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5" r:id="rId3"/>
    <p:sldId id="267" r:id="rId4"/>
    <p:sldId id="266" r:id="rId5"/>
    <p:sldId id="268" r:id="rId6"/>
    <p:sldId id="269" r:id="rId7"/>
    <p:sldId id="256" r:id="rId8"/>
    <p:sldId id="261" r:id="rId9"/>
    <p:sldId id="262" r:id="rId10"/>
    <p:sldId id="270" r:id="rId11"/>
    <p:sldId id="263" r:id="rId12"/>
    <p:sldId id="258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9" autoAdjust="0"/>
    <p:restoredTop sz="94660"/>
  </p:normalViewPr>
  <p:slideViewPr>
    <p:cSldViewPr>
      <p:cViewPr varScale="1">
        <p:scale>
          <a:sx n="86" d="100"/>
          <a:sy n="8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AD4A4-7F36-4675-B76C-5721A544C9A8}" type="datetimeFigureOut">
              <a:rPr lang="en-US" smtClean="0"/>
              <a:pPr/>
              <a:t>2010.03.14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C0B2B-8B1F-4763-9CDE-E807548B1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C0B2B-8B1F-4763-9CDE-E807548B16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C0B2B-8B1F-4763-9CDE-E807548B16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C0B2B-8B1F-4763-9CDE-E807548B16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C0B2B-8B1F-4763-9CDE-E807548B16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C0B2B-8B1F-4763-9CDE-E807548B16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C0B2B-8B1F-4763-9CDE-E807548B16A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C0B2B-8B1F-4763-9CDE-E807548B16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C0B2B-8B1F-4763-9CDE-E807548B16A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6F04-AD1C-4AAA-A72E-29AA6C4F1339}" type="datetime1">
              <a:rPr lang="en-US" smtClean="0"/>
              <a:pPr/>
              <a:t>2010.03.14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9F12-0AF3-498F-B7F1-239550DE569F}" type="datetime1">
              <a:rPr lang="en-US" smtClean="0"/>
              <a:pPr/>
              <a:t>2010.03.14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A203-C0D1-42A0-9CC2-E458866F9FC9}" type="datetime1">
              <a:rPr lang="en-US" smtClean="0"/>
              <a:pPr/>
              <a:t>2010.03.14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8C8E-04A6-4772-8CC2-2839C161A3DA}" type="datetime1">
              <a:rPr lang="en-US" smtClean="0"/>
              <a:pPr/>
              <a:t>2010.03.14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B9CC-D09C-44DD-ACC7-4B3360144E9C}" type="datetime1">
              <a:rPr lang="en-US" smtClean="0"/>
              <a:pPr/>
              <a:t>2010.03.14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68E1-51A4-4F4C-BA3B-1E11503ADC8D}" type="datetime1">
              <a:rPr lang="en-US" smtClean="0"/>
              <a:pPr/>
              <a:t>2010.03.14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B932-521C-426A-9F00-9A935A64F06C}" type="datetime1">
              <a:rPr lang="en-US" smtClean="0"/>
              <a:pPr/>
              <a:t>2010.03.14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E72C-BC5F-46E9-A75B-C8D43A0B98B0}" type="datetime1">
              <a:rPr lang="en-US" smtClean="0"/>
              <a:pPr/>
              <a:t>2010.03.14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F347-C6CC-4BE6-B7EA-E85D0325D2FD}" type="datetime1">
              <a:rPr lang="en-US" smtClean="0"/>
              <a:pPr/>
              <a:t>2010.03.14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EA33-506D-41F9-9E3A-58A2EAF3C191}" type="datetime1">
              <a:rPr lang="en-US" smtClean="0"/>
              <a:pPr/>
              <a:t>2010.03.14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D20-7129-4941-87AC-BD30A02E4BD8}" type="datetime1">
              <a:rPr lang="en-US" smtClean="0"/>
              <a:pPr/>
              <a:t>2010.03.14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6839B-3D94-481A-8423-EA9F330CF431}" type="datetime1">
              <a:rPr lang="en-US" smtClean="0"/>
              <a:pPr/>
              <a:t>2010.03.14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A511C-346C-4250-91F7-B58B719B7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Using Ford-Fulkerson’s MIN CUT algorithm to study Fission in Small Groups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An </a:t>
            </a:r>
            <a:r>
              <a:rPr lang="en-US" sz="2000" dirty="0" smtClean="0"/>
              <a:t>Information Flow Model for Conflict </a:t>
            </a:r>
            <a:r>
              <a:rPr lang="en-US" sz="2000" dirty="0" smtClean="0"/>
              <a:t>and Fission </a:t>
            </a:r>
            <a:r>
              <a:rPr lang="en-US" sz="2000" dirty="0" smtClean="0"/>
              <a:t>in Small Groups</a:t>
            </a:r>
          </a:p>
          <a:p>
            <a:pPr algn="ctr">
              <a:buNone/>
            </a:pPr>
            <a:r>
              <a:rPr lang="en-US" sz="2000" dirty="0" smtClean="0"/>
              <a:t>Wayne W. </a:t>
            </a:r>
            <a:r>
              <a:rPr lang="en-US" sz="2000" dirty="0" smtClean="0"/>
              <a:t>Zachary</a:t>
            </a:r>
          </a:p>
          <a:p>
            <a:pPr algn="ctr">
              <a:buNone/>
            </a:pPr>
            <a:r>
              <a:rPr lang="en-US" sz="2000" dirty="0" smtClean="0"/>
              <a:t>Journal </a:t>
            </a:r>
            <a:r>
              <a:rPr lang="en-US" sz="2000" dirty="0" smtClean="0"/>
              <a:t>of Anthropological Research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CS591 </a:t>
            </a:r>
            <a:r>
              <a:rPr lang="en-US" sz="2000" dirty="0" smtClean="0"/>
              <a:t>Paper </a:t>
            </a:r>
            <a:r>
              <a:rPr lang="en-US" sz="2000" dirty="0" smtClean="0"/>
              <a:t>Presentation</a:t>
            </a:r>
          </a:p>
          <a:p>
            <a:pPr algn="ctr">
              <a:buNone/>
            </a:pPr>
            <a:r>
              <a:rPr lang="en-US" sz="2000" dirty="0" smtClean="0"/>
              <a:t>A</a:t>
            </a:r>
            <a:r>
              <a:rPr lang="en-US" sz="2000" dirty="0" smtClean="0"/>
              <a:t>. Conrad </a:t>
            </a:r>
            <a:r>
              <a:rPr lang="en-US" sz="2000" dirty="0" err="1" smtClean="0"/>
              <a:t>Nied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>
            <a:off x="3733800" y="1676400"/>
            <a:ext cx="4194032" cy="4479234"/>
          </a:xfrm>
          <a:custGeom>
            <a:avLst/>
            <a:gdLst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776049 w 4194032"/>
              <a:gd name="connsiteY120" fmla="*/ 530087 h 4704521"/>
              <a:gd name="connsiteX121" fmla="*/ 2802554 w 4194032"/>
              <a:gd name="connsiteY121" fmla="*/ 556591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776049 w 4194032"/>
              <a:gd name="connsiteY120" fmla="*/ 530087 h 4704521"/>
              <a:gd name="connsiteX121" fmla="*/ 2819119 w 4194032"/>
              <a:gd name="connsiteY121" fmla="*/ 4141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971519 w 4194032"/>
              <a:gd name="connsiteY120" fmla="*/ 109330 h 4704521"/>
              <a:gd name="connsiteX121" fmla="*/ 2819119 w 4194032"/>
              <a:gd name="connsiteY121" fmla="*/ 4141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2514319 w 4194032"/>
              <a:gd name="connsiteY0" fmla="*/ 337930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438119 w 4194032"/>
              <a:gd name="connsiteY122" fmla="*/ 4903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7429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438119 w 4194032"/>
              <a:gd name="connsiteY122" fmla="*/ 4903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7429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895319 w 4194032"/>
              <a:gd name="connsiteY122" fmla="*/ 4141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895319 w 4194032"/>
              <a:gd name="connsiteY122" fmla="*/ 4141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590519 w 4194032"/>
              <a:gd name="connsiteY122" fmla="*/ 414130 h 4704521"/>
              <a:gd name="connsiteX123" fmla="*/ 25143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895319 w 4194032"/>
              <a:gd name="connsiteY120" fmla="*/ 4141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819119 w 4194032"/>
              <a:gd name="connsiteY122" fmla="*/ 3379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121" fmla="*/ 2819119 w 4194032"/>
              <a:gd name="connsiteY121" fmla="*/ 337930 h 4704521"/>
              <a:gd name="connsiteX122" fmla="*/ 2742919 w 4194032"/>
              <a:gd name="connsiteY122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121" fmla="*/ 2742919 w 4194032"/>
              <a:gd name="connsiteY121" fmla="*/ 337930 h 4704521"/>
              <a:gd name="connsiteX0" fmla="*/ 28191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731166 w 4194032"/>
              <a:gd name="connsiteY12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412154 w 4194032"/>
              <a:gd name="connsiteY114" fmla="*/ 450573 h 4704521"/>
              <a:gd name="connsiteX115" fmla="*/ 3332641 w 4194032"/>
              <a:gd name="connsiteY115" fmla="*/ 424069 h 4704521"/>
              <a:gd name="connsiteX116" fmla="*/ 3239876 w 4194032"/>
              <a:gd name="connsiteY116" fmla="*/ 384313 h 4704521"/>
              <a:gd name="connsiteX117" fmla="*/ 3123919 w 4194032"/>
              <a:gd name="connsiteY117" fmla="*/ 337930 h 4704521"/>
              <a:gd name="connsiteX118" fmla="*/ 2971519 w 4194032"/>
              <a:gd name="connsiteY118" fmla="*/ 337930 h 4704521"/>
              <a:gd name="connsiteX119" fmla="*/ 2731166 w 4194032"/>
              <a:gd name="connsiteY11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796467 w 4194032"/>
              <a:gd name="connsiteY110" fmla="*/ 596347 h 4704521"/>
              <a:gd name="connsiteX111" fmla="*/ 3663945 w 4194032"/>
              <a:gd name="connsiteY111" fmla="*/ 556591 h 4704521"/>
              <a:gd name="connsiteX112" fmla="*/ 3584432 w 4194032"/>
              <a:gd name="connsiteY112" fmla="*/ 543339 h 4704521"/>
              <a:gd name="connsiteX113" fmla="*/ 3412154 w 4194032"/>
              <a:gd name="connsiteY113" fmla="*/ 450573 h 4704521"/>
              <a:gd name="connsiteX114" fmla="*/ 3332641 w 4194032"/>
              <a:gd name="connsiteY114" fmla="*/ 424069 h 4704521"/>
              <a:gd name="connsiteX115" fmla="*/ 3239876 w 4194032"/>
              <a:gd name="connsiteY115" fmla="*/ 384313 h 4704521"/>
              <a:gd name="connsiteX116" fmla="*/ 3123919 w 4194032"/>
              <a:gd name="connsiteY116" fmla="*/ 337930 h 4704521"/>
              <a:gd name="connsiteX117" fmla="*/ 2971519 w 4194032"/>
              <a:gd name="connsiteY117" fmla="*/ 337930 h 4704521"/>
              <a:gd name="connsiteX118" fmla="*/ 2731166 w 4194032"/>
              <a:gd name="connsiteY11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875980 w 4194032"/>
              <a:gd name="connsiteY108" fmla="*/ 636104 h 4704521"/>
              <a:gd name="connsiteX109" fmla="*/ 3796467 w 4194032"/>
              <a:gd name="connsiteY109" fmla="*/ 596347 h 4704521"/>
              <a:gd name="connsiteX110" fmla="*/ 3663945 w 4194032"/>
              <a:gd name="connsiteY110" fmla="*/ 556591 h 4704521"/>
              <a:gd name="connsiteX111" fmla="*/ 3584432 w 4194032"/>
              <a:gd name="connsiteY111" fmla="*/ 543339 h 4704521"/>
              <a:gd name="connsiteX112" fmla="*/ 3412154 w 4194032"/>
              <a:gd name="connsiteY112" fmla="*/ 450573 h 4704521"/>
              <a:gd name="connsiteX113" fmla="*/ 3332641 w 4194032"/>
              <a:gd name="connsiteY113" fmla="*/ 424069 h 4704521"/>
              <a:gd name="connsiteX114" fmla="*/ 3239876 w 4194032"/>
              <a:gd name="connsiteY114" fmla="*/ 384313 h 4704521"/>
              <a:gd name="connsiteX115" fmla="*/ 3123919 w 4194032"/>
              <a:gd name="connsiteY115" fmla="*/ 337930 h 4704521"/>
              <a:gd name="connsiteX116" fmla="*/ 2971519 w 4194032"/>
              <a:gd name="connsiteY116" fmla="*/ 337930 h 4704521"/>
              <a:gd name="connsiteX117" fmla="*/ 2731166 w 4194032"/>
              <a:gd name="connsiteY11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875980 w 4194032"/>
              <a:gd name="connsiteY108" fmla="*/ 636104 h 4704521"/>
              <a:gd name="connsiteX109" fmla="*/ 3796467 w 4194032"/>
              <a:gd name="connsiteY109" fmla="*/ 596347 h 4704521"/>
              <a:gd name="connsiteX110" fmla="*/ 3663945 w 4194032"/>
              <a:gd name="connsiteY110" fmla="*/ 556591 h 4704521"/>
              <a:gd name="connsiteX111" fmla="*/ 3584432 w 4194032"/>
              <a:gd name="connsiteY111" fmla="*/ 543339 h 4704521"/>
              <a:gd name="connsiteX112" fmla="*/ 3412154 w 4194032"/>
              <a:gd name="connsiteY112" fmla="*/ 450573 h 4704521"/>
              <a:gd name="connsiteX113" fmla="*/ 3332641 w 4194032"/>
              <a:gd name="connsiteY113" fmla="*/ 424069 h 4704521"/>
              <a:gd name="connsiteX114" fmla="*/ 3239876 w 4194032"/>
              <a:gd name="connsiteY114" fmla="*/ 384313 h 4704521"/>
              <a:gd name="connsiteX115" fmla="*/ 2971519 w 4194032"/>
              <a:gd name="connsiteY115" fmla="*/ 337930 h 4704521"/>
              <a:gd name="connsiteX116" fmla="*/ 2731166 w 4194032"/>
              <a:gd name="connsiteY11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821893 w 4194032"/>
              <a:gd name="connsiteY4" fmla="*/ 318052 h 4704521"/>
              <a:gd name="connsiteX5" fmla="*/ 1795389 w 4194032"/>
              <a:gd name="connsiteY5" fmla="*/ 291547 h 4704521"/>
              <a:gd name="connsiteX6" fmla="*/ 1662867 w 4194032"/>
              <a:gd name="connsiteY6" fmla="*/ 265043 h 4704521"/>
              <a:gd name="connsiteX7" fmla="*/ 1583354 w 4194032"/>
              <a:gd name="connsiteY7" fmla="*/ 238539 h 4704521"/>
              <a:gd name="connsiteX8" fmla="*/ 1437580 w 4194032"/>
              <a:gd name="connsiteY8" fmla="*/ 225287 h 4704521"/>
              <a:gd name="connsiteX9" fmla="*/ 1172536 w 4194032"/>
              <a:gd name="connsiteY9" fmla="*/ 198782 h 4704521"/>
              <a:gd name="connsiteX10" fmla="*/ 1119528 w 4194032"/>
              <a:gd name="connsiteY10" fmla="*/ 185530 h 4704521"/>
              <a:gd name="connsiteX11" fmla="*/ 1079771 w 4194032"/>
              <a:gd name="connsiteY11" fmla="*/ 159026 h 4704521"/>
              <a:gd name="connsiteX12" fmla="*/ 1053267 w 4194032"/>
              <a:gd name="connsiteY12" fmla="*/ 132521 h 4704521"/>
              <a:gd name="connsiteX13" fmla="*/ 960502 w 4194032"/>
              <a:gd name="connsiteY13" fmla="*/ 106017 h 4704521"/>
              <a:gd name="connsiteX14" fmla="*/ 854484 w 4194032"/>
              <a:gd name="connsiteY14" fmla="*/ 66260 h 4704521"/>
              <a:gd name="connsiteX15" fmla="*/ 814728 w 4194032"/>
              <a:gd name="connsiteY15" fmla="*/ 26504 h 4704521"/>
              <a:gd name="connsiteX16" fmla="*/ 735215 w 4194032"/>
              <a:gd name="connsiteY16" fmla="*/ 0 h 4704521"/>
              <a:gd name="connsiteX17" fmla="*/ 509928 w 4194032"/>
              <a:gd name="connsiteY17" fmla="*/ 39756 h 4704521"/>
              <a:gd name="connsiteX18" fmla="*/ 443667 w 4194032"/>
              <a:gd name="connsiteY18" fmla="*/ 119269 h 4704521"/>
              <a:gd name="connsiteX19" fmla="*/ 364154 w 4194032"/>
              <a:gd name="connsiteY19" fmla="*/ 198782 h 4704521"/>
              <a:gd name="connsiteX20" fmla="*/ 284641 w 4194032"/>
              <a:gd name="connsiteY20" fmla="*/ 304800 h 4704521"/>
              <a:gd name="connsiteX21" fmla="*/ 258136 w 4194032"/>
              <a:gd name="connsiteY21" fmla="*/ 530087 h 4704521"/>
              <a:gd name="connsiteX22" fmla="*/ 244884 w 4194032"/>
              <a:gd name="connsiteY22" fmla="*/ 874643 h 4704521"/>
              <a:gd name="connsiteX23" fmla="*/ 231632 w 4194032"/>
              <a:gd name="connsiteY23" fmla="*/ 1033669 h 4704521"/>
              <a:gd name="connsiteX24" fmla="*/ 205128 w 4194032"/>
              <a:gd name="connsiteY24" fmla="*/ 1126434 h 4704521"/>
              <a:gd name="connsiteX25" fmla="*/ 191876 w 4194032"/>
              <a:gd name="connsiteY25" fmla="*/ 1179443 h 4704521"/>
              <a:gd name="connsiteX26" fmla="*/ 178623 w 4194032"/>
              <a:gd name="connsiteY26" fmla="*/ 1219200 h 4704521"/>
              <a:gd name="connsiteX27" fmla="*/ 165371 w 4194032"/>
              <a:gd name="connsiteY27" fmla="*/ 1272208 h 4704521"/>
              <a:gd name="connsiteX28" fmla="*/ 152119 w 4194032"/>
              <a:gd name="connsiteY28" fmla="*/ 1338469 h 4704521"/>
              <a:gd name="connsiteX29" fmla="*/ 125615 w 4194032"/>
              <a:gd name="connsiteY29" fmla="*/ 1404730 h 4704521"/>
              <a:gd name="connsiteX30" fmla="*/ 112362 w 4194032"/>
              <a:gd name="connsiteY30" fmla="*/ 1590260 h 4704521"/>
              <a:gd name="connsiteX31" fmla="*/ 99110 w 4194032"/>
              <a:gd name="connsiteY31" fmla="*/ 1669773 h 4704521"/>
              <a:gd name="connsiteX32" fmla="*/ 85858 w 4194032"/>
              <a:gd name="connsiteY32" fmla="*/ 1789043 h 4704521"/>
              <a:gd name="connsiteX33" fmla="*/ 59354 w 4194032"/>
              <a:gd name="connsiteY33" fmla="*/ 2014330 h 4704521"/>
              <a:gd name="connsiteX34" fmla="*/ 46102 w 4194032"/>
              <a:gd name="connsiteY34" fmla="*/ 2319130 h 4704521"/>
              <a:gd name="connsiteX35" fmla="*/ 32849 w 4194032"/>
              <a:gd name="connsiteY35" fmla="*/ 2557669 h 4704521"/>
              <a:gd name="connsiteX36" fmla="*/ 19597 w 4194032"/>
              <a:gd name="connsiteY36" fmla="*/ 2981739 h 4704521"/>
              <a:gd name="connsiteX37" fmla="*/ 46102 w 4194032"/>
              <a:gd name="connsiteY37" fmla="*/ 3922643 h 4704521"/>
              <a:gd name="connsiteX38" fmla="*/ 85858 w 4194032"/>
              <a:gd name="connsiteY38" fmla="*/ 4055165 h 4704521"/>
              <a:gd name="connsiteX39" fmla="*/ 99110 w 4194032"/>
              <a:gd name="connsiteY39" fmla="*/ 4108173 h 4704521"/>
              <a:gd name="connsiteX40" fmla="*/ 112362 w 4194032"/>
              <a:gd name="connsiteY40" fmla="*/ 4174434 h 4704521"/>
              <a:gd name="connsiteX41" fmla="*/ 152119 w 4194032"/>
              <a:gd name="connsiteY41" fmla="*/ 4240695 h 4704521"/>
              <a:gd name="connsiteX42" fmla="*/ 191876 w 4194032"/>
              <a:gd name="connsiteY42" fmla="*/ 4346713 h 4704521"/>
              <a:gd name="connsiteX43" fmla="*/ 205128 w 4194032"/>
              <a:gd name="connsiteY43" fmla="*/ 4386469 h 4704521"/>
              <a:gd name="connsiteX44" fmla="*/ 244884 w 4194032"/>
              <a:gd name="connsiteY44" fmla="*/ 4412973 h 4704521"/>
              <a:gd name="connsiteX45" fmla="*/ 271389 w 4194032"/>
              <a:gd name="connsiteY45" fmla="*/ 4439478 h 4704521"/>
              <a:gd name="connsiteX46" fmla="*/ 350902 w 4194032"/>
              <a:gd name="connsiteY46" fmla="*/ 4492487 h 4704521"/>
              <a:gd name="connsiteX47" fmla="*/ 430415 w 4194032"/>
              <a:gd name="connsiteY47" fmla="*/ 4572000 h 4704521"/>
              <a:gd name="connsiteX48" fmla="*/ 456919 w 4194032"/>
              <a:gd name="connsiteY48" fmla="*/ 4611756 h 4704521"/>
              <a:gd name="connsiteX49" fmla="*/ 496676 w 4194032"/>
              <a:gd name="connsiteY49" fmla="*/ 4625008 h 4704521"/>
              <a:gd name="connsiteX50" fmla="*/ 589441 w 4194032"/>
              <a:gd name="connsiteY50" fmla="*/ 4638260 h 4704521"/>
              <a:gd name="connsiteX51" fmla="*/ 682206 w 4194032"/>
              <a:gd name="connsiteY51" fmla="*/ 4664765 h 4704521"/>
              <a:gd name="connsiteX52" fmla="*/ 814728 w 4194032"/>
              <a:gd name="connsiteY52" fmla="*/ 4691269 h 4704521"/>
              <a:gd name="connsiteX53" fmla="*/ 1066519 w 4194032"/>
              <a:gd name="connsiteY53" fmla="*/ 4704521 h 4704521"/>
              <a:gd name="connsiteX54" fmla="*/ 1543597 w 4194032"/>
              <a:gd name="connsiteY54" fmla="*/ 4678017 h 4704521"/>
              <a:gd name="connsiteX55" fmla="*/ 1596606 w 4194032"/>
              <a:gd name="connsiteY55" fmla="*/ 4664765 h 4704521"/>
              <a:gd name="connsiteX56" fmla="*/ 1768884 w 4194032"/>
              <a:gd name="connsiteY56" fmla="*/ 4558747 h 4704521"/>
              <a:gd name="connsiteX57" fmla="*/ 1808641 w 4194032"/>
              <a:gd name="connsiteY57" fmla="*/ 4518991 h 4704521"/>
              <a:gd name="connsiteX58" fmla="*/ 1861649 w 4194032"/>
              <a:gd name="connsiteY58" fmla="*/ 4492487 h 4704521"/>
              <a:gd name="connsiteX59" fmla="*/ 2007423 w 4194032"/>
              <a:gd name="connsiteY59" fmla="*/ 4373217 h 4704521"/>
              <a:gd name="connsiteX60" fmla="*/ 2060432 w 4194032"/>
              <a:gd name="connsiteY60" fmla="*/ 4320208 h 4704521"/>
              <a:gd name="connsiteX61" fmla="*/ 2086936 w 4194032"/>
              <a:gd name="connsiteY61" fmla="*/ 4280452 h 4704521"/>
              <a:gd name="connsiteX62" fmla="*/ 2126693 w 4194032"/>
              <a:gd name="connsiteY62" fmla="*/ 4267200 h 4704521"/>
              <a:gd name="connsiteX63" fmla="*/ 2166449 w 4194032"/>
              <a:gd name="connsiteY63" fmla="*/ 4240695 h 4704521"/>
              <a:gd name="connsiteX64" fmla="*/ 2219458 w 4194032"/>
              <a:gd name="connsiteY64" fmla="*/ 4214191 h 4704521"/>
              <a:gd name="connsiteX65" fmla="*/ 2245962 w 4194032"/>
              <a:gd name="connsiteY65" fmla="*/ 4174434 h 4704521"/>
              <a:gd name="connsiteX66" fmla="*/ 2298971 w 4194032"/>
              <a:gd name="connsiteY66" fmla="*/ 4108173 h 4704521"/>
              <a:gd name="connsiteX67" fmla="*/ 2444745 w 4194032"/>
              <a:gd name="connsiteY67" fmla="*/ 4055165 h 4704521"/>
              <a:gd name="connsiteX68" fmla="*/ 2484502 w 4194032"/>
              <a:gd name="connsiteY68" fmla="*/ 4028660 h 4704521"/>
              <a:gd name="connsiteX69" fmla="*/ 2590519 w 4194032"/>
              <a:gd name="connsiteY69" fmla="*/ 3988904 h 4704521"/>
              <a:gd name="connsiteX70" fmla="*/ 2696536 w 4194032"/>
              <a:gd name="connsiteY70" fmla="*/ 3949147 h 4704521"/>
              <a:gd name="connsiteX71" fmla="*/ 2762797 w 4194032"/>
              <a:gd name="connsiteY71" fmla="*/ 3935895 h 4704521"/>
              <a:gd name="connsiteX72" fmla="*/ 2842310 w 4194032"/>
              <a:gd name="connsiteY72" fmla="*/ 3909391 h 4704521"/>
              <a:gd name="connsiteX73" fmla="*/ 2908571 w 4194032"/>
              <a:gd name="connsiteY73" fmla="*/ 3856382 h 4704521"/>
              <a:gd name="connsiteX74" fmla="*/ 2948328 w 4194032"/>
              <a:gd name="connsiteY74" fmla="*/ 3816626 h 4704521"/>
              <a:gd name="connsiteX75" fmla="*/ 2988084 w 4194032"/>
              <a:gd name="connsiteY75" fmla="*/ 3790121 h 4704521"/>
              <a:gd name="connsiteX76" fmla="*/ 3120606 w 4194032"/>
              <a:gd name="connsiteY76" fmla="*/ 3684104 h 4704521"/>
              <a:gd name="connsiteX77" fmla="*/ 3186867 w 4194032"/>
              <a:gd name="connsiteY77" fmla="*/ 3631095 h 4704521"/>
              <a:gd name="connsiteX78" fmla="*/ 3306136 w 4194032"/>
              <a:gd name="connsiteY78" fmla="*/ 3564834 h 4704521"/>
              <a:gd name="connsiteX79" fmla="*/ 3359145 w 4194032"/>
              <a:gd name="connsiteY79" fmla="*/ 3525078 h 4704521"/>
              <a:gd name="connsiteX80" fmla="*/ 3451910 w 4194032"/>
              <a:gd name="connsiteY80" fmla="*/ 3458817 h 4704521"/>
              <a:gd name="connsiteX81" fmla="*/ 3518171 w 4194032"/>
              <a:gd name="connsiteY81" fmla="*/ 3366052 h 4704521"/>
              <a:gd name="connsiteX82" fmla="*/ 3571180 w 4194032"/>
              <a:gd name="connsiteY82" fmla="*/ 3326295 h 4704521"/>
              <a:gd name="connsiteX83" fmla="*/ 3730206 w 4194032"/>
              <a:gd name="connsiteY83" fmla="*/ 3154017 h 4704521"/>
              <a:gd name="connsiteX84" fmla="*/ 3822971 w 4194032"/>
              <a:gd name="connsiteY84" fmla="*/ 3074504 h 4704521"/>
              <a:gd name="connsiteX85" fmla="*/ 3902484 w 4194032"/>
              <a:gd name="connsiteY85" fmla="*/ 2981739 h 4704521"/>
              <a:gd name="connsiteX86" fmla="*/ 3928989 w 4194032"/>
              <a:gd name="connsiteY86" fmla="*/ 2862469 h 4704521"/>
              <a:gd name="connsiteX87" fmla="*/ 3942241 w 4194032"/>
              <a:gd name="connsiteY87" fmla="*/ 2809460 h 4704521"/>
              <a:gd name="connsiteX88" fmla="*/ 3955493 w 4194032"/>
              <a:gd name="connsiteY88" fmla="*/ 2729947 h 4704521"/>
              <a:gd name="connsiteX89" fmla="*/ 3968745 w 4194032"/>
              <a:gd name="connsiteY89" fmla="*/ 2637182 h 4704521"/>
              <a:gd name="connsiteX90" fmla="*/ 3995249 w 4194032"/>
              <a:gd name="connsiteY90" fmla="*/ 2531165 h 4704521"/>
              <a:gd name="connsiteX91" fmla="*/ 4008502 w 4194032"/>
              <a:gd name="connsiteY91" fmla="*/ 2451652 h 4704521"/>
              <a:gd name="connsiteX92" fmla="*/ 4035006 w 4194032"/>
              <a:gd name="connsiteY92" fmla="*/ 2332382 h 4704521"/>
              <a:gd name="connsiteX93" fmla="*/ 4048258 w 4194032"/>
              <a:gd name="connsiteY93" fmla="*/ 2292626 h 4704521"/>
              <a:gd name="connsiteX94" fmla="*/ 4061510 w 4194032"/>
              <a:gd name="connsiteY94" fmla="*/ 2186608 h 4704521"/>
              <a:gd name="connsiteX95" fmla="*/ 4088015 w 4194032"/>
              <a:gd name="connsiteY95" fmla="*/ 2120347 h 4704521"/>
              <a:gd name="connsiteX96" fmla="*/ 4114519 w 4194032"/>
              <a:gd name="connsiteY96" fmla="*/ 2027582 h 4704521"/>
              <a:gd name="connsiteX97" fmla="*/ 4141023 w 4194032"/>
              <a:gd name="connsiteY97" fmla="*/ 1948069 h 4704521"/>
              <a:gd name="connsiteX98" fmla="*/ 4154276 w 4194032"/>
              <a:gd name="connsiteY98" fmla="*/ 1868556 h 4704521"/>
              <a:gd name="connsiteX99" fmla="*/ 4167528 w 4194032"/>
              <a:gd name="connsiteY99" fmla="*/ 1815547 h 4704521"/>
              <a:gd name="connsiteX100" fmla="*/ 4194032 w 4194032"/>
              <a:gd name="connsiteY100" fmla="*/ 1683026 h 4704521"/>
              <a:gd name="connsiteX101" fmla="*/ 4180780 w 4194032"/>
              <a:gd name="connsiteY101" fmla="*/ 1325217 h 4704521"/>
              <a:gd name="connsiteX102" fmla="*/ 4167528 w 4194032"/>
              <a:gd name="connsiteY102" fmla="*/ 1258956 h 4704521"/>
              <a:gd name="connsiteX103" fmla="*/ 4141023 w 4194032"/>
              <a:gd name="connsiteY103" fmla="*/ 954156 h 4704521"/>
              <a:gd name="connsiteX104" fmla="*/ 4114519 w 4194032"/>
              <a:gd name="connsiteY104" fmla="*/ 901147 h 4704521"/>
              <a:gd name="connsiteX105" fmla="*/ 4074762 w 4194032"/>
              <a:gd name="connsiteY105" fmla="*/ 808382 h 4704521"/>
              <a:gd name="connsiteX106" fmla="*/ 4008502 w 4194032"/>
              <a:gd name="connsiteY106" fmla="*/ 689113 h 4704521"/>
              <a:gd name="connsiteX107" fmla="*/ 3875980 w 4194032"/>
              <a:gd name="connsiteY107" fmla="*/ 636104 h 4704521"/>
              <a:gd name="connsiteX108" fmla="*/ 3796467 w 4194032"/>
              <a:gd name="connsiteY108" fmla="*/ 596347 h 4704521"/>
              <a:gd name="connsiteX109" fmla="*/ 3663945 w 4194032"/>
              <a:gd name="connsiteY109" fmla="*/ 556591 h 4704521"/>
              <a:gd name="connsiteX110" fmla="*/ 3584432 w 4194032"/>
              <a:gd name="connsiteY110" fmla="*/ 543339 h 4704521"/>
              <a:gd name="connsiteX111" fmla="*/ 3412154 w 4194032"/>
              <a:gd name="connsiteY111" fmla="*/ 450573 h 4704521"/>
              <a:gd name="connsiteX112" fmla="*/ 3332641 w 4194032"/>
              <a:gd name="connsiteY112" fmla="*/ 424069 h 4704521"/>
              <a:gd name="connsiteX113" fmla="*/ 3239876 w 4194032"/>
              <a:gd name="connsiteY113" fmla="*/ 384313 h 4704521"/>
              <a:gd name="connsiteX114" fmla="*/ 2971519 w 4194032"/>
              <a:gd name="connsiteY114" fmla="*/ 337930 h 4704521"/>
              <a:gd name="connsiteX115" fmla="*/ 2731166 w 4194032"/>
              <a:gd name="connsiteY11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795389 w 4194032"/>
              <a:gd name="connsiteY4" fmla="*/ 291547 h 4704521"/>
              <a:gd name="connsiteX5" fmla="*/ 1662867 w 4194032"/>
              <a:gd name="connsiteY5" fmla="*/ 265043 h 4704521"/>
              <a:gd name="connsiteX6" fmla="*/ 1583354 w 4194032"/>
              <a:gd name="connsiteY6" fmla="*/ 238539 h 4704521"/>
              <a:gd name="connsiteX7" fmla="*/ 1437580 w 4194032"/>
              <a:gd name="connsiteY7" fmla="*/ 225287 h 4704521"/>
              <a:gd name="connsiteX8" fmla="*/ 1172536 w 4194032"/>
              <a:gd name="connsiteY8" fmla="*/ 198782 h 4704521"/>
              <a:gd name="connsiteX9" fmla="*/ 1119528 w 4194032"/>
              <a:gd name="connsiteY9" fmla="*/ 185530 h 4704521"/>
              <a:gd name="connsiteX10" fmla="*/ 1079771 w 4194032"/>
              <a:gd name="connsiteY10" fmla="*/ 159026 h 4704521"/>
              <a:gd name="connsiteX11" fmla="*/ 1053267 w 4194032"/>
              <a:gd name="connsiteY11" fmla="*/ 132521 h 4704521"/>
              <a:gd name="connsiteX12" fmla="*/ 960502 w 4194032"/>
              <a:gd name="connsiteY12" fmla="*/ 106017 h 4704521"/>
              <a:gd name="connsiteX13" fmla="*/ 854484 w 4194032"/>
              <a:gd name="connsiteY13" fmla="*/ 66260 h 4704521"/>
              <a:gd name="connsiteX14" fmla="*/ 814728 w 4194032"/>
              <a:gd name="connsiteY14" fmla="*/ 26504 h 4704521"/>
              <a:gd name="connsiteX15" fmla="*/ 735215 w 4194032"/>
              <a:gd name="connsiteY15" fmla="*/ 0 h 4704521"/>
              <a:gd name="connsiteX16" fmla="*/ 509928 w 4194032"/>
              <a:gd name="connsiteY16" fmla="*/ 39756 h 4704521"/>
              <a:gd name="connsiteX17" fmla="*/ 443667 w 4194032"/>
              <a:gd name="connsiteY17" fmla="*/ 119269 h 4704521"/>
              <a:gd name="connsiteX18" fmla="*/ 364154 w 4194032"/>
              <a:gd name="connsiteY18" fmla="*/ 198782 h 4704521"/>
              <a:gd name="connsiteX19" fmla="*/ 284641 w 4194032"/>
              <a:gd name="connsiteY19" fmla="*/ 304800 h 4704521"/>
              <a:gd name="connsiteX20" fmla="*/ 258136 w 4194032"/>
              <a:gd name="connsiteY20" fmla="*/ 530087 h 4704521"/>
              <a:gd name="connsiteX21" fmla="*/ 244884 w 4194032"/>
              <a:gd name="connsiteY21" fmla="*/ 874643 h 4704521"/>
              <a:gd name="connsiteX22" fmla="*/ 231632 w 4194032"/>
              <a:gd name="connsiteY22" fmla="*/ 1033669 h 4704521"/>
              <a:gd name="connsiteX23" fmla="*/ 205128 w 4194032"/>
              <a:gd name="connsiteY23" fmla="*/ 1126434 h 4704521"/>
              <a:gd name="connsiteX24" fmla="*/ 191876 w 4194032"/>
              <a:gd name="connsiteY24" fmla="*/ 1179443 h 4704521"/>
              <a:gd name="connsiteX25" fmla="*/ 178623 w 4194032"/>
              <a:gd name="connsiteY25" fmla="*/ 1219200 h 4704521"/>
              <a:gd name="connsiteX26" fmla="*/ 165371 w 4194032"/>
              <a:gd name="connsiteY26" fmla="*/ 1272208 h 4704521"/>
              <a:gd name="connsiteX27" fmla="*/ 152119 w 4194032"/>
              <a:gd name="connsiteY27" fmla="*/ 1338469 h 4704521"/>
              <a:gd name="connsiteX28" fmla="*/ 125615 w 4194032"/>
              <a:gd name="connsiteY28" fmla="*/ 1404730 h 4704521"/>
              <a:gd name="connsiteX29" fmla="*/ 112362 w 4194032"/>
              <a:gd name="connsiteY29" fmla="*/ 1590260 h 4704521"/>
              <a:gd name="connsiteX30" fmla="*/ 99110 w 4194032"/>
              <a:gd name="connsiteY30" fmla="*/ 1669773 h 4704521"/>
              <a:gd name="connsiteX31" fmla="*/ 85858 w 4194032"/>
              <a:gd name="connsiteY31" fmla="*/ 1789043 h 4704521"/>
              <a:gd name="connsiteX32" fmla="*/ 59354 w 4194032"/>
              <a:gd name="connsiteY32" fmla="*/ 2014330 h 4704521"/>
              <a:gd name="connsiteX33" fmla="*/ 46102 w 4194032"/>
              <a:gd name="connsiteY33" fmla="*/ 2319130 h 4704521"/>
              <a:gd name="connsiteX34" fmla="*/ 32849 w 4194032"/>
              <a:gd name="connsiteY34" fmla="*/ 2557669 h 4704521"/>
              <a:gd name="connsiteX35" fmla="*/ 19597 w 4194032"/>
              <a:gd name="connsiteY35" fmla="*/ 2981739 h 4704521"/>
              <a:gd name="connsiteX36" fmla="*/ 46102 w 4194032"/>
              <a:gd name="connsiteY36" fmla="*/ 3922643 h 4704521"/>
              <a:gd name="connsiteX37" fmla="*/ 85858 w 4194032"/>
              <a:gd name="connsiteY37" fmla="*/ 4055165 h 4704521"/>
              <a:gd name="connsiteX38" fmla="*/ 99110 w 4194032"/>
              <a:gd name="connsiteY38" fmla="*/ 4108173 h 4704521"/>
              <a:gd name="connsiteX39" fmla="*/ 112362 w 4194032"/>
              <a:gd name="connsiteY39" fmla="*/ 4174434 h 4704521"/>
              <a:gd name="connsiteX40" fmla="*/ 152119 w 4194032"/>
              <a:gd name="connsiteY40" fmla="*/ 4240695 h 4704521"/>
              <a:gd name="connsiteX41" fmla="*/ 191876 w 4194032"/>
              <a:gd name="connsiteY41" fmla="*/ 4346713 h 4704521"/>
              <a:gd name="connsiteX42" fmla="*/ 205128 w 4194032"/>
              <a:gd name="connsiteY42" fmla="*/ 4386469 h 4704521"/>
              <a:gd name="connsiteX43" fmla="*/ 244884 w 4194032"/>
              <a:gd name="connsiteY43" fmla="*/ 4412973 h 4704521"/>
              <a:gd name="connsiteX44" fmla="*/ 271389 w 4194032"/>
              <a:gd name="connsiteY44" fmla="*/ 4439478 h 4704521"/>
              <a:gd name="connsiteX45" fmla="*/ 350902 w 4194032"/>
              <a:gd name="connsiteY45" fmla="*/ 4492487 h 4704521"/>
              <a:gd name="connsiteX46" fmla="*/ 430415 w 4194032"/>
              <a:gd name="connsiteY46" fmla="*/ 4572000 h 4704521"/>
              <a:gd name="connsiteX47" fmla="*/ 456919 w 4194032"/>
              <a:gd name="connsiteY47" fmla="*/ 4611756 h 4704521"/>
              <a:gd name="connsiteX48" fmla="*/ 496676 w 4194032"/>
              <a:gd name="connsiteY48" fmla="*/ 4625008 h 4704521"/>
              <a:gd name="connsiteX49" fmla="*/ 589441 w 4194032"/>
              <a:gd name="connsiteY49" fmla="*/ 4638260 h 4704521"/>
              <a:gd name="connsiteX50" fmla="*/ 682206 w 4194032"/>
              <a:gd name="connsiteY50" fmla="*/ 4664765 h 4704521"/>
              <a:gd name="connsiteX51" fmla="*/ 814728 w 4194032"/>
              <a:gd name="connsiteY51" fmla="*/ 4691269 h 4704521"/>
              <a:gd name="connsiteX52" fmla="*/ 1066519 w 4194032"/>
              <a:gd name="connsiteY52" fmla="*/ 4704521 h 4704521"/>
              <a:gd name="connsiteX53" fmla="*/ 1543597 w 4194032"/>
              <a:gd name="connsiteY53" fmla="*/ 4678017 h 4704521"/>
              <a:gd name="connsiteX54" fmla="*/ 1596606 w 4194032"/>
              <a:gd name="connsiteY54" fmla="*/ 4664765 h 4704521"/>
              <a:gd name="connsiteX55" fmla="*/ 1768884 w 4194032"/>
              <a:gd name="connsiteY55" fmla="*/ 4558747 h 4704521"/>
              <a:gd name="connsiteX56" fmla="*/ 1808641 w 4194032"/>
              <a:gd name="connsiteY56" fmla="*/ 4518991 h 4704521"/>
              <a:gd name="connsiteX57" fmla="*/ 1861649 w 4194032"/>
              <a:gd name="connsiteY57" fmla="*/ 4492487 h 4704521"/>
              <a:gd name="connsiteX58" fmla="*/ 2007423 w 4194032"/>
              <a:gd name="connsiteY58" fmla="*/ 4373217 h 4704521"/>
              <a:gd name="connsiteX59" fmla="*/ 2060432 w 4194032"/>
              <a:gd name="connsiteY59" fmla="*/ 4320208 h 4704521"/>
              <a:gd name="connsiteX60" fmla="*/ 2086936 w 4194032"/>
              <a:gd name="connsiteY60" fmla="*/ 4280452 h 4704521"/>
              <a:gd name="connsiteX61" fmla="*/ 2126693 w 4194032"/>
              <a:gd name="connsiteY61" fmla="*/ 4267200 h 4704521"/>
              <a:gd name="connsiteX62" fmla="*/ 2166449 w 4194032"/>
              <a:gd name="connsiteY62" fmla="*/ 4240695 h 4704521"/>
              <a:gd name="connsiteX63" fmla="*/ 2219458 w 4194032"/>
              <a:gd name="connsiteY63" fmla="*/ 4214191 h 4704521"/>
              <a:gd name="connsiteX64" fmla="*/ 2245962 w 4194032"/>
              <a:gd name="connsiteY64" fmla="*/ 4174434 h 4704521"/>
              <a:gd name="connsiteX65" fmla="*/ 2298971 w 4194032"/>
              <a:gd name="connsiteY65" fmla="*/ 4108173 h 4704521"/>
              <a:gd name="connsiteX66" fmla="*/ 2444745 w 4194032"/>
              <a:gd name="connsiteY66" fmla="*/ 4055165 h 4704521"/>
              <a:gd name="connsiteX67" fmla="*/ 2484502 w 4194032"/>
              <a:gd name="connsiteY67" fmla="*/ 4028660 h 4704521"/>
              <a:gd name="connsiteX68" fmla="*/ 2590519 w 4194032"/>
              <a:gd name="connsiteY68" fmla="*/ 3988904 h 4704521"/>
              <a:gd name="connsiteX69" fmla="*/ 2696536 w 4194032"/>
              <a:gd name="connsiteY69" fmla="*/ 3949147 h 4704521"/>
              <a:gd name="connsiteX70" fmla="*/ 2762797 w 4194032"/>
              <a:gd name="connsiteY70" fmla="*/ 3935895 h 4704521"/>
              <a:gd name="connsiteX71" fmla="*/ 2842310 w 4194032"/>
              <a:gd name="connsiteY71" fmla="*/ 3909391 h 4704521"/>
              <a:gd name="connsiteX72" fmla="*/ 2908571 w 4194032"/>
              <a:gd name="connsiteY72" fmla="*/ 3856382 h 4704521"/>
              <a:gd name="connsiteX73" fmla="*/ 2948328 w 4194032"/>
              <a:gd name="connsiteY73" fmla="*/ 3816626 h 4704521"/>
              <a:gd name="connsiteX74" fmla="*/ 2988084 w 4194032"/>
              <a:gd name="connsiteY74" fmla="*/ 3790121 h 4704521"/>
              <a:gd name="connsiteX75" fmla="*/ 3120606 w 4194032"/>
              <a:gd name="connsiteY75" fmla="*/ 3684104 h 4704521"/>
              <a:gd name="connsiteX76" fmla="*/ 3186867 w 4194032"/>
              <a:gd name="connsiteY76" fmla="*/ 3631095 h 4704521"/>
              <a:gd name="connsiteX77" fmla="*/ 3306136 w 4194032"/>
              <a:gd name="connsiteY77" fmla="*/ 3564834 h 4704521"/>
              <a:gd name="connsiteX78" fmla="*/ 3359145 w 4194032"/>
              <a:gd name="connsiteY78" fmla="*/ 3525078 h 4704521"/>
              <a:gd name="connsiteX79" fmla="*/ 3451910 w 4194032"/>
              <a:gd name="connsiteY79" fmla="*/ 3458817 h 4704521"/>
              <a:gd name="connsiteX80" fmla="*/ 3518171 w 4194032"/>
              <a:gd name="connsiteY80" fmla="*/ 3366052 h 4704521"/>
              <a:gd name="connsiteX81" fmla="*/ 3571180 w 4194032"/>
              <a:gd name="connsiteY81" fmla="*/ 3326295 h 4704521"/>
              <a:gd name="connsiteX82" fmla="*/ 3730206 w 4194032"/>
              <a:gd name="connsiteY82" fmla="*/ 3154017 h 4704521"/>
              <a:gd name="connsiteX83" fmla="*/ 3822971 w 4194032"/>
              <a:gd name="connsiteY83" fmla="*/ 3074504 h 4704521"/>
              <a:gd name="connsiteX84" fmla="*/ 3902484 w 4194032"/>
              <a:gd name="connsiteY84" fmla="*/ 2981739 h 4704521"/>
              <a:gd name="connsiteX85" fmla="*/ 3928989 w 4194032"/>
              <a:gd name="connsiteY85" fmla="*/ 2862469 h 4704521"/>
              <a:gd name="connsiteX86" fmla="*/ 3942241 w 4194032"/>
              <a:gd name="connsiteY86" fmla="*/ 2809460 h 4704521"/>
              <a:gd name="connsiteX87" fmla="*/ 3955493 w 4194032"/>
              <a:gd name="connsiteY87" fmla="*/ 2729947 h 4704521"/>
              <a:gd name="connsiteX88" fmla="*/ 3968745 w 4194032"/>
              <a:gd name="connsiteY88" fmla="*/ 2637182 h 4704521"/>
              <a:gd name="connsiteX89" fmla="*/ 3995249 w 4194032"/>
              <a:gd name="connsiteY89" fmla="*/ 2531165 h 4704521"/>
              <a:gd name="connsiteX90" fmla="*/ 4008502 w 4194032"/>
              <a:gd name="connsiteY90" fmla="*/ 2451652 h 4704521"/>
              <a:gd name="connsiteX91" fmla="*/ 4035006 w 4194032"/>
              <a:gd name="connsiteY91" fmla="*/ 2332382 h 4704521"/>
              <a:gd name="connsiteX92" fmla="*/ 4048258 w 4194032"/>
              <a:gd name="connsiteY92" fmla="*/ 2292626 h 4704521"/>
              <a:gd name="connsiteX93" fmla="*/ 4061510 w 4194032"/>
              <a:gd name="connsiteY93" fmla="*/ 2186608 h 4704521"/>
              <a:gd name="connsiteX94" fmla="*/ 4088015 w 4194032"/>
              <a:gd name="connsiteY94" fmla="*/ 2120347 h 4704521"/>
              <a:gd name="connsiteX95" fmla="*/ 4114519 w 4194032"/>
              <a:gd name="connsiteY95" fmla="*/ 2027582 h 4704521"/>
              <a:gd name="connsiteX96" fmla="*/ 4141023 w 4194032"/>
              <a:gd name="connsiteY96" fmla="*/ 1948069 h 4704521"/>
              <a:gd name="connsiteX97" fmla="*/ 4154276 w 4194032"/>
              <a:gd name="connsiteY97" fmla="*/ 1868556 h 4704521"/>
              <a:gd name="connsiteX98" fmla="*/ 4167528 w 4194032"/>
              <a:gd name="connsiteY98" fmla="*/ 1815547 h 4704521"/>
              <a:gd name="connsiteX99" fmla="*/ 4194032 w 4194032"/>
              <a:gd name="connsiteY99" fmla="*/ 1683026 h 4704521"/>
              <a:gd name="connsiteX100" fmla="*/ 4180780 w 4194032"/>
              <a:gd name="connsiteY100" fmla="*/ 1325217 h 4704521"/>
              <a:gd name="connsiteX101" fmla="*/ 4167528 w 4194032"/>
              <a:gd name="connsiteY101" fmla="*/ 1258956 h 4704521"/>
              <a:gd name="connsiteX102" fmla="*/ 4141023 w 4194032"/>
              <a:gd name="connsiteY102" fmla="*/ 954156 h 4704521"/>
              <a:gd name="connsiteX103" fmla="*/ 4114519 w 4194032"/>
              <a:gd name="connsiteY103" fmla="*/ 901147 h 4704521"/>
              <a:gd name="connsiteX104" fmla="*/ 4074762 w 4194032"/>
              <a:gd name="connsiteY104" fmla="*/ 808382 h 4704521"/>
              <a:gd name="connsiteX105" fmla="*/ 4008502 w 4194032"/>
              <a:gd name="connsiteY105" fmla="*/ 689113 h 4704521"/>
              <a:gd name="connsiteX106" fmla="*/ 3875980 w 4194032"/>
              <a:gd name="connsiteY106" fmla="*/ 636104 h 4704521"/>
              <a:gd name="connsiteX107" fmla="*/ 3796467 w 4194032"/>
              <a:gd name="connsiteY107" fmla="*/ 596347 h 4704521"/>
              <a:gd name="connsiteX108" fmla="*/ 3663945 w 4194032"/>
              <a:gd name="connsiteY108" fmla="*/ 556591 h 4704521"/>
              <a:gd name="connsiteX109" fmla="*/ 3584432 w 4194032"/>
              <a:gd name="connsiteY109" fmla="*/ 543339 h 4704521"/>
              <a:gd name="connsiteX110" fmla="*/ 3412154 w 4194032"/>
              <a:gd name="connsiteY110" fmla="*/ 450573 h 4704521"/>
              <a:gd name="connsiteX111" fmla="*/ 3332641 w 4194032"/>
              <a:gd name="connsiteY111" fmla="*/ 424069 h 4704521"/>
              <a:gd name="connsiteX112" fmla="*/ 3239876 w 4194032"/>
              <a:gd name="connsiteY112" fmla="*/ 384313 h 4704521"/>
              <a:gd name="connsiteX113" fmla="*/ 2971519 w 4194032"/>
              <a:gd name="connsiteY113" fmla="*/ 337930 h 4704521"/>
              <a:gd name="connsiteX114" fmla="*/ 2731166 w 4194032"/>
              <a:gd name="connsiteY11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969166 w 4194032"/>
              <a:gd name="connsiteY4" fmla="*/ 337930 h 4704521"/>
              <a:gd name="connsiteX5" fmla="*/ 1662867 w 4194032"/>
              <a:gd name="connsiteY5" fmla="*/ 265043 h 4704521"/>
              <a:gd name="connsiteX6" fmla="*/ 1583354 w 4194032"/>
              <a:gd name="connsiteY6" fmla="*/ 238539 h 4704521"/>
              <a:gd name="connsiteX7" fmla="*/ 1437580 w 4194032"/>
              <a:gd name="connsiteY7" fmla="*/ 225287 h 4704521"/>
              <a:gd name="connsiteX8" fmla="*/ 1172536 w 4194032"/>
              <a:gd name="connsiteY8" fmla="*/ 198782 h 4704521"/>
              <a:gd name="connsiteX9" fmla="*/ 1119528 w 4194032"/>
              <a:gd name="connsiteY9" fmla="*/ 185530 h 4704521"/>
              <a:gd name="connsiteX10" fmla="*/ 1079771 w 4194032"/>
              <a:gd name="connsiteY10" fmla="*/ 159026 h 4704521"/>
              <a:gd name="connsiteX11" fmla="*/ 1053267 w 4194032"/>
              <a:gd name="connsiteY11" fmla="*/ 132521 h 4704521"/>
              <a:gd name="connsiteX12" fmla="*/ 960502 w 4194032"/>
              <a:gd name="connsiteY12" fmla="*/ 106017 h 4704521"/>
              <a:gd name="connsiteX13" fmla="*/ 854484 w 4194032"/>
              <a:gd name="connsiteY13" fmla="*/ 66260 h 4704521"/>
              <a:gd name="connsiteX14" fmla="*/ 814728 w 4194032"/>
              <a:gd name="connsiteY14" fmla="*/ 26504 h 4704521"/>
              <a:gd name="connsiteX15" fmla="*/ 735215 w 4194032"/>
              <a:gd name="connsiteY15" fmla="*/ 0 h 4704521"/>
              <a:gd name="connsiteX16" fmla="*/ 509928 w 4194032"/>
              <a:gd name="connsiteY16" fmla="*/ 39756 h 4704521"/>
              <a:gd name="connsiteX17" fmla="*/ 443667 w 4194032"/>
              <a:gd name="connsiteY17" fmla="*/ 119269 h 4704521"/>
              <a:gd name="connsiteX18" fmla="*/ 364154 w 4194032"/>
              <a:gd name="connsiteY18" fmla="*/ 198782 h 4704521"/>
              <a:gd name="connsiteX19" fmla="*/ 284641 w 4194032"/>
              <a:gd name="connsiteY19" fmla="*/ 304800 h 4704521"/>
              <a:gd name="connsiteX20" fmla="*/ 258136 w 4194032"/>
              <a:gd name="connsiteY20" fmla="*/ 530087 h 4704521"/>
              <a:gd name="connsiteX21" fmla="*/ 244884 w 4194032"/>
              <a:gd name="connsiteY21" fmla="*/ 874643 h 4704521"/>
              <a:gd name="connsiteX22" fmla="*/ 231632 w 4194032"/>
              <a:gd name="connsiteY22" fmla="*/ 1033669 h 4704521"/>
              <a:gd name="connsiteX23" fmla="*/ 205128 w 4194032"/>
              <a:gd name="connsiteY23" fmla="*/ 1126434 h 4704521"/>
              <a:gd name="connsiteX24" fmla="*/ 191876 w 4194032"/>
              <a:gd name="connsiteY24" fmla="*/ 1179443 h 4704521"/>
              <a:gd name="connsiteX25" fmla="*/ 178623 w 4194032"/>
              <a:gd name="connsiteY25" fmla="*/ 1219200 h 4704521"/>
              <a:gd name="connsiteX26" fmla="*/ 165371 w 4194032"/>
              <a:gd name="connsiteY26" fmla="*/ 1272208 h 4704521"/>
              <a:gd name="connsiteX27" fmla="*/ 152119 w 4194032"/>
              <a:gd name="connsiteY27" fmla="*/ 1338469 h 4704521"/>
              <a:gd name="connsiteX28" fmla="*/ 125615 w 4194032"/>
              <a:gd name="connsiteY28" fmla="*/ 1404730 h 4704521"/>
              <a:gd name="connsiteX29" fmla="*/ 112362 w 4194032"/>
              <a:gd name="connsiteY29" fmla="*/ 1590260 h 4704521"/>
              <a:gd name="connsiteX30" fmla="*/ 99110 w 4194032"/>
              <a:gd name="connsiteY30" fmla="*/ 1669773 h 4704521"/>
              <a:gd name="connsiteX31" fmla="*/ 85858 w 4194032"/>
              <a:gd name="connsiteY31" fmla="*/ 1789043 h 4704521"/>
              <a:gd name="connsiteX32" fmla="*/ 59354 w 4194032"/>
              <a:gd name="connsiteY32" fmla="*/ 2014330 h 4704521"/>
              <a:gd name="connsiteX33" fmla="*/ 46102 w 4194032"/>
              <a:gd name="connsiteY33" fmla="*/ 2319130 h 4704521"/>
              <a:gd name="connsiteX34" fmla="*/ 32849 w 4194032"/>
              <a:gd name="connsiteY34" fmla="*/ 2557669 h 4704521"/>
              <a:gd name="connsiteX35" fmla="*/ 19597 w 4194032"/>
              <a:gd name="connsiteY35" fmla="*/ 2981739 h 4704521"/>
              <a:gd name="connsiteX36" fmla="*/ 46102 w 4194032"/>
              <a:gd name="connsiteY36" fmla="*/ 3922643 h 4704521"/>
              <a:gd name="connsiteX37" fmla="*/ 85858 w 4194032"/>
              <a:gd name="connsiteY37" fmla="*/ 4055165 h 4704521"/>
              <a:gd name="connsiteX38" fmla="*/ 99110 w 4194032"/>
              <a:gd name="connsiteY38" fmla="*/ 4108173 h 4704521"/>
              <a:gd name="connsiteX39" fmla="*/ 112362 w 4194032"/>
              <a:gd name="connsiteY39" fmla="*/ 4174434 h 4704521"/>
              <a:gd name="connsiteX40" fmla="*/ 152119 w 4194032"/>
              <a:gd name="connsiteY40" fmla="*/ 4240695 h 4704521"/>
              <a:gd name="connsiteX41" fmla="*/ 191876 w 4194032"/>
              <a:gd name="connsiteY41" fmla="*/ 4346713 h 4704521"/>
              <a:gd name="connsiteX42" fmla="*/ 205128 w 4194032"/>
              <a:gd name="connsiteY42" fmla="*/ 4386469 h 4704521"/>
              <a:gd name="connsiteX43" fmla="*/ 244884 w 4194032"/>
              <a:gd name="connsiteY43" fmla="*/ 4412973 h 4704521"/>
              <a:gd name="connsiteX44" fmla="*/ 271389 w 4194032"/>
              <a:gd name="connsiteY44" fmla="*/ 4439478 h 4704521"/>
              <a:gd name="connsiteX45" fmla="*/ 350902 w 4194032"/>
              <a:gd name="connsiteY45" fmla="*/ 4492487 h 4704521"/>
              <a:gd name="connsiteX46" fmla="*/ 430415 w 4194032"/>
              <a:gd name="connsiteY46" fmla="*/ 4572000 h 4704521"/>
              <a:gd name="connsiteX47" fmla="*/ 456919 w 4194032"/>
              <a:gd name="connsiteY47" fmla="*/ 4611756 h 4704521"/>
              <a:gd name="connsiteX48" fmla="*/ 496676 w 4194032"/>
              <a:gd name="connsiteY48" fmla="*/ 4625008 h 4704521"/>
              <a:gd name="connsiteX49" fmla="*/ 589441 w 4194032"/>
              <a:gd name="connsiteY49" fmla="*/ 4638260 h 4704521"/>
              <a:gd name="connsiteX50" fmla="*/ 682206 w 4194032"/>
              <a:gd name="connsiteY50" fmla="*/ 4664765 h 4704521"/>
              <a:gd name="connsiteX51" fmla="*/ 814728 w 4194032"/>
              <a:gd name="connsiteY51" fmla="*/ 4691269 h 4704521"/>
              <a:gd name="connsiteX52" fmla="*/ 1066519 w 4194032"/>
              <a:gd name="connsiteY52" fmla="*/ 4704521 h 4704521"/>
              <a:gd name="connsiteX53" fmla="*/ 1543597 w 4194032"/>
              <a:gd name="connsiteY53" fmla="*/ 4678017 h 4704521"/>
              <a:gd name="connsiteX54" fmla="*/ 1596606 w 4194032"/>
              <a:gd name="connsiteY54" fmla="*/ 4664765 h 4704521"/>
              <a:gd name="connsiteX55" fmla="*/ 1768884 w 4194032"/>
              <a:gd name="connsiteY55" fmla="*/ 4558747 h 4704521"/>
              <a:gd name="connsiteX56" fmla="*/ 1808641 w 4194032"/>
              <a:gd name="connsiteY56" fmla="*/ 4518991 h 4704521"/>
              <a:gd name="connsiteX57" fmla="*/ 1861649 w 4194032"/>
              <a:gd name="connsiteY57" fmla="*/ 4492487 h 4704521"/>
              <a:gd name="connsiteX58" fmla="*/ 2007423 w 4194032"/>
              <a:gd name="connsiteY58" fmla="*/ 4373217 h 4704521"/>
              <a:gd name="connsiteX59" fmla="*/ 2060432 w 4194032"/>
              <a:gd name="connsiteY59" fmla="*/ 4320208 h 4704521"/>
              <a:gd name="connsiteX60" fmla="*/ 2086936 w 4194032"/>
              <a:gd name="connsiteY60" fmla="*/ 4280452 h 4704521"/>
              <a:gd name="connsiteX61" fmla="*/ 2126693 w 4194032"/>
              <a:gd name="connsiteY61" fmla="*/ 4267200 h 4704521"/>
              <a:gd name="connsiteX62" fmla="*/ 2166449 w 4194032"/>
              <a:gd name="connsiteY62" fmla="*/ 4240695 h 4704521"/>
              <a:gd name="connsiteX63" fmla="*/ 2219458 w 4194032"/>
              <a:gd name="connsiteY63" fmla="*/ 4214191 h 4704521"/>
              <a:gd name="connsiteX64" fmla="*/ 2245962 w 4194032"/>
              <a:gd name="connsiteY64" fmla="*/ 4174434 h 4704521"/>
              <a:gd name="connsiteX65" fmla="*/ 2298971 w 4194032"/>
              <a:gd name="connsiteY65" fmla="*/ 4108173 h 4704521"/>
              <a:gd name="connsiteX66" fmla="*/ 2444745 w 4194032"/>
              <a:gd name="connsiteY66" fmla="*/ 4055165 h 4704521"/>
              <a:gd name="connsiteX67" fmla="*/ 2484502 w 4194032"/>
              <a:gd name="connsiteY67" fmla="*/ 4028660 h 4704521"/>
              <a:gd name="connsiteX68" fmla="*/ 2590519 w 4194032"/>
              <a:gd name="connsiteY68" fmla="*/ 3988904 h 4704521"/>
              <a:gd name="connsiteX69" fmla="*/ 2696536 w 4194032"/>
              <a:gd name="connsiteY69" fmla="*/ 3949147 h 4704521"/>
              <a:gd name="connsiteX70" fmla="*/ 2762797 w 4194032"/>
              <a:gd name="connsiteY70" fmla="*/ 3935895 h 4704521"/>
              <a:gd name="connsiteX71" fmla="*/ 2842310 w 4194032"/>
              <a:gd name="connsiteY71" fmla="*/ 3909391 h 4704521"/>
              <a:gd name="connsiteX72" fmla="*/ 2908571 w 4194032"/>
              <a:gd name="connsiteY72" fmla="*/ 3856382 h 4704521"/>
              <a:gd name="connsiteX73" fmla="*/ 2948328 w 4194032"/>
              <a:gd name="connsiteY73" fmla="*/ 3816626 h 4704521"/>
              <a:gd name="connsiteX74" fmla="*/ 2988084 w 4194032"/>
              <a:gd name="connsiteY74" fmla="*/ 3790121 h 4704521"/>
              <a:gd name="connsiteX75" fmla="*/ 3120606 w 4194032"/>
              <a:gd name="connsiteY75" fmla="*/ 3684104 h 4704521"/>
              <a:gd name="connsiteX76" fmla="*/ 3186867 w 4194032"/>
              <a:gd name="connsiteY76" fmla="*/ 3631095 h 4704521"/>
              <a:gd name="connsiteX77" fmla="*/ 3306136 w 4194032"/>
              <a:gd name="connsiteY77" fmla="*/ 3564834 h 4704521"/>
              <a:gd name="connsiteX78" fmla="*/ 3359145 w 4194032"/>
              <a:gd name="connsiteY78" fmla="*/ 3525078 h 4704521"/>
              <a:gd name="connsiteX79" fmla="*/ 3451910 w 4194032"/>
              <a:gd name="connsiteY79" fmla="*/ 3458817 h 4704521"/>
              <a:gd name="connsiteX80" fmla="*/ 3518171 w 4194032"/>
              <a:gd name="connsiteY80" fmla="*/ 3366052 h 4704521"/>
              <a:gd name="connsiteX81" fmla="*/ 3571180 w 4194032"/>
              <a:gd name="connsiteY81" fmla="*/ 3326295 h 4704521"/>
              <a:gd name="connsiteX82" fmla="*/ 3730206 w 4194032"/>
              <a:gd name="connsiteY82" fmla="*/ 3154017 h 4704521"/>
              <a:gd name="connsiteX83" fmla="*/ 3822971 w 4194032"/>
              <a:gd name="connsiteY83" fmla="*/ 3074504 h 4704521"/>
              <a:gd name="connsiteX84" fmla="*/ 3902484 w 4194032"/>
              <a:gd name="connsiteY84" fmla="*/ 2981739 h 4704521"/>
              <a:gd name="connsiteX85" fmla="*/ 3928989 w 4194032"/>
              <a:gd name="connsiteY85" fmla="*/ 2862469 h 4704521"/>
              <a:gd name="connsiteX86" fmla="*/ 3942241 w 4194032"/>
              <a:gd name="connsiteY86" fmla="*/ 2809460 h 4704521"/>
              <a:gd name="connsiteX87" fmla="*/ 3955493 w 4194032"/>
              <a:gd name="connsiteY87" fmla="*/ 2729947 h 4704521"/>
              <a:gd name="connsiteX88" fmla="*/ 3968745 w 4194032"/>
              <a:gd name="connsiteY88" fmla="*/ 2637182 h 4704521"/>
              <a:gd name="connsiteX89" fmla="*/ 3995249 w 4194032"/>
              <a:gd name="connsiteY89" fmla="*/ 2531165 h 4704521"/>
              <a:gd name="connsiteX90" fmla="*/ 4008502 w 4194032"/>
              <a:gd name="connsiteY90" fmla="*/ 2451652 h 4704521"/>
              <a:gd name="connsiteX91" fmla="*/ 4035006 w 4194032"/>
              <a:gd name="connsiteY91" fmla="*/ 2332382 h 4704521"/>
              <a:gd name="connsiteX92" fmla="*/ 4048258 w 4194032"/>
              <a:gd name="connsiteY92" fmla="*/ 2292626 h 4704521"/>
              <a:gd name="connsiteX93" fmla="*/ 4061510 w 4194032"/>
              <a:gd name="connsiteY93" fmla="*/ 2186608 h 4704521"/>
              <a:gd name="connsiteX94" fmla="*/ 4088015 w 4194032"/>
              <a:gd name="connsiteY94" fmla="*/ 2120347 h 4704521"/>
              <a:gd name="connsiteX95" fmla="*/ 4114519 w 4194032"/>
              <a:gd name="connsiteY95" fmla="*/ 2027582 h 4704521"/>
              <a:gd name="connsiteX96" fmla="*/ 4141023 w 4194032"/>
              <a:gd name="connsiteY96" fmla="*/ 1948069 h 4704521"/>
              <a:gd name="connsiteX97" fmla="*/ 4154276 w 4194032"/>
              <a:gd name="connsiteY97" fmla="*/ 1868556 h 4704521"/>
              <a:gd name="connsiteX98" fmla="*/ 4167528 w 4194032"/>
              <a:gd name="connsiteY98" fmla="*/ 1815547 h 4704521"/>
              <a:gd name="connsiteX99" fmla="*/ 4194032 w 4194032"/>
              <a:gd name="connsiteY99" fmla="*/ 1683026 h 4704521"/>
              <a:gd name="connsiteX100" fmla="*/ 4180780 w 4194032"/>
              <a:gd name="connsiteY100" fmla="*/ 1325217 h 4704521"/>
              <a:gd name="connsiteX101" fmla="*/ 4167528 w 4194032"/>
              <a:gd name="connsiteY101" fmla="*/ 1258956 h 4704521"/>
              <a:gd name="connsiteX102" fmla="*/ 4141023 w 4194032"/>
              <a:gd name="connsiteY102" fmla="*/ 954156 h 4704521"/>
              <a:gd name="connsiteX103" fmla="*/ 4114519 w 4194032"/>
              <a:gd name="connsiteY103" fmla="*/ 901147 h 4704521"/>
              <a:gd name="connsiteX104" fmla="*/ 4074762 w 4194032"/>
              <a:gd name="connsiteY104" fmla="*/ 808382 h 4704521"/>
              <a:gd name="connsiteX105" fmla="*/ 4008502 w 4194032"/>
              <a:gd name="connsiteY105" fmla="*/ 689113 h 4704521"/>
              <a:gd name="connsiteX106" fmla="*/ 3875980 w 4194032"/>
              <a:gd name="connsiteY106" fmla="*/ 636104 h 4704521"/>
              <a:gd name="connsiteX107" fmla="*/ 3796467 w 4194032"/>
              <a:gd name="connsiteY107" fmla="*/ 596347 h 4704521"/>
              <a:gd name="connsiteX108" fmla="*/ 3663945 w 4194032"/>
              <a:gd name="connsiteY108" fmla="*/ 556591 h 4704521"/>
              <a:gd name="connsiteX109" fmla="*/ 3584432 w 4194032"/>
              <a:gd name="connsiteY109" fmla="*/ 543339 h 4704521"/>
              <a:gd name="connsiteX110" fmla="*/ 3412154 w 4194032"/>
              <a:gd name="connsiteY110" fmla="*/ 450573 h 4704521"/>
              <a:gd name="connsiteX111" fmla="*/ 3332641 w 4194032"/>
              <a:gd name="connsiteY111" fmla="*/ 424069 h 4704521"/>
              <a:gd name="connsiteX112" fmla="*/ 3239876 w 4194032"/>
              <a:gd name="connsiteY112" fmla="*/ 384313 h 4704521"/>
              <a:gd name="connsiteX113" fmla="*/ 2971519 w 4194032"/>
              <a:gd name="connsiteY113" fmla="*/ 337930 h 4704521"/>
              <a:gd name="connsiteX114" fmla="*/ 2731166 w 4194032"/>
              <a:gd name="connsiteY11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1053267 w 4194032"/>
              <a:gd name="connsiteY10" fmla="*/ 132521 h 4704521"/>
              <a:gd name="connsiteX11" fmla="*/ 960502 w 4194032"/>
              <a:gd name="connsiteY11" fmla="*/ 106017 h 4704521"/>
              <a:gd name="connsiteX12" fmla="*/ 854484 w 4194032"/>
              <a:gd name="connsiteY12" fmla="*/ 66260 h 4704521"/>
              <a:gd name="connsiteX13" fmla="*/ 814728 w 4194032"/>
              <a:gd name="connsiteY13" fmla="*/ 26504 h 4704521"/>
              <a:gd name="connsiteX14" fmla="*/ 735215 w 4194032"/>
              <a:gd name="connsiteY14" fmla="*/ 0 h 4704521"/>
              <a:gd name="connsiteX15" fmla="*/ 509928 w 4194032"/>
              <a:gd name="connsiteY15" fmla="*/ 39756 h 4704521"/>
              <a:gd name="connsiteX16" fmla="*/ 443667 w 4194032"/>
              <a:gd name="connsiteY16" fmla="*/ 119269 h 4704521"/>
              <a:gd name="connsiteX17" fmla="*/ 364154 w 4194032"/>
              <a:gd name="connsiteY17" fmla="*/ 198782 h 4704521"/>
              <a:gd name="connsiteX18" fmla="*/ 284641 w 4194032"/>
              <a:gd name="connsiteY18" fmla="*/ 304800 h 4704521"/>
              <a:gd name="connsiteX19" fmla="*/ 258136 w 4194032"/>
              <a:gd name="connsiteY19" fmla="*/ 530087 h 4704521"/>
              <a:gd name="connsiteX20" fmla="*/ 244884 w 4194032"/>
              <a:gd name="connsiteY20" fmla="*/ 874643 h 4704521"/>
              <a:gd name="connsiteX21" fmla="*/ 231632 w 4194032"/>
              <a:gd name="connsiteY21" fmla="*/ 1033669 h 4704521"/>
              <a:gd name="connsiteX22" fmla="*/ 205128 w 4194032"/>
              <a:gd name="connsiteY22" fmla="*/ 1126434 h 4704521"/>
              <a:gd name="connsiteX23" fmla="*/ 191876 w 4194032"/>
              <a:gd name="connsiteY23" fmla="*/ 1179443 h 4704521"/>
              <a:gd name="connsiteX24" fmla="*/ 178623 w 4194032"/>
              <a:gd name="connsiteY24" fmla="*/ 1219200 h 4704521"/>
              <a:gd name="connsiteX25" fmla="*/ 165371 w 4194032"/>
              <a:gd name="connsiteY25" fmla="*/ 1272208 h 4704521"/>
              <a:gd name="connsiteX26" fmla="*/ 152119 w 4194032"/>
              <a:gd name="connsiteY26" fmla="*/ 1338469 h 4704521"/>
              <a:gd name="connsiteX27" fmla="*/ 125615 w 4194032"/>
              <a:gd name="connsiteY27" fmla="*/ 1404730 h 4704521"/>
              <a:gd name="connsiteX28" fmla="*/ 112362 w 4194032"/>
              <a:gd name="connsiteY28" fmla="*/ 1590260 h 4704521"/>
              <a:gd name="connsiteX29" fmla="*/ 99110 w 4194032"/>
              <a:gd name="connsiteY29" fmla="*/ 1669773 h 4704521"/>
              <a:gd name="connsiteX30" fmla="*/ 85858 w 4194032"/>
              <a:gd name="connsiteY30" fmla="*/ 1789043 h 4704521"/>
              <a:gd name="connsiteX31" fmla="*/ 59354 w 4194032"/>
              <a:gd name="connsiteY31" fmla="*/ 2014330 h 4704521"/>
              <a:gd name="connsiteX32" fmla="*/ 46102 w 4194032"/>
              <a:gd name="connsiteY32" fmla="*/ 2319130 h 4704521"/>
              <a:gd name="connsiteX33" fmla="*/ 32849 w 4194032"/>
              <a:gd name="connsiteY33" fmla="*/ 2557669 h 4704521"/>
              <a:gd name="connsiteX34" fmla="*/ 19597 w 4194032"/>
              <a:gd name="connsiteY34" fmla="*/ 2981739 h 4704521"/>
              <a:gd name="connsiteX35" fmla="*/ 46102 w 4194032"/>
              <a:gd name="connsiteY35" fmla="*/ 3922643 h 4704521"/>
              <a:gd name="connsiteX36" fmla="*/ 85858 w 4194032"/>
              <a:gd name="connsiteY36" fmla="*/ 4055165 h 4704521"/>
              <a:gd name="connsiteX37" fmla="*/ 99110 w 4194032"/>
              <a:gd name="connsiteY37" fmla="*/ 4108173 h 4704521"/>
              <a:gd name="connsiteX38" fmla="*/ 112362 w 4194032"/>
              <a:gd name="connsiteY38" fmla="*/ 4174434 h 4704521"/>
              <a:gd name="connsiteX39" fmla="*/ 152119 w 4194032"/>
              <a:gd name="connsiteY39" fmla="*/ 4240695 h 4704521"/>
              <a:gd name="connsiteX40" fmla="*/ 191876 w 4194032"/>
              <a:gd name="connsiteY40" fmla="*/ 4346713 h 4704521"/>
              <a:gd name="connsiteX41" fmla="*/ 205128 w 4194032"/>
              <a:gd name="connsiteY41" fmla="*/ 4386469 h 4704521"/>
              <a:gd name="connsiteX42" fmla="*/ 244884 w 4194032"/>
              <a:gd name="connsiteY42" fmla="*/ 4412973 h 4704521"/>
              <a:gd name="connsiteX43" fmla="*/ 271389 w 4194032"/>
              <a:gd name="connsiteY43" fmla="*/ 4439478 h 4704521"/>
              <a:gd name="connsiteX44" fmla="*/ 350902 w 4194032"/>
              <a:gd name="connsiteY44" fmla="*/ 4492487 h 4704521"/>
              <a:gd name="connsiteX45" fmla="*/ 430415 w 4194032"/>
              <a:gd name="connsiteY45" fmla="*/ 4572000 h 4704521"/>
              <a:gd name="connsiteX46" fmla="*/ 456919 w 4194032"/>
              <a:gd name="connsiteY46" fmla="*/ 4611756 h 4704521"/>
              <a:gd name="connsiteX47" fmla="*/ 496676 w 4194032"/>
              <a:gd name="connsiteY47" fmla="*/ 4625008 h 4704521"/>
              <a:gd name="connsiteX48" fmla="*/ 589441 w 4194032"/>
              <a:gd name="connsiteY48" fmla="*/ 4638260 h 4704521"/>
              <a:gd name="connsiteX49" fmla="*/ 682206 w 4194032"/>
              <a:gd name="connsiteY49" fmla="*/ 4664765 h 4704521"/>
              <a:gd name="connsiteX50" fmla="*/ 814728 w 4194032"/>
              <a:gd name="connsiteY50" fmla="*/ 4691269 h 4704521"/>
              <a:gd name="connsiteX51" fmla="*/ 1066519 w 4194032"/>
              <a:gd name="connsiteY51" fmla="*/ 4704521 h 4704521"/>
              <a:gd name="connsiteX52" fmla="*/ 1543597 w 4194032"/>
              <a:gd name="connsiteY52" fmla="*/ 4678017 h 4704521"/>
              <a:gd name="connsiteX53" fmla="*/ 1596606 w 4194032"/>
              <a:gd name="connsiteY53" fmla="*/ 4664765 h 4704521"/>
              <a:gd name="connsiteX54" fmla="*/ 1768884 w 4194032"/>
              <a:gd name="connsiteY54" fmla="*/ 4558747 h 4704521"/>
              <a:gd name="connsiteX55" fmla="*/ 1808641 w 4194032"/>
              <a:gd name="connsiteY55" fmla="*/ 4518991 h 4704521"/>
              <a:gd name="connsiteX56" fmla="*/ 1861649 w 4194032"/>
              <a:gd name="connsiteY56" fmla="*/ 4492487 h 4704521"/>
              <a:gd name="connsiteX57" fmla="*/ 2007423 w 4194032"/>
              <a:gd name="connsiteY57" fmla="*/ 4373217 h 4704521"/>
              <a:gd name="connsiteX58" fmla="*/ 2060432 w 4194032"/>
              <a:gd name="connsiteY58" fmla="*/ 4320208 h 4704521"/>
              <a:gd name="connsiteX59" fmla="*/ 2086936 w 4194032"/>
              <a:gd name="connsiteY59" fmla="*/ 4280452 h 4704521"/>
              <a:gd name="connsiteX60" fmla="*/ 2126693 w 4194032"/>
              <a:gd name="connsiteY60" fmla="*/ 4267200 h 4704521"/>
              <a:gd name="connsiteX61" fmla="*/ 2166449 w 4194032"/>
              <a:gd name="connsiteY61" fmla="*/ 4240695 h 4704521"/>
              <a:gd name="connsiteX62" fmla="*/ 2219458 w 4194032"/>
              <a:gd name="connsiteY62" fmla="*/ 4214191 h 4704521"/>
              <a:gd name="connsiteX63" fmla="*/ 2245962 w 4194032"/>
              <a:gd name="connsiteY63" fmla="*/ 4174434 h 4704521"/>
              <a:gd name="connsiteX64" fmla="*/ 2298971 w 4194032"/>
              <a:gd name="connsiteY64" fmla="*/ 4108173 h 4704521"/>
              <a:gd name="connsiteX65" fmla="*/ 2444745 w 4194032"/>
              <a:gd name="connsiteY65" fmla="*/ 4055165 h 4704521"/>
              <a:gd name="connsiteX66" fmla="*/ 2484502 w 4194032"/>
              <a:gd name="connsiteY66" fmla="*/ 4028660 h 4704521"/>
              <a:gd name="connsiteX67" fmla="*/ 2590519 w 4194032"/>
              <a:gd name="connsiteY67" fmla="*/ 3988904 h 4704521"/>
              <a:gd name="connsiteX68" fmla="*/ 2696536 w 4194032"/>
              <a:gd name="connsiteY68" fmla="*/ 3949147 h 4704521"/>
              <a:gd name="connsiteX69" fmla="*/ 2762797 w 4194032"/>
              <a:gd name="connsiteY69" fmla="*/ 3935895 h 4704521"/>
              <a:gd name="connsiteX70" fmla="*/ 2842310 w 4194032"/>
              <a:gd name="connsiteY70" fmla="*/ 3909391 h 4704521"/>
              <a:gd name="connsiteX71" fmla="*/ 2908571 w 4194032"/>
              <a:gd name="connsiteY71" fmla="*/ 3856382 h 4704521"/>
              <a:gd name="connsiteX72" fmla="*/ 2948328 w 4194032"/>
              <a:gd name="connsiteY72" fmla="*/ 3816626 h 4704521"/>
              <a:gd name="connsiteX73" fmla="*/ 2988084 w 4194032"/>
              <a:gd name="connsiteY73" fmla="*/ 3790121 h 4704521"/>
              <a:gd name="connsiteX74" fmla="*/ 3120606 w 4194032"/>
              <a:gd name="connsiteY74" fmla="*/ 3684104 h 4704521"/>
              <a:gd name="connsiteX75" fmla="*/ 3186867 w 4194032"/>
              <a:gd name="connsiteY75" fmla="*/ 3631095 h 4704521"/>
              <a:gd name="connsiteX76" fmla="*/ 3306136 w 4194032"/>
              <a:gd name="connsiteY76" fmla="*/ 3564834 h 4704521"/>
              <a:gd name="connsiteX77" fmla="*/ 3359145 w 4194032"/>
              <a:gd name="connsiteY77" fmla="*/ 3525078 h 4704521"/>
              <a:gd name="connsiteX78" fmla="*/ 3451910 w 4194032"/>
              <a:gd name="connsiteY78" fmla="*/ 3458817 h 4704521"/>
              <a:gd name="connsiteX79" fmla="*/ 3518171 w 4194032"/>
              <a:gd name="connsiteY79" fmla="*/ 3366052 h 4704521"/>
              <a:gd name="connsiteX80" fmla="*/ 3571180 w 4194032"/>
              <a:gd name="connsiteY80" fmla="*/ 3326295 h 4704521"/>
              <a:gd name="connsiteX81" fmla="*/ 3730206 w 4194032"/>
              <a:gd name="connsiteY81" fmla="*/ 3154017 h 4704521"/>
              <a:gd name="connsiteX82" fmla="*/ 3822971 w 4194032"/>
              <a:gd name="connsiteY82" fmla="*/ 3074504 h 4704521"/>
              <a:gd name="connsiteX83" fmla="*/ 3902484 w 4194032"/>
              <a:gd name="connsiteY83" fmla="*/ 2981739 h 4704521"/>
              <a:gd name="connsiteX84" fmla="*/ 3928989 w 4194032"/>
              <a:gd name="connsiteY84" fmla="*/ 2862469 h 4704521"/>
              <a:gd name="connsiteX85" fmla="*/ 3942241 w 4194032"/>
              <a:gd name="connsiteY85" fmla="*/ 2809460 h 4704521"/>
              <a:gd name="connsiteX86" fmla="*/ 3955493 w 4194032"/>
              <a:gd name="connsiteY86" fmla="*/ 2729947 h 4704521"/>
              <a:gd name="connsiteX87" fmla="*/ 3968745 w 4194032"/>
              <a:gd name="connsiteY87" fmla="*/ 2637182 h 4704521"/>
              <a:gd name="connsiteX88" fmla="*/ 3995249 w 4194032"/>
              <a:gd name="connsiteY88" fmla="*/ 2531165 h 4704521"/>
              <a:gd name="connsiteX89" fmla="*/ 4008502 w 4194032"/>
              <a:gd name="connsiteY89" fmla="*/ 2451652 h 4704521"/>
              <a:gd name="connsiteX90" fmla="*/ 4035006 w 4194032"/>
              <a:gd name="connsiteY90" fmla="*/ 2332382 h 4704521"/>
              <a:gd name="connsiteX91" fmla="*/ 4048258 w 4194032"/>
              <a:gd name="connsiteY91" fmla="*/ 2292626 h 4704521"/>
              <a:gd name="connsiteX92" fmla="*/ 4061510 w 4194032"/>
              <a:gd name="connsiteY92" fmla="*/ 2186608 h 4704521"/>
              <a:gd name="connsiteX93" fmla="*/ 4088015 w 4194032"/>
              <a:gd name="connsiteY93" fmla="*/ 2120347 h 4704521"/>
              <a:gd name="connsiteX94" fmla="*/ 4114519 w 4194032"/>
              <a:gd name="connsiteY94" fmla="*/ 2027582 h 4704521"/>
              <a:gd name="connsiteX95" fmla="*/ 4141023 w 4194032"/>
              <a:gd name="connsiteY95" fmla="*/ 1948069 h 4704521"/>
              <a:gd name="connsiteX96" fmla="*/ 4154276 w 4194032"/>
              <a:gd name="connsiteY96" fmla="*/ 1868556 h 4704521"/>
              <a:gd name="connsiteX97" fmla="*/ 4167528 w 4194032"/>
              <a:gd name="connsiteY97" fmla="*/ 1815547 h 4704521"/>
              <a:gd name="connsiteX98" fmla="*/ 4194032 w 4194032"/>
              <a:gd name="connsiteY98" fmla="*/ 1683026 h 4704521"/>
              <a:gd name="connsiteX99" fmla="*/ 4180780 w 4194032"/>
              <a:gd name="connsiteY99" fmla="*/ 1325217 h 4704521"/>
              <a:gd name="connsiteX100" fmla="*/ 4167528 w 4194032"/>
              <a:gd name="connsiteY100" fmla="*/ 1258956 h 4704521"/>
              <a:gd name="connsiteX101" fmla="*/ 4141023 w 4194032"/>
              <a:gd name="connsiteY101" fmla="*/ 954156 h 4704521"/>
              <a:gd name="connsiteX102" fmla="*/ 4114519 w 4194032"/>
              <a:gd name="connsiteY102" fmla="*/ 901147 h 4704521"/>
              <a:gd name="connsiteX103" fmla="*/ 4074762 w 4194032"/>
              <a:gd name="connsiteY103" fmla="*/ 808382 h 4704521"/>
              <a:gd name="connsiteX104" fmla="*/ 4008502 w 4194032"/>
              <a:gd name="connsiteY104" fmla="*/ 689113 h 4704521"/>
              <a:gd name="connsiteX105" fmla="*/ 3875980 w 4194032"/>
              <a:gd name="connsiteY105" fmla="*/ 636104 h 4704521"/>
              <a:gd name="connsiteX106" fmla="*/ 3796467 w 4194032"/>
              <a:gd name="connsiteY106" fmla="*/ 596347 h 4704521"/>
              <a:gd name="connsiteX107" fmla="*/ 3663945 w 4194032"/>
              <a:gd name="connsiteY107" fmla="*/ 556591 h 4704521"/>
              <a:gd name="connsiteX108" fmla="*/ 3584432 w 4194032"/>
              <a:gd name="connsiteY108" fmla="*/ 543339 h 4704521"/>
              <a:gd name="connsiteX109" fmla="*/ 3412154 w 4194032"/>
              <a:gd name="connsiteY109" fmla="*/ 450573 h 4704521"/>
              <a:gd name="connsiteX110" fmla="*/ 3332641 w 4194032"/>
              <a:gd name="connsiteY110" fmla="*/ 424069 h 4704521"/>
              <a:gd name="connsiteX111" fmla="*/ 3239876 w 4194032"/>
              <a:gd name="connsiteY111" fmla="*/ 384313 h 4704521"/>
              <a:gd name="connsiteX112" fmla="*/ 2971519 w 4194032"/>
              <a:gd name="connsiteY112" fmla="*/ 337930 h 4704521"/>
              <a:gd name="connsiteX113" fmla="*/ 2731166 w 4194032"/>
              <a:gd name="connsiteY11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1053267 w 4194032"/>
              <a:gd name="connsiteY10" fmla="*/ 132521 h 4704521"/>
              <a:gd name="connsiteX11" fmla="*/ 960502 w 4194032"/>
              <a:gd name="connsiteY11" fmla="*/ 106017 h 4704521"/>
              <a:gd name="connsiteX12" fmla="*/ 854484 w 4194032"/>
              <a:gd name="connsiteY12" fmla="*/ 66260 h 4704521"/>
              <a:gd name="connsiteX13" fmla="*/ 735215 w 4194032"/>
              <a:gd name="connsiteY13" fmla="*/ 0 h 4704521"/>
              <a:gd name="connsiteX14" fmla="*/ 509928 w 4194032"/>
              <a:gd name="connsiteY14" fmla="*/ 39756 h 4704521"/>
              <a:gd name="connsiteX15" fmla="*/ 443667 w 4194032"/>
              <a:gd name="connsiteY15" fmla="*/ 119269 h 4704521"/>
              <a:gd name="connsiteX16" fmla="*/ 364154 w 4194032"/>
              <a:gd name="connsiteY16" fmla="*/ 198782 h 4704521"/>
              <a:gd name="connsiteX17" fmla="*/ 284641 w 4194032"/>
              <a:gd name="connsiteY17" fmla="*/ 304800 h 4704521"/>
              <a:gd name="connsiteX18" fmla="*/ 258136 w 4194032"/>
              <a:gd name="connsiteY18" fmla="*/ 530087 h 4704521"/>
              <a:gd name="connsiteX19" fmla="*/ 244884 w 4194032"/>
              <a:gd name="connsiteY19" fmla="*/ 874643 h 4704521"/>
              <a:gd name="connsiteX20" fmla="*/ 231632 w 4194032"/>
              <a:gd name="connsiteY20" fmla="*/ 1033669 h 4704521"/>
              <a:gd name="connsiteX21" fmla="*/ 205128 w 4194032"/>
              <a:gd name="connsiteY21" fmla="*/ 1126434 h 4704521"/>
              <a:gd name="connsiteX22" fmla="*/ 191876 w 4194032"/>
              <a:gd name="connsiteY22" fmla="*/ 1179443 h 4704521"/>
              <a:gd name="connsiteX23" fmla="*/ 178623 w 4194032"/>
              <a:gd name="connsiteY23" fmla="*/ 1219200 h 4704521"/>
              <a:gd name="connsiteX24" fmla="*/ 165371 w 4194032"/>
              <a:gd name="connsiteY24" fmla="*/ 1272208 h 4704521"/>
              <a:gd name="connsiteX25" fmla="*/ 152119 w 4194032"/>
              <a:gd name="connsiteY25" fmla="*/ 1338469 h 4704521"/>
              <a:gd name="connsiteX26" fmla="*/ 125615 w 4194032"/>
              <a:gd name="connsiteY26" fmla="*/ 1404730 h 4704521"/>
              <a:gd name="connsiteX27" fmla="*/ 112362 w 4194032"/>
              <a:gd name="connsiteY27" fmla="*/ 1590260 h 4704521"/>
              <a:gd name="connsiteX28" fmla="*/ 99110 w 4194032"/>
              <a:gd name="connsiteY28" fmla="*/ 1669773 h 4704521"/>
              <a:gd name="connsiteX29" fmla="*/ 85858 w 4194032"/>
              <a:gd name="connsiteY29" fmla="*/ 1789043 h 4704521"/>
              <a:gd name="connsiteX30" fmla="*/ 59354 w 4194032"/>
              <a:gd name="connsiteY30" fmla="*/ 2014330 h 4704521"/>
              <a:gd name="connsiteX31" fmla="*/ 46102 w 4194032"/>
              <a:gd name="connsiteY31" fmla="*/ 2319130 h 4704521"/>
              <a:gd name="connsiteX32" fmla="*/ 32849 w 4194032"/>
              <a:gd name="connsiteY32" fmla="*/ 2557669 h 4704521"/>
              <a:gd name="connsiteX33" fmla="*/ 19597 w 4194032"/>
              <a:gd name="connsiteY33" fmla="*/ 2981739 h 4704521"/>
              <a:gd name="connsiteX34" fmla="*/ 46102 w 4194032"/>
              <a:gd name="connsiteY34" fmla="*/ 3922643 h 4704521"/>
              <a:gd name="connsiteX35" fmla="*/ 85858 w 4194032"/>
              <a:gd name="connsiteY35" fmla="*/ 4055165 h 4704521"/>
              <a:gd name="connsiteX36" fmla="*/ 99110 w 4194032"/>
              <a:gd name="connsiteY36" fmla="*/ 4108173 h 4704521"/>
              <a:gd name="connsiteX37" fmla="*/ 112362 w 4194032"/>
              <a:gd name="connsiteY37" fmla="*/ 4174434 h 4704521"/>
              <a:gd name="connsiteX38" fmla="*/ 152119 w 4194032"/>
              <a:gd name="connsiteY38" fmla="*/ 4240695 h 4704521"/>
              <a:gd name="connsiteX39" fmla="*/ 191876 w 4194032"/>
              <a:gd name="connsiteY39" fmla="*/ 4346713 h 4704521"/>
              <a:gd name="connsiteX40" fmla="*/ 205128 w 4194032"/>
              <a:gd name="connsiteY40" fmla="*/ 4386469 h 4704521"/>
              <a:gd name="connsiteX41" fmla="*/ 244884 w 4194032"/>
              <a:gd name="connsiteY41" fmla="*/ 4412973 h 4704521"/>
              <a:gd name="connsiteX42" fmla="*/ 271389 w 4194032"/>
              <a:gd name="connsiteY42" fmla="*/ 4439478 h 4704521"/>
              <a:gd name="connsiteX43" fmla="*/ 350902 w 4194032"/>
              <a:gd name="connsiteY43" fmla="*/ 4492487 h 4704521"/>
              <a:gd name="connsiteX44" fmla="*/ 430415 w 4194032"/>
              <a:gd name="connsiteY44" fmla="*/ 4572000 h 4704521"/>
              <a:gd name="connsiteX45" fmla="*/ 456919 w 4194032"/>
              <a:gd name="connsiteY45" fmla="*/ 4611756 h 4704521"/>
              <a:gd name="connsiteX46" fmla="*/ 496676 w 4194032"/>
              <a:gd name="connsiteY46" fmla="*/ 4625008 h 4704521"/>
              <a:gd name="connsiteX47" fmla="*/ 589441 w 4194032"/>
              <a:gd name="connsiteY47" fmla="*/ 4638260 h 4704521"/>
              <a:gd name="connsiteX48" fmla="*/ 682206 w 4194032"/>
              <a:gd name="connsiteY48" fmla="*/ 4664765 h 4704521"/>
              <a:gd name="connsiteX49" fmla="*/ 814728 w 4194032"/>
              <a:gd name="connsiteY49" fmla="*/ 4691269 h 4704521"/>
              <a:gd name="connsiteX50" fmla="*/ 1066519 w 4194032"/>
              <a:gd name="connsiteY50" fmla="*/ 4704521 h 4704521"/>
              <a:gd name="connsiteX51" fmla="*/ 1543597 w 4194032"/>
              <a:gd name="connsiteY51" fmla="*/ 4678017 h 4704521"/>
              <a:gd name="connsiteX52" fmla="*/ 1596606 w 4194032"/>
              <a:gd name="connsiteY52" fmla="*/ 4664765 h 4704521"/>
              <a:gd name="connsiteX53" fmla="*/ 1768884 w 4194032"/>
              <a:gd name="connsiteY53" fmla="*/ 4558747 h 4704521"/>
              <a:gd name="connsiteX54" fmla="*/ 1808641 w 4194032"/>
              <a:gd name="connsiteY54" fmla="*/ 4518991 h 4704521"/>
              <a:gd name="connsiteX55" fmla="*/ 1861649 w 4194032"/>
              <a:gd name="connsiteY55" fmla="*/ 4492487 h 4704521"/>
              <a:gd name="connsiteX56" fmla="*/ 2007423 w 4194032"/>
              <a:gd name="connsiteY56" fmla="*/ 4373217 h 4704521"/>
              <a:gd name="connsiteX57" fmla="*/ 2060432 w 4194032"/>
              <a:gd name="connsiteY57" fmla="*/ 4320208 h 4704521"/>
              <a:gd name="connsiteX58" fmla="*/ 2086936 w 4194032"/>
              <a:gd name="connsiteY58" fmla="*/ 4280452 h 4704521"/>
              <a:gd name="connsiteX59" fmla="*/ 2126693 w 4194032"/>
              <a:gd name="connsiteY59" fmla="*/ 4267200 h 4704521"/>
              <a:gd name="connsiteX60" fmla="*/ 2166449 w 4194032"/>
              <a:gd name="connsiteY60" fmla="*/ 4240695 h 4704521"/>
              <a:gd name="connsiteX61" fmla="*/ 2219458 w 4194032"/>
              <a:gd name="connsiteY61" fmla="*/ 4214191 h 4704521"/>
              <a:gd name="connsiteX62" fmla="*/ 2245962 w 4194032"/>
              <a:gd name="connsiteY62" fmla="*/ 4174434 h 4704521"/>
              <a:gd name="connsiteX63" fmla="*/ 2298971 w 4194032"/>
              <a:gd name="connsiteY63" fmla="*/ 4108173 h 4704521"/>
              <a:gd name="connsiteX64" fmla="*/ 2444745 w 4194032"/>
              <a:gd name="connsiteY64" fmla="*/ 4055165 h 4704521"/>
              <a:gd name="connsiteX65" fmla="*/ 2484502 w 4194032"/>
              <a:gd name="connsiteY65" fmla="*/ 4028660 h 4704521"/>
              <a:gd name="connsiteX66" fmla="*/ 2590519 w 4194032"/>
              <a:gd name="connsiteY66" fmla="*/ 3988904 h 4704521"/>
              <a:gd name="connsiteX67" fmla="*/ 2696536 w 4194032"/>
              <a:gd name="connsiteY67" fmla="*/ 3949147 h 4704521"/>
              <a:gd name="connsiteX68" fmla="*/ 2762797 w 4194032"/>
              <a:gd name="connsiteY68" fmla="*/ 3935895 h 4704521"/>
              <a:gd name="connsiteX69" fmla="*/ 2842310 w 4194032"/>
              <a:gd name="connsiteY69" fmla="*/ 3909391 h 4704521"/>
              <a:gd name="connsiteX70" fmla="*/ 2908571 w 4194032"/>
              <a:gd name="connsiteY70" fmla="*/ 3856382 h 4704521"/>
              <a:gd name="connsiteX71" fmla="*/ 2948328 w 4194032"/>
              <a:gd name="connsiteY71" fmla="*/ 3816626 h 4704521"/>
              <a:gd name="connsiteX72" fmla="*/ 2988084 w 4194032"/>
              <a:gd name="connsiteY72" fmla="*/ 3790121 h 4704521"/>
              <a:gd name="connsiteX73" fmla="*/ 3120606 w 4194032"/>
              <a:gd name="connsiteY73" fmla="*/ 3684104 h 4704521"/>
              <a:gd name="connsiteX74" fmla="*/ 3186867 w 4194032"/>
              <a:gd name="connsiteY74" fmla="*/ 3631095 h 4704521"/>
              <a:gd name="connsiteX75" fmla="*/ 3306136 w 4194032"/>
              <a:gd name="connsiteY75" fmla="*/ 3564834 h 4704521"/>
              <a:gd name="connsiteX76" fmla="*/ 3359145 w 4194032"/>
              <a:gd name="connsiteY76" fmla="*/ 3525078 h 4704521"/>
              <a:gd name="connsiteX77" fmla="*/ 3451910 w 4194032"/>
              <a:gd name="connsiteY77" fmla="*/ 3458817 h 4704521"/>
              <a:gd name="connsiteX78" fmla="*/ 3518171 w 4194032"/>
              <a:gd name="connsiteY78" fmla="*/ 3366052 h 4704521"/>
              <a:gd name="connsiteX79" fmla="*/ 3571180 w 4194032"/>
              <a:gd name="connsiteY79" fmla="*/ 3326295 h 4704521"/>
              <a:gd name="connsiteX80" fmla="*/ 3730206 w 4194032"/>
              <a:gd name="connsiteY80" fmla="*/ 3154017 h 4704521"/>
              <a:gd name="connsiteX81" fmla="*/ 3822971 w 4194032"/>
              <a:gd name="connsiteY81" fmla="*/ 3074504 h 4704521"/>
              <a:gd name="connsiteX82" fmla="*/ 3902484 w 4194032"/>
              <a:gd name="connsiteY82" fmla="*/ 2981739 h 4704521"/>
              <a:gd name="connsiteX83" fmla="*/ 3928989 w 4194032"/>
              <a:gd name="connsiteY83" fmla="*/ 2862469 h 4704521"/>
              <a:gd name="connsiteX84" fmla="*/ 3942241 w 4194032"/>
              <a:gd name="connsiteY84" fmla="*/ 2809460 h 4704521"/>
              <a:gd name="connsiteX85" fmla="*/ 3955493 w 4194032"/>
              <a:gd name="connsiteY85" fmla="*/ 2729947 h 4704521"/>
              <a:gd name="connsiteX86" fmla="*/ 3968745 w 4194032"/>
              <a:gd name="connsiteY86" fmla="*/ 2637182 h 4704521"/>
              <a:gd name="connsiteX87" fmla="*/ 3995249 w 4194032"/>
              <a:gd name="connsiteY87" fmla="*/ 2531165 h 4704521"/>
              <a:gd name="connsiteX88" fmla="*/ 4008502 w 4194032"/>
              <a:gd name="connsiteY88" fmla="*/ 2451652 h 4704521"/>
              <a:gd name="connsiteX89" fmla="*/ 4035006 w 4194032"/>
              <a:gd name="connsiteY89" fmla="*/ 2332382 h 4704521"/>
              <a:gd name="connsiteX90" fmla="*/ 4048258 w 4194032"/>
              <a:gd name="connsiteY90" fmla="*/ 2292626 h 4704521"/>
              <a:gd name="connsiteX91" fmla="*/ 4061510 w 4194032"/>
              <a:gd name="connsiteY91" fmla="*/ 2186608 h 4704521"/>
              <a:gd name="connsiteX92" fmla="*/ 4088015 w 4194032"/>
              <a:gd name="connsiteY92" fmla="*/ 2120347 h 4704521"/>
              <a:gd name="connsiteX93" fmla="*/ 4114519 w 4194032"/>
              <a:gd name="connsiteY93" fmla="*/ 2027582 h 4704521"/>
              <a:gd name="connsiteX94" fmla="*/ 4141023 w 4194032"/>
              <a:gd name="connsiteY94" fmla="*/ 1948069 h 4704521"/>
              <a:gd name="connsiteX95" fmla="*/ 4154276 w 4194032"/>
              <a:gd name="connsiteY95" fmla="*/ 1868556 h 4704521"/>
              <a:gd name="connsiteX96" fmla="*/ 4167528 w 4194032"/>
              <a:gd name="connsiteY96" fmla="*/ 1815547 h 4704521"/>
              <a:gd name="connsiteX97" fmla="*/ 4194032 w 4194032"/>
              <a:gd name="connsiteY97" fmla="*/ 1683026 h 4704521"/>
              <a:gd name="connsiteX98" fmla="*/ 4180780 w 4194032"/>
              <a:gd name="connsiteY98" fmla="*/ 1325217 h 4704521"/>
              <a:gd name="connsiteX99" fmla="*/ 4167528 w 4194032"/>
              <a:gd name="connsiteY99" fmla="*/ 1258956 h 4704521"/>
              <a:gd name="connsiteX100" fmla="*/ 4141023 w 4194032"/>
              <a:gd name="connsiteY100" fmla="*/ 954156 h 4704521"/>
              <a:gd name="connsiteX101" fmla="*/ 4114519 w 4194032"/>
              <a:gd name="connsiteY101" fmla="*/ 901147 h 4704521"/>
              <a:gd name="connsiteX102" fmla="*/ 4074762 w 4194032"/>
              <a:gd name="connsiteY102" fmla="*/ 808382 h 4704521"/>
              <a:gd name="connsiteX103" fmla="*/ 4008502 w 4194032"/>
              <a:gd name="connsiteY103" fmla="*/ 689113 h 4704521"/>
              <a:gd name="connsiteX104" fmla="*/ 3875980 w 4194032"/>
              <a:gd name="connsiteY104" fmla="*/ 636104 h 4704521"/>
              <a:gd name="connsiteX105" fmla="*/ 3796467 w 4194032"/>
              <a:gd name="connsiteY105" fmla="*/ 596347 h 4704521"/>
              <a:gd name="connsiteX106" fmla="*/ 3663945 w 4194032"/>
              <a:gd name="connsiteY106" fmla="*/ 556591 h 4704521"/>
              <a:gd name="connsiteX107" fmla="*/ 3584432 w 4194032"/>
              <a:gd name="connsiteY107" fmla="*/ 543339 h 4704521"/>
              <a:gd name="connsiteX108" fmla="*/ 3412154 w 4194032"/>
              <a:gd name="connsiteY108" fmla="*/ 450573 h 4704521"/>
              <a:gd name="connsiteX109" fmla="*/ 3332641 w 4194032"/>
              <a:gd name="connsiteY109" fmla="*/ 424069 h 4704521"/>
              <a:gd name="connsiteX110" fmla="*/ 3239876 w 4194032"/>
              <a:gd name="connsiteY110" fmla="*/ 384313 h 4704521"/>
              <a:gd name="connsiteX111" fmla="*/ 2971519 w 4194032"/>
              <a:gd name="connsiteY111" fmla="*/ 337930 h 4704521"/>
              <a:gd name="connsiteX112" fmla="*/ 2731166 w 4194032"/>
              <a:gd name="connsiteY11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960502 w 4194032"/>
              <a:gd name="connsiteY10" fmla="*/ 106017 h 4704521"/>
              <a:gd name="connsiteX11" fmla="*/ 854484 w 4194032"/>
              <a:gd name="connsiteY11" fmla="*/ 66260 h 4704521"/>
              <a:gd name="connsiteX12" fmla="*/ 735215 w 4194032"/>
              <a:gd name="connsiteY12" fmla="*/ 0 h 4704521"/>
              <a:gd name="connsiteX13" fmla="*/ 509928 w 4194032"/>
              <a:gd name="connsiteY13" fmla="*/ 39756 h 4704521"/>
              <a:gd name="connsiteX14" fmla="*/ 443667 w 4194032"/>
              <a:gd name="connsiteY14" fmla="*/ 119269 h 4704521"/>
              <a:gd name="connsiteX15" fmla="*/ 364154 w 4194032"/>
              <a:gd name="connsiteY15" fmla="*/ 198782 h 4704521"/>
              <a:gd name="connsiteX16" fmla="*/ 284641 w 4194032"/>
              <a:gd name="connsiteY16" fmla="*/ 304800 h 4704521"/>
              <a:gd name="connsiteX17" fmla="*/ 258136 w 4194032"/>
              <a:gd name="connsiteY17" fmla="*/ 530087 h 4704521"/>
              <a:gd name="connsiteX18" fmla="*/ 244884 w 4194032"/>
              <a:gd name="connsiteY18" fmla="*/ 874643 h 4704521"/>
              <a:gd name="connsiteX19" fmla="*/ 231632 w 4194032"/>
              <a:gd name="connsiteY19" fmla="*/ 1033669 h 4704521"/>
              <a:gd name="connsiteX20" fmla="*/ 205128 w 4194032"/>
              <a:gd name="connsiteY20" fmla="*/ 1126434 h 4704521"/>
              <a:gd name="connsiteX21" fmla="*/ 191876 w 4194032"/>
              <a:gd name="connsiteY21" fmla="*/ 1179443 h 4704521"/>
              <a:gd name="connsiteX22" fmla="*/ 178623 w 4194032"/>
              <a:gd name="connsiteY22" fmla="*/ 1219200 h 4704521"/>
              <a:gd name="connsiteX23" fmla="*/ 165371 w 4194032"/>
              <a:gd name="connsiteY23" fmla="*/ 1272208 h 4704521"/>
              <a:gd name="connsiteX24" fmla="*/ 152119 w 4194032"/>
              <a:gd name="connsiteY24" fmla="*/ 1338469 h 4704521"/>
              <a:gd name="connsiteX25" fmla="*/ 125615 w 4194032"/>
              <a:gd name="connsiteY25" fmla="*/ 1404730 h 4704521"/>
              <a:gd name="connsiteX26" fmla="*/ 112362 w 4194032"/>
              <a:gd name="connsiteY26" fmla="*/ 1590260 h 4704521"/>
              <a:gd name="connsiteX27" fmla="*/ 99110 w 4194032"/>
              <a:gd name="connsiteY27" fmla="*/ 1669773 h 4704521"/>
              <a:gd name="connsiteX28" fmla="*/ 85858 w 4194032"/>
              <a:gd name="connsiteY28" fmla="*/ 1789043 h 4704521"/>
              <a:gd name="connsiteX29" fmla="*/ 59354 w 4194032"/>
              <a:gd name="connsiteY29" fmla="*/ 2014330 h 4704521"/>
              <a:gd name="connsiteX30" fmla="*/ 46102 w 4194032"/>
              <a:gd name="connsiteY30" fmla="*/ 2319130 h 4704521"/>
              <a:gd name="connsiteX31" fmla="*/ 32849 w 4194032"/>
              <a:gd name="connsiteY31" fmla="*/ 2557669 h 4704521"/>
              <a:gd name="connsiteX32" fmla="*/ 19597 w 4194032"/>
              <a:gd name="connsiteY32" fmla="*/ 2981739 h 4704521"/>
              <a:gd name="connsiteX33" fmla="*/ 46102 w 4194032"/>
              <a:gd name="connsiteY33" fmla="*/ 3922643 h 4704521"/>
              <a:gd name="connsiteX34" fmla="*/ 85858 w 4194032"/>
              <a:gd name="connsiteY34" fmla="*/ 4055165 h 4704521"/>
              <a:gd name="connsiteX35" fmla="*/ 99110 w 4194032"/>
              <a:gd name="connsiteY35" fmla="*/ 4108173 h 4704521"/>
              <a:gd name="connsiteX36" fmla="*/ 112362 w 4194032"/>
              <a:gd name="connsiteY36" fmla="*/ 4174434 h 4704521"/>
              <a:gd name="connsiteX37" fmla="*/ 152119 w 4194032"/>
              <a:gd name="connsiteY37" fmla="*/ 4240695 h 4704521"/>
              <a:gd name="connsiteX38" fmla="*/ 191876 w 4194032"/>
              <a:gd name="connsiteY38" fmla="*/ 4346713 h 4704521"/>
              <a:gd name="connsiteX39" fmla="*/ 205128 w 4194032"/>
              <a:gd name="connsiteY39" fmla="*/ 4386469 h 4704521"/>
              <a:gd name="connsiteX40" fmla="*/ 244884 w 4194032"/>
              <a:gd name="connsiteY40" fmla="*/ 4412973 h 4704521"/>
              <a:gd name="connsiteX41" fmla="*/ 271389 w 4194032"/>
              <a:gd name="connsiteY41" fmla="*/ 4439478 h 4704521"/>
              <a:gd name="connsiteX42" fmla="*/ 350902 w 4194032"/>
              <a:gd name="connsiteY42" fmla="*/ 4492487 h 4704521"/>
              <a:gd name="connsiteX43" fmla="*/ 430415 w 4194032"/>
              <a:gd name="connsiteY43" fmla="*/ 4572000 h 4704521"/>
              <a:gd name="connsiteX44" fmla="*/ 456919 w 4194032"/>
              <a:gd name="connsiteY44" fmla="*/ 4611756 h 4704521"/>
              <a:gd name="connsiteX45" fmla="*/ 496676 w 4194032"/>
              <a:gd name="connsiteY45" fmla="*/ 4625008 h 4704521"/>
              <a:gd name="connsiteX46" fmla="*/ 589441 w 4194032"/>
              <a:gd name="connsiteY46" fmla="*/ 4638260 h 4704521"/>
              <a:gd name="connsiteX47" fmla="*/ 682206 w 4194032"/>
              <a:gd name="connsiteY47" fmla="*/ 4664765 h 4704521"/>
              <a:gd name="connsiteX48" fmla="*/ 814728 w 4194032"/>
              <a:gd name="connsiteY48" fmla="*/ 4691269 h 4704521"/>
              <a:gd name="connsiteX49" fmla="*/ 1066519 w 4194032"/>
              <a:gd name="connsiteY49" fmla="*/ 4704521 h 4704521"/>
              <a:gd name="connsiteX50" fmla="*/ 1543597 w 4194032"/>
              <a:gd name="connsiteY50" fmla="*/ 4678017 h 4704521"/>
              <a:gd name="connsiteX51" fmla="*/ 1596606 w 4194032"/>
              <a:gd name="connsiteY51" fmla="*/ 4664765 h 4704521"/>
              <a:gd name="connsiteX52" fmla="*/ 1768884 w 4194032"/>
              <a:gd name="connsiteY52" fmla="*/ 4558747 h 4704521"/>
              <a:gd name="connsiteX53" fmla="*/ 1808641 w 4194032"/>
              <a:gd name="connsiteY53" fmla="*/ 4518991 h 4704521"/>
              <a:gd name="connsiteX54" fmla="*/ 1861649 w 4194032"/>
              <a:gd name="connsiteY54" fmla="*/ 4492487 h 4704521"/>
              <a:gd name="connsiteX55" fmla="*/ 2007423 w 4194032"/>
              <a:gd name="connsiteY55" fmla="*/ 4373217 h 4704521"/>
              <a:gd name="connsiteX56" fmla="*/ 2060432 w 4194032"/>
              <a:gd name="connsiteY56" fmla="*/ 4320208 h 4704521"/>
              <a:gd name="connsiteX57" fmla="*/ 2086936 w 4194032"/>
              <a:gd name="connsiteY57" fmla="*/ 4280452 h 4704521"/>
              <a:gd name="connsiteX58" fmla="*/ 2126693 w 4194032"/>
              <a:gd name="connsiteY58" fmla="*/ 4267200 h 4704521"/>
              <a:gd name="connsiteX59" fmla="*/ 2166449 w 4194032"/>
              <a:gd name="connsiteY59" fmla="*/ 4240695 h 4704521"/>
              <a:gd name="connsiteX60" fmla="*/ 2219458 w 4194032"/>
              <a:gd name="connsiteY60" fmla="*/ 4214191 h 4704521"/>
              <a:gd name="connsiteX61" fmla="*/ 2245962 w 4194032"/>
              <a:gd name="connsiteY61" fmla="*/ 4174434 h 4704521"/>
              <a:gd name="connsiteX62" fmla="*/ 2298971 w 4194032"/>
              <a:gd name="connsiteY62" fmla="*/ 4108173 h 4704521"/>
              <a:gd name="connsiteX63" fmla="*/ 2444745 w 4194032"/>
              <a:gd name="connsiteY63" fmla="*/ 4055165 h 4704521"/>
              <a:gd name="connsiteX64" fmla="*/ 2484502 w 4194032"/>
              <a:gd name="connsiteY64" fmla="*/ 4028660 h 4704521"/>
              <a:gd name="connsiteX65" fmla="*/ 2590519 w 4194032"/>
              <a:gd name="connsiteY65" fmla="*/ 3988904 h 4704521"/>
              <a:gd name="connsiteX66" fmla="*/ 2696536 w 4194032"/>
              <a:gd name="connsiteY66" fmla="*/ 3949147 h 4704521"/>
              <a:gd name="connsiteX67" fmla="*/ 2762797 w 4194032"/>
              <a:gd name="connsiteY67" fmla="*/ 3935895 h 4704521"/>
              <a:gd name="connsiteX68" fmla="*/ 2842310 w 4194032"/>
              <a:gd name="connsiteY68" fmla="*/ 3909391 h 4704521"/>
              <a:gd name="connsiteX69" fmla="*/ 2908571 w 4194032"/>
              <a:gd name="connsiteY69" fmla="*/ 3856382 h 4704521"/>
              <a:gd name="connsiteX70" fmla="*/ 2948328 w 4194032"/>
              <a:gd name="connsiteY70" fmla="*/ 3816626 h 4704521"/>
              <a:gd name="connsiteX71" fmla="*/ 2988084 w 4194032"/>
              <a:gd name="connsiteY71" fmla="*/ 3790121 h 4704521"/>
              <a:gd name="connsiteX72" fmla="*/ 3120606 w 4194032"/>
              <a:gd name="connsiteY72" fmla="*/ 3684104 h 4704521"/>
              <a:gd name="connsiteX73" fmla="*/ 3186867 w 4194032"/>
              <a:gd name="connsiteY73" fmla="*/ 3631095 h 4704521"/>
              <a:gd name="connsiteX74" fmla="*/ 3306136 w 4194032"/>
              <a:gd name="connsiteY74" fmla="*/ 3564834 h 4704521"/>
              <a:gd name="connsiteX75" fmla="*/ 3359145 w 4194032"/>
              <a:gd name="connsiteY75" fmla="*/ 3525078 h 4704521"/>
              <a:gd name="connsiteX76" fmla="*/ 3451910 w 4194032"/>
              <a:gd name="connsiteY76" fmla="*/ 3458817 h 4704521"/>
              <a:gd name="connsiteX77" fmla="*/ 3518171 w 4194032"/>
              <a:gd name="connsiteY77" fmla="*/ 3366052 h 4704521"/>
              <a:gd name="connsiteX78" fmla="*/ 3571180 w 4194032"/>
              <a:gd name="connsiteY78" fmla="*/ 3326295 h 4704521"/>
              <a:gd name="connsiteX79" fmla="*/ 3730206 w 4194032"/>
              <a:gd name="connsiteY79" fmla="*/ 3154017 h 4704521"/>
              <a:gd name="connsiteX80" fmla="*/ 3822971 w 4194032"/>
              <a:gd name="connsiteY80" fmla="*/ 3074504 h 4704521"/>
              <a:gd name="connsiteX81" fmla="*/ 3902484 w 4194032"/>
              <a:gd name="connsiteY81" fmla="*/ 2981739 h 4704521"/>
              <a:gd name="connsiteX82" fmla="*/ 3928989 w 4194032"/>
              <a:gd name="connsiteY82" fmla="*/ 2862469 h 4704521"/>
              <a:gd name="connsiteX83" fmla="*/ 3942241 w 4194032"/>
              <a:gd name="connsiteY83" fmla="*/ 2809460 h 4704521"/>
              <a:gd name="connsiteX84" fmla="*/ 3955493 w 4194032"/>
              <a:gd name="connsiteY84" fmla="*/ 2729947 h 4704521"/>
              <a:gd name="connsiteX85" fmla="*/ 3968745 w 4194032"/>
              <a:gd name="connsiteY85" fmla="*/ 2637182 h 4704521"/>
              <a:gd name="connsiteX86" fmla="*/ 3995249 w 4194032"/>
              <a:gd name="connsiteY86" fmla="*/ 2531165 h 4704521"/>
              <a:gd name="connsiteX87" fmla="*/ 4008502 w 4194032"/>
              <a:gd name="connsiteY87" fmla="*/ 2451652 h 4704521"/>
              <a:gd name="connsiteX88" fmla="*/ 4035006 w 4194032"/>
              <a:gd name="connsiteY88" fmla="*/ 2332382 h 4704521"/>
              <a:gd name="connsiteX89" fmla="*/ 4048258 w 4194032"/>
              <a:gd name="connsiteY89" fmla="*/ 2292626 h 4704521"/>
              <a:gd name="connsiteX90" fmla="*/ 4061510 w 4194032"/>
              <a:gd name="connsiteY90" fmla="*/ 2186608 h 4704521"/>
              <a:gd name="connsiteX91" fmla="*/ 4088015 w 4194032"/>
              <a:gd name="connsiteY91" fmla="*/ 2120347 h 4704521"/>
              <a:gd name="connsiteX92" fmla="*/ 4114519 w 4194032"/>
              <a:gd name="connsiteY92" fmla="*/ 2027582 h 4704521"/>
              <a:gd name="connsiteX93" fmla="*/ 4141023 w 4194032"/>
              <a:gd name="connsiteY93" fmla="*/ 1948069 h 4704521"/>
              <a:gd name="connsiteX94" fmla="*/ 4154276 w 4194032"/>
              <a:gd name="connsiteY94" fmla="*/ 1868556 h 4704521"/>
              <a:gd name="connsiteX95" fmla="*/ 4167528 w 4194032"/>
              <a:gd name="connsiteY95" fmla="*/ 1815547 h 4704521"/>
              <a:gd name="connsiteX96" fmla="*/ 4194032 w 4194032"/>
              <a:gd name="connsiteY96" fmla="*/ 1683026 h 4704521"/>
              <a:gd name="connsiteX97" fmla="*/ 4180780 w 4194032"/>
              <a:gd name="connsiteY97" fmla="*/ 1325217 h 4704521"/>
              <a:gd name="connsiteX98" fmla="*/ 4167528 w 4194032"/>
              <a:gd name="connsiteY98" fmla="*/ 1258956 h 4704521"/>
              <a:gd name="connsiteX99" fmla="*/ 4141023 w 4194032"/>
              <a:gd name="connsiteY99" fmla="*/ 954156 h 4704521"/>
              <a:gd name="connsiteX100" fmla="*/ 4114519 w 4194032"/>
              <a:gd name="connsiteY100" fmla="*/ 901147 h 4704521"/>
              <a:gd name="connsiteX101" fmla="*/ 4074762 w 4194032"/>
              <a:gd name="connsiteY101" fmla="*/ 808382 h 4704521"/>
              <a:gd name="connsiteX102" fmla="*/ 4008502 w 4194032"/>
              <a:gd name="connsiteY102" fmla="*/ 689113 h 4704521"/>
              <a:gd name="connsiteX103" fmla="*/ 3875980 w 4194032"/>
              <a:gd name="connsiteY103" fmla="*/ 636104 h 4704521"/>
              <a:gd name="connsiteX104" fmla="*/ 3796467 w 4194032"/>
              <a:gd name="connsiteY104" fmla="*/ 596347 h 4704521"/>
              <a:gd name="connsiteX105" fmla="*/ 3663945 w 4194032"/>
              <a:gd name="connsiteY105" fmla="*/ 556591 h 4704521"/>
              <a:gd name="connsiteX106" fmla="*/ 3584432 w 4194032"/>
              <a:gd name="connsiteY106" fmla="*/ 543339 h 4704521"/>
              <a:gd name="connsiteX107" fmla="*/ 3412154 w 4194032"/>
              <a:gd name="connsiteY107" fmla="*/ 450573 h 4704521"/>
              <a:gd name="connsiteX108" fmla="*/ 3332641 w 4194032"/>
              <a:gd name="connsiteY108" fmla="*/ 424069 h 4704521"/>
              <a:gd name="connsiteX109" fmla="*/ 3239876 w 4194032"/>
              <a:gd name="connsiteY109" fmla="*/ 384313 h 4704521"/>
              <a:gd name="connsiteX110" fmla="*/ 2971519 w 4194032"/>
              <a:gd name="connsiteY110" fmla="*/ 337930 h 4704521"/>
              <a:gd name="connsiteX111" fmla="*/ 2731166 w 4194032"/>
              <a:gd name="connsiteY11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91876 w 4194032"/>
              <a:gd name="connsiteY20" fmla="*/ 1179443 h 4704521"/>
              <a:gd name="connsiteX21" fmla="*/ 178623 w 4194032"/>
              <a:gd name="connsiteY21" fmla="*/ 1219200 h 4704521"/>
              <a:gd name="connsiteX22" fmla="*/ 165371 w 4194032"/>
              <a:gd name="connsiteY22" fmla="*/ 1272208 h 4704521"/>
              <a:gd name="connsiteX23" fmla="*/ 152119 w 4194032"/>
              <a:gd name="connsiteY23" fmla="*/ 1338469 h 4704521"/>
              <a:gd name="connsiteX24" fmla="*/ 125615 w 4194032"/>
              <a:gd name="connsiteY24" fmla="*/ 1404730 h 4704521"/>
              <a:gd name="connsiteX25" fmla="*/ 112362 w 4194032"/>
              <a:gd name="connsiteY25" fmla="*/ 1590260 h 4704521"/>
              <a:gd name="connsiteX26" fmla="*/ 99110 w 4194032"/>
              <a:gd name="connsiteY26" fmla="*/ 1669773 h 4704521"/>
              <a:gd name="connsiteX27" fmla="*/ 85858 w 4194032"/>
              <a:gd name="connsiteY27" fmla="*/ 1789043 h 4704521"/>
              <a:gd name="connsiteX28" fmla="*/ 59354 w 4194032"/>
              <a:gd name="connsiteY28" fmla="*/ 2014330 h 4704521"/>
              <a:gd name="connsiteX29" fmla="*/ 46102 w 4194032"/>
              <a:gd name="connsiteY29" fmla="*/ 2319130 h 4704521"/>
              <a:gd name="connsiteX30" fmla="*/ 32849 w 4194032"/>
              <a:gd name="connsiteY30" fmla="*/ 2557669 h 4704521"/>
              <a:gd name="connsiteX31" fmla="*/ 19597 w 4194032"/>
              <a:gd name="connsiteY31" fmla="*/ 2981739 h 4704521"/>
              <a:gd name="connsiteX32" fmla="*/ 46102 w 4194032"/>
              <a:gd name="connsiteY32" fmla="*/ 3922643 h 4704521"/>
              <a:gd name="connsiteX33" fmla="*/ 85858 w 4194032"/>
              <a:gd name="connsiteY33" fmla="*/ 4055165 h 4704521"/>
              <a:gd name="connsiteX34" fmla="*/ 99110 w 4194032"/>
              <a:gd name="connsiteY34" fmla="*/ 4108173 h 4704521"/>
              <a:gd name="connsiteX35" fmla="*/ 112362 w 4194032"/>
              <a:gd name="connsiteY35" fmla="*/ 4174434 h 4704521"/>
              <a:gd name="connsiteX36" fmla="*/ 152119 w 4194032"/>
              <a:gd name="connsiteY36" fmla="*/ 4240695 h 4704521"/>
              <a:gd name="connsiteX37" fmla="*/ 191876 w 4194032"/>
              <a:gd name="connsiteY37" fmla="*/ 4346713 h 4704521"/>
              <a:gd name="connsiteX38" fmla="*/ 205128 w 4194032"/>
              <a:gd name="connsiteY38" fmla="*/ 4386469 h 4704521"/>
              <a:gd name="connsiteX39" fmla="*/ 244884 w 4194032"/>
              <a:gd name="connsiteY39" fmla="*/ 4412973 h 4704521"/>
              <a:gd name="connsiteX40" fmla="*/ 271389 w 4194032"/>
              <a:gd name="connsiteY40" fmla="*/ 4439478 h 4704521"/>
              <a:gd name="connsiteX41" fmla="*/ 350902 w 4194032"/>
              <a:gd name="connsiteY41" fmla="*/ 4492487 h 4704521"/>
              <a:gd name="connsiteX42" fmla="*/ 430415 w 4194032"/>
              <a:gd name="connsiteY42" fmla="*/ 4572000 h 4704521"/>
              <a:gd name="connsiteX43" fmla="*/ 456919 w 4194032"/>
              <a:gd name="connsiteY43" fmla="*/ 4611756 h 4704521"/>
              <a:gd name="connsiteX44" fmla="*/ 496676 w 4194032"/>
              <a:gd name="connsiteY44" fmla="*/ 4625008 h 4704521"/>
              <a:gd name="connsiteX45" fmla="*/ 589441 w 4194032"/>
              <a:gd name="connsiteY45" fmla="*/ 4638260 h 4704521"/>
              <a:gd name="connsiteX46" fmla="*/ 682206 w 4194032"/>
              <a:gd name="connsiteY46" fmla="*/ 4664765 h 4704521"/>
              <a:gd name="connsiteX47" fmla="*/ 814728 w 4194032"/>
              <a:gd name="connsiteY47" fmla="*/ 4691269 h 4704521"/>
              <a:gd name="connsiteX48" fmla="*/ 1066519 w 4194032"/>
              <a:gd name="connsiteY48" fmla="*/ 4704521 h 4704521"/>
              <a:gd name="connsiteX49" fmla="*/ 1543597 w 4194032"/>
              <a:gd name="connsiteY49" fmla="*/ 4678017 h 4704521"/>
              <a:gd name="connsiteX50" fmla="*/ 1596606 w 4194032"/>
              <a:gd name="connsiteY50" fmla="*/ 4664765 h 4704521"/>
              <a:gd name="connsiteX51" fmla="*/ 1768884 w 4194032"/>
              <a:gd name="connsiteY51" fmla="*/ 4558747 h 4704521"/>
              <a:gd name="connsiteX52" fmla="*/ 1808641 w 4194032"/>
              <a:gd name="connsiteY52" fmla="*/ 4518991 h 4704521"/>
              <a:gd name="connsiteX53" fmla="*/ 1861649 w 4194032"/>
              <a:gd name="connsiteY53" fmla="*/ 4492487 h 4704521"/>
              <a:gd name="connsiteX54" fmla="*/ 2007423 w 4194032"/>
              <a:gd name="connsiteY54" fmla="*/ 4373217 h 4704521"/>
              <a:gd name="connsiteX55" fmla="*/ 2060432 w 4194032"/>
              <a:gd name="connsiteY55" fmla="*/ 4320208 h 4704521"/>
              <a:gd name="connsiteX56" fmla="*/ 2086936 w 4194032"/>
              <a:gd name="connsiteY56" fmla="*/ 4280452 h 4704521"/>
              <a:gd name="connsiteX57" fmla="*/ 2126693 w 4194032"/>
              <a:gd name="connsiteY57" fmla="*/ 4267200 h 4704521"/>
              <a:gd name="connsiteX58" fmla="*/ 2166449 w 4194032"/>
              <a:gd name="connsiteY58" fmla="*/ 4240695 h 4704521"/>
              <a:gd name="connsiteX59" fmla="*/ 2219458 w 4194032"/>
              <a:gd name="connsiteY59" fmla="*/ 4214191 h 4704521"/>
              <a:gd name="connsiteX60" fmla="*/ 2245962 w 4194032"/>
              <a:gd name="connsiteY60" fmla="*/ 4174434 h 4704521"/>
              <a:gd name="connsiteX61" fmla="*/ 2298971 w 4194032"/>
              <a:gd name="connsiteY61" fmla="*/ 4108173 h 4704521"/>
              <a:gd name="connsiteX62" fmla="*/ 2444745 w 4194032"/>
              <a:gd name="connsiteY62" fmla="*/ 4055165 h 4704521"/>
              <a:gd name="connsiteX63" fmla="*/ 2484502 w 4194032"/>
              <a:gd name="connsiteY63" fmla="*/ 4028660 h 4704521"/>
              <a:gd name="connsiteX64" fmla="*/ 2590519 w 4194032"/>
              <a:gd name="connsiteY64" fmla="*/ 3988904 h 4704521"/>
              <a:gd name="connsiteX65" fmla="*/ 2696536 w 4194032"/>
              <a:gd name="connsiteY65" fmla="*/ 3949147 h 4704521"/>
              <a:gd name="connsiteX66" fmla="*/ 2762797 w 4194032"/>
              <a:gd name="connsiteY66" fmla="*/ 3935895 h 4704521"/>
              <a:gd name="connsiteX67" fmla="*/ 2842310 w 4194032"/>
              <a:gd name="connsiteY67" fmla="*/ 3909391 h 4704521"/>
              <a:gd name="connsiteX68" fmla="*/ 2908571 w 4194032"/>
              <a:gd name="connsiteY68" fmla="*/ 3856382 h 4704521"/>
              <a:gd name="connsiteX69" fmla="*/ 2948328 w 4194032"/>
              <a:gd name="connsiteY69" fmla="*/ 3816626 h 4704521"/>
              <a:gd name="connsiteX70" fmla="*/ 2988084 w 4194032"/>
              <a:gd name="connsiteY70" fmla="*/ 3790121 h 4704521"/>
              <a:gd name="connsiteX71" fmla="*/ 3120606 w 4194032"/>
              <a:gd name="connsiteY71" fmla="*/ 3684104 h 4704521"/>
              <a:gd name="connsiteX72" fmla="*/ 3186867 w 4194032"/>
              <a:gd name="connsiteY72" fmla="*/ 3631095 h 4704521"/>
              <a:gd name="connsiteX73" fmla="*/ 3306136 w 4194032"/>
              <a:gd name="connsiteY73" fmla="*/ 3564834 h 4704521"/>
              <a:gd name="connsiteX74" fmla="*/ 3359145 w 4194032"/>
              <a:gd name="connsiteY74" fmla="*/ 3525078 h 4704521"/>
              <a:gd name="connsiteX75" fmla="*/ 3451910 w 4194032"/>
              <a:gd name="connsiteY75" fmla="*/ 3458817 h 4704521"/>
              <a:gd name="connsiteX76" fmla="*/ 3518171 w 4194032"/>
              <a:gd name="connsiteY76" fmla="*/ 3366052 h 4704521"/>
              <a:gd name="connsiteX77" fmla="*/ 3571180 w 4194032"/>
              <a:gd name="connsiteY77" fmla="*/ 3326295 h 4704521"/>
              <a:gd name="connsiteX78" fmla="*/ 3730206 w 4194032"/>
              <a:gd name="connsiteY78" fmla="*/ 3154017 h 4704521"/>
              <a:gd name="connsiteX79" fmla="*/ 3822971 w 4194032"/>
              <a:gd name="connsiteY79" fmla="*/ 3074504 h 4704521"/>
              <a:gd name="connsiteX80" fmla="*/ 3902484 w 4194032"/>
              <a:gd name="connsiteY80" fmla="*/ 2981739 h 4704521"/>
              <a:gd name="connsiteX81" fmla="*/ 3928989 w 4194032"/>
              <a:gd name="connsiteY81" fmla="*/ 2862469 h 4704521"/>
              <a:gd name="connsiteX82" fmla="*/ 3942241 w 4194032"/>
              <a:gd name="connsiteY82" fmla="*/ 2809460 h 4704521"/>
              <a:gd name="connsiteX83" fmla="*/ 3955493 w 4194032"/>
              <a:gd name="connsiteY83" fmla="*/ 2729947 h 4704521"/>
              <a:gd name="connsiteX84" fmla="*/ 3968745 w 4194032"/>
              <a:gd name="connsiteY84" fmla="*/ 2637182 h 4704521"/>
              <a:gd name="connsiteX85" fmla="*/ 3995249 w 4194032"/>
              <a:gd name="connsiteY85" fmla="*/ 2531165 h 4704521"/>
              <a:gd name="connsiteX86" fmla="*/ 4008502 w 4194032"/>
              <a:gd name="connsiteY86" fmla="*/ 2451652 h 4704521"/>
              <a:gd name="connsiteX87" fmla="*/ 4035006 w 4194032"/>
              <a:gd name="connsiteY87" fmla="*/ 2332382 h 4704521"/>
              <a:gd name="connsiteX88" fmla="*/ 4048258 w 4194032"/>
              <a:gd name="connsiteY88" fmla="*/ 2292626 h 4704521"/>
              <a:gd name="connsiteX89" fmla="*/ 4061510 w 4194032"/>
              <a:gd name="connsiteY89" fmla="*/ 2186608 h 4704521"/>
              <a:gd name="connsiteX90" fmla="*/ 4088015 w 4194032"/>
              <a:gd name="connsiteY90" fmla="*/ 2120347 h 4704521"/>
              <a:gd name="connsiteX91" fmla="*/ 4114519 w 4194032"/>
              <a:gd name="connsiteY91" fmla="*/ 2027582 h 4704521"/>
              <a:gd name="connsiteX92" fmla="*/ 4141023 w 4194032"/>
              <a:gd name="connsiteY92" fmla="*/ 1948069 h 4704521"/>
              <a:gd name="connsiteX93" fmla="*/ 4154276 w 4194032"/>
              <a:gd name="connsiteY93" fmla="*/ 1868556 h 4704521"/>
              <a:gd name="connsiteX94" fmla="*/ 4167528 w 4194032"/>
              <a:gd name="connsiteY94" fmla="*/ 1815547 h 4704521"/>
              <a:gd name="connsiteX95" fmla="*/ 4194032 w 4194032"/>
              <a:gd name="connsiteY95" fmla="*/ 1683026 h 4704521"/>
              <a:gd name="connsiteX96" fmla="*/ 4180780 w 4194032"/>
              <a:gd name="connsiteY96" fmla="*/ 1325217 h 4704521"/>
              <a:gd name="connsiteX97" fmla="*/ 4167528 w 4194032"/>
              <a:gd name="connsiteY97" fmla="*/ 1258956 h 4704521"/>
              <a:gd name="connsiteX98" fmla="*/ 4141023 w 4194032"/>
              <a:gd name="connsiteY98" fmla="*/ 954156 h 4704521"/>
              <a:gd name="connsiteX99" fmla="*/ 4114519 w 4194032"/>
              <a:gd name="connsiteY99" fmla="*/ 901147 h 4704521"/>
              <a:gd name="connsiteX100" fmla="*/ 4074762 w 4194032"/>
              <a:gd name="connsiteY100" fmla="*/ 808382 h 4704521"/>
              <a:gd name="connsiteX101" fmla="*/ 4008502 w 4194032"/>
              <a:gd name="connsiteY101" fmla="*/ 689113 h 4704521"/>
              <a:gd name="connsiteX102" fmla="*/ 3875980 w 4194032"/>
              <a:gd name="connsiteY102" fmla="*/ 636104 h 4704521"/>
              <a:gd name="connsiteX103" fmla="*/ 3796467 w 4194032"/>
              <a:gd name="connsiteY103" fmla="*/ 596347 h 4704521"/>
              <a:gd name="connsiteX104" fmla="*/ 3663945 w 4194032"/>
              <a:gd name="connsiteY104" fmla="*/ 556591 h 4704521"/>
              <a:gd name="connsiteX105" fmla="*/ 3584432 w 4194032"/>
              <a:gd name="connsiteY105" fmla="*/ 543339 h 4704521"/>
              <a:gd name="connsiteX106" fmla="*/ 3412154 w 4194032"/>
              <a:gd name="connsiteY106" fmla="*/ 450573 h 4704521"/>
              <a:gd name="connsiteX107" fmla="*/ 3332641 w 4194032"/>
              <a:gd name="connsiteY107" fmla="*/ 424069 h 4704521"/>
              <a:gd name="connsiteX108" fmla="*/ 3239876 w 4194032"/>
              <a:gd name="connsiteY108" fmla="*/ 384313 h 4704521"/>
              <a:gd name="connsiteX109" fmla="*/ 2971519 w 4194032"/>
              <a:gd name="connsiteY109" fmla="*/ 337930 h 4704521"/>
              <a:gd name="connsiteX110" fmla="*/ 2731166 w 4194032"/>
              <a:gd name="connsiteY11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65371 w 4194032"/>
              <a:gd name="connsiteY21" fmla="*/ 1272208 h 4704521"/>
              <a:gd name="connsiteX22" fmla="*/ 152119 w 4194032"/>
              <a:gd name="connsiteY22" fmla="*/ 1338469 h 4704521"/>
              <a:gd name="connsiteX23" fmla="*/ 125615 w 4194032"/>
              <a:gd name="connsiteY23" fmla="*/ 1404730 h 4704521"/>
              <a:gd name="connsiteX24" fmla="*/ 112362 w 4194032"/>
              <a:gd name="connsiteY24" fmla="*/ 1590260 h 4704521"/>
              <a:gd name="connsiteX25" fmla="*/ 99110 w 4194032"/>
              <a:gd name="connsiteY25" fmla="*/ 1669773 h 4704521"/>
              <a:gd name="connsiteX26" fmla="*/ 85858 w 4194032"/>
              <a:gd name="connsiteY26" fmla="*/ 1789043 h 4704521"/>
              <a:gd name="connsiteX27" fmla="*/ 59354 w 4194032"/>
              <a:gd name="connsiteY27" fmla="*/ 2014330 h 4704521"/>
              <a:gd name="connsiteX28" fmla="*/ 46102 w 4194032"/>
              <a:gd name="connsiteY28" fmla="*/ 2319130 h 4704521"/>
              <a:gd name="connsiteX29" fmla="*/ 32849 w 4194032"/>
              <a:gd name="connsiteY29" fmla="*/ 2557669 h 4704521"/>
              <a:gd name="connsiteX30" fmla="*/ 19597 w 4194032"/>
              <a:gd name="connsiteY30" fmla="*/ 2981739 h 4704521"/>
              <a:gd name="connsiteX31" fmla="*/ 46102 w 4194032"/>
              <a:gd name="connsiteY31" fmla="*/ 3922643 h 4704521"/>
              <a:gd name="connsiteX32" fmla="*/ 85858 w 4194032"/>
              <a:gd name="connsiteY32" fmla="*/ 4055165 h 4704521"/>
              <a:gd name="connsiteX33" fmla="*/ 99110 w 4194032"/>
              <a:gd name="connsiteY33" fmla="*/ 4108173 h 4704521"/>
              <a:gd name="connsiteX34" fmla="*/ 112362 w 4194032"/>
              <a:gd name="connsiteY34" fmla="*/ 4174434 h 4704521"/>
              <a:gd name="connsiteX35" fmla="*/ 152119 w 4194032"/>
              <a:gd name="connsiteY35" fmla="*/ 4240695 h 4704521"/>
              <a:gd name="connsiteX36" fmla="*/ 191876 w 4194032"/>
              <a:gd name="connsiteY36" fmla="*/ 4346713 h 4704521"/>
              <a:gd name="connsiteX37" fmla="*/ 205128 w 4194032"/>
              <a:gd name="connsiteY37" fmla="*/ 4386469 h 4704521"/>
              <a:gd name="connsiteX38" fmla="*/ 244884 w 4194032"/>
              <a:gd name="connsiteY38" fmla="*/ 4412973 h 4704521"/>
              <a:gd name="connsiteX39" fmla="*/ 271389 w 4194032"/>
              <a:gd name="connsiteY39" fmla="*/ 4439478 h 4704521"/>
              <a:gd name="connsiteX40" fmla="*/ 350902 w 4194032"/>
              <a:gd name="connsiteY40" fmla="*/ 4492487 h 4704521"/>
              <a:gd name="connsiteX41" fmla="*/ 430415 w 4194032"/>
              <a:gd name="connsiteY41" fmla="*/ 4572000 h 4704521"/>
              <a:gd name="connsiteX42" fmla="*/ 456919 w 4194032"/>
              <a:gd name="connsiteY42" fmla="*/ 4611756 h 4704521"/>
              <a:gd name="connsiteX43" fmla="*/ 496676 w 4194032"/>
              <a:gd name="connsiteY43" fmla="*/ 4625008 h 4704521"/>
              <a:gd name="connsiteX44" fmla="*/ 589441 w 4194032"/>
              <a:gd name="connsiteY44" fmla="*/ 4638260 h 4704521"/>
              <a:gd name="connsiteX45" fmla="*/ 682206 w 4194032"/>
              <a:gd name="connsiteY45" fmla="*/ 4664765 h 4704521"/>
              <a:gd name="connsiteX46" fmla="*/ 814728 w 4194032"/>
              <a:gd name="connsiteY46" fmla="*/ 4691269 h 4704521"/>
              <a:gd name="connsiteX47" fmla="*/ 1066519 w 4194032"/>
              <a:gd name="connsiteY47" fmla="*/ 4704521 h 4704521"/>
              <a:gd name="connsiteX48" fmla="*/ 1543597 w 4194032"/>
              <a:gd name="connsiteY48" fmla="*/ 4678017 h 4704521"/>
              <a:gd name="connsiteX49" fmla="*/ 1596606 w 4194032"/>
              <a:gd name="connsiteY49" fmla="*/ 4664765 h 4704521"/>
              <a:gd name="connsiteX50" fmla="*/ 1768884 w 4194032"/>
              <a:gd name="connsiteY50" fmla="*/ 4558747 h 4704521"/>
              <a:gd name="connsiteX51" fmla="*/ 1808641 w 4194032"/>
              <a:gd name="connsiteY51" fmla="*/ 4518991 h 4704521"/>
              <a:gd name="connsiteX52" fmla="*/ 1861649 w 4194032"/>
              <a:gd name="connsiteY52" fmla="*/ 4492487 h 4704521"/>
              <a:gd name="connsiteX53" fmla="*/ 2007423 w 4194032"/>
              <a:gd name="connsiteY53" fmla="*/ 4373217 h 4704521"/>
              <a:gd name="connsiteX54" fmla="*/ 2060432 w 4194032"/>
              <a:gd name="connsiteY54" fmla="*/ 4320208 h 4704521"/>
              <a:gd name="connsiteX55" fmla="*/ 2086936 w 4194032"/>
              <a:gd name="connsiteY55" fmla="*/ 4280452 h 4704521"/>
              <a:gd name="connsiteX56" fmla="*/ 2126693 w 4194032"/>
              <a:gd name="connsiteY56" fmla="*/ 4267200 h 4704521"/>
              <a:gd name="connsiteX57" fmla="*/ 2166449 w 4194032"/>
              <a:gd name="connsiteY57" fmla="*/ 4240695 h 4704521"/>
              <a:gd name="connsiteX58" fmla="*/ 2219458 w 4194032"/>
              <a:gd name="connsiteY58" fmla="*/ 4214191 h 4704521"/>
              <a:gd name="connsiteX59" fmla="*/ 2245962 w 4194032"/>
              <a:gd name="connsiteY59" fmla="*/ 4174434 h 4704521"/>
              <a:gd name="connsiteX60" fmla="*/ 2298971 w 4194032"/>
              <a:gd name="connsiteY60" fmla="*/ 4108173 h 4704521"/>
              <a:gd name="connsiteX61" fmla="*/ 2444745 w 4194032"/>
              <a:gd name="connsiteY61" fmla="*/ 4055165 h 4704521"/>
              <a:gd name="connsiteX62" fmla="*/ 2484502 w 4194032"/>
              <a:gd name="connsiteY62" fmla="*/ 4028660 h 4704521"/>
              <a:gd name="connsiteX63" fmla="*/ 2590519 w 4194032"/>
              <a:gd name="connsiteY63" fmla="*/ 3988904 h 4704521"/>
              <a:gd name="connsiteX64" fmla="*/ 2696536 w 4194032"/>
              <a:gd name="connsiteY64" fmla="*/ 3949147 h 4704521"/>
              <a:gd name="connsiteX65" fmla="*/ 2762797 w 4194032"/>
              <a:gd name="connsiteY65" fmla="*/ 3935895 h 4704521"/>
              <a:gd name="connsiteX66" fmla="*/ 2842310 w 4194032"/>
              <a:gd name="connsiteY66" fmla="*/ 3909391 h 4704521"/>
              <a:gd name="connsiteX67" fmla="*/ 2908571 w 4194032"/>
              <a:gd name="connsiteY67" fmla="*/ 3856382 h 4704521"/>
              <a:gd name="connsiteX68" fmla="*/ 2948328 w 4194032"/>
              <a:gd name="connsiteY68" fmla="*/ 3816626 h 4704521"/>
              <a:gd name="connsiteX69" fmla="*/ 2988084 w 4194032"/>
              <a:gd name="connsiteY69" fmla="*/ 3790121 h 4704521"/>
              <a:gd name="connsiteX70" fmla="*/ 3120606 w 4194032"/>
              <a:gd name="connsiteY70" fmla="*/ 3684104 h 4704521"/>
              <a:gd name="connsiteX71" fmla="*/ 3186867 w 4194032"/>
              <a:gd name="connsiteY71" fmla="*/ 3631095 h 4704521"/>
              <a:gd name="connsiteX72" fmla="*/ 3306136 w 4194032"/>
              <a:gd name="connsiteY72" fmla="*/ 3564834 h 4704521"/>
              <a:gd name="connsiteX73" fmla="*/ 3359145 w 4194032"/>
              <a:gd name="connsiteY73" fmla="*/ 3525078 h 4704521"/>
              <a:gd name="connsiteX74" fmla="*/ 3451910 w 4194032"/>
              <a:gd name="connsiteY74" fmla="*/ 3458817 h 4704521"/>
              <a:gd name="connsiteX75" fmla="*/ 3518171 w 4194032"/>
              <a:gd name="connsiteY75" fmla="*/ 3366052 h 4704521"/>
              <a:gd name="connsiteX76" fmla="*/ 3571180 w 4194032"/>
              <a:gd name="connsiteY76" fmla="*/ 3326295 h 4704521"/>
              <a:gd name="connsiteX77" fmla="*/ 3730206 w 4194032"/>
              <a:gd name="connsiteY77" fmla="*/ 3154017 h 4704521"/>
              <a:gd name="connsiteX78" fmla="*/ 3822971 w 4194032"/>
              <a:gd name="connsiteY78" fmla="*/ 3074504 h 4704521"/>
              <a:gd name="connsiteX79" fmla="*/ 3902484 w 4194032"/>
              <a:gd name="connsiteY79" fmla="*/ 2981739 h 4704521"/>
              <a:gd name="connsiteX80" fmla="*/ 3928989 w 4194032"/>
              <a:gd name="connsiteY80" fmla="*/ 2862469 h 4704521"/>
              <a:gd name="connsiteX81" fmla="*/ 3942241 w 4194032"/>
              <a:gd name="connsiteY81" fmla="*/ 2809460 h 4704521"/>
              <a:gd name="connsiteX82" fmla="*/ 3955493 w 4194032"/>
              <a:gd name="connsiteY82" fmla="*/ 2729947 h 4704521"/>
              <a:gd name="connsiteX83" fmla="*/ 3968745 w 4194032"/>
              <a:gd name="connsiteY83" fmla="*/ 2637182 h 4704521"/>
              <a:gd name="connsiteX84" fmla="*/ 3995249 w 4194032"/>
              <a:gd name="connsiteY84" fmla="*/ 2531165 h 4704521"/>
              <a:gd name="connsiteX85" fmla="*/ 4008502 w 4194032"/>
              <a:gd name="connsiteY85" fmla="*/ 2451652 h 4704521"/>
              <a:gd name="connsiteX86" fmla="*/ 4035006 w 4194032"/>
              <a:gd name="connsiteY86" fmla="*/ 2332382 h 4704521"/>
              <a:gd name="connsiteX87" fmla="*/ 4048258 w 4194032"/>
              <a:gd name="connsiteY87" fmla="*/ 2292626 h 4704521"/>
              <a:gd name="connsiteX88" fmla="*/ 4061510 w 4194032"/>
              <a:gd name="connsiteY88" fmla="*/ 2186608 h 4704521"/>
              <a:gd name="connsiteX89" fmla="*/ 4088015 w 4194032"/>
              <a:gd name="connsiteY89" fmla="*/ 2120347 h 4704521"/>
              <a:gd name="connsiteX90" fmla="*/ 4114519 w 4194032"/>
              <a:gd name="connsiteY90" fmla="*/ 2027582 h 4704521"/>
              <a:gd name="connsiteX91" fmla="*/ 4141023 w 4194032"/>
              <a:gd name="connsiteY91" fmla="*/ 1948069 h 4704521"/>
              <a:gd name="connsiteX92" fmla="*/ 4154276 w 4194032"/>
              <a:gd name="connsiteY92" fmla="*/ 1868556 h 4704521"/>
              <a:gd name="connsiteX93" fmla="*/ 4167528 w 4194032"/>
              <a:gd name="connsiteY93" fmla="*/ 1815547 h 4704521"/>
              <a:gd name="connsiteX94" fmla="*/ 4194032 w 4194032"/>
              <a:gd name="connsiteY94" fmla="*/ 1683026 h 4704521"/>
              <a:gd name="connsiteX95" fmla="*/ 4180780 w 4194032"/>
              <a:gd name="connsiteY95" fmla="*/ 1325217 h 4704521"/>
              <a:gd name="connsiteX96" fmla="*/ 4167528 w 4194032"/>
              <a:gd name="connsiteY96" fmla="*/ 1258956 h 4704521"/>
              <a:gd name="connsiteX97" fmla="*/ 4141023 w 4194032"/>
              <a:gd name="connsiteY97" fmla="*/ 954156 h 4704521"/>
              <a:gd name="connsiteX98" fmla="*/ 4114519 w 4194032"/>
              <a:gd name="connsiteY98" fmla="*/ 901147 h 4704521"/>
              <a:gd name="connsiteX99" fmla="*/ 4074762 w 4194032"/>
              <a:gd name="connsiteY99" fmla="*/ 808382 h 4704521"/>
              <a:gd name="connsiteX100" fmla="*/ 4008502 w 4194032"/>
              <a:gd name="connsiteY100" fmla="*/ 689113 h 4704521"/>
              <a:gd name="connsiteX101" fmla="*/ 3875980 w 4194032"/>
              <a:gd name="connsiteY101" fmla="*/ 636104 h 4704521"/>
              <a:gd name="connsiteX102" fmla="*/ 3796467 w 4194032"/>
              <a:gd name="connsiteY102" fmla="*/ 596347 h 4704521"/>
              <a:gd name="connsiteX103" fmla="*/ 3663945 w 4194032"/>
              <a:gd name="connsiteY103" fmla="*/ 556591 h 4704521"/>
              <a:gd name="connsiteX104" fmla="*/ 3584432 w 4194032"/>
              <a:gd name="connsiteY104" fmla="*/ 543339 h 4704521"/>
              <a:gd name="connsiteX105" fmla="*/ 3412154 w 4194032"/>
              <a:gd name="connsiteY105" fmla="*/ 450573 h 4704521"/>
              <a:gd name="connsiteX106" fmla="*/ 3332641 w 4194032"/>
              <a:gd name="connsiteY106" fmla="*/ 424069 h 4704521"/>
              <a:gd name="connsiteX107" fmla="*/ 3239876 w 4194032"/>
              <a:gd name="connsiteY107" fmla="*/ 384313 h 4704521"/>
              <a:gd name="connsiteX108" fmla="*/ 2971519 w 4194032"/>
              <a:gd name="connsiteY108" fmla="*/ 337930 h 4704521"/>
              <a:gd name="connsiteX109" fmla="*/ 2731166 w 4194032"/>
              <a:gd name="connsiteY10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65371 w 4194032"/>
              <a:gd name="connsiteY21" fmla="*/ 1272208 h 4704521"/>
              <a:gd name="connsiteX22" fmla="*/ 125615 w 4194032"/>
              <a:gd name="connsiteY22" fmla="*/ 1404730 h 4704521"/>
              <a:gd name="connsiteX23" fmla="*/ 112362 w 4194032"/>
              <a:gd name="connsiteY23" fmla="*/ 1590260 h 4704521"/>
              <a:gd name="connsiteX24" fmla="*/ 99110 w 4194032"/>
              <a:gd name="connsiteY24" fmla="*/ 1669773 h 4704521"/>
              <a:gd name="connsiteX25" fmla="*/ 85858 w 4194032"/>
              <a:gd name="connsiteY25" fmla="*/ 1789043 h 4704521"/>
              <a:gd name="connsiteX26" fmla="*/ 59354 w 4194032"/>
              <a:gd name="connsiteY26" fmla="*/ 2014330 h 4704521"/>
              <a:gd name="connsiteX27" fmla="*/ 46102 w 4194032"/>
              <a:gd name="connsiteY27" fmla="*/ 2319130 h 4704521"/>
              <a:gd name="connsiteX28" fmla="*/ 32849 w 4194032"/>
              <a:gd name="connsiteY28" fmla="*/ 2557669 h 4704521"/>
              <a:gd name="connsiteX29" fmla="*/ 19597 w 4194032"/>
              <a:gd name="connsiteY29" fmla="*/ 2981739 h 4704521"/>
              <a:gd name="connsiteX30" fmla="*/ 46102 w 4194032"/>
              <a:gd name="connsiteY30" fmla="*/ 3922643 h 4704521"/>
              <a:gd name="connsiteX31" fmla="*/ 85858 w 4194032"/>
              <a:gd name="connsiteY31" fmla="*/ 4055165 h 4704521"/>
              <a:gd name="connsiteX32" fmla="*/ 99110 w 4194032"/>
              <a:gd name="connsiteY32" fmla="*/ 4108173 h 4704521"/>
              <a:gd name="connsiteX33" fmla="*/ 112362 w 4194032"/>
              <a:gd name="connsiteY33" fmla="*/ 4174434 h 4704521"/>
              <a:gd name="connsiteX34" fmla="*/ 152119 w 4194032"/>
              <a:gd name="connsiteY34" fmla="*/ 4240695 h 4704521"/>
              <a:gd name="connsiteX35" fmla="*/ 191876 w 4194032"/>
              <a:gd name="connsiteY35" fmla="*/ 4346713 h 4704521"/>
              <a:gd name="connsiteX36" fmla="*/ 205128 w 4194032"/>
              <a:gd name="connsiteY36" fmla="*/ 4386469 h 4704521"/>
              <a:gd name="connsiteX37" fmla="*/ 244884 w 4194032"/>
              <a:gd name="connsiteY37" fmla="*/ 4412973 h 4704521"/>
              <a:gd name="connsiteX38" fmla="*/ 271389 w 4194032"/>
              <a:gd name="connsiteY38" fmla="*/ 4439478 h 4704521"/>
              <a:gd name="connsiteX39" fmla="*/ 350902 w 4194032"/>
              <a:gd name="connsiteY39" fmla="*/ 4492487 h 4704521"/>
              <a:gd name="connsiteX40" fmla="*/ 430415 w 4194032"/>
              <a:gd name="connsiteY40" fmla="*/ 4572000 h 4704521"/>
              <a:gd name="connsiteX41" fmla="*/ 456919 w 4194032"/>
              <a:gd name="connsiteY41" fmla="*/ 4611756 h 4704521"/>
              <a:gd name="connsiteX42" fmla="*/ 496676 w 4194032"/>
              <a:gd name="connsiteY42" fmla="*/ 4625008 h 4704521"/>
              <a:gd name="connsiteX43" fmla="*/ 589441 w 4194032"/>
              <a:gd name="connsiteY43" fmla="*/ 4638260 h 4704521"/>
              <a:gd name="connsiteX44" fmla="*/ 682206 w 4194032"/>
              <a:gd name="connsiteY44" fmla="*/ 4664765 h 4704521"/>
              <a:gd name="connsiteX45" fmla="*/ 814728 w 4194032"/>
              <a:gd name="connsiteY45" fmla="*/ 4691269 h 4704521"/>
              <a:gd name="connsiteX46" fmla="*/ 1066519 w 4194032"/>
              <a:gd name="connsiteY46" fmla="*/ 4704521 h 4704521"/>
              <a:gd name="connsiteX47" fmla="*/ 1543597 w 4194032"/>
              <a:gd name="connsiteY47" fmla="*/ 4678017 h 4704521"/>
              <a:gd name="connsiteX48" fmla="*/ 1596606 w 4194032"/>
              <a:gd name="connsiteY48" fmla="*/ 4664765 h 4704521"/>
              <a:gd name="connsiteX49" fmla="*/ 1768884 w 4194032"/>
              <a:gd name="connsiteY49" fmla="*/ 4558747 h 4704521"/>
              <a:gd name="connsiteX50" fmla="*/ 1808641 w 4194032"/>
              <a:gd name="connsiteY50" fmla="*/ 4518991 h 4704521"/>
              <a:gd name="connsiteX51" fmla="*/ 1861649 w 4194032"/>
              <a:gd name="connsiteY51" fmla="*/ 4492487 h 4704521"/>
              <a:gd name="connsiteX52" fmla="*/ 2007423 w 4194032"/>
              <a:gd name="connsiteY52" fmla="*/ 4373217 h 4704521"/>
              <a:gd name="connsiteX53" fmla="*/ 2060432 w 4194032"/>
              <a:gd name="connsiteY53" fmla="*/ 4320208 h 4704521"/>
              <a:gd name="connsiteX54" fmla="*/ 2086936 w 4194032"/>
              <a:gd name="connsiteY54" fmla="*/ 4280452 h 4704521"/>
              <a:gd name="connsiteX55" fmla="*/ 2126693 w 4194032"/>
              <a:gd name="connsiteY55" fmla="*/ 4267200 h 4704521"/>
              <a:gd name="connsiteX56" fmla="*/ 2166449 w 4194032"/>
              <a:gd name="connsiteY56" fmla="*/ 4240695 h 4704521"/>
              <a:gd name="connsiteX57" fmla="*/ 2219458 w 4194032"/>
              <a:gd name="connsiteY57" fmla="*/ 4214191 h 4704521"/>
              <a:gd name="connsiteX58" fmla="*/ 2245962 w 4194032"/>
              <a:gd name="connsiteY58" fmla="*/ 4174434 h 4704521"/>
              <a:gd name="connsiteX59" fmla="*/ 2298971 w 4194032"/>
              <a:gd name="connsiteY59" fmla="*/ 4108173 h 4704521"/>
              <a:gd name="connsiteX60" fmla="*/ 2444745 w 4194032"/>
              <a:gd name="connsiteY60" fmla="*/ 4055165 h 4704521"/>
              <a:gd name="connsiteX61" fmla="*/ 2484502 w 4194032"/>
              <a:gd name="connsiteY61" fmla="*/ 4028660 h 4704521"/>
              <a:gd name="connsiteX62" fmla="*/ 2590519 w 4194032"/>
              <a:gd name="connsiteY62" fmla="*/ 3988904 h 4704521"/>
              <a:gd name="connsiteX63" fmla="*/ 2696536 w 4194032"/>
              <a:gd name="connsiteY63" fmla="*/ 3949147 h 4704521"/>
              <a:gd name="connsiteX64" fmla="*/ 2762797 w 4194032"/>
              <a:gd name="connsiteY64" fmla="*/ 3935895 h 4704521"/>
              <a:gd name="connsiteX65" fmla="*/ 2842310 w 4194032"/>
              <a:gd name="connsiteY65" fmla="*/ 3909391 h 4704521"/>
              <a:gd name="connsiteX66" fmla="*/ 2908571 w 4194032"/>
              <a:gd name="connsiteY66" fmla="*/ 3856382 h 4704521"/>
              <a:gd name="connsiteX67" fmla="*/ 2948328 w 4194032"/>
              <a:gd name="connsiteY67" fmla="*/ 3816626 h 4704521"/>
              <a:gd name="connsiteX68" fmla="*/ 2988084 w 4194032"/>
              <a:gd name="connsiteY68" fmla="*/ 3790121 h 4704521"/>
              <a:gd name="connsiteX69" fmla="*/ 3120606 w 4194032"/>
              <a:gd name="connsiteY69" fmla="*/ 3684104 h 4704521"/>
              <a:gd name="connsiteX70" fmla="*/ 3186867 w 4194032"/>
              <a:gd name="connsiteY70" fmla="*/ 3631095 h 4704521"/>
              <a:gd name="connsiteX71" fmla="*/ 3306136 w 4194032"/>
              <a:gd name="connsiteY71" fmla="*/ 3564834 h 4704521"/>
              <a:gd name="connsiteX72" fmla="*/ 3359145 w 4194032"/>
              <a:gd name="connsiteY72" fmla="*/ 3525078 h 4704521"/>
              <a:gd name="connsiteX73" fmla="*/ 3451910 w 4194032"/>
              <a:gd name="connsiteY73" fmla="*/ 3458817 h 4704521"/>
              <a:gd name="connsiteX74" fmla="*/ 3518171 w 4194032"/>
              <a:gd name="connsiteY74" fmla="*/ 3366052 h 4704521"/>
              <a:gd name="connsiteX75" fmla="*/ 3571180 w 4194032"/>
              <a:gd name="connsiteY75" fmla="*/ 3326295 h 4704521"/>
              <a:gd name="connsiteX76" fmla="*/ 3730206 w 4194032"/>
              <a:gd name="connsiteY76" fmla="*/ 3154017 h 4704521"/>
              <a:gd name="connsiteX77" fmla="*/ 3822971 w 4194032"/>
              <a:gd name="connsiteY77" fmla="*/ 3074504 h 4704521"/>
              <a:gd name="connsiteX78" fmla="*/ 3902484 w 4194032"/>
              <a:gd name="connsiteY78" fmla="*/ 2981739 h 4704521"/>
              <a:gd name="connsiteX79" fmla="*/ 3928989 w 4194032"/>
              <a:gd name="connsiteY79" fmla="*/ 2862469 h 4704521"/>
              <a:gd name="connsiteX80" fmla="*/ 3942241 w 4194032"/>
              <a:gd name="connsiteY80" fmla="*/ 2809460 h 4704521"/>
              <a:gd name="connsiteX81" fmla="*/ 3955493 w 4194032"/>
              <a:gd name="connsiteY81" fmla="*/ 2729947 h 4704521"/>
              <a:gd name="connsiteX82" fmla="*/ 3968745 w 4194032"/>
              <a:gd name="connsiteY82" fmla="*/ 2637182 h 4704521"/>
              <a:gd name="connsiteX83" fmla="*/ 3995249 w 4194032"/>
              <a:gd name="connsiteY83" fmla="*/ 2531165 h 4704521"/>
              <a:gd name="connsiteX84" fmla="*/ 4008502 w 4194032"/>
              <a:gd name="connsiteY84" fmla="*/ 2451652 h 4704521"/>
              <a:gd name="connsiteX85" fmla="*/ 4035006 w 4194032"/>
              <a:gd name="connsiteY85" fmla="*/ 2332382 h 4704521"/>
              <a:gd name="connsiteX86" fmla="*/ 4048258 w 4194032"/>
              <a:gd name="connsiteY86" fmla="*/ 2292626 h 4704521"/>
              <a:gd name="connsiteX87" fmla="*/ 4061510 w 4194032"/>
              <a:gd name="connsiteY87" fmla="*/ 2186608 h 4704521"/>
              <a:gd name="connsiteX88" fmla="*/ 4088015 w 4194032"/>
              <a:gd name="connsiteY88" fmla="*/ 2120347 h 4704521"/>
              <a:gd name="connsiteX89" fmla="*/ 4114519 w 4194032"/>
              <a:gd name="connsiteY89" fmla="*/ 2027582 h 4704521"/>
              <a:gd name="connsiteX90" fmla="*/ 4141023 w 4194032"/>
              <a:gd name="connsiteY90" fmla="*/ 1948069 h 4704521"/>
              <a:gd name="connsiteX91" fmla="*/ 4154276 w 4194032"/>
              <a:gd name="connsiteY91" fmla="*/ 1868556 h 4704521"/>
              <a:gd name="connsiteX92" fmla="*/ 4167528 w 4194032"/>
              <a:gd name="connsiteY92" fmla="*/ 1815547 h 4704521"/>
              <a:gd name="connsiteX93" fmla="*/ 4194032 w 4194032"/>
              <a:gd name="connsiteY93" fmla="*/ 1683026 h 4704521"/>
              <a:gd name="connsiteX94" fmla="*/ 4180780 w 4194032"/>
              <a:gd name="connsiteY94" fmla="*/ 1325217 h 4704521"/>
              <a:gd name="connsiteX95" fmla="*/ 4167528 w 4194032"/>
              <a:gd name="connsiteY95" fmla="*/ 1258956 h 4704521"/>
              <a:gd name="connsiteX96" fmla="*/ 4141023 w 4194032"/>
              <a:gd name="connsiteY96" fmla="*/ 954156 h 4704521"/>
              <a:gd name="connsiteX97" fmla="*/ 4114519 w 4194032"/>
              <a:gd name="connsiteY97" fmla="*/ 901147 h 4704521"/>
              <a:gd name="connsiteX98" fmla="*/ 4074762 w 4194032"/>
              <a:gd name="connsiteY98" fmla="*/ 808382 h 4704521"/>
              <a:gd name="connsiteX99" fmla="*/ 4008502 w 4194032"/>
              <a:gd name="connsiteY99" fmla="*/ 689113 h 4704521"/>
              <a:gd name="connsiteX100" fmla="*/ 3875980 w 4194032"/>
              <a:gd name="connsiteY100" fmla="*/ 636104 h 4704521"/>
              <a:gd name="connsiteX101" fmla="*/ 3796467 w 4194032"/>
              <a:gd name="connsiteY101" fmla="*/ 596347 h 4704521"/>
              <a:gd name="connsiteX102" fmla="*/ 3663945 w 4194032"/>
              <a:gd name="connsiteY102" fmla="*/ 556591 h 4704521"/>
              <a:gd name="connsiteX103" fmla="*/ 3584432 w 4194032"/>
              <a:gd name="connsiteY103" fmla="*/ 543339 h 4704521"/>
              <a:gd name="connsiteX104" fmla="*/ 3412154 w 4194032"/>
              <a:gd name="connsiteY104" fmla="*/ 450573 h 4704521"/>
              <a:gd name="connsiteX105" fmla="*/ 3332641 w 4194032"/>
              <a:gd name="connsiteY105" fmla="*/ 424069 h 4704521"/>
              <a:gd name="connsiteX106" fmla="*/ 3239876 w 4194032"/>
              <a:gd name="connsiteY106" fmla="*/ 384313 h 4704521"/>
              <a:gd name="connsiteX107" fmla="*/ 2971519 w 4194032"/>
              <a:gd name="connsiteY107" fmla="*/ 337930 h 4704521"/>
              <a:gd name="connsiteX108" fmla="*/ 2731166 w 4194032"/>
              <a:gd name="connsiteY10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25615 w 4194032"/>
              <a:gd name="connsiteY21" fmla="*/ 1404730 h 4704521"/>
              <a:gd name="connsiteX22" fmla="*/ 112362 w 4194032"/>
              <a:gd name="connsiteY22" fmla="*/ 1590260 h 4704521"/>
              <a:gd name="connsiteX23" fmla="*/ 99110 w 4194032"/>
              <a:gd name="connsiteY23" fmla="*/ 1669773 h 4704521"/>
              <a:gd name="connsiteX24" fmla="*/ 85858 w 4194032"/>
              <a:gd name="connsiteY24" fmla="*/ 1789043 h 4704521"/>
              <a:gd name="connsiteX25" fmla="*/ 59354 w 4194032"/>
              <a:gd name="connsiteY25" fmla="*/ 2014330 h 4704521"/>
              <a:gd name="connsiteX26" fmla="*/ 46102 w 4194032"/>
              <a:gd name="connsiteY26" fmla="*/ 2319130 h 4704521"/>
              <a:gd name="connsiteX27" fmla="*/ 32849 w 4194032"/>
              <a:gd name="connsiteY27" fmla="*/ 2557669 h 4704521"/>
              <a:gd name="connsiteX28" fmla="*/ 19597 w 4194032"/>
              <a:gd name="connsiteY28" fmla="*/ 2981739 h 4704521"/>
              <a:gd name="connsiteX29" fmla="*/ 46102 w 4194032"/>
              <a:gd name="connsiteY29" fmla="*/ 3922643 h 4704521"/>
              <a:gd name="connsiteX30" fmla="*/ 85858 w 4194032"/>
              <a:gd name="connsiteY30" fmla="*/ 4055165 h 4704521"/>
              <a:gd name="connsiteX31" fmla="*/ 99110 w 4194032"/>
              <a:gd name="connsiteY31" fmla="*/ 4108173 h 4704521"/>
              <a:gd name="connsiteX32" fmla="*/ 112362 w 4194032"/>
              <a:gd name="connsiteY32" fmla="*/ 4174434 h 4704521"/>
              <a:gd name="connsiteX33" fmla="*/ 152119 w 4194032"/>
              <a:gd name="connsiteY33" fmla="*/ 4240695 h 4704521"/>
              <a:gd name="connsiteX34" fmla="*/ 191876 w 4194032"/>
              <a:gd name="connsiteY34" fmla="*/ 4346713 h 4704521"/>
              <a:gd name="connsiteX35" fmla="*/ 205128 w 4194032"/>
              <a:gd name="connsiteY35" fmla="*/ 4386469 h 4704521"/>
              <a:gd name="connsiteX36" fmla="*/ 244884 w 4194032"/>
              <a:gd name="connsiteY36" fmla="*/ 4412973 h 4704521"/>
              <a:gd name="connsiteX37" fmla="*/ 271389 w 4194032"/>
              <a:gd name="connsiteY37" fmla="*/ 4439478 h 4704521"/>
              <a:gd name="connsiteX38" fmla="*/ 350902 w 4194032"/>
              <a:gd name="connsiteY38" fmla="*/ 4492487 h 4704521"/>
              <a:gd name="connsiteX39" fmla="*/ 430415 w 4194032"/>
              <a:gd name="connsiteY39" fmla="*/ 4572000 h 4704521"/>
              <a:gd name="connsiteX40" fmla="*/ 456919 w 4194032"/>
              <a:gd name="connsiteY40" fmla="*/ 4611756 h 4704521"/>
              <a:gd name="connsiteX41" fmla="*/ 496676 w 4194032"/>
              <a:gd name="connsiteY41" fmla="*/ 4625008 h 4704521"/>
              <a:gd name="connsiteX42" fmla="*/ 589441 w 4194032"/>
              <a:gd name="connsiteY42" fmla="*/ 4638260 h 4704521"/>
              <a:gd name="connsiteX43" fmla="*/ 682206 w 4194032"/>
              <a:gd name="connsiteY43" fmla="*/ 4664765 h 4704521"/>
              <a:gd name="connsiteX44" fmla="*/ 814728 w 4194032"/>
              <a:gd name="connsiteY44" fmla="*/ 4691269 h 4704521"/>
              <a:gd name="connsiteX45" fmla="*/ 1066519 w 4194032"/>
              <a:gd name="connsiteY45" fmla="*/ 4704521 h 4704521"/>
              <a:gd name="connsiteX46" fmla="*/ 1543597 w 4194032"/>
              <a:gd name="connsiteY46" fmla="*/ 4678017 h 4704521"/>
              <a:gd name="connsiteX47" fmla="*/ 1596606 w 4194032"/>
              <a:gd name="connsiteY47" fmla="*/ 4664765 h 4704521"/>
              <a:gd name="connsiteX48" fmla="*/ 1768884 w 4194032"/>
              <a:gd name="connsiteY48" fmla="*/ 4558747 h 4704521"/>
              <a:gd name="connsiteX49" fmla="*/ 1808641 w 4194032"/>
              <a:gd name="connsiteY49" fmla="*/ 4518991 h 4704521"/>
              <a:gd name="connsiteX50" fmla="*/ 1861649 w 4194032"/>
              <a:gd name="connsiteY50" fmla="*/ 4492487 h 4704521"/>
              <a:gd name="connsiteX51" fmla="*/ 2007423 w 4194032"/>
              <a:gd name="connsiteY51" fmla="*/ 4373217 h 4704521"/>
              <a:gd name="connsiteX52" fmla="*/ 2060432 w 4194032"/>
              <a:gd name="connsiteY52" fmla="*/ 4320208 h 4704521"/>
              <a:gd name="connsiteX53" fmla="*/ 2086936 w 4194032"/>
              <a:gd name="connsiteY53" fmla="*/ 4280452 h 4704521"/>
              <a:gd name="connsiteX54" fmla="*/ 2126693 w 4194032"/>
              <a:gd name="connsiteY54" fmla="*/ 4267200 h 4704521"/>
              <a:gd name="connsiteX55" fmla="*/ 2166449 w 4194032"/>
              <a:gd name="connsiteY55" fmla="*/ 4240695 h 4704521"/>
              <a:gd name="connsiteX56" fmla="*/ 2219458 w 4194032"/>
              <a:gd name="connsiteY56" fmla="*/ 4214191 h 4704521"/>
              <a:gd name="connsiteX57" fmla="*/ 2245962 w 4194032"/>
              <a:gd name="connsiteY57" fmla="*/ 4174434 h 4704521"/>
              <a:gd name="connsiteX58" fmla="*/ 2298971 w 4194032"/>
              <a:gd name="connsiteY58" fmla="*/ 4108173 h 4704521"/>
              <a:gd name="connsiteX59" fmla="*/ 2444745 w 4194032"/>
              <a:gd name="connsiteY59" fmla="*/ 4055165 h 4704521"/>
              <a:gd name="connsiteX60" fmla="*/ 2484502 w 4194032"/>
              <a:gd name="connsiteY60" fmla="*/ 4028660 h 4704521"/>
              <a:gd name="connsiteX61" fmla="*/ 2590519 w 4194032"/>
              <a:gd name="connsiteY61" fmla="*/ 3988904 h 4704521"/>
              <a:gd name="connsiteX62" fmla="*/ 2696536 w 4194032"/>
              <a:gd name="connsiteY62" fmla="*/ 3949147 h 4704521"/>
              <a:gd name="connsiteX63" fmla="*/ 2762797 w 4194032"/>
              <a:gd name="connsiteY63" fmla="*/ 3935895 h 4704521"/>
              <a:gd name="connsiteX64" fmla="*/ 2842310 w 4194032"/>
              <a:gd name="connsiteY64" fmla="*/ 3909391 h 4704521"/>
              <a:gd name="connsiteX65" fmla="*/ 2908571 w 4194032"/>
              <a:gd name="connsiteY65" fmla="*/ 3856382 h 4704521"/>
              <a:gd name="connsiteX66" fmla="*/ 2948328 w 4194032"/>
              <a:gd name="connsiteY66" fmla="*/ 3816626 h 4704521"/>
              <a:gd name="connsiteX67" fmla="*/ 2988084 w 4194032"/>
              <a:gd name="connsiteY67" fmla="*/ 3790121 h 4704521"/>
              <a:gd name="connsiteX68" fmla="*/ 3120606 w 4194032"/>
              <a:gd name="connsiteY68" fmla="*/ 3684104 h 4704521"/>
              <a:gd name="connsiteX69" fmla="*/ 3186867 w 4194032"/>
              <a:gd name="connsiteY69" fmla="*/ 3631095 h 4704521"/>
              <a:gd name="connsiteX70" fmla="*/ 3306136 w 4194032"/>
              <a:gd name="connsiteY70" fmla="*/ 3564834 h 4704521"/>
              <a:gd name="connsiteX71" fmla="*/ 3359145 w 4194032"/>
              <a:gd name="connsiteY71" fmla="*/ 3525078 h 4704521"/>
              <a:gd name="connsiteX72" fmla="*/ 3451910 w 4194032"/>
              <a:gd name="connsiteY72" fmla="*/ 3458817 h 4704521"/>
              <a:gd name="connsiteX73" fmla="*/ 3518171 w 4194032"/>
              <a:gd name="connsiteY73" fmla="*/ 3366052 h 4704521"/>
              <a:gd name="connsiteX74" fmla="*/ 3571180 w 4194032"/>
              <a:gd name="connsiteY74" fmla="*/ 3326295 h 4704521"/>
              <a:gd name="connsiteX75" fmla="*/ 3730206 w 4194032"/>
              <a:gd name="connsiteY75" fmla="*/ 3154017 h 4704521"/>
              <a:gd name="connsiteX76" fmla="*/ 3822971 w 4194032"/>
              <a:gd name="connsiteY76" fmla="*/ 3074504 h 4704521"/>
              <a:gd name="connsiteX77" fmla="*/ 3902484 w 4194032"/>
              <a:gd name="connsiteY77" fmla="*/ 2981739 h 4704521"/>
              <a:gd name="connsiteX78" fmla="*/ 3928989 w 4194032"/>
              <a:gd name="connsiteY78" fmla="*/ 2862469 h 4704521"/>
              <a:gd name="connsiteX79" fmla="*/ 3942241 w 4194032"/>
              <a:gd name="connsiteY79" fmla="*/ 2809460 h 4704521"/>
              <a:gd name="connsiteX80" fmla="*/ 3955493 w 4194032"/>
              <a:gd name="connsiteY80" fmla="*/ 2729947 h 4704521"/>
              <a:gd name="connsiteX81" fmla="*/ 3968745 w 4194032"/>
              <a:gd name="connsiteY81" fmla="*/ 2637182 h 4704521"/>
              <a:gd name="connsiteX82" fmla="*/ 3995249 w 4194032"/>
              <a:gd name="connsiteY82" fmla="*/ 2531165 h 4704521"/>
              <a:gd name="connsiteX83" fmla="*/ 4008502 w 4194032"/>
              <a:gd name="connsiteY83" fmla="*/ 2451652 h 4704521"/>
              <a:gd name="connsiteX84" fmla="*/ 4035006 w 4194032"/>
              <a:gd name="connsiteY84" fmla="*/ 2332382 h 4704521"/>
              <a:gd name="connsiteX85" fmla="*/ 4048258 w 4194032"/>
              <a:gd name="connsiteY85" fmla="*/ 2292626 h 4704521"/>
              <a:gd name="connsiteX86" fmla="*/ 4061510 w 4194032"/>
              <a:gd name="connsiteY86" fmla="*/ 2186608 h 4704521"/>
              <a:gd name="connsiteX87" fmla="*/ 4088015 w 4194032"/>
              <a:gd name="connsiteY87" fmla="*/ 2120347 h 4704521"/>
              <a:gd name="connsiteX88" fmla="*/ 4114519 w 4194032"/>
              <a:gd name="connsiteY88" fmla="*/ 2027582 h 4704521"/>
              <a:gd name="connsiteX89" fmla="*/ 4141023 w 4194032"/>
              <a:gd name="connsiteY89" fmla="*/ 1948069 h 4704521"/>
              <a:gd name="connsiteX90" fmla="*/ 4154276 w 4194032"/>
              <a:gd name="connsiteY90" fmla="*/ 1868556 h 4704521"/>
              <a:gd name="connsiteX91" fmla="*/ 4167528 w 4194032"/>
              <a:gd name="connsiteY91" fmla="*/ 1815547 h 4704521"/>
              <a:gd name="connsiteX92" fmla="*/ 4194032 w 4194032"/>
              <a:gd name="connsiteY92" fmla="*/ 1683026 h 4704521"/>
              <a:gd name="connsiteX93" fmla="*/ 4180780 w 4194032"/>
              <a:gd name="connsiteY93" fmla="*/ 1325217 h 4704521"/>
              <a:gd name="connsiteX94" fmla="*/ 4167528 w 4194032"/>
              <a:gd name="connsiteY94" fmla="*/ 1258956 h 4704521"/>
              <a:gd name="connsiteX95" fmla="*/ 4141023 w 4194032"/>
              <a:gd name="connsiteY95" fmla="*/ 954156 h 4704521"/>
              <a:gd name="connsiteX96" fmla="*/ 4114519 w 4194032"/>
              <a:gd name="connsiteY96" fmla="*/ 901147 h 4704521"/>
              <a:gd name="connsiteX97" fmla="*/ 4074762 w 4194032"/>
              <a:gd name="connsiteY97" fmla="*/ 808382 h 4704521"/>
              <a:gd name="connsiteX98" fmla="*/ 4008502 w 4194032"/>
              <a:gd name="connsiteY98" fmla="*/ 689113 h 4704521"/>
              <a:gd name="connsiteX99" fmla="*/ 3875980 w 4194032"/>
              <a:gd name="connsiteY99" fmla="*/ 636104 h 4704521"/>
              <a:gd name="connsiteX100" fmla="*/ 3796467 w 4194032"/>
              <a:gd name="connsiteY100" fmla="*/ 596347 h 4704521"/>
              <a:gd name="connsiteX101" fmla="*/ 3663945 w 4194032"/>
              <a:gd name="connsiteY101" fmla="*/ 556591 h 4704521"/>
              <a:gd name="connsiteX102" fmla="*/ 3584432 w 4194032"/>
              <a:gd name="connsiteY102" fmla="*/ 543339 h 4704521"/>
              <a:gd name="connsiteX103" fmla="*/ 3412154 w 4194032"/>
              <a:gd name="connsiteY103" fmla="*/ 450573 h 4704521"/>
              <a:gd name="connsiteX104" fmla="*/ 3332641 w 4194032"/>
              <a:gd name="connsiteY104" fmla="*/ 424069 h 4704521"/>
              <a:gd name="connsiteX105" fmla="*/ 3239876 w 4194032"/>
              <a:gd name="connsiteY105" fmla="*/ 384313 h 4704521"/>
              <a:gd name="connsiteX106" fmla="*/ 2971519 w 4194032"/>
              <a:gd name="connsiteY106" fmla="*/ 337930 h 4704521"/>
              <a:gd name="connsiteX107" fmla="*/ 2731166 w 4194032"/>
              <a:gd name="connsiteY10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25615 w 4194032"/>
              <a:gd name="connsiteY21" fmla="*/ 1404730 h 4704521"/>
              <a:gd name="connsiteX22" fmla="*/ 112362 w 4194032"/>
              <a:gd name="connsiteY22" fmla="*/ 1590260 h 4704521"/>
              <a:gd name="connsiteX23" fmla="*/ 85858 w 4194032"/>
              <a:gd name="connsiteY23" fmla="*/ 1789043 h 4704521"/>
              <a:gd name="connsiteX24" fmla="*/ 59354 w 4194032"/>
              <a:gd name="connsiteY24" fmla="*/ 2014330 h 4704521"/>
              <a:gd name="connsiteX25" fmla="*/ 46102 w 4194032"/>
              <a:gd name="connsiteY25" fmla="*/ 2319130 h 4704521"/>
              <a:gd name="connsiteX26" fmla="*/ 32849 w 4194032"/>
              <a:gd name="connsiteY26" fmla="*/ 2557669 h 4704521"/>
              <a:gd name="connsiteX27" fmla="*/ 19597 w 4194032"/>
              <a:gd name="connsiteY27" fmla="*/ 2981739 h 4704521"/>
              <a:gd name="connsiteX28" fmla="*/ 46102 w 4194032"/>
              <a:gd name="connsiteY28" fmla="*/ 3922643 h 4704521"/>
              <a:gd name="connsiteX29" fmla="*/ 85858 w 4194032"/>
              <a:gd name="connsiteY29" fmla="*/ 4055165 h 4704521"/>
              <a:gd name="connsiteX30" fmla="*/ 99110 w 4194032"/>
              <a:gd name="connsiteY30" fmla="*/ 4108173 h 4704521"/>
              <a:gd name="connsiteX31" fmla="*/ 112362 w 4194032"/>
              <a:gd name="connsiteY31" fmla="*/ 4174434 h 4704521"/>
              <a:gd name="connsiteX32" fmla="*/ 152119 w 4194032"/>
              <a:gd name="connsiteY32" fmla="*/ 4240695 h 4704521"/>
              <a:gd name="connsiteX33" fmla="*/ 191876 w 4194032"/>
              <a:gd name="connsiteY33" fmla="*/ 4346713 h 4704521"/>
              <a:gd name="connsiteX34" fmla="*/ 205128 w 4194032"/>
              <a:gd name="connsiteY34" fmla="*/ 4386469 h 4704521"/>
              <a:gd name="connsiteX35" fmla="*/ 244884 w 4194032"/>
              <a:gd name="connsiteY35" fmla="*/ 4412973 h 4704521"/>
              <a:gd name="connsiteX36" fmla="*/ 271389 w 4194032"/>
              <a:gd name="connsiteY36" fmla="*/ 4439478 h 4704521"/>
              <a:gd name="connsiteX37" fmla="*/ 350902 w 4194032"/>
              <a:gd name="connsiteY37" fmla="*/ 4492487 h 4704521"/>
              <a:gd name="connsiteX38" fmla="*/ 430415 w 4194032"/>
              <a:gd name="connsiteY38" fmla="*/ 4572000 h 4704521"/>
              <a:gd name="connsiteX39" fmla="*/ 456919 w 4194032"/>
              <a:gd name="connsiteY39" fmla="*/ 4611756 h 4704521"/>
              <a:gd name="connsiteX40" fmla="*/ 496676 w 4194032"/>
              <a:gd name="connsiteY40" fmla="*/ 4625008 h 4704521"/>
              <a:gd name="connsiteX41" fmla="*/ 589441 w 4194032"/>
              <a:gd name="connsiteY41" fmla="*/ 4638260 h 4704521"/>
              <a:gd name="connsiteX42" fmla="*/ 682206 w 4194032"/>
              <a:gd name="connsiteY42" fmla="*/ 4664765 h 4704521"/>
              <a:gd name="connsiteX43" fmla="*/ 814728 w 4194032"/>
              <a:gd name="connsiteY43" fmla="*/ 4691269 h 4704521"/>
              <a:gd name="connsiteX44" fmla="*/ 1066519 w 4194032"/>
              <a:gd name="connsiteY44" fmla="*/ 4704521 h 4704521"/>
              <a:gd name="connsiteX45" fmla="*/ 1543597 w 4194032"/>
              <a:gd name="connsiteY45" fmla="*/ 4678017 h 4704521"/>
              <a:gd name="connsiteX46" fmla="*/ 1596606 w 4194032"/>
              <a:gd name="connsiteY46" fmla="*/ 4664765 h 4704521"/>
              <a:gd name="connsiteX47" fmla="*/ 1768884 w 4194032"/>
              <a:gd name="connsiteY47" fmla="*/ 4558747 h 4704521"/>
              <a:gd name="connsiteX48" fmla="*/ 1808641 w 4194032"/>
              <a:gd name="connsiteY48" fmla="*/ 4518991 h 4704521"/>
              <a:gd name="connsiteX49" fmla="*/ 1861649 w 4194032"/>
              <a:gd name="connsiteY49" fmla="*/ 4492487 h 4704521"/>
              <a:gd name="connsiteX50" fmla="*/ 2007423 w 4194032"/>
              <a:gd name="connsiteY50" fmla="*/ 4373217 h 4704521"/>
              <a:gd name="connsiteX51" fmla="*/ 2060432 w 4194032"/>
              <a:gd name="connsiteY51" fmla="*/ 4320208 h 4704521"/>
              <a:gd name="connsiteX52" fmla="*/ 2086936 w 4194032"/>
              <a:gd name="connsiteY52" fmla="*/ 4280452 h 4704521"/>
              <a:gd name="connsiteX53" fmla="*/ 2126693 w 4194032"/>
              <a:gd name="connsiteY53" fmla="*/ 4267200 h 4704521"/>
              <a:gd name="connsiteX54" fmla="*/ 2166449 w 4194032"/>
              <a:gd name="connsiteY54" fmla="*/ 4240695 h 4704521"/>
              <a:gd name="connsiteX55" fmla="*/ 2219458 w 4194032"/>
              <a:gd name="connsiteY55" fmla="*/ 4214191 h 4704521"/>
              <a:gd name="connsiteX56" fmla="*/ 2245962 w 4194032"/>
              <a:gd name="connsiteY56" fmla="*/ 4174434 h 4704521"/>
              <a:gd name="connsiteX57" fmla="*/ 2298971 w 4194032"/>
              <a:gd name="connsiteY57" fmla="*/ 4108173 h 4704521"/>
              <a:gd name="connsiteX58" fmla="*/ 2444745 w 4194032"/>
              <a:gd name="connsiteY58" fmla="*/ 4055165 h 4704521"/>
              <a:gd name="connsiteX59" fmla="*/ 2484502 w 4194032"/>
              <a:gd name="connsiteY59" fmla="*/ 4028660 h 4704521"/>
              <a:gd name="connsiteX60" fmla="*/ 2590519 w 4194032"/>
              <a:gd name="connsiteY60" fmla="*/ 3988904 h 4704521"/>
              <a:gd name="connsiteX61" fmla="*/ 2696536 w 4194032"/>
              <a:gd name="connsiteY61" fmla="*/ 3949147 h 4704521"/>
              <a:gd name="connsiteX62" fmla="*/ 2762797 w 4194032"/>
              <a:gd name="connsiteY62" fmla="*/ 3935895 h 4704521"/>
              <a:gd name="connsiteX63" fmla="*/ 2842310 w 4194032"/>
              <a:gd name="connsiteY63" fmla="*/ 3909391 h 4704521"/>
              <a:gd name="connsiteX64" fmla="*/ 2908571 w 4194032"/>
              <a:gd name="connsiteY64" fmla="*/ 3856382 h 4704521"/>
              <a:gd name="connsiteX65" fmla="*/ 2948328 w 4194032"/>
              <a:gd name="connsiteY65" fmla="*/ 3816626 h 4704521"/>
              <a:gd name="connsiteX66" fmla="*/ 2988084 w 4194032"/>
              <a:gd name="connsiteY66" fmla="*/ 3790121 h 4704521"/>
              <a:gd name="connsiteX67" fmla="*/ 3120606 w 4194032"/>
              <a:gd name="connsiteY67" fmla="*/ 3684104 h 4704521"/>
              <a:gd name="connsiteX68" fmla="*/ 3186867 w 4194032"/>
              <a:gd name="connsiteY68" fmla="*/ 3631095 h 4704521"/>
              <a:gd name="connsiteX69" fmla="*/ 3306136 w 4194032"/>
              <a:gd name="connsiteY69" fmla="*/ 3564834 h 4704521"/>
              <a:gd name="connsiteX70" fmla="*/ 3359145 w 4194032"/>
              <a:gd name="connsiteY70" fmla="*/ 3525078 h 4704521"/>
              <a:gd name="connsiteX71" fmla="*/ 3451910 w 4194032"/>
              <a:gd name="connsiteY71" fmla="*/ 3458817 h 4704521"/>
              <a:gd name="connsiteX72" fmla="*/ 3518171 w 4194032"/>
              <a:gd name="connsiteY72" fmla="*/ 3366052 h 4704521"/>
              <a:gd name="connsiteX73" fmla="*/ 3571180 w 4194032"/>
              <a:gd name="connsiteY73" fmla="*/ 3326295 h 4704521"/>
              <a:gd name="connsiteX74" fmla="*/ 3730206 w 4194032"/>
              <a:gd name="connsiteY74" fmla="*/ 3154017 h 4704521"/>
              <a:gd name="connsiteX75" fmla="*/ 3822971 w 4194032"/>
              <a:gd name="connsiteY75" fmla="*/ 3074504 h 4704521"/>
              <a:gd name="connsiteX76" fmla="*/ 3902484 w 4194032"/>
              <a:gd name="connsiteY76" fmla="*/ 2981739 h 4704521"/>
              <a:gd name="connsiteX77" fmla="*/ 3928989 w 4194032"/>
              <a:gd name="connsiteY77" fmla="*/ 2862469 h 4704521"/>
              <a:gd name="connsiteX78" fmla="*/ 3942241 w 4194032"/>
              <a:gd name="connsiteY78" fmla="*/ 2809460 h 4704521"/>
              <a:gd name="connsiteX79" fmla="*/ 3955493 w 4194032"/>
              <a:gd name="connsiteY79" fmla="*/ 2729947 h 4704521"/>
              <a:gd name="connsiteX80" fmla="*/ 3968745 w 4194032"/>
              <a:gd name="connsiteY80" fmla="*/ 2637182 h 4704521"/>
              <a:gd name="connsiteX81" fmla="*/ 3995249 w 4194032"/>
              <a:gd name="connsiteY81" fmla="*/ 2531165 h 4704521"/>
              <a:gd name="connsiteX82" fmla="*/ 4008502 w 4194032"/>
              <a:gd name="connsiteY82" fmla="*/ 2451652 h 4704521"/>
              <a:gd name="connsiteX83" fmla="*/ 4035006 w 4194032"/>
              <a:gd name="connsiteY83" fmla="*/ 2332382 h 4704521"/>
              <a:gd name="connsiteX84" fmla="*/ 4048258 w 4194032"/>
              <a:gd name="connsiteY84" fmla="*/ 2292626 h 4704521"/>
              <a:gd name="connsiteX85" fmla="*/ 4061510 w 4194032"/>
              <a:gd name="connsiteY85" fmla="*/ 2186608 h 4704521"/>
              <a:gd name="connsiteX86" fmla="*/ 4088015 w 4194032"/>
              <a:gd name="connsiteY86" fmla="*/ 2120347 h 4704521"/>
              <a:gd name="connsiteX87" fmla="*/ 4114519 w 4194032"/>
              <a:gd name="connsiteY87" fmla="*/ 2027582 h 4704521"/>
              <a:gd name="connsiteX88" fmla="*/ 4141023 w 4194032"/>
              <a:gd name="connsiteY88" fmla="*/ 1948069 h 4704521"/>
              <a:gd name="connsiteX89" fmla="*/ 4154276 w 4194032"/>
              <a:gd name="connsiteY89" fmla="*/ 1868556 h 4704521"/>
              <a:gd name="connsiteX90" fmla="*/ 4167528 w 4194032"/>
              <a:gd name="connsiteY90" fmla="*/ 1815547 h 4704521"/>
              <a:gd name="connsiteX91" fmla="*/ 4194032 w 4194032"/>
              <a:gd name="connsiteY91" fmla="*/ 1683026 h 4704521"/>
              <a:gd name="connsiteX92" fmla="*/ 4180780 w 4194032"/>
              <a:gd name="connsiteY92" fmla="*/ 1325217 h 4704521"/>
              <a:gd name="connsiteX93" fmla="*/ 4167528 w 4194032"/>
              <a:gd name="connsiteY93" fmla="*/ 1258956 h 4704521"/>
              <a:gd name="connsiteX94" fmla="*/ 4141023 w 4194032"/>
              <a:gd name="connsiteY94" fmla="*/ 954156 h 4704521"/>
              <a:gd name="connsiteX95" fmla="*/ 4114519 w 4194032"/>
              <a:gd name="connsiteY95" fmla="*/ 901147 h 4704521"/>
              <a:gd name="connsiteX96" fmla="*/ 4074762 w 4194032"/>
              <a:gd name="connsiteY96" fmla="*/ 808382 h 4704521"/>
              <a:gd name="connsiteX97" fmla="*/ 4008502 w 4194032"/>
              <a:gd name="connsiteY97" fmla="*/ 689113 h 4704521"/>
              <a:gd name="connsiteX98" fmla="*/ 3875980 w 4194032"/>
              <a:gd name="connsiteY98" fmla="*/ 636104 h 4704521"/>
              <a:gd name="connsiteX99" fmla="*/ 3796467 w 4194032"/>
              <a:gd name="connsiteY99" fmla="*/ 596347 h 4704521"/>
              <a:gd name="connsiteX100" fmla="*/ 3663945 w 4194032"/>
              <a:gd name="connsiteY100" fmla="*/ 556591 h 4704521"/>
              <a:gd name="connsiteX101" fmla="*/ 3584432 w 4194032"/>
              <a:gd name="connsiteY101" fmla="*/ 543339 h 4704521"/>
              <a:gd name="connsiteX102" fmla="*/ 3412154 w 4194032"/>
              <a:gd name="connsiteY102" fmla="*/ 450573 h 4704521"/>
              <a:gd name="connsiteX103" fmla="*/ 3332641 w 4194032"/>
              <a:gd name="connsiteY103" fmla="*/ 424069 h 4704521"/>
              <a:gd name="connsiteX104" fmla="*/ 3239876 w 4194032"/>
              <a:gd name="connsiteY104" fmla="*/ 384313 h 4704521"/>
              <a:gd name="connsiteX105" fmla="*/ 2971519 w 4194032"/>
              <a:gd name="connsiteY105" fmla="*/ 337930 h 4704521"/>
              <a:gd name="connsiteX106" fmla="*/ 2731166 w 4194032"/>
              <a:gd name="connsiteY10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12362 w 4194032"/>
              <a:gd name="connsiteY30" fmla="*/ 4174434 h 4704521"/>
              <a:gd name="connsiteX31" fmla="*/ 152119 w 4194032"/>
              <a:gd name="connsiteY31" fmla="*/ 4240695 h 4704521"/>
              <a:gd name="connsiteX32" fmla="*/ 191876 w 4194032"/>
              <a:gd name="connsiteY32" fmla="*/ 4346713 h 4704521"/>
              <a:gd name="connsiteX33" fmla="*/ 205128 w 4194032"/>
              <a:gd name="connsiteY33" fmla="*/ 4386469 h 4704521"/>
              <a:gd name="connsiteX34" fmla="*/ 244884 w 4194032"/>
              <a:gd name="connsiteY34" fmla="*/ 4412973 h 4704521"/>
              <a:gd name="connsiteX35" fmla="*/ 271389 w 4194032"/>
              <a:gd name="connsiteY35" fmla="*/ 4439478 h 4704521"/>
              <a:gd name="connsiteX36" fmla="*/ 350902 w 4194032"/>
              <a:gd name="connsiteY36" fmla="*/ 4492487 h 4704521"/>
              <a:gd name="connsiteX37" fmla="*/ 430415 w 4194032"/>
              <a:gd name="connsiteY37" fmla="*/ 4572000 h 4704521"/>
              <a:gd name="connsiteX38" fmla="*/ 456919 w 4194032"/>
              <a:gd name="connsiteY38" fmla="*/ 4611756 h 4704521"/>
              <a:gd name="connsiteX39" fmla="*/ 496676 w 4194032"/>
              <a:gd name="connsiteY39" fmla="*/ 4625008 h 4704521"/>
              <a:gd name="connsiteX40" fmla="*/ 589441 w 4194032"/>
              <a:gd name="connsiteY40" fmla="*/ 4638260 h 4704521"/>
              <a:gd name="connsiteX41" fmla="*/ 682206 w 4194032"/>
              <a:gd name="connsiteY41" fmla="*/ 4664765 h 4704521"/>
              <a:gd name="connsiteX42" fmla="*/ 814728 w 4194032"/>
              <a:gd name="connsiteY42" fmla="*/ 4691269 h 4704521"/>
              <a:gd name="connsiteX43" fmla="*/ 1066519 w 4194032"/>
              <a:gd name="connsiteY43" fmla="*/ 4704521 h 4704521"/>
              <a:gd name="connsiteX44" fmla="*/ 1543597 w 4194032"/>
              <a:gd name="connsiteY44" fmla="*/ 4678017 h 4704521"/>
              <a:gd name="connsiteX45" fmla="*/ 1596606 w 4194032"/>
              <a:gd name="connsiteY45" fmla="*/ 4664765 h 4704521"/>
              <a:gd name="connsiteX46" fmla="*/ 1768884 w 4194032"/>
              <a:gd name="connsiteY46" fmla="*/ 4558747 h 4704521"/>
              <a:gd name="connsiteX47" fmla="*/ 1808641 w 4194032"/>
              <a:gd name="connsiteY47" fmla="*/ 4518991 h 4704521"/>
              <a:gd name="connsiteX48" fmla="*/ 1861649 w 4194032"/>
              <a:gd name="connsiteY48" fmla="*/ 4492487 h 4704521"/>
              <a:gd name="connsiteX49" fmla="*/ 2007423 w 4194032"/>
              <a:gd name="connsiteY49" fmla="*/ 4373217 h 4704521"/>
              <a:gd name="connsiteX50" fmla="*/ 2060432 w 4194032"/>
              <a:gd name="connsiteY50" fmla="*/ 4320208 h 4704521"/>
              <a:gd name="connsiteX51" fmla="*/ 2086936 w 4194032"/>
              <a:gd name="connsiteY51" fmla="*/ 4280452 h 4704521"/>
              <a:gd name="connsiteX52" fmla="*/ 2126693 w 4194032"/>
              <a:gd name="connsiteY52" fmla="*/ 4267200 h 4704521"/>
              <a:gd name="connsiteX53" fmla="*/ 2166449 w 4194032"/>
              <a:gd name="connsiteY53" fmla="*/ 4240695 h 4704521"/>
              <a:gd name="connsiteX54" fmla="*/ 2219458 w 4194032"/>
              <a:gd name="connsiteY54" fmla="*/ 4214191 h 4704521"/>
              <a:gd name="connsiteX55" fmla="*/ 2245962 w 4194032"/>
              <a:gd name="connsiteY55" fmla="*/ 4174434 h 4704521"/>
              <a:gd name="connsiteX56" fmla="*/ 2298971 w 4194032"/>
              <a:gd name="connsiteY56" fmla="*/ 4108173 h 4704521"/>
              <a:gd name="connsiteX57" fmla="*/ 2444745 w 4194032"/>
              <a:gd name="connsiteY57" fmla="*/ 4055165 h 4704521"/>
              <a:gd name="connsiteX58" fmla="*/ 2484502 w 4194032"/>
              <a:gd name="connsiteY58" fmla="*/ 4028660 h 4704521"/>
              <a:gd name="connsiteX59" fmla="*/ 2590519 w 4194032"/>
              <a:gd name="connsiteY59" fmla="*/ 3988904 h 4704521"/>
              <a:gd name="connsiteX60" fmla="*/ 2696536 w 4194032"/>
              <a:gd name="connsiteY60" fmla="*/ 3949147 h 4704521"/>
              <a:gd name="connsiteX61" fmla="*/ 2762797 w 4194032"/>
              <a:gd name="connsiteY61" fmla="*/ 3935895 h 4704521"/>
              <a:gd name="connsiteX62" fmla="*/ 2842310 w 4194032"/>
              <a:gd name="connsiteY62" fmla="*/ 3909391 h 4704521"/>
              <a:gd name="connsiteX63" fmla="*/ 2908571 w 4194032"/>
              <a:gd name="connsiteY63" fmla="*/ 3856382 h 4704521"/>
              <a:gd name="connsiteX64" fmla="*/ 2948328 w 4194032"/>
              <a:gd name="connsiteY64" fmla="*/ 3816626 h 4704521"/>
              <a:gd name="connsiteX65" fmla="*/ 2988084 w 4194032"/>
              <a:gd name="connsiteY65" fmla="*/ 3790121 h 4704521"/>
              <a:gd name="connsiteX66" fmla="*/ 3120606 w 4194032"/>
              <a:gd name="connsiteY66" fmla="*/ 3684104 h 4704521"/>
              <a:gd name="connsiteX67" fmla="*/ 3186867 w 4194032"/>
              <a:gd name="connsiteY67" fmla="*/ 3631095 h 4704521"/>
              <a:gd name="connsiteX68" fmla="*/ 3306136 w 4194032"/>
              <a:gd name="connsiteY68" fmla="*/ 3564834 h 4704521"/>
              <a:gd name="connsiteX69" fmla="*/ 3359145 w 4194032"/>
              <a:gd name="connsiteY69" fmla="*/ 3525078 h 4704521"/>
              <a:gd name="connsiteX70" fmla="*/ 3451910 w 4194032"/>
              <a:gd name="connsiteY70" fmla="*/ 3458817 h 4704521"/>
              <a:gd name="connsiteX71" fmla="*/ 3518171 w 4194032"/>
              <a:gd name="connsiteY71" fmla="*/ 3366052 h 4704521"/>
              <a:gd name="connsiteX72" fmla="*/ 3571180 w 4194032"/>
              <a:gd name="connsiteY72" fmla="*/ 3326295 h 4704521"/>
              <a:gd name="connsiteX73" fmla="*/ 3730206 w 4194032"/>
              <a:gd name="connsiteY73" fmla="*/ 3154017 h 4704521"/>
              <a:gd name="connsiteX74" fmla="*/ 3822971 w 4194032"/>
              <a:gd name="connsiteY74" fmla="*/ 3074504 h 4704521"/>
              <a:gd name="connsiteX75" fmla="*/ 3902484 w 4194032"/>
              <a:gd name="connsiteY75" fmla="*/ 2981739 h 4704521"/>
              <a:gd name="connsiteX76" fmla="*/ 3928989 w 4194032"/>
              <a:gd name="connsiteY76" fmla="*/ 2862469 h 4704521"/>
              <a:gd name="connsiteX77" fmla="*/ 3942241 w 4194032"/>
              <a:gd name="connsiteY77" fmla="*/ 2809460 h 4704521"/>
              <a:gd name="connsiteX78" fmla="*/ 3955493 w 4194032"/>
              <a:gd name="connsiteY78" fmla="*/ 2729947 h 4704521"/>
              <a:gd name="connsiteX79" fmla="*/ 3968745 w 4194032"/>
              <a:gd name="connsiteY79" fmla="*/ 2637182 h 4704521"/>
              <a:gd name="connsiteX80" fmla="*/ 3995249 w 4194032"/>
              <a:gd name="connsiteY80" fmla="*/ 2531165 h 4704521"/>
              <a:gd name="connsiteX81" fmla="*/ 4008502 w 4194032"/>
              <a:gd name="connsiteY81" fmla="*/ 2451652 h 4704521"/>
              <a:gd name="connsiteX82" fmla="*/ 4035006 w 4194032"/>
              <a:gd name="connsiteY82" fmla="*/ 2332382 h 4704521"/>
              <a:gd name="connsiteX83" fmla="*/ 4048258 w 4194032"/>
              <a:gd name="connsiteY83" fmla="*/ 2292626 h 4704521"/>
              <a:gd name="connsiteX84" fmla="*/ 4061510 w 4194032"/>
              <a:gd name="connsiteY84" fmla="*/ 2186608 h 4704521"/>
              <a:gd name="connsiteX85" fmla="*/ 4088015 w 4194032"/>
              <a:gd name="connsiteY85" fmla="*/ 2120347 h 4704521"/>
              <a:gd name="connsiteX86" fmla="*/ 4114519 w 4194032"/>
              <a:gd name="connsiteY86" fmla="*/ 2027582 h 4704521"/>
              <a:gd name="connsiteX87" fmla="*/ 4141023 w 4194032"/>
              <a:gd name="connsiteY87" fmla="*/ 1948069 h 4704521"/>
              <a:gd name="connsiteX88" fmla="*/ 4154276 w 4194032"/>
              <a:gd name="connsiteY88" fmla="*/ 1868556 h 4704521"/>
              <a:gd name="connsiteX89" fmla="*/ 4167528 w 4194032"/>
              <a:gd name="connsiteY89" fmla="*/ 1815547 h 4704521"/>
              <a:gd name="connsiteX90" fmla="*/ 4194032 w 4194032"/>
              <a:gd name="connsiteY90" fmla="*/ 1683026 h 4704521"/>
              <a:gd name="connsiteX91" fmla="*/ 4180780 w 4194032"/>
              <a:gd name="connsiteY91" fmla="*/ 1325217 h 4704521"/>
              <a:gd name="connsiteX92" fmla="*/ 4167528 w 4194032"/>
              <a:gd name="connsiteY92" fmla="*/ 1258956 h 4704521"/>
              <a:gd name="connsiteX93" fmla="*/ 4141023 w 4194032"/>
              <a:gd name="connsiteY93" fmla="*/ 954156 h 4704521"/>
              <a:gd name="connsiteX94" fmla="*/ 4114519 w 4194032"/>
              <a:gd name="connsiteY94" fmla="*/ 901147 h 4704521"/>
              <a:gd name="connsiteX95" fmla="*/ 4074762 w 4194032"/>
              <a:gd name="connsiteY95" fmla="*/ 808382 h 4704521"/>
              <a:gd name="connsiteX96" fmla="*/ 4008502 w 4194032"/>
              <a:gd name="connsiteY96" fmla="*/ 689113 h 4704521"/>
              <a:gd name="connsiteX97" fmla="*/ 3875980 w 4194032"/>
              <a:gd name="connsiteY97" fmla="*/ 636104 h 4704521"/>
              <a:gd name="connsiteX98" fmla="*/ 3796467 w 4194032"/>
              <a:gd name="connsiteY98" fmla="*/ 596347 h 4704521"/>
              <a:gd name="connsiteX99" fmla="*/ 3663945 w 4194032"/>
              <a:gd name="connsiteY99" fmla="*/ 556591 h 4704521"/>
              <a:gd name="connsiteX100" fmla="*/ 3584432 w 4194032"/>
              <a:gd name="connsiteY100" fmla="*/ 543339 h 4704521"/>
              <a:gd name="connsiteX101" fmla="*/ 3412154 w 4194032"/>
              <a:gd name="connsiteY101" fmla="*/ 450573 h 4704521"/>
              <a:gd name="connsiteX102" fmla="*/ 3332641 w 4194032"/>
              <a:gd name="connsiteY102" fmla="*/ 424069 h 4704521"/>
              <a:gd name="connsiteX103" fmla="*/ 3239876 w 4194032"/>
              <a:gd name="connsiteY103" fmla="*/ 384313 h 4704521"/>
              <a:gd name="connsiteX104" fmla="*/ 2971519 w 4194032"/>
              <a:gd name="connsiteY104" fmla="*/ 337930 h 4704521"/>
              <a:gd name="connsiteX105" fmla="*/ 2731166 w 4194032"/>
              <a:gd name="connsiteY10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12362 w 4194032"/>
              <a:gd name="connsiteY30" fmla="*/ 4174434 h 4704521"/>
              <a:gd name="connsiteX31" fmla="*/ 191876 w 4194032"/>
              <a:gd name="connsiteY31" fmla="*/ 4346713 h 4704521"/>
              <a:gd name="connsiteX32" fmla="*/ 205128 w 4194032"/>
              <a:gd name="connsiteY32" fmla="*/ 4386469 h 4704521"/>
              <a:gd name="connsiteX33" fmla="*/ 244884 w 4194032"/>
              <a:gd name="connsiteY33" fmla="*/ 4412973 h 4704521"/>
              <a:gd name="connsiteX34" fmla="*/ 271389 w 4194032"/>
              <a:gd name="connsiteY34" fmla="*/ 4439478 h 4704521"/>
              <a:gd name="connsiteX35" fmla="*/ 350902 w 4194032"/>
              <a:gd name="connsiteY35" fmla="*/ 4492487 h 4704521"/>
              <a:gd name="connsiteX36" fmla="*/ 430415 w 4194032"/>
              <a:gd name="connsiteY36" fmla="*/ 4572000 h 4704521"/>
              <a:gd name="connsiteX37" fmla="*/ 456919 w 4194032"/>
              <a:gd name="connsiteY37" fmla="*/ 4611756 h 4704521"/>
              <a:gd name="connsiteX38" fmla="*/ 496676 w 4194032"/>
              <a:gd name="connsiteY38" fmla="*/ 4625008 h 4704521"/>
              <a:gd name="connsiteX39" fmla="*/ 589441 w 4194032"/>
              <a:gd name="connsiteY39" fmla="*/ 4638260 h 4704521"/>
              <a:gd name="connsiteX40" fmla="*/ 682206 w 4194032"/>
              <a:gd name="connsiteY40" fmla="*/ 4664765 h 4704521"/>
              <a:gd name="connsiteX41" fmla="*/ 814728 w 4194032"/>
              <a:gd name="connsiteY41" fmla="*/ 4691269 h 4704521"/>
              <a:gd name="connsiteX42" fmla="*/ 1066519 w 4194032"/>
              <a:gd name="connsiteY42" fmla="*/ 4704521 h 4704521"/>
              <a:gd name="connsiteX43" fmla="*/ 1543597 w 4194032"/>
              <a:gd name="connsiteY43" fmla="*/ 4678017 h 4704521"/>
              <a:gd name="connsiteX44" fmla="*/ 1596606 w 4194032"/>
              <a:gd name="connsiteY44" fmla="*/ 4664765 h 4704521"/>
              <a:gd name="connsiteX45" fmla="*/ 1768884 w 4194032"/>
              <a:gd name="connsiteY45" fmla="*/ 4558747 h 4704521"/>
              <a:gd name="connsiteX46" fmla="*/ 1808641 w 4194032"/>
              <a:gd name="connsiteY46" fmla="*/ 4518991 h 4704521"/>
              <a:gd name="connsiteX47" fmla="*/ 1861649 w 4194032"/>
              <a:gd name="connsiteY47" fmla="*/ 4492487 h 4704521"/>
              <a:gd name="connsiteX48" fmla="*/ 2007423 w 4194032"/>
              <a:gd name="connsiteY48" fmla="*/ 4373217 h 4704521"/>
              <a:gd name="connsiteX49" fmla="*/ 2060432 w 4194032"/>
              <a:gd name="connsiteY49" fmla="*/ 4320208 h 4704521"/>
              <a:gd name="connsiteX50" fmla="*/ 2086936 w 4194032"/>
              <a:gd name="connsiteY50" fmla="*/ 4280452 h 4704521"/>
              <a:gd name="connsiteX51" fmla="*/ 2126693 w 4194032"/>
              <a:gd name="connsiteY51" fmla="*/ 4267200 h 4704521"/>
              <a:gd name="connsiteX52" fmla="*/ 2166449 w 4194032"/>
              <a:gd name="connsiteY52" fmla="*/ 4240695 h 4704521"/>
              <a:gd name="connsiteX53" fmla="*/ 2219458 w 4194032"/>
              <a:gd name="connsiteY53" fmla="*/ 4214191 h 4704521"/>
              <a:gd name="connsiteX54" fmla="*/ 2245962 w 4194032"/>
              <a:gd name="connsiteY54" fmla="*/ 4174434 h 4704521"/>
              <a:gd name="connsiteX55" fmla="*/ 2298971 w 4194032"/>
              <a:gd name="connsiteY55" fmla="*/ 4108173 h 4704521"/>
              <a:gd name="connsiteX56" fmla="*/ 2444745 w 4194032"/>
              <a:gd name="connsiteY56" fmla="*/ 4055165 h 4704521"/>
              <a:gd name="connsiteX57" fmla="*/ 2484502 w 4194032"/>
              <a:gd name="connsiteY57" fmla="*/ 4028660 h 4704521"/>
              <a:gd name="connsiteX58" fmla="*/ 2590519 w 4194032"/>
              <a:gd name="connsiteY58" fmla="*/ 3988904 h 4704521"/>
              <a:gd name="connsiteX59" fmla="*/ 2696536 w 4194032"/>
              <a:gd name="connsiteY59" fmla="*/ 3949147 h 4704521"/>
              <a:gd name="connsiteX60" fmla="*/ 2762797 w 4194032"/>
              <a:gd name="connsiteY60" fmla="*/ 3935895 h 4704521"/>
              <a:gd name="connsiteX61" fmla="*/ 2842310 w 4194032"/>
              <a:gd name="connsiteY61" fmla="*/ 3909391 h 4704521"/>
              <a:gd name="connsiteX62" fmla="*/ 2908571 w 4194032"/>
              <a:gd name="connsiteY62" fmla="*/ 3856382 h 4704521"/>
              <a:gd name="connsiteX63" fmla="*/ 2948328 w 4194032"/>
              <a:gd name="connsiteY63" fmla="*/ 3816626 h 4704521"/>
              <a:gd name="connsiteX64" fmla="*/ 2988084 w 4194032"/>
              <a:gd name="connsiteY64" fmla="*/ 3790121 h 4704521"/>
              <a:gd name="connsiteX65" fmla="*/ 3120606 w 4194032"/>
              <a:gd name="connsiteY65" fmla="*/ 3684104 h 4704521"/>
              <a:gd name="connsiteX66" fmla="*/ 3186867 w 4194032"/>
              <a:gd name="connsiteY66" fmla="*/ 3631095 h 4704521"/>
              <a:gd name="connsiteX67" fmla="*/ 3306136 w 4194032"/>
              <a:gd name="connsiteY67" fmla="*/ 3564834 h 4704521"/>
              <a:gd name="connsiteX68" fmla="*/ 3359145 w 4194032"/>
              <a:gd name="connsiteY68" fmla="*/ 3525078 h 4704521"/>
              <a:gd name="connsiteX69" fmla="*/ 3451910 w 4194032"/>
              <a:gd name="connsiteY69" fmla="*/ 3458817 h 4704521"/>
              <a:gd name="connsiteX70" fmla="*/ 3518171 w 4194032"/>
              <a:gd name="connsiteY70" fmla="*/ 3366052 h 4704521"/>
              <a:gd name="connsiteX71" fmla="*/ 3571180 w 4194032"/>
              <a:gd name="connsiteY71" fmla="*/ 3326295 h 4704521"/>
              <a:gd name="connsiteX72" fmla="*/ 3730206 w 4194032"/>
              <a:gd name="connsiteY72" fmla="*/ 3154017 h 4704521"/>
              <a:gd name="connsiteX73" fmla="*/ 3822971 w 4194032"/>
              <a:gd name="connsiteY73" fmla="*/ 3074504 h 4704521"/>
              <a:gd name="connsiteX74" fmla="*/ 3902484 w 4194032"/>
              <a:gd name="connsiteY74" fmla="*/ 2981739 h 4704521"/>
              <a:gd name="connsiteX75" fmla="*/ 3928989 w 4194032"/>
              <a:gd name="connsiteY75" fmla="*/ 2862469 h 4704521"/>
              <a:gd name="connsiteX76" fmla="*/ 3942241 w 4194032"/>
              <a:gd name="connsiteY76" fmla="*/ 2809460 h 4704521"/>
              <a:gd name="connsiteX77" fmla="*/ 3955493 w 4194032"/>
              <a:gd name="connsiteY77" fmla="*/ 2729947 h 4704521"/>
              <a:gd name="connsiteX78" fmla="*/ 3968745 w 4194032"/>
              <a:gd name="connsiteY78" fmla="*/ 2637182 h 4704521"/>
              <a:gd name="connsiteX79" fmla="*/ 3995249 w 4194032"/>
              <a:gd name="connsiteY79" fmla="*/ 2531165 h 4704521"/>
              <a:gd name="connsiteX80" fmla="*/ 4008502 w 4194032"/>
              <a:gd name="connsiteY80" fmla="*/ 2451652 h 4704521"/>
              <a:gd name="connsiteX81" fmla="*/ 4035006 w 4194032"/>
              <a:gd name="connsiteY81" fmla="*/ 2332382 h 4704521"/>
              <a:gd name="connsiteX82" fmla="*/ 4048258 w 4194032"/>
              <a:gd name="connsiteY82" fmla="*/ 2292626 h 4704521"/>
              <a:gd name="connsiteX83" fmla="*/ 4061510 w 4194032"/>
              <a:gd name="connsiteY83" fmla="*/ 2186608 h 4704521"/>
              <a:gd name="connsiteX84" fmla="*/ 4088015 w 4194032"/>
              <a:gd name="connsiteY84" fmla="*/ 2120347 h 4704521"/>
              <a:gd name="connsiteX85" fmla="*/ 4114519 w 4194032"/>
              <a:gd name="connsiteY85" fmla="*/ 2027582 h 4704521"/>
              <a:gd name="connsiteX86" fmla="*/ 4141023 w 4194032"/>
              <a:gd name="connsiteY86" fmla="*/ 1948069 h 4704521"/>
              <a:gd name="connsiteX87" fmla="*/ 4154276 w 4194032"/>
              <a:gd name="connsiteY87" fmla="*/ 1868556 h 4704521"/>
              <a:gd name="connsiteX88" fmla="*/ 4167528 w 4194032"/>
              <a:gd name="connsiteY88" fmla="*/ 1815547 h 4704521"/>
              <a:gd name="connsiteX89" fmla="*/ 4194032 w 4194032"/>
              <a:gd name="connsiteY89" fmla="*/ 1683026 h 4704521"/>
              <a:gd name="connsiteX90" fmla="*/ 4180780 w 4194032"/>
              <a:gd name="connsiteY90" fmla="*/ 1325217 h 4704521"/>
              <a:gd name="connsiteX91" fmla="*/ 4167528 w 4194032"/>
              <a:gd name="connsiteY91" fmla="*/ 1258956 h 4704521"/>
              <a:gd name="connsiteX92" fmla="*/ 4141023 w 4194032"/>
              <a:gd name="connsiteY92" fmla="*/ 954156 h 4704521"/>
              <a:gd name="connsiteX93" fmla="*/ 4114519 w 4194032"/>
              <a:gd name="connsiteY93" fmla="*/ 901147 h 4704521"/>
              <a:gd name="connsiteX94" fmla="*/ 4074762 w 4194032"/>
              <a:gd name="connsiteY94" fmla="*/ 808382 h 4704521"/>
              <a:gd name="connsiteX95" fmla="*/ 4008502 w 4194032"/>
              <a:gd name="connsiteY95" fmla="*/ 689113 h 4704521"/>
              <a:gd name="connsiteX96" fmla="*/ 3875980 w 4194032"/>
              <a:gd name="connsiteY96" fmla="*/ 636104 h 4704521"/>
              <a:gd name="connsiteX97" fmla="*/ 3796467 w 4194032"/>
              <a:gd name="connsiteY97" fmla="*/ 596347 h 4704521"/>
              <a:gd name="connsiteX98" fmla="*/ 3663945 w 4194032"/>
              <a:gd name="connsiteY98" fmla="*/ 556591 h 4704521"/>
              <a:gd name="connsiteX99" fmla="*/ 3584432 w 4194032"/>
              <a:gd name="connsiteY99" fmla="*/ 543339 h 4704521"/>
              <a:gd name="connsiteX100" fmla="*/ 3412154 w 4194032"/>
              <a:gd name="connsiteY100" fmla="*/ 450573 h 4704521"/>
              <a:gd name="connsiteX101" fmla="*/ 3332641 w 4194032"/>
              <a:gd name="connsiteY101" fmla="*/ 424069 h 4704521"/>
              <a:gd name="connsiteX102" fmla="*/ 3239876 w 4194032"/>
              <a:gd name="connsiteY102" fmla="*/ 384313 h 4704521"/>
              <a:gd name="connsiteX103" fmla="*/ 2971519 w 4194032"/>
              <a:gd name="connsiteY103" fmla="*/ 337930 h 4704521"/>
              <a:gd name="connsiteX104" fmla="*/ 2731166 w 4194032"/>
              <a:gd name="connsiteY10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91876 w 4194032"/>
              <a:gd name="connsiteY30" fmla="*/ 4346713 h 4704521"/>
              <a:gd name="connsiteX31" fmla="*/ 205128 w 4194032"/>
              <a:gd name="connsiteY31" fmla="*/ 4386469 h 4704521"/>
              <a:gd name="connsiteX32" fmla="*/ 244884 w 4194032"/>
              <a:gd name="connsiteY32" fmla="*/ 4412973 h 4704521"/>
              <a:gd name="connsiteX33" fmla="*/ 271389 w 4194032"/>
              <a:gd name="connsiteY33" fmla="*/ 4439478 h 4704521"/>
              <a:gd name="connsiteX34" fmla="*/ 350902 w 4194032"/>
              <a:gd name="connsiteY34" fmla="*/ 4492487 h 4704521"/>
              <a:gd name="connsiteX35" fmla="*/ 430415 w 4194032"/>
              <a:gd name="connsiteY35" fmla="*/ 4572000 h 4704521"/>
              <a:gd name="connsiteX36" fmla="*/ 456919 w 4194032"/>
              <a:gd name="connsiteY36" fmla="*/ 4611756 h 4704521"/>
              <a:gd name="connsiteX37" fmla="*/ 496676 w 4194032"/>
              <a:gd name="connsiteY37" fmla="*/ 4625008 h 4704521"/>
              <a:gd name="connsiteX38" fmla="*/ 589441 w 4194032"/>
              <a:gd name="connsiteY38" fmla="*/ 4638260 h 4704521"/>
              <a:gd name="connsiteX39" fmla="*/ 682206 w 4194032"/>
              <a:gd name="connsiteY39" fmla="*/ 4664765 h 4704521"/>
              <a:gd name="connsiteX40" fmla="*/ 814728 w 4194032"/>
              <a:gd name="connsiteY40" fmla="*/ 4691269 h 4704521"/>
              <a:gd name="connsiteX41" fmla="*/ 1066519 w 4194032"/>
              <a:gd name="connsiteY41" fmla="*/ 4704521 h 4704521"/>
              <a:gd name="connsiteX42" fmla="*/ 1543597 w 4194032"/>
              <a:gd name="connsiteY42" fmla="*/ 4678017 h 4704521"/>
              <a:gd name="connsiteX43" fmla="*/ 1596606 w 4194032"/>
              <a:gd name="connsiteY43" fmla="*/ 4664765 h 4704521"/>
              <a:gd name="connsiteX44" fmla="*/ 1768884 w 4194032"/>
              <a:gd name="connsiteY44" fmla="*/ 4558747 h 4704521"/>
              <a:gd name="connsiteX45" fmla="*/ 1808641 w 4194032"/>
              <a:gd name="connsiteY45" fmla="*/ 4518991 h 4704521"/>
              <a:gd name="connsiteX46" fmla="*/ 1861649 w 4194032"/>
              <a:gd name="connsiteY46" fmla="*/ 4492487 h 4704521"/>
              <a:gd name="connsiteX47" fmla="*/ 2007423 w 4194032"/>
              <a:gd name="connsiteY47" fmla="*/ 4373217 h 4704521"/>
              <a:gd name="connsiteX48" fmla="*/ 2060432 w 4194032"/>
              <a:gd name="connsiteY48" fmla="*/ 4320208 h 4704521"/>
              <a:gd name="connsiteX49" fmla="*/ 2086936 w 4194032"/>
              <a:gd name="connsiteY49" fmla="*/ 4280452 h 4704521"/>
              <a:gd name="connsiteX50" fmla="*/ 2126693 w 4194032"/>
              <a:gd name="connsiteY50" fmla="*/ 4267200 h 4704521"/>
              <a:gd name="connsiteX51" fmla="*/ 2166449 w 4194032"/>
              <a:gd name="connsiteY51" fmla="*/ 4240695 h 4704521"/>
              <a:gd name="connsiteX52" fmla="*/ 2219458 w 4194032"/>
              <a:gd name="connsiteY52" fmla="*/ 4214191 h 4704521"/>
              <a:gd name="connsiteX53" fmla="*/ 2245962 w 4194032"/>
              <a:gd name="connsiteY53" fmla="*/ 4174434 h 4704521"/>
              <a:gd name="connsiteX54" fmla="*/ 2298971 w 4194032"/>
              <a:gd name="connsiteY54" fmla="*/ 4108173 h 4704521"/>
              <a:gd name="connsiteX55" fmla="*/ 2444745 w 4194032"/>
              <a:gd name="connsiteY55" fmla="*/ 4055165 h 4704521"/>
              <a:gd name="connsiteX56" fmla="*/ 2484502 w 4194032"/>
              <a:gd name="connsiteY56" fmla="*/ 4028660 h 4704521"/>
              <a:gd name="connsiteX57" fmla="*/ 2590519 w 4194032"/>
              <a:gd name="connsiteY57" fmla="*/ 3988904 h 4704521"/>
              <a:gd name="connsiteX58" fmla="*/ 2696536 w 4194032"/>
              <a:gd name="connsiteY58" fmla="*/ 3949147 h 4704521"/>
              <a:gd name="connsiteX59" fmla="*/ 2762797 w 4194032"/>
              <a:gd name="connsiteY59" fmla="*/ 3935895 h 4704521"/>
              <a:gd name="connsiteX60" fmla="*/ 2842310 w 4194032"/>
              <a:gd name="connsiteY60" fmla="*/ 3909391 h 4704521"/>
              <a:gd name="connsiteX61" fmla="*/ 2908571 w 4194032"/>
              <a:gd name="connsiteY61" fmla="*/ 3856382 h 4704521"/>
              <a:gd name="connsiteX62" fmla="*/ 2948328 w 4194032"/>
              <a:gd name="connsiteY62" fmla="*/ 3816626 h 4704521"/>
              <a:gd name="connsiteX63" fmla="*/ 2988084 w 4194032"/>
              <a:gd name="connsiteY63" fmla="*/ 3790121 h 4704521"/>
              <a:gd name="connsiteX64" fmla="*/ 3120606 w 4194032"/>
              <a:gd name="connsiteY64" fmla="*/ 3684104 h 4704521"/>
              <a:gd name="connsiteX65" fmla="*/ 3186867 w 4194032"/>
              <a:gd name="connsiteY65" fmla="*/ 3631095 h 4704521"/>
              <a:gd name="connsiteX66" fmla="*/ 3306136 w 4194032"/>
              <a:gd name="connsiteY66" fmla="*/ 3564834 h 4704521"/>
              <a:gd name="connsiteX67" fmla="*/ 3359145 w 4194032"/>
              <a:gd name="connsiteY67" fmla="*/ 3525078 h 4704521"/>
              <a:gd name="connsiteX68" fmla="*/ 3451910 w 4194032"/>
              <a:gd name="connsiteY68" fmla="*/ 3458817 h 4704521"/>
              <a:gd name="connsiteX69" fmla="*/ 3518171 w 4194032"/>
              <a:gd name="connsiteY69" fmla="*/ 3366052 h 4704521"/>
              <a:gd name="connsiteX70" fmla="*/ 3571180 w 4194032"/>
              <a:gd name="connsiteY70" fmla="*/ 3326295 h 4704521"/>
              <a:gd name="connsiteX71" fmla="*/ 3730206 w 4194032"/>
              <a:gd name="connsiteY71" fmla="*/ 3154017 h 4704521"/>
              <a:gd name="connsiteX72" fmla="*/ 3822971 w 4194032"/>
              <a:gd name="connsiteY72" fmla="*/ 3074504 h 4704521"/>
              <a:gd name="connsiteX73" fmla="*/ 3902484 w 4194032"/>
              <a:gd name="connsiteY73" fmla="*/ 2981739 h 4704521"/>
              <a:gd name="connsiteX74" fmla="*/ 3928989 w 4194032"/>
              <a:gd name="connsiteY74" fmla="*/ 2862469 h 4704521"/>
              <a:gd name="connsiteX75" fmla="*/ 3942241 w 4194032"/>
              <a:gd name="connsiteY75" fmla="*/ 2809460 h 4704521"/>
              <a:gd name="connsiteX76" fmla="*/ 3955493 w 4194032"/>
              <a:gd name="connsiteY76" fmla="*/ 2729947 h 4704521"/>
              <a:gd name="connsiteX77" fmla="*/ 3968745 w 4194032"/>
              <a:gd name="connsiteY77" fmla="*/ 2637182 h 4704521"/>
              <a:gd name="connsiteX78" fmla="*/ 3995249 w 4194032"/>
              <a:gd name="connsiteY78" fmla="*/ 2531165 h 4704521"/>
              <a:gd name="connsiteX79" fmla="*/ 4008502 w 4194032"/>
              <a:gd name="connsiteY79" fmla="*/ 2451652 h 4704521"/>
              <a:gd name="connsiteX80" fmla="*/ 4035006 w 4194032"/>
              <a:gd name="connsiteY80" fmla="*/ 2332382 h 4704521"/>
              <a:gd name="connsiteX81" fmla="*/ 4048258 w 4194032"/>
              <a:gd name="connsiteY81" fmla="*/ 2292626 h 4704521"/>
              <a:gd name="connsiteX82" fmla="*/ 4061510 w 4194032"/>
              <a:gd name="connsiteY82" fmla="*/ 2186608 h 4704521"/>
              <a:gd name="connsiteX83" fmla="*/ 4088015 w 4194032"/>
              <a:gd name="connsiteY83" fmla="*/ 2120347 h 4704521"/>
              <a:gd name="connsiteX84" fmla="*/ 4114519 w 4194032"/>
              <a:gd name="connsiteY84" fmla="*/ 2027582 h 4704521"/>
              <a:gd name="connsiteX85" fmla="*/ 4141023 w 4194032"/>
              <a:gd name="connsiteY85" fmla="*/ 1948069 h 4704521"/>
              <a:gd name="connsiteX86" fmla="*/ 4154276 w 4194032"/>
              <a:gd name="connsiteY86" fmla="*/ 1868556 h 4704521"/>
              <a:gd name="connsiteX87" fmla="*/ 4167528 w 4194032"/>
              <a:gd name="connsiteY87" fmla="*/ 1815547 h 4704521"/>
              <a:gd name="connsiteX88" fmla="*/ 4194032 w 4194032"/>
              <a:gd name="connsiteY88" fmla="*/ 1683026 h 4704521"/>
              <a:gd name="connsiteX89" fmla="*/ 4180780 w 4194032"/>
              <a:gd name="connsiteY89" fmla="*/ 1325217 h 4704521"/>
              <a:gd name="connsiteX90" fmla="*/ 4167528 w 4194032"/>
              <a:gd name="connsiteY90" fmla="*/ 1258956 h 4704521"/>
              <a:gd name="connsiteX91" fmla="*/ 4141023 w 4194032"/>
              <a:gd name="connsiteY91" fmla="*/ 954156 h 4704521"/>
              <a:gd name="connsiteX92" fmla="*/ 4114519 w 4194032"/>
              <a:gd name="connsiteY92" fmla="*/ 901147 h 4704521"/>
              <a:gd name="connsiteX93" fmla="*/ 4074762 w 4194032"/>
              <a:gd name="connsiteY93" fmla="*/ 808382 h 4704521"/>
              <a:gd name="connsiteX94" fmla="*/ 4008502 w 4194032"/>
              <a:gd name="connsiteY94" fmla="*/ 689113 h 4704521"/>
              <a:gd name="connsiteX95" fmla="*/ 3875980 w 4194032"/>
              <a:gd name="connsiteY95" fmla="*/ 636104 h 4704521"/>
              <a:gd name="connsiteX96" fmla="*/ 3796467 w 4194032"/>
              <a:gd name="connsiteY96" fmla="*/ 596347 h 4704521"/>
              <a:gd name="connsiteX97" fmla="*/ 3663945 w 4194032"/>
              <a:gd name="connsiteY97" fmla="*/ 556591 h 4704521"/>
              <a:gd name="connsiteX98" fmla="*/ 3584432 w 4194032"/>
              <a:gd name="connsiteY98" fmla="*/ 543339 h 4704521"/>
              <a:gd name="connsiteX99" fmla="*/ 3412154 w 4194032"/>
              <a:gd name="connsiteY99" fmla="*/ 450573 h 4704521"/>
              <a:gd name="connsiteX100" fmla="*/ 3332641 w 4194032"/>
              <a:gd name="connsiteY100" fmla="*/ 424069 h 4704521"/>
              <a:gd name="connsiteX101" fmla="*/ 3239876 w 4194032"/>
              <a:gd name="connsiteY101" fmla="*/ 384313 h 4704521"/>
              <a:gd name="connsiteX102" fmla="*/ 2971519 w 4194032"/>
              <a:gd name="connsiteY102" fmla="*/ 337930 h 4704521"/>
              <a:gd name="connsiteX103" fmla="*/ 2731166 w 4194032"/>
              <a:gd name="connsiteY10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91876 w 4194032"/>
              <a:gd name="connsiteY30" fmla="*/ 4346713 h 4704521"/>
              <a:gd name="connsiteX31" fmla="*/ 205128 w 4194032"/>
              <a:gd name="connsiteY31" fmla="*/ 4386469 h 4704521"/>
              <a:gd name="connsiteX32" fmla="*/ 244884 w 4194032"/>
              <a:gd name="connsiteY32" fmla="*/ 4412973 h 4704521"/>
              <a:gd name="connsiteX33" fmla="*/ 350902 w 4194032"/>
              <a:gd name="connsiteY33" fmla="*/ 4492487 h 4704521"/>
              <a:gd name="connsiteX34" fmla="*/ 430415 w 4194032"/>
              <a:gd name="connsiteY34" fmla="*/ 4572000 h 4704521"/>
              <a:gd name="connsiteX35" fmla="*/ 456919 w 4194032"/>
              <a:gd name="connsiteY35" fmla="*/ 4611756 h 4704521"/>
              <a:gd name="connsiteX36" fmla="*/ 496676 w 4194032"/>
              <a:gd name="connsiteY36" fmla="*/ 4625008 h 4704521"/>
              <a:gd name="connsiteX37" fmla="*/ 589441 w 4194032"/>
              <a:gd name="connsiteY37" fmla="*/ 4638260 h 4704521"/>
              <a:gd name="connsiteX38" fmla="*/ 682206 w 4194032"/>
              <a:gd name="connsiteY38" fmla="*/ 4664765 h 4704521"/>
              <a:gd name="connsiteX39" fmla="*/ 814728 w 4194032"/>
              <a:gd name="connsiteY39" fmla="*/ 4691269 h 4704521"/>
              <a:gd name="connsiteX40" fmla="*/ 1066519 w 4194032"/>
              <a:gd name="connsiteY40" fmla="*/ 4704521 h 4704521"/>
              <a:gd name="connsiteX41" fmla="*/ 1543597 w 4194032"/>
              <a:gd name="connsiteY41" fmla="*/ 4678017 h 4704521"/>
              <a:gd name="connsiteX42" fmla="*/ 1596606 w 4194032"/>
              <a:gd name="connsiteY42" fmla="*/ 4664765 h 4704521"/>
              <a:gd name="connsiteX43" fmla="*/ 1768884 w 4194032"/>
              <a:gd name="connsiteY43" fmla="*/ 4558747 h 4704521"/>
              <a:gd name="connsiteX44" fmla="*/ 1808641 w 4194032"/>
              <a:gd name="connsiteY44" fmla="*/ 4518991 h 4704521"/>
              <a:gd name="connsiteX45" fmla="*/ 1861649 w 4194032"/>
              <a:gd name="connsiteY45" fmla="*/ 4492487 h 4704521"/>
              <a:gd name="connsiteX46" fmla="*/ 2007423 w 4194032"/>
              <a:gd name="connsiteY46" fmla="*/ 4373217 h 4704521"/>
              <a:gd name="connsiteX47" fmla="*/ 2060432 w 4194032"/>
              <a:gd name="connsiteY47" fmla="*/ 4320208 h 4704521"/>
              <a:gd name="connsiteX48" fmla="*/ 2086936 w 4194032"/>
              <a:gd name="connsiteY48" fmla="*/ 4280452 h 4704521"/>
              <a:gd name="connsiteX49" fmla="*/ 2126693 w 4194032"/>
              <a:gd name="connsiteY49" fmla="*/ 4267200 h 4704521"/>
              <a:gd name="connsiteX50" fmla="*/ 2166449 w 4194032"/>
              <a:gd name="connsiteY50" fmla="*/ 4240695 h 4704521"/>
              <a:gd name="connsiteX51" fmla="*/ 2219458 w 4194032"/>
              <a:gd name="connsiteY51" fmla="*/ 4214191 h 4704521"/>
              <a:gd name="connsiteX52" fmla="*/ 2245962 w 4194032"/>
              <a:gd name="connsiteY52" fmla="*/ 4174434 h 4704521"/>
              <a:gd name="connsiteX53" fmla="*/ 2298971 w 4194032"/>
              <a:gd name="connsiteY53" fmla="*/ 4108173 h 4704521"/>
              <a:gd name="connsiteX54" fmla="*/ 2444745 w 4194032"/>
              <a:gd name="connsiteY54" fmla="*/ 4055165 h 4704521"/>
              <a:gd name="connsiteX55" fmla="*/ 2484502 w 4194032"/>
              <a:gd name="connsiteY55" fmla="*/ 4028660 h 4704521"/>
              <a:gd name="connsiteX56" fmla="*/ 2590519 w 4194032"/>
              <a:gd name="connsiteY56" fmla="*/ 3988904 h 4704521"/>
              <a:gd name="connsiteX57" fmla="*/ 2696536 w 4194032"/>
              <a:gd name="connsiteY57" fmla="*/ 3949147 h 4704521"/>
              <a:gd name="connsiteX58" fmla="*/ 2762797 w 4194032"/>
              <a:gd name="connsiteY58" fmla="*/ 3935895 h 4704521"/>
              <a:gd name="connsiteX59" fmla="*/ 2842310 w 4194032"/>
              <a:gd name="connsiteY59" fmla="*/ 3909391 h 4704521"/>
              <a:gd name="connsiteX60" fmla="*/ 2908571 w 4194032"/>
              <a:gd name="connsiteY60" fmla="*/ 3856382 h 4704521"/>
              <a:gd name="connsiteX61" fmla="*/ 2948328 w 4194032"/>
              <a:gd name="connsiteY61" fmla="*/ 3816626 h 4704521"/>
              <a:gd name="connsiteX62" fmla="*/ 2988084 w 4194032"/>
              <a:gd name="connsiteY62" fmla="*/ 3790121 h 4704521"/>
              <a:gd name="connsiteX63" fmla="*/ 3120606 w 4194032"/>
              <a:gd name="connsiteY63" fmla="*/ 3684104 h 4704521"/>
              <a:gd name="connsiteX64" fmla="*/ 3186867 w 4194032"/>
              <a:gd name="connsiteY64" fmla="*/ 3631095 h 4704521"/>
              <a:gd name="connsiteX65" fmla="*/ 3306136 w 4194032"/>
              <a:gd name="connsiteY65" fmla="*/ 3564834 h 4704521"/>
              <a:gd name="connsiteX66" fmla="*/ 3359145 w 4194032"/>
              <a:gd name="connsiteY66" fmla="*/ 3525078 h 4704521"/>
              <a:gd name="connsiteX67" fmla="*/ 3451910 w 4194032"/>
              <a:gd name="connsiteY67" fmla="*/ 3458817 h 4704521"/>
              <a:gd name="connsiteX68" fmla="*/ 3518171 w 4194032"/>
              <a:gd name="connsiteY68" fmla="*/ 3366052 h 4704521"/>
              <a:gd name="connsiteX69" fmla="*/ 3571180 w 4194032"/>
              <a:gd name="connsiteY69" fmla="*/ 3326295 h 4704521"/>
              <a:gd name="connsiteX70" fmla="*/ 3730206 w 4194032"/>
              <a:gd name="connsiteY70" fmla="*/ 3154017 h 4704521"/>
              <a:gd name="connsiteX71" fmla="*/ 3822971 w 4194032"/>
              <a:gd name="connsiteY71" fmla="*/ 3074504 h 4704521"/>
              <a:gd name="connsiteX72" fmla="*/ 3902484 w 4194032"/>
              <a:gd name="connsiteY72" fmla="*/ 2981739 h 4704521"/>
              <a:gd name="connsiteX73" fmla="*/ 3928989 w 4194032"/>
              <a:gd name="connsiteY73" fmla="*/ 2862469 h 4704521"/>
              <a:gd name="connsiteX74" fmla="*/ 3942241 w 4194032"/>
              <a:gd name="connsiteY74" fmla="*/ 2809460 h 4704521"/>
              <a:gd name="connsiteX75" fmla="*/ 3955493 w 4194032"/>
              <a:gd name="connsiteY75" fmla="*/ 2729947 h 4704521"/>
              <a:gd name="connsiteX76" fmla="*/ 3968745 w 4194032"/>
              <a:gd name="connsiteY76" fmla="*/ 2637182 h 4704521"/>
              <a:gd name="connsiteX77" fmla="*/ 3995249 w 4194032"/>
              <a:gd name="connsiteY77" fmla="*/ 2531165 h 4704521"/>
              <a:gd name="connsiteX78" fmla="*/ 4008502 w 4194032"/>
              <a:gd name="connsiteY78" fmla="*/ 2451652 h 4704521"/>
              <a:gd name="connsiteX79" fmla="*/ 4035006 w 4194032"/>
              <a:gd name="connsiteY79" fmla="*/ 2332382 h 4704521"/>
              <a:gd name="connsiteX80" fmla="*/ 4048258 w 4194032"/>
              <a:gd name="connsiteY80" fmla="*/ 2292626 h 4704521"/>
              <a:gd name="connsiteX81" fmla="*/ 4061510 w 4194032"/>
              <a:gd name="connsiteY81" fmla="*/ 2186608 h 4704521"/>
              <a:gd name="connsiteX82" fmla="*/ 4088015 w 4194032"/>
              <a:gd name="connsiteY82" fmla="*/ 2120347 h 4704521"/>
              <a:gd name="connsiteX83" fmla="*/ 4114519 w 4194032"/>
              <a:gd name="connsiteY83" fmla="*/ 2027582 h 4704521"/>
              <a:gd name="connsiteX84" fmla="*/ 4141023 w 4194032"/>
              <a:gd name="connsiteY84" fmla="*/ 1948069 h 4704521"/>
              <a:gd name="connsiteX85" fmla="*/ 4154276 w 4194032"/>
              <a:gd name="connsiteY85" fmla="*/ 1868556 h 4704521"/>
              <a:gd name="connsiteX86" fmla="*/ 4167528 w 4194032"/>
              <a:gd name="connsiteY86" fmla="*/ 1815547 h 4704521"/>
              <a:gd name="connsiteX87" fmla="*/ 4194032 w 4194032"/>
              <a:gd name="connsiteY87" fmla="*/ 1683026 h 4704521"/>
              <a:gd name="connsiteX88" fmla="*/ 4180780 w 4194032"/>
              <a:gd name="connsiteY88" fmla="*/ 1325217 h 4704521"/>
              <a:gd name="connsiteX89" fmla="*/ 4167528 w 4194032"/>
              <a:gd name="connsiteY89" fmla="*/ 1258956 h 4704521"/>
              <a:gd name="connsiteX90" fmla="*/ 4141023 w 4194032"/>
              <a:gd name="connsiteY90" fmla="*/ 954156 h 4704521"/>
              <a:gd name="connsiteX91" fmla="*/ 4114519 w 4194032"/>
              <a:gd name="connsiteY91" fmla="*/ 901147 h 4704521"/>
              <a:gd name="connsiteX92" fmla="*/ 4074762 w 4194032"/>
              <a:gd name="connsiteY92" fmla="*/ 808382 h 4704521"/>
              <a:gd name="connsiteX93" fmla="*/ 4008502 w 4194032"/>
              <a:gd name="connsiteY93" fmla="*/ 689113 h 4704521"/>
              <a:gd name="connsiteX94" fmla="*/ 3875980 w 4194032"/>
              <a:gd name="connsiteY94" fmla="*/ 636104 h 4704521"/>
              <a:gd name="connsiteX95" fmla="*/ 3796467 w 4194032"/>
              <a:gd name="connsiteY95" fmla="*/ 596347 h 4704521"/>
              <a:gd name="connsiteX96" fmla="*/ 3663945 w 4194032"/>
              <a:gd name="connsiteY96" fmla="*/ 556591 h 4704521"/>
              <a:gd name="connsiteX97" fmla="*/ 3584432 w 4194032"/>
              <a:gd name="connsiteY97" fmla="*/ 543339 h 4704521"/>
              <a:gd name="connsiteX98" fmla="*/ 3412154 w 4194032"/>
              <a:gd name="connsiteY98" fmla="*/ 450573 h 4704521"/>
              <a:gd name="connsiteX99" fmla="*/ 3332641 w 4194032"/>
              <a:gd name="connsiteY99" fmla="*/ 424069 h 4704521"/>
              <a:gd name="connsiteX100" fmla="*/ 3239876 w 4194032"/>
              <a:gd name="connsiteY100" fmla="*/ 384313 h 4704521"/>
              <a:gd name="connsiteX101" fmla="*/ 2971519 w 4194032"/>
              <a:gd name="connsiteY101" fmla="*/ 337930 h 4704521"/>
              <a:gd name="connsiteX102" fmla="*/ 2731166 w 4194032"/>
              <a:gd name="connsiteY10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244884 w 4194032"/>
              <a:gd name="connsiteY31" fmla="*/ 4412973 h 4704521"/>
              <a:gd name="connsiteX32" fmla="*/ 350902 w 4194032"/>
              <a:gd name="connsiteY32" fmla="*/ 4492487 h 4704521"/>
              <a:gd name="connsiteX33" fmla="*/ 430415 w 4194032"/>
              <a:gd name="connsiteY33" fmla="*/ 4572000 h 4704521"/>
              <a:gd name="connsiteX34" fmla="*/ 456919 w 4194032"/>
              <a:gd name="connsiteY34" fmla="*/ 4611756 h 4704521"/>
              <a:gd name="connsiteX35" fmla="*/ 496676 w 4194032"/>
              <a:gd name="connsiteY35" fmla="*/ 4625008 h 4704521"/>
              <a:gd name="connsiteX36" fmla="*/ 589441 w 4194032"/>
              <a:gd name="connsiteY36" fmla="*/ 4638260 h 4704521"/>
              <a:gd name="connsiteX37" fmla="*/ 682206 w 4194032"/>
              <a:gd name="connsiteY37" fmla="*/ 4664765 h 4704521"/>
              <a:gd name="connsiteX38" fmla="*/ 814728 w 4194032"/>
              <a:gd name="connsiteY38" fmla="*/ 4691269 h 4704521"/>
              <a:gd name="connsiteX39" fmla="*/ 1066519 w 4194032"/>
              <a:gd name="connsiteY39" fmla="*/ 4704521 h 4704521"/>
              <a:gd name="connsiteX40" fmla="*/ 1543597 w 4194032"/>
              <a:gd name="connsiteY40" fmla="*/ 4678017 h 4704521"/>
              <a:gd name="connsiteX41" fmla="*/ 1596606 w 4194032"/>
              <a:gd name="connsiteY41" fmla="*/ 4664765 h 4704521"/>
              <a:gd name="connsiteX42" fmla="*/ 1768884 w 4194032"/>
              <a:gd name="connsiteY42" fmla="*/ 4558747 h 4704521"/>
              <a:gd name="connsiteX43" fmla="*/ 1808641 w 4194032"/>
              <a:gd name="connsiteY43" fmla="*/ 4518991 h 4704521"/>
              <a:gd name="connsiteX44" fmla="*/ 1861649 w 4194032"/>
              <a:gd name="connsiteY44" fmla="*/ 4492487 h 4704521"/>
              <a:gd name="connsiteX45" fmla="*/ 2007423 w 4194032"/>
              <a:gd name="connsiteY45" fmla="*/ 4373217 h 4704521"/>
              <a:gd name="connsiteX46" fmla="*/ 2060432 w 4194032"/>
              <a:gd name="connsiteY46" fmla="*/ 4320208 h 4704521"/>
              <a:gd name="connsiteX47" fmla="*/ 2086936 w 4194032"/>
              <a:gd name="connsiteY47" fmla="*/ 4280452 h 4704521"/>
              <a:gd name="connsiteX48" fmla="*/ 2126693 w 4194032"/>
              <a:gd name="connsiteY48" fmla="*/ 4267200 h 4704521"/>
              <a:gd name="connsiteX49" fmla="*/ 2166449 w 4194032"/>
              <a:gd name="connsiteY49" fmla="*/ 4240695 h 4704521"/>
              <a:gd name="connsiteX50" fmla="*/ 2219458 w 4194032"/>
              <a:gd name="connsiteY50" fmla="*/ 4214191 h 4704521"/>
              <a:gd name="connsiteX51" fmla="*/ 2245962 w 4194032"/>
              <a:gd name="connsiteY51" fmla="*/ 4174434 h 4704521"/>
              <a:gd name="connsiteX52" fmla="*/ 2298971 w 4194032"/>
              <a:gd name="connsiteY52" fmla="*/ 4108173 h 4704521"/>
              <a:gd name="connsiteX53" fmla="*/ 2444745 w 4194032"/>
              <a:gd name="connsiteY53" fmla="*/ 4055165 h 4704521"/>
              <a:gd name="connsiteX54" fmla="*/ 2484502 w 4194032"/>
              <a:gd name="connsiteY54" fmla="*/ 4028660 h 4704521"/>
              <a:gd name="connsiteX55" fmla="*/ 2590519 w 4194032"/>
              <a:gd name="connsiteY55" fmla="*/ 3988904 h 4704521"/>
              <a:gd name="connsiteX56" fmla="*/ 2696536 w 4194032"/>
              <a:gd name="connsiteY56" fmla="*/ 3949147 h 4704521"/>
              <a:gd name="connsiteX57" fmla="*/ 2762797 w 4194032"/>
              <a:gd name="connsiteY57" fmla="*/ 3935895 h 4704521"/>
              <a:gd name="connsiteX58" fmla="*/ 2842310 w 4194032"/>
              <a:gd name="connsiteY58" fmla="*/ 3909391 h 4704521"/>
              <a:gd name="connsiteX59" fmla="*/ 2908571 w 4194032"/>
              <a:gd name="connsiteY59" fmla="*/ 3856382 h 4704521"/>
              <a:gd name="connsiteX60" fmla="*/ 2948328 w 4194032"/>
              <a:gd name="connsiteY60" fmla="*/ 3816626 h 4704521"/>
              <a:gd name="connsiteX61" fmla="*/ 2988084 w 4194032"/>
              <a:gd name="connsiteY61" fmla="*/ 3790121 h 4704521"/>
              <a:gd name="connsiteX62" fmla="*/ 3120606 w 4194032"/>
              <a:gd name="connsiteY62" fmla="*/ 3684104 h 4704521"/>
              <a:gd name="connsiteX63" fmla="*/ 3186867 w 4194032"/>
              <a:gd name="connsiteY63" fmla="*/ 3631095 h 4704521"/>
              <a:gd name="connsiteX64" fmla="*/ 3306136 w 4194032"/>
              <a:gd name="connsiteY64" fmla="*/ 3564834 h 4704521"/>
              <a:gd name="connsiteX65" fmla="*/ 3359145 w 4194032"/>
              <a:gd name="connsiteY65" fmla="*/ 3525078 h 4704521"/>
              <a:gd name="connsiteX66" fmla="*/ 3451910 w 4194032"/>
              <a:gd name="connsiteY66" fmla="*/ 3458817 h 4704521"/>
              <a:gd name="connsiteX67" fmla="*/ 3518171 w 4194032"/>
              <a:gd name="connsiteY67" fmla="*/ 3366052 h 4704521"/>
              <a:gd name="connsiteX68" fmla="*/ 3571180 w 4194032"/>
              <a:gd name="connsiteY68" fmla="*/ 3326295 h 4704521"/>
              <a:gd name="connsiteX69" fmla="*/ 3730206 w 4194032"/>
              <a:gd name="connsiteY69" fmla="*/ 3154017 h 4704521"/>
              <a:gd name="connsiteX70" fmla="*/ 3822971 w 4194032"/>
              <a:gd name="connsiteY70" fmla="*/ 3074504 h 4704521"/>
              <a:gd name="connsiteX71" fmla="*/ 3902484 w 4194032"/>
              <a:gd name="connsiteY71" fmla="*/ 2981739 h 4704521"/>
              <a:gd name="connsiteX72" fmla="*/ 3928989 w 4194032"/>
              <a:gd name="connsiteY72" fmla="*/ 2862469 h 4704521"/>
              <a:gd name="connsiteX73" fmla="*/ 3942241 w 4194032"/>
              <a:gd name="connsiteY73" fmla="*/ 2809460 h 4704521"/>
              <a:gd name="connsiteX74" fmla="*/ 3955493 w 4194032"/>
              <a:gd name="connsiteY74" fmla="*/ 2729947 h 4704521"/>
              <a:gd name="connsiteX75" fmla="*/ 3968745 w 4194032"/>
              <a:gd name="connsiteY75" fmla="*/ 2637182 h 4704521"/>
              <a:gd name="connsiteX76" fmla="*/ 3995249 w 4194032"/>
              <a:gd name="connsiteY76" fmla="*/ 2531165 h 4704521"/>
              <a:gd name="connsiteX77" fmla="*/ 4008502 w 4194032"/>
              <a:gd name="connsiteY77" fmla="*/ 2451652 h 4704521"/>
              <a:gd name="connsiteX78" fmla="*/ 4035006 w 4194032"/>
              <a:gd name="connsiteY78" fmla="*/ 2332382 h 4704521"/>
              <a:gd name="connsiteX79" fmla="*/ 4048258 w 4194032"/>
              <a:gd name="connsiteY79" fmla="*/ 2292626 h 4704521"/>
              <a:gd name="connsiteX80" fmla="*/ 4061510 w 4194032"/>
              <a:gd name="connsiteY80" fmla="*/ 2186608 h 4704521"/>
              <a:gd name="connsiteX81" fmla="*/ 4088015 w 4194032"/>
              <a:gd name="connsiteY81" fmla="*/ 2120347 h 4704521"/>
              <a:gd name="connsiteX82" fmla="*/ 4114519 w 4194032"/>
              <a:gd name="connsiteY82" fmla="*/ 2027582 h 4704521"/>
              <a:gd name="connsiteX83" fmla="*/ 4141023 w 4194032"/>
              <a:gd name="connsiteY83" fmla="*/ 1948069 h 4704521"/>
              <a:gd name="connsiteX84" fmla="*/ 4154276 w 4194032"/>
              <a:gd name="connsiteY84" fmla="*/ 1868556 h 4704521"/>
              <a:gd name="connsiteX85" fmla="*/ 4167528 w 4194032"/>
              <a:gd name="connsiteY85" fmla="*/ 1815547 h 4704521"/>
              <a:gd name="connsiteX86" fmla="*/ 4194032 w 4194032"/>
              <a:gd name="connsiteY86" fmla="*/ 1683026 h 4704521"/>
              <a:gd name="connsiteX87" fmla="*/ 4180780 w 4194032"/>
              <a:gd name="connsiteY87" fmla="*/ 1325217 h 4704521"/>
              <a:gd name="connsiteX88" fmla="*/ 4167528 w 4194032"/>
              <a:gd name="connsiteY88" fmla="*/ 1258956 h 4704521"/>
              <a:gd name="connsiteX89" fmla="*/ 4141023 w 4194032"/>
              <a:gd name="connsiteY89" fmla="*/ 954156 h 4704521"/>
              <a:gd name="connsiteX90" fmla="*/ 4114519 w 4194032"/>
              <a:gd name="connsiteY90" fmla="*/ 901147 h 4704521"/>
              <a:gd name="connsiteX91" fmla="*/ 4074762 w 4194032"/>
              <a:gd name="connsiteY91" fmla="*/ 808382 h 4704521"/>
              <a:gd name="connsiteX92" fmla="*/ 4008502 w 4194032"/>
              <a:gd name="connsiteY92" fmla="*/ 689113 h 4704521"/>
              <a:gd name="connsiteX93" fmla="*/ 3875980 w 4194032"/>
              <a:gd name="connsiteY93" fmla="*/ 636104 h 4704521"/>
              <a:gd name="connsiteX94" fmla="*/ 3796467 w 4194032"/>
              <a:gd name="connsiteY94" fmla="*/ 596347 h 4704521"/>
              <a:gd name="connsiteX95" fmla="*/ 3663945 w 4194032"/>
              <a:gd name="connsiteY95" fmla="*/ 556591 h 4704521"/>
              <a:gd name="connsiteX96" fmla="*/ 3584432 w 4194032"/>
              <a:gd name="connsiteY96" fmla="*/ 543339 h 4704521"/>
              <a:gd name="connsiteX97" fmla="*/ 3412154 w 4194032"/>
              <a:gd name="connsiteY97" fmla="*/ 450573 h 4704521"/>
              <a:gd name="connsiteX98" fmla="*/ 3332641 w 4194032"/>
              <a:gd name="connsiteY98" fmla="*/ 424069 h 4704521"/>
              <a:gd name="connsiteX99" fmla="*/ 3239876 w 4194032"/>
              <a:gd name="connsiteY99" fmla="*/ 384313 h 4704521"/>
              <a:gd name="connsiteX100" fmla="*/ 2971519 w 4194032"/>
              <a:gd name="connsiteY100" fmla="*/ 337930 h 4704521"/>
              <a:gd name="connsiteX101" fmla="*/ 2731166 w 4194032"/>
              <a:gd name="connsiteY10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350902 w 4194032"/>
              <a:gd name="connsiteY31" fmla="*/ 4492487 h 4704521"/>
              <a:gd name="connsiteX32" fmla="*/ 430415 w 4194032"/>
              <a:gd name="connsiteY32" fmla="*/ 4572000 h 4704521"/>
              <a:gd name="connsiteX33" fmla="*/ 456919 w 4194032"/>
              <a:gd name="connsiteY33" fmla="*/ 4611756 h 4704521"/>
              <a:gd name="connsiteX34" fmla="*/ 496676 w 4194032"/>
              <a:gd name="connsiteY34" fmla="*/ 4625008 h 4704521"/>
              <a:gd name="connsiteX35" fmla="*/ 589441 w 4194032"/>
              <a:gd name="connsiteY35" fmla="*/ 4638260 h 4704521"/>
              <a:gd name="connsiteX36" fmla="*/ 682206 w 4194032"/>
              <a:gd name="connsiteY36" fmla="*/ 4664765 h 4704521"/>
              <a:gd name="connsiteX37" fmla="*/ 814728 w 4194032"/>
              <a:gd name="connsiteY37" fmla="*/ 4691269 h 4704521"/>
              <a:gd name="connsiteX38" fmla="*/ 1066519 w 4194032"/>
              <a:gd name="connsiteY38" fmla="*/ 4704521 h 4704521"/>
              <a:gd name="connsiteX39" fmla="*/ 1543597 w 4194032"/>
              <a:gd name="connsiteY39" fmla="*/ 4678017 h 4704521"/>
              <a:gd name="connsiteX40" fmla="*/ 1596606 w 4194032"/>
              <a:gd name="connsiteY40" fmla="*/ 4664765 h 4704521"/>
              <a:gd name="connsiteX41" fmla="*/ 1768884 w 4194032"/>
              <a:gd name="connsiteY41" fmla="*/ 4558747 h 4704521"/>
              <a:gd name="connsiteX42" fmla="*/ 1808641 w 4194032"/>
              <a:gd name="connsiteY42" fmla="*/ 4518991 h 4704521"/>
              <a:gd name="connsiteX43" fmla="*/ 1861649 w 4194032"/>
              <a:gd name="connsiteY43" fmla="*/ 4492487 h 4704521"/>
              <a:gd name="connsiteX44" fmla="*/ 2007423 w 4194032"/>
              <a:gd name="connsiteY44" fmla="*/ 4373217 h 4704521"/>
              <a:gd name="connsiteX45" fmla="*/ 2060432 w 4194032"/>
              <a:gd name="connsiteY45" fmla="*/ 4320208 h 4704521"/>
              <a:gd name="connsiteX46" fmla="*/ 2086936 w 4194032"/>
              <a:gd name="connsiteY46" fmla="*/ 4280452 h 4704521"/>
              <a:gd name="connsiteX47" fmla="*/ 2126693 w 4194032"/>
              <a:gd name="connsiteY47" fmla="*/ 4267200 h 4704521"/>
              <a:gd name="connsiteX48" fmla="*/ 2166449 w 4194032"/>
              <a:gd name="connsiteY48" fmla="*/ 4240695 h 4704521"/>
              <a:gd name="connsiteX49" fmla="*/ 2219458 w 4194032"/>
              <a:gd name="connsiteY49" fmla="*/ 4214191 h 4704521"/>
              <a:gd name="connsiteX50" fmla="*/ 2245962 w 4194032"/>
              <a:gd name="connsiteY50" fmla="*/ 4174434 h 4704521"/>
              <a:gd name="connsiteX51" fmla="*/ 2298971 w 4194032"/>
              <a:gd name="connsiteY51" fmla="*/ 4108173 h 4704521"/>
              <a:gd name="connsiteX52" fmla="*/ 2444745 w 4194032"/>
              <a:gd name="connsiteY52" fmla="*/ 4055165 h 4704521"/>
              <a:gd name="connsiteX53" fmla="*/ 2484502 w 4194032"/>
              <a:gd name="connsiteY53" fmla="*/ 4028660 h 4704521"/>
              <a:gd name="connsiteX54" fmla="*/ 2590519 w 4194032"/>
              <a:gd name="connsiteY54" fmla="*/ 3988904 h 4704521"/>
              <a:gd name="connsiteX55" fmla="*/ 2696536 w 4194032"/>
              <a:gd name="connsiteY55" fmla="*/ 3949147 h 4704521"/>
              <a:gd name="connsiteX56" fmla="*/ 2762797 w 4194032"/>
              <a:gd name="connsiteY56" fmla="*/ 3935895 h 4704521"/>
              <a:gd name="connsiteX57" fmla="*/ 2842310 w 4194032"/>
              <a:gd name="connsiteY57" fmla="*/ 3909391 h 4704521"/>
              <a:gd name="connsiteX58" fmla="*/ 2908571 w 4194032"/>
              <a:gd name="connsiteY58" fmla="*/ 3856382 h 4704521"/>
              <a:gd name="connsiteX59" fmla="*/ 2948328 w 4194032"/>
              <a:gd name="connsiteY59" fmla="*/ 3816626 h 4704521"/>
              <a:gd name="connsiteX60" fmla="*/ 2988084 w 4194032"/>
              <a:gd name="connsiteY60" fmla="*/ 3790121 h 4704521"/>
              <a:gd name="connsiteX61" fmla="*/ 3120606 w 4194032"/>
              <a:gd name="connsiteY61" fmla="*/ 3684104 h 4704521"/>
              <a:gd name="connsiteX62" fmla="*/ 3186867 w 4194032"/>
              <a:gd name="connsiteY62" fmla="*/ 3631095 h 4704521"/>
              <a:gd name="connsiteX63" fmla="*/ 3306136 w 4194032"/>
              <a:gd name="connsiteY63" fmla="*/ 3564834 h 4704521"/>
              <a:gd name="connsiteX64" fmla="*/ 3359145 w 4194032"/>
              <a:gd name="connsiteY64" fmla="*/ 3525078 h 4704521"/>
              <a:gd name="connsiteX65" fmla="*/ 3451910 w 4194032"/>
              <a:gd name="connsiteY65" fmla="*/ 3458817 h 4704521"/>
              <a:gd name="connsiteX66" fmla="*/ 3518171 w 4194032"/>
              <a:gd name="connsiteY66" fmla="*/ 3366052 h 4704521"/>
              <a:gd name="connsiteX67" fmla="*/ 3571180 w 4194032"/>
              <a:gd name="connsiteY67" fmla="*/ 3326295 h 4704521"/>
              <a:gd name="connsiteX68" fmla="*/ 3730206 w 4194032"/>
              <a:gd name="connsiteY68" fmla="*/ 3154017 h 4704521"/>
              <a:gd name="connsiteX69" fmla="*/ 3822971 w 4194032"/>
              <a:gd name="connsiteY69" fmla="*/ 3074504 h 4704521"/>
              <a:gd name="connsiteX70" fmla="*/ 3902484 w 4194032"/>
              <a:gd name="connsiteY70" fmla="*/ 2981739 h 4704521"/>
              <a:gd name="connsiteX71" fmla="*/ 3928989 w 4194032"/>
              <a:gd name="connsiteY71" fmla="*/ 2862469 h 4704521"/>
              <a:gd name="connsiteX72" fmla="*/ 3942241 w 4194032"/>
              <a:gd name="connsiteY72" fmla="*/ 2809460 h 4704521"/>
              <a:gd name="connsiteX73" fmla="*/ 3955493 w 4194032"/>
              <a:gd name="connsiteY73" fmla="*/ 2729947 h 4704521"/>
              <a:gd name="connsiteX74" fmla="*/ 3968745 w 4194032"/>
              <a:gd name="connsiteY74" fmla="*/ 2637182 h 4704521"/>
              <a:gd name="connsiteX75" fmla="*/ 3995249 w 4194032"/>
              <a:gd name="connsiteY75" fmla="*/ 2531165 h 4704521"/>
              <a:gd name="connsiteX76" fmla="*/ 4008502 w 4194032"/>
              <a:gd name="connsiteY76" fmla="*/ 2451652 h 4704521"/>
              <a:gd name="connsiteX77" fmla="*/ 4035006 w 4194032"/>
              <a:gd name="connsiteY77" fmla="*/ 2332382 h 4704521"/>
              <a:gd name="connsiteX78" fmla="*/ 4048258 w 4194032"/>
              <a:gd name="connsiteY78" fmla="*/ 2292626 h 4704521"/>
              <a:gd name="connsiteX79" fmla="*/ 4061510 w 4194032"/>
              <a:gd name="connsiteY79" fmla="*/ 2186608 h 4704521"/>
              <a:gd name="connsiteX80" fmla="*/ 4088015 w 4194032"/>
              <a:gd name="connsiteY80" fmla="*/ 2120347 h 4704521"/>
              <a:gd name="connsiteX81" fmla="*/ 4114519 w 4194032"/>
              <a:gd name="connsiteY81" fmla="*/ 2027582 h 4704521"/>
              <a:gd name="connsiteX82" fmla="*/ 4141023 w 4194032"/>
              <a:gd name="connsiteY82" fmla="*/ 1948069 h 4704521"/>
              <a:gd name="connsiteX83" fmla="*/ 4154276 w 4194032"/>
              <a:gd name="connsiteY83" fmla="*/ 1868556 h 4704521"/>
              <a:gd name="connsiteX84" fmla="*/ 4167528 w 4194032"/>
              <a:gd name="connsiteY84" fmla="*/ 1815547 h 4704521"/>
              <a:gd name="connsiteX85" fmla="*/ 4194032 w 4194032"/>
              <a:gd name="connsiteY85" fmla="*/ 1683026 h 4704521"/>
              <a:gd name="connsiteX86" fmla="*/ 4180780 w 4194032"/>
              <a:gd name="connsiteY86" fmla="*/ 1325217 h 4704521"/>
              <a:gd name="connsiteX87" fmla="*/ 4167528 w 4194032"/>
              <a:gd name="connsiteY87" fmla="*/ 1258956 h 4704521"/>
              <a:gd name="connsiteX88" fmla="*/ 4141023 w 4194032"/>
              <a:gd name="connsiteY88" fmla="*/ 954156 h 4704521"/>
              <a:gd name="connsiteX89" fmla="*/ 4114519 w 4194032"/>
              <a:gd name="connsiteY89" fmla="*/ 901147 h 4704521"/>
              <a:gd name="connsiteX90" fmla="*/ 4074762 w 4194032"/>
              <a:gd name="connsiteY90" fmla="*/ 808382 h 4704521"/>
              <a:gd name="connsiteX91" fmla="*/ 4008502 w 4194032"/>
              <a:gd name="connsiteY91" fmla="*/ 689113 h 4704521"/>
              <a:gd name="connsiteX92" fmla="*/ 3875980 w 4194032"/>
              <a:gd name="connsiteY92" fmla="*/ 636104 h 4704521"/>
              <a:gd name="connsiteX93" fmla="*/ 3796467 w 4194032"/>
              <a:gd name="connsiteY93" fmla="*/ 596347 h 4704521"/>
              <a:gd name="connsiteX94" fmla="*/ 3663945 w 4194032"/>
              <a:gd name="connsiteY94" fmla="*/ 556591 h 4704521"/>
              <a:gd name="connsiteX95" fmla="*/ 3584432 w 4194032"/>
              <a:gd name="connsiteY95" fmla="*/ 543339 h 4704521"/>
              <a:gd name="connsiteX96" fmla="*/ 3412154 w 4194032"/>
              <a:gd name="connsiteY96" fmla="*/ 450573 h 4704521"/>
              <a:gd name="connsiteX97" fmla="*/ 3332641 w 4194032"/>
              <a:gd name="connsiteY97" fmla="*/ 424069 h 4704521"/>
              <a:gd name="connsiteX98" fmla="*/ 3239876 w 4194032"/>
              <a:gd name="connsiteY98" fmla="*/ 384313 h 4704521"/>
              <a:gd name="connsiteX99" fmla="*/ 2971519 w 4194032"/>
              <a:gd name="connsiteY99" fmla="*/ 337930 h 4704521"/>
              <a:gd name="connsiteX100" fmla="*/ 2731166 w 4194032"/>
              <a:gd name="connsiteY10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350902 w 4194032"/>
              <a:gd name="connsiteY31" fmla="*/ 4492487 h 4704521"/>
              <a:gd name="connsiteX32" fmla="*/ 430415 w 4194032"/>
              <a:gd name="connsiteY32" fmla="*/ 4572000 h 4704521"/>
              <a:gd name="connsiteX33" fmla="*/ 456919 w 4194032"/>
              <a:gd name="connsiteY33" fmla="*/ 4611756 h 4704521"/>
              <a:gd name="connsiteX34" fmla="*/ 589441 w 4194032"/>
              <a:gd name="connsiteY34" fmla="*/ 4638260 h 4704521"/>
              <a:gd name="connsiteX35" fmla="*/ 682206 w 4194032"/>
              <a:gd name="connsiteY35" fmla="*/ 4664765 h 4704521"/>
              <a:gd name="connsiteX36" fmla="*/ 814728 w 4194032"/>
              <a:gd name="connsiteY36" fmla="*/ 4691269 h 4704521"/>
              <a:gd name="connsiteX37" fmla="*/ 1066519 w 4194032"/>
              <a:gd name="connsiteY37" fmla="*/ 4704521 h 4704521"/>
              <a:gd name="connsiteX38" fmla="*/ 1543597 w 4194032"/>
              <a:gd name="connsiteY38" fmla="*/ 4678017 h 4704521"/>
              <a:gd name="connsiteX39" fmla="*/ 1596606 w 4194032"/>
              <a:gd name="connsiteY39" fmla="*/ 4664765 h 4704521"/>
              <a:gd name="connsiteX40" fmla="*/ 1768884 w 4194032"/>
              <a:gd name="connsiteY40" fmla="*/ 4558747 h 4704521"/>
              <a:gd name="connsiteX41" fmla="*/ 1808641 w 4194032"/>
              <a:gd name="connsiteY41" fmla="*/ 4518991 h 4704521"/>
              <a:gd name="connsiteX42" fmla="*/ 1861649 w 4194032"/>
              <a:gd name="connsiteY42" fmla="*/ 4492487 h 4704521"/>
              <a:gd name="connsiteX43" fmla="*/ 2007423 w 4194032"/>
              <a:gd name="connsiteY43" fmla="*/ 4373217 h 4704521"/>
              <a:gd name="connsiteX44" fmla="*/ 2060432 w 4194032"/>
              <a:gd name="connsiteY44" fmla="*/ 4320208 h 4704521"/>
              <a:gd name="connsiteX45" fmla="*/ 2086936 w 4194032"/>
              <a:gd name="connsiteY45" fmla="*/ 4280452 h 4704521"/>
              <a:gd name="connsiteX46" fmla="*/ 2126693 w 4194032"/>
              <a:gd name="connsiteY46" fmla="*/ 4267200 h 4704521"/>
              <a:gd name="connsiteX47" fmla="*/ 2166449 w 4194032"/>
              <a:gd name="connsiteY47" fmla="*/ 4240695 h 4704521"/>
              <a:gd name="connsiteX48" fmla="*/ 2219458 w 4194032"/>
              <a:gd name="connsiteY48" fmla="*/ 4214191 h 4704521"/>
              <a:gd name="connsiteX49" fmla="*/ 2245962 w 4194032"/>
              <a:gd name="connsiteY49" fmla="*/ 4174434 h 4704521"/>
              <a:gd name="connsiteX50" fmla="*/ 2298971 w 4194032"/>
              <a:gd name="connsiteY50" fmla="*/ 4108173 h 4704521"/>
              <a:gd name="connsiteX51" fmla="*/ 2444745 w 4194032"/>
              <a:gd name="connsiteY51" fmla="*/ 4055165 h 4704521"/>
              <a:gd name="connsiteX52" fmla="*/ 2484502 w 4194032"/>
              <a:gd name="connsiteY52" fmla="*/ 4028660 h 4704521"/>
              <a:gd name="connsiteX53" fmla="*/ 2590519 w 4194032"/>
              <a:gd name="connsiteY53" fmla="*/ 3988904 h 4704521"/>
              <a:gd name="connsiteX54" fmla="*/ 2696536 w 4194032"/>
              <a:gd name="connsiteY54" fmla="*/ 3949147 h 4704521"/>
              <a:gd name="connsiteX55" fmla="*/ 2762797 w 4194032"/>
              <a:gd name="connsiteY55" fmla="*/ 3935895 h 4704521"/>
              <a:gd name="connsiteX56" fmla="*/ 2842310 w 4194032"/>
              <a:gd name="connsiteY56" fmla="*/ 3909391 h 4704521"/>
              <a:gd name="connsiteX57" fmla="*/ 2908571 w 4194032"/>
              <a:gd name="connsiteY57" fmla="*/ 3856382 h 4704521"/>
              <a:gd name="connsiteX58" fmla="*/ 2948328 w 4194032"/>
              <a:gd name="connsiteY58" fmla="*/ 3816626 h 4704521"/>
              <a:gd name="connsiteX59" fmla="*/ 2988084 w 4194032"/>
              <a:gd name="connsiteY59" fmla="*/ 3790121 h 4704521"/>
              <a:gd name="connsiteX60" fmla="*/ 3120606 w 4194032"/>
              <a:gd name="connsiteY60" fmla="*/ 3684104 h 4704521"/>
              <a:gd name="connsiteX61" fmla="*/ 3186867 w 4194032"/>
              <a:gd name="connsiteY61" fmla="*/ 3631095 h 4704521"/>
              <a:gd name="connsiteX62" fmla="*/ 3306136 w 4194032"/>
              <a:gd name="connsiteY62" fmla="*/ 3564834 h 4704521"/>
              <a:gd name="connsiteX63" fmla="*/ 3359145 w 4194032"/>
              <a:gd name="connsiteY63" fmla="*/ 3525078 h 4704521"/>
              <a:gd name="connsiteX64" fmla="*/ 3451910 w 4194032"/>
              <a:gd name="connsiteY64" fmla="*/ 3458817 h 4704521"/>
              <a:gd name="connsiteX65" fmla="*/ 3518171 w 4194032"/>
              <a:gd name="connsiteY65" fmla="*/ 3366052 h 4704521"/>
              <a:gd name="connsiteX66" fmla="*/ 3571180 w 4194032"/>
              <a:gd name="connsiteY66" fmla="*/ 3326295 h 4704521"/>
              <a:gd name="connsiteX67" fmla="*/ 3730206 w 4194032"/>
              <a:gd name="connsiteY67" fmla="*/ 3154017 h 4704521"/>
              <a:gd name="connsiteX68" fmla="*/ 3822971 w 4194032"/>
              <a:gd name="connsiteY68" fmla="*/ 3074504 h 4704521"/>
              <a:gd name="connsiteX69" fmla="*/ 3902484 w 4194032"/>
              <a:gd name="connsiteY69" fmla="*/ 2981739 h 4704521"/>
              <a:gd name="connsiteX70" fmla="*/ 3928989 w 4194032"/>
              <a:gd name="connsiteY70" fmla="*/ 2862469 h 4704521"/>
              <a:gd name="connsiteX71" fmla="*/ 3942241 w 4194032"/>
              <a:gd name="connsiteY71" fmla="*/ 2809460 h 4704521"/>
              <a:gd name="connsiteX72" fmla="*/ 3955493 w 4194032"/>
              <a:gd name="connsiteY72" fmla="*/ 2729947 h 4704521"/>
              <a:gd name="connsiteX73" fmla="*/ 3968745 w 4194032"/>
              <a:gd name="connsiteY73" fmla="*/ 2637182 h 4704521"/>
              <a:gd name="connsiteX74" fmla="*/ 3995249 w 4194032"/>
              <a:gd name="connsiteY74" fmla="*/ 2531165 h 4704521"/>
              <a:gd name="connsiteX75" fmla="*/ 4008502 w 4194032"/>
              <a:gd name="connsiteY75" fmla="*/ 2451652 h 4704521"/>
              <a:gd name="connsiteX76" fmla="*/ 4035006 w 4194032"/>
              <a:gd name="connsiteY76" fmla="*/ 2332382 h 4704521"/>
              <a:gd name="connsiteX77" fmla="*/ 4048258 w 4194032"/>
              <a:gd name="connsiteY77" fmla="*/ 2292626 h 4704521"/>
              <a:gd name="connsiteX78" fmla="*/ 4061510 w 4194032"/>
              <a:gd name="connsiteY78" fmla="*/ 2186608 h 4704521"/>
              <a:gd name="connsiteX79" fmla="*/ 4088015 w 4194032"/>
              <a:gd name="connsiteY79" fmla="*/ 2120347 h 4704521"/>
              <a:gd name="connsiteX80" fmla="*/ 4114519 w 4194032"/>
              <a:gd name="connsiteY80" fmla="*/ 2027582 h 4704521"/>
              <a:gd name="connsiteX81" fmla="*/ 4141023 w 4194032"/>
              <a:gd name="connsiteY81" fmla="*/ 1948069 h 4704521"/>
              <a:gd name="connsiteX82" fmla="*/ 4154276 w 4194032"/>
              <a:gd name="connsiteY82" fmla="*/ 1868556 h 4704521"/>
              <a:gd name="connsiteX83" fmla="*/ 4167528 w 4194032"/>
              <a:gd name="connsiteY83" fmla="*/ 1815547 h 4704521"/>
              <a:gd name="connsiteX84" fmla="*/ 4194032 w 4194032"/>
              <a:gd name="connsiteY84" fmla="*/ 1683026 h 4704521"/>
              <a:gd name="connsiteX85" fmla="*/ 4180780 w 4194032"/>
              <a:gd name="connsiteY85" fmla="*/ 1325217 h 4704521"/>
              <a:gd name="connsiteX86" fmla="*/ 4167528 w 4194032"/>
              <a:gd name="connsiteY86" fmla="*/ 1258956 h 4704521"/>
              <a:gd name="connsiteX87" fmla="*/ 4141023 w 4194032"/>
              <a:gd name="connsiteY87" fmla="*/ 954156 h 4704521"/>
              <a:gd name="connsiteX88" fmla="*/ 4114519 w 4194032"/>
              <a:gd name="connsiteY88" fmla="*/ 901147 h 4704521"/>
              <a:gd name="connsiteX89" fmla="*/ 4074762 w 4194032"/>
              <a:gd name="connsiteY89" fmla="*/ 808382 h 4704521"/>
              <a:gd name="connsiteX90" fmla="*/ 4008502 w 4194032"/>
              <a:gd name="connsiteY90" fmla="*/ 689113 h 4704521"/>
              <a:gd name="connsiteX91" fmla="*/ 3875980 w 4194032"/>
              <a:gd name="connsiteY91" fmla="*/ 636104 h 4704521"/>
              <a:gd name="connsiteX92" fmla="*/ 3796467 w 4194032"/>
              <a:gd name="connsiteY92" fmla="*/ 596347 h 4704521"/>
              <a:gd name="connsiteX93" fmla="*/ 3663945 w 4194032"/>
              <a:gd name="connsiteY93" fmla="*/ 556591 h 4704521"/>
              <a:gd name="connsiteX94" fmla="*/ 3584432 w 4194032"/>
              <a:gd name="connsiteY94" fmla="*/ 543339 h 4704521"/>
              <a:gd name="connsiteX95" fmla="*/ 3412154 w 4194032"/>
              <a:gd name="connsiteY95" fmla="*/ 450573 h 4704521"/>
              <a:gd name="connsiteX96" fmla="*/ 3332641 w 4194032"/>
              <a:gd name="connsiteY96" fmla="*/ 424069 h 4704521"/>
              <a:gd name="connsiteX97" fmla="*/ 3239876 w 4194032"/>
              <a:gd name="connsiteY97" fmla="*/ 384313 h 4704521"/>
              <a:gd name="connsiteX98" fmla="*/ 2971519 w 4194032"/>
              <a:gd name="connsiteY98" fmla="*/ 337930 h 4704521"/>
              <a:gd name="connsiteX99" fmla="*/ 2731166 w 4194032"/>
              <a:gd name="connsiteY9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456919 w 4194032"/>
              <a:gd name="connsiteY32" fmla="*/ 4611756 h 4704521"/>
              <a:gd name="connsiteX33" fmla="*/ 589441 w 4194032"/>
              <a:gd name="connsiteY33" fmla="*/ 4638260 h 4704521"/>
              <a:gd name="connsiteX34" fmla="*/ 682206 w 4194032"/>
              <a:gd name="connsiteY34" fmla="*/ 4664765 h 4704521"/>
              <a:gd name="connsiteX35" fmla="*/ 814728 w 4194032"/>
              <a:gd name="connsiteY35" fmla="*/ 4691269 h 4704521"/>
              <a:gd name="connsiteX36" fmla="*/ 1066519 w 4194032"/>
              <a:gd name="connsiteY36" fmla="*/ 4704521 h 4704521"/>
              <a:gd name="connsiteX37" fmla="*/ 1543597 w 4194032"/>
              <a:gd name="connsiteY37" fmla="*/ 4678017 h 4704521"/>
              <a:gd name="connsiteX38" fmla="*/ 1596606 w 4194032"/>
              <a:gd name="connsiteY38" fmla="*/ 4664765 h 4704521"/>
              <a:gd name="connsiteX39" fmla="*/ 1768884 w 4194032"/>
              <a:gd name="connsiteY39" fmla="*/ 4558747 h 4704521"/>
              <a:gd name="connsiteX40" fmla="*/ 1808641 w 4194032"/>
              <a:gd name="connsiteY40" fmla="*/ 4518991 h 4704521"/>
              <a:gd name="connsiteX41" fmla="*/ 1861649 w 4194032"/>
              <a:gd name="connsiteY41" fmla="*/ 4492487 h 4704521"/>
              <a:gd name="connsiteX42" fmla="*/ 2007423 w 4194032"/>
              <a:gd name="connsiteY42" fmla="*/ 4373217 h 4704521"/>
              <a:gd name="connsiteX43" fmla="*/ 2060432 w 4194032"/>
              <a:gd name="connsiteY43" fmla="*/ 4320208 h 4704521"/>
              <a:gd name="connsiteX44" fmla="*/ 2086936 w 4194032"/>
              <a:gd name="connsiteY44" fmla="*/ 4280452 h 4704521"/>
              <a:gd name="connsiteX45" fmla="*/ 2126693 w 4194032"/>
              <a:gd name="connsiteY45" fmla="*/ 4267200 h 4704521"/>
              <a:gd name="connsiteX46" fmla="*/ 2166449 w 4194032"/>
              <a:gd name="connsiteY46" fmla="*/ 4240695 h 4704521"/>
              <a:gd name="connsiteX47" fmla="*/ 2219458 w 4194032"/>
              <a:gd name="connsiteY47" fmla="*/ 4214191 h 4704521"/>
              <a:gd name="connsiteX48" fmla="*/ 2245962 w 4194032"/>
              <a:gd name="connsiteY48" fmla="*/ 4174434 h 4704521"/>
              <a:gd name="connsiteX49" fmla="*/ 2298971 w 4194032"/>
              <a:gd name="connsiteY49" fmla="*/ 4108173 h 4704521"/>
              <a:gd name="connsiteX50" fmla="*/ 2444745 w 4194032"/>
              <a:gd name="connsiteY50" fmla="*/ 4055165 h 4704521"/>
              <a:gd name="connsiteX51" fmla="*/ 2484502 w 4194032"/>
              <a:gd name="connsiteY51" fmla="*/ 4028660 h 4704521"/>
              <a:gd name="connsiteX52" fmla="*/ 2590519 w 4194032"/>
              <a:gd name="connsiteY52" fmla="*/ 3988904 h 4704521"/>
              <a:gd name="connsiteX53" fmla="*/ 2696536 w 4194032"/>
              <a:gd name="connsiteY53" fmla="*/ 3949147 h 4704521"/>
              <a:gd name="connsiteX54" fmla="*/ 2762797 w 4194032"/>
              <a:gd name="connsiteY54" fmla="*/ 3935895 h 4704521"/>
              <a:gd name="connsiteX55" fmla="*/ 2842310 w 4194032"/>
              <a:gd name="connsiteY55" fmla="*/ 3909391 h 4704521"/>
              <a:gd name="connsiteX56" fmla="*/ 2908571 w 4194032"/>
              <a:gd name="connsiteY56" fmla="*/ 3856382 h 4704521"/>
              <a:gd name="connsiteX57" fmla="*/ 2948328 w 4194032"/>
              <a:gd name="connsiteY57" fmla="*/ 3816626 h 4704521"/>
              <a:gd name="connsiteX58" fmla="*/ 2988084 w 4194032"/>
              <a:gd name="connsiteY58" fmla="*/ 3790121 h 4704521"/>
              <a:gd name="connsiteX59" fmla="*/ 3120606 w 4194032"/>
              <a:gd name="connsiteY59" fmla="*/ 3684104 h 4704521"/>
              <a:gd name="connsiteX60" fmla="*/ 3186867 w 4194032"/>
              <a:gd name="connsiteY60" fmla="*/ 3631095 h 4704521"/>
              <a:gd name="connsiteX61" fmla="*/ 3306136 w 4194032"/>
              <a:gd name="connsiteY61" fmla="*/ 3564834 h 4704521"/>
              <a:gd name="connsiteX62" fmla="*/ 3359145 w 4194032"/>
              <a:gd name="connsiteY62" fmla="*/ 3525078 h 4704521"/>
              <a:gd name="connsiteX63" fmla="*/ 3451910 w 4194032"/>
              <a:gd name="connsiteY63" fmla="*/ 3458817 h 4704521"/>
              <a:gd name="connsiteX64" fmla="*/ 3518171 w 4194032"/>
              <a:gd name="connsiteY64" fmla="*/ 3366052 h 4704521"/>
              <a:gd name="connsiteX65" fmla="*/ 3571180 w 4194032"/>
              <a:gd name="connsiteY65" fmla="*/ 3326295 h 4704521"/>
              <a:gd name="connsiteX66" fmla="*/ 3730206 w 4194032"/>
              <a:gd name="connsiteY66" fmla="*/ 3154017 h 4704521"/>
              <a:gd name="connsiteX67" fmla="*/ 3822971 w 4194032"/>
              <a:gd name="connsiteY67" fmla="*/ 3074504 h 4704521"/>
              <a:gd name="connsiteX68" fmla="*/ 3902484 w 4194032"/>
              <a:gd name="connsiteY68" fmla="*/ 2981739 h 4704521"/>
              <a:gd name="connsiteX69" fmla="*/ 3928989 w 4194032"/>
              <a:gd name="connsiteY69" fmla="*/ 2862469 h 4704521"/>
              <a:gd name="connsiteX70" fmla="*/ 3942241 w 4194032"/>
              <a:gd name="connsiteY70" fmla="*/ 2809460 h 4704521"/>
              <a:gd name="connsiteX71" fmla="*/ 3955493 w 4194032"/>
              <a:gd name="connsiteY71" fmla="*/ 2729947 h 4704521"/>
              <a:gd name="connsiteX72" fmla="*/ 3968745 w 4194032"/>
              <a:gd name="connsiteY72" fmla="*/ 2637182 h 4704521"/>
              <a:gd name="connsiteX73" fmla="*/ 3995249 w 4194032"/>
              <a:gd name="connsiteY73" fmla="*/ 2531165 h 4704521"/>
              <a:gd name="connsiteX74" fmla="*/ 4008502 w 4194032"/>
              <a:gd name="connsiteY74" fmla="*/ 2451652 h 4704521"/>
              <a:gd name="connsiteX75" fmla="*/ 4035006 w 4194032"/>
              <a:gd name="connsiteY75" fmla="*/ 2332382 h 4704521"/>
              <a:gd name="connsiteX76" fmla="*/ 4048258 w 4194032"/>
              <a:gd name="connsiteY76" fmla="*/ 2292626 h 4704521"/>
              <a:gd name="connsiteX77" fmla="*/ 4061510 w 4194032"/>
              <a:gd name="connsiteY77" fmla="*/ 2186608 h 4704521"/>
              <a:gd name="connsiteX78" fmla="*/ 4088015 w 4194032"/>
              <a:gd name="connsiteY78" fmla="*/ 2120347 h 4704521"/>
              <a:gd name="connsiteX79" fmla="*/ 4114519 w 4194032"/>
              <a:gd name="connsiteY79" fmla="*/ 2027582 h 4704521"/>
              <a:gd name="connsiteX80" fmla="*/ 4141023 w 4194032"/>
              <a:gd name="connsiteY80" fmla="*/ 1948069 h 4704521"/>
              <a:gd name="connsiteX81" fmla="*/ 4154276 w 4194032"/>
              <a:gd name="connsiteY81" fmla="*/ 1868556 h 4704521"/>
              <a:gd name="connsiteX82" fmla="*/ 4167528 w 4194032"/>
              <a:gd name="connsiteY82" fmla="*/ 1815547 h 4704521"/>
              <a:gd name="connsiteX83" fmla="*/ 4194032 w 4194032"/>
              <a:gd name="connsiteY83" fmla="*/ 1683026 h 4704521"/>
              <a:gd name="connsiteX84" fmla="*/ 4180780 w 4194032"/>
              <a:gd name="connsiteY84" fmla="*/ 1325217 h 4704521"/>
              <a:gd name="connsiteX85" fmla="*/ 4167528 w 4194032"/>
              <a:gd name="connsiteY85" fmla="*/ 1258956 h 4704521"/>
              <a:gd name="connsiteX86" fmla="*/ 4141023 w 4194032"/>
              <a:gd name="connsiteY86" fmla="*/ 954156 h 4704521"/>
              <a:gd name="connsiteX87" fmla="*/ 4114519 w 4194032"/>
              <a:gd name="connsiteY87" fmla="*/ 901147 h 4704521"/>
              <a:gd name="connsiteX88" fmla="*/ 4074762 w 4194032"/>
              <a:gd name="connsiteY88" fmla="*/ 808382 h 4704521"/>
              <a:gd name="connsiteX89" fmla="*/ 4008502 w 4194032"/>
              <a:gd name="connsiteY89" fmla="*/ 689113 h 4704521"/>
              <a:gd name="connsiteX90" fmla="*/ 3875980 w 4194032"/>
              <a:gd name="connsiteY90" fmla="*/ 636104 h 4704521"/>
              <a:gd name="connsiteX91" fmla="*/ 3796467 w 4194032"/>
              <a:gd name="connsiteY91" fmla="*/ 596347 h 4704521"/>
              <a:gd name="connsiteX92" fmla="*/ 3663945 w 4194032"/>
              <a:gd name="connsiteY92" fmla="*/ 556591 h 4704521"/>
              <a:gd name="connsiteX93" fmla="*/ 3584432 w 4194032"/>
              <a:gd name="connsiteY93" fmla="*/ 543339 h 4704521"/>
              <a:gd name="connsiteX94" fmla="*/ 3412154 w 4194032"/>
              <a:gd name="connsiteY94" fmla="*/ 450573 h 4704521"/>
              <a:gd name="connsiteX95" fmla="*/ 3332641 w 4194032"/>
              <a:gd name="connsiteY95" fmla="*/ 424069 h 4704521"/>
              <a:gd name="connsiteX96" fmla="*/ 3239876 w 4194032"/>
              <a:gd name="connsiteY96" fmla="*/ 384313 h 4704521"/>
              <a:gd name="connsiteX97" fmla="*/ 2971519 w 4194032"/>
              <a:gd name="connsiteY97" fmla="*/ 337930 h 4704521"/>
              <a:gd name="connsiteX98" fmla="*/ 2731166 w 4194032"/>
              <a:gd name="connsiteY9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26693 w 4194032"/>
              <a:gd name="connsiteY44" fmla="*/ 4267200 h 4704521"/>
              <a:gd name="connsiteX45" fmla="*/ 2166449 w 4194032"/>
              <a:gd name="connsiteY45" fmla="*/ 4240695 h 4704521"/>
              <a:gd name="connsiteX46" fmla="*/ 2219458 w 4194032"/>
              <a:gd name="connsiteY46" fmla="*/ 4214191 h 4704521"/>
              <a:gd name="connsiteX47" fmla="*/ 2245962 w 4194032"/>
              <a:gd name="connsiteY47" fmla="*/ 4174434 h 4704521"/>
              <a:gd name="connsiteX48" fmla="*/ 2298971 w 4194032"/>
              <a:gd name="connsiteY48" fmla="*/ 4108173 h 4704521"/>
              <a:gd name="connsiteX49" fmla="*/ 2444745 w 4194032"/>
              <a:gd name="connsiteY49" fmla="*/ 4055165 h 4704521"/>
              <a:gd name="connsiteX50" fmla="*/ 2484502 w 4194032"/>
              <a:gd name="connsiteY50" fmla="*/ 4028660 h 4704521"/>
              <a:gd name="connsiteX51" fmla="*/ 2590519 w 4194032"/>
              <a:gd name="connsiteY51" fmla="*/ 3988904 h 4704521"/>
              <a:gd name="connsiteX52" fmla="*/ 2696536 w 4194032"/>
              <a:gd name="connsiteY52" fmla="*/ 3949147 h 4704521"/>
              <a:gd name="connsiteX53" fmla="*/ 2762797 w 4194032"/>
              <a:gd name="connsiteY53" fmla="*/ 3935895 h 4704521"/>
              <a:gd name="connsiteX54" fmla="*/ 2842310 w 4194032"/>
              <a:gd name="connsiteY54" fmla="*/ 3909391 h 4704521"/>
              <a:gd name="connsiteX55" fmla="*/ 2908571 w 4194032"/>
              <a:gd name="connsiteY55" fmla="*/ 3856382 h 4704521"/>
              <a:gd name="connsiteX56" fmla="*/ 2948328 w 4194032"/>
              <a:gd name="connsiteY56" fmla="*/ 3816626 h 4704521"/>
              <a:gd name="connsiteX57" fmla="*/ 2988084 w 4194032"/>
              <a:gd name="connsiteY57" fmla="*/ 3790121 h 4704521"/>
              <a:gd name="connsiteX58" fmla="*/ 3120606 w 4194032"/>
              <a:gd name="connsiteY58" fmla="*/ 3684104 h 4704521"/>
              <a:gd name="connsiteX59" fmla="*/ 3186867 w 4194032"/>
              <a:gd name="connsiteY59" fmla="*/ 3631095 h 4704521"/>
              <a:gd name="connsiteX60" fmla="*/ 3306136 w 4194032"/>
              <a:gd name="connsiteY60" fmla="*/ 3564834 h 4704521"/>
              <a:gd name="connsiteX61" fmla="*/ 3359145 w 4194032"/>
              <a:gd name="connsiteY61" fmla="*/ 3525078 h 4704521"/>
              <a:gd name="connsiteX62" fmla="*/ 3451910 w 4194032"/>
              <a:gd name="connsiteY62" fmla="*/ 3458817 h 4704521"/>
              <a:gd name="connsiteX63" fmla="*/ 3518171 w 4194032"/>
              <a:gd name="connsiteY63" fmla="*/ 3366052 h 4704521"/>
              <a:gd name="connsiteX64" fmla="*/ 3571180 w 4194032"/>
              <a:gd name="connsiteY64" fmla="*/ 3326295 h 4704521"/>
              <a:gd name="connsiteX65" fmla="*/ 3730206 w 4194032"/>
              <a:gd name="connsiteY65" fmla="*/ 3154017 h 4704521"/>
              <a:gd name="connsiteX66" fmla="*/ 3822971 w 4194032"/>
              <a:gd name="connsiteY66" fmla="*/ 3074504 h 4704521"/>
              <a:gd name="connsiteX67" fmla="*/ 3902484 w 4194032"/>
              <a:gd name="connsiteY67" fmla="*/ 2981739 h 4704521"/>
              <a:gd name="connsiteX68" fmla="*/ 3928989 w 4194032"/>
              <a:gd name="connsiteY68" fmla="*/ 2862469 h 4704521"/>
              <a:gd name="connsiteX69" fmla="*/ 3942241 w 4194032"/>
              <a:gd name="connsiteY69" fmla="*/ 2809460 h 4704521"/>
              <a:gd name="connsiteX70" fmla="*/ 3955493 w 4194032"/>
              <a:gd name="connsiteY70" fmla="*/ 2729947 h 4704521"/>
              <a:gd name="connsiteX71" fmla="*/ 3968745 w 4194032"/>
              <a:gd name="connsiteY71" fmla="*/ 2637182 h 4704521"/>
              <a:gd name="connsiteX72" fmla="*/ 3995249 w 4194032"/>
              <a:gd name="connsiteY72" fmla="*/ 2531165 h 4704521"/>
              <a:gd name="connsiteX73" fmla="*/ 4008502 w 4194032"/>
              <a:gd name="connsiteY73" fmla="*/ 2451652 h 4704521"/>
              <a:gd name="connsiteX74" fmla="*/ 4035006 w 4194032"/>
              <a:gd name="connsiteY74" fmla="*/ 2332382 h 4704521"/>
              <a:gd name="connsiteX75" fmla="*/ 4048258 w 4194032"/>
              <a:gd name="connsiteY75" fmla="*/ 2292626 h 4704521"/>
              <a:gd name="connsiteX76" fmla="*/ 4061510 w 4194032"/>
              <a:gd name="connsiteY76" fmla="*/ 2186608 h 4704521"/>
              <a:gd name="connsiteX77" fmla="*/ 4088015 w 4194032"/>
              <a:gd name="connsiteY77" fmla="*/ 2120347 h 4704521"/>
              <a:gd name="connsiteX78" fmla="*/ 4114519 w 4194032"/>
              <a:gd name="connsiteY78" fmla="*/ 2027582 h 4704521"/>
              <a:gd name="connsiteX79" fmla="*/ 4141023 w 4194032"/>
              <a:gd name="connsiteY79" fmla="*/ 1948069 h 4704521"/>
              <a:gd name="connsiteX80" fmla="*/ 4154276 w 4194032"/>
              <a:gd name="connsiteY80" fmla="*/ 1868556 h 4704521"/>
              <a:gd name="connsiteX81" fmla="*/ 4167528 w 4194032"/>
              <a:gd name="connsiteY81" fmla="*/ 1815547 h 4704521"/>
              <a:gd name="connsiteX82" fmla="*/ 4194032 w 4194032"/>
              <a:gd name="connsiteY82" fmla="*/ 1683026 h 4704521"/>
              <a:gd name="connsiteX83" fmla="*/ 4180780 w 4194032"/>
              <a:gd name="connsiteY83" fmla="*/ 1325217 h 4704521"/>
              <a:gd name="connsiteX84" fmla="*/ 4167528 w 4194032"/>
              <a:gd name="connsiteY84" fmla="*/ 1258956 h 4704521"/>
              <a:gd name="connsiteX85" fmla="*/ 4141023 w 4194032"/>
              <a:gd name="connsiteY85" fmla="*/ 954156 h 4704521"/>
              <a:gd name="connsiteX86" fmla="*/ 4114519 w 4194032"/>
              <a:gd name="connsiteY86" fmla="*/ 901147 h 4704521"/>
              <a:gd name="connsiteX87" fmla="*/ 4074762 w 4194032"/>
              <a:gd name="connsiteY87" fmla="*/ 808382 h 4704521"/>
              <a:gd name="connsiteX88" fmla="*/ 4008502 w 4194032"/>
              <a:gd name="connsiteY88" fmla="*/ 689113 h 4704521"/>
              <a:gd name="connsiteX89" fmla="*/ 3875980 w 4194032"/>
              <a:gd name="connsiteY89" fmla="*/ 636104 h 4704521"/>
              <a:gd name="connsiteX90" fmla="*/ 3796467 w 4194032"/>
              <a:gd name="connsiteY90" fmla="*/ 596347 h 4704521"/>
              <a:gd name="connsiteX91" fmla="*/ 3663945 w 4194032"/>
              <a:gd name="connsiteY91" fmla="*/ 556591 h 4704521"/>
              <a:gd name="connsiteX92" fmla="*/ 3584432 w 4194032"/>
              <a:gd name="connsiteY92" fmla="*/ 543339 h 4704521"/>
              <a:gd name="connsiteX93" fmla="*/ 3412154 w 4194032"/>
              <a:gd name="connsiteY93" fmla="*/ 450573 h 4704521"/>
              <a:gd name="connsiteX94" fmla="*/ 3332641 w 4194032"/>
              <a:gd name="connsiteY94" fmla="*/ 424069 h 4704521"/>
              <a:gd name="connsiteX95" fmla="*/ 3239876 w 4194032"/>
              <a:gd name="connsiteY95" fmla="*/ 384313 h 4704521"/>
              <a:gd name="connsiteX96" fmla="*/ 2971519 w 4194032"/>
              <a:gd name="connsiteY96" fmla="*/ 337930 h 4704521"/>
              <a:gd name="connsiteX97" fmla="*/ 2731166 w 4194032"/>
              <a:gd name="connsiteY9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66449 w 4194032"/>
              <a:gd name="connsiteY44" fmla="*/ 4240695 h 4704521"/>
              <a:gd name="connsiteX45" fmla="*/ 2219458 w 4194032"/>
              <a:gd name="connsiteY45" fmla="*/ 4214191 h 4704521"/>
              <a:gd name="connsiteX46" fmla="*/ 2245962 w 4194032"/>
              <a:gd name="connsiteY46" fmla="*/ 4174434 h 4704521"/>
              <a:gd name="connsiteX47" fmla="*/ 2298971 w 4194032"/>
              <a:gd name="connsiteY47" fmla="*/ 4108173 h 4704521"/>
              <a:gd name="connsiteX48" fmla="*/ 2444745 w 4194032"/>
              <a:gd name="connsiteY48" fmla="*/ 4055165 h 4704521"/>
              <a:gd name="connsiteX49" fmla="*/ 2484502 w 4194032"/>
              <a:gd name="connsiteY49" fmla="*/ 4028660 h 4704521"/>
              <a:gd name="connsiteX50" fmla="*/ 2590519 w 4194032"/>
              <a:gd name="connsiteY50" fmla="*/ 3988904 h 4704521"/>
              <a:gd name="connsiteX51" fmla="*/ 2696536 w 4194032"/>
              <a:gd name="connsiteY51" fmla="*/ 3949147 h 4704521"/>
              <a:gd name="connsiteX52" fmla="*/ 2762797 w 4194032"/>
              <a:gd name="connsiteY52" fmla="*/ 3935895 h 4704521"/>
              <a:gd name="connsiteX53" fmla="*/ 2842310 w 4194032"/>
              <a:gd name="connsiteY53" fmla="*/ 3909391 h 4704521"/>
              <a:gd name="connsiteX54" fmla="*/ 2908571 w 4194032"/>
              <a:gd name="connsiteY54" fmla="*/ 3856382 h 4704521"/>
              <a:gd name="connsiteX55" fmla="*/ 2948328 w 4194032"/>
              <a:gd name="connsiteY55" fmla="*/ 3816626 h 4704521"/>
              <a:gd name="connsiteX56" fmla="*/ 2988084 w 4194032"/>
              <a:gd name="connsiteY56" fmla="*/ 3790121 h 4704521"/>
              <a:gd name="connsiteX57" fmla="*/ 3120606 w 4194032"/>
              <a:gd name="connsiteY57" fmla="*/ 3684104 h 4704521"/>
              <a:gd name="connsiteX58" fmla="*/ 3186867 w 4194032"/>
              <a:gd name="connsiteY58" fmla="*/ 3631095 h 4704521"/>
              <a:gd name="connsiteX59" fmla="*/ 3306136 w 4194032"/>
              <a:gd name="connsiteY59" fmla="*/ 3564834 h 4704521"/>
              <a:gd name="connsiteX60" fmla="*/ 3359145 w 4194032"/>
              <a:gd name="connsiteY60" fmla="*/ 3525078 h 4704521"/>
              <a:gd name="connsiteX61" fmla="*/ 3451910 w 4194032"/>
              <a:gd name="connsiteY61" fmla="*/ 3458817 h 4704521"/>
              <a:gd name="connsiteX62" fmla="*/ 3518171 w 4194032"/>
              <a:gd name="connsiteY62" fmla="*/ 3366052 h 4704521"/>
              <a:gd name="connsiteX63" fmla="*/ 3571180 w 4194032"/>
              <a:gd name="connsiteY63" fmla="*/ 3326295 h 4704521"/>
              <a:gd name="connsiteX64" fmla="*/ 3730206 w 4194032"/>
              <a:gd name="connsiteY64" fmla="*/ 3154017 h 4704521"/>
              <a:gd name="connsiteX65" fmla="*/ 3822971 w 4194032"/>
              <a:gd name="connsiteY65" fmla="*/ 3074504 h 4704521"/>
              <a:gd name="connsiteX66" fmla="*/ 3902484 w 4194032"/>
              <a:gd name="connsiteY66" fmla="*/ 2981739 h 4704521"/>
              <a:gd name="connsiteX67" fmla="*/ 3928989 w 4194032"/>
              <a:gd name="connsiteY67" fmla="*/ 2862469 h 4704521"/>
              <a:gd name="connsiteX68" fmla="*/ 3942241 w 4194032"/>
              <a:gd name="connsiteY68" fmla="*/ 2809460 h 4704521"/>
              <a:gd name="connsiteX69" fmla="*/ 3955493 w 4194032"/>
              <a:gd name="connsiteY69" fmla="*/ 2729947 h 4704521"/>
              <a:gd name="connsiteX70" fmla="*/ 3968745 w 4194032"/>
              <a:gd name="connsiteY70" fmla="*/ 2637182 h 4704521"/>
              <a:gd name="connsiteX71" fmla="*/ 3995249 w 4194032"/>
              <a:gd name="connsiteY71" fmla="*/ 2531165 h 4704521"/>
              <a:gd name="connsiteX72" fmla="*/ 4008502 w 4194032"/>
              <a:gd name="connsiteY72" fmla="*/ 2451652 h 4704521"/>
              <a:gd name="connsiteX73" fmla="*/ 4035006 w 4194032"/>
              <a:gd name="connsiteY73" fmla="*/ 2332382 h 4704521"/>
              <a:gd name="connsiteX74" fmla="*/ 4048258 w 4194032"/>
              <a:gd name="connsiteY74" fmla="*/ 2292626 h 4704521"/>
              <a:gd name="connsiteX75" fmla="*/ 4061510 w 4194032"/>
              <a:gd name="connsiteY75" fmla="*/ 2186608 h 4704521"/>
              <a:gd name="connsiteX76" fmla="*/ 4088015 w 4194032"/>
              <a:gd name="connsiteY76" fmla="*/ 2120347 h 4704521"/>
              <a:gd name="connsiteX77" fmla="*/ 4114519 w 4194032"/>
              <a:gd name="connsiteY77" fmla="*/ 2027582 h 4704521"/>
              <a:gd name="connsiteX78" fmla="*/ 4141023 w 4194032"/>
              <a:gd name="connsiteY78" fmla="*/ 1948069 h 4704521"/>
              <a:gd name="connsiteX79" fmla="*/ 4154276 w 4194032"/>
              <a:gd name="connsiteY79" fmla="*/ 1868556 h 4704521"/>
              <a:gd name="connsiteX80" fmla="*/ 4167528 w 4194032"/>
              <a:gd name="connsiteY80" fmla="*/ 1815547 h 4704521"/>
              <a:gd name="connsiteX81" fmla="*/ 4194032 w 4194032"/>
              <a:gd name="connsiteY81" fmla="*/ 1683026 h 4704521"/>
              <a:gd name="connsiteX82" fmla="*/ 4180780 w 4194032"/>
              <a:gd name="connsiteY82" fmla="*/ 1325217 h 4704521"/>
              <a:gd name="connsiteX83" fmla="*/ 4167528 w 4194032"/>
              <a:gd name="connsiteY83" fmla="*/ 1258956 h 4704521"/>
              <a:gd name="connsiteX84" fmla="*/ 4141023 w 4194032"/>
              <a:gd name="connsiteY84" fmla="*/ 954156 h 4704521"/>
              <a:gd name="connsiteX85" fmla="*/ 4114519 w 4194032"/>
              <a:gd name="connsiteY85" fmla="*/ 901147 h 4704521"/>
              <a:gd name="connsiteX86" fmla="*/ 4074762 w 4194032"/>
              <a:gd name="connsiteY86" fmla="*/ 808382 h 4704521"/>
              <a:gd name="connsiteX87" fmla="*/ 4008502 w 4194032"/>
              <a:gd name="connsiteY87" fmla="*/ 689113 h 4704521"/>
              <a:gd name="connsiteX88" fmla="*/ 3875980 w 4194032"/>
              <a:gd name="connsiteY88" fmla="*/ 636104 h 4704521"/>
              <a:gd name="connsiteX89" fmla="*/ 3796467 w 4194032"/>
              <a:gd name="connsiteY89" fmla="*/ 596347 h 4704521"/>
              <a:gd name="connsiteX90" fmla="*/ 3663945 w 4194032"/>
              <a:gd name="connsiteY90" fmla="*/ 556591 h 4704521"/>
              <a:gd name="connsiteX91" fmla="*/ 3584432 w 4194032"/>
              <a:gd name="connsiteY91" fmla="*/ 543339 h 4704521"/>
              <a:gd name="connsiteX92" fmla="*/ 3412154 w 4194032"/>
              <a:gd name="connsiteY92" fmla="*/ 450573 h 4704521"/>
              <a:gd name="connsiteX93" fmla="*/ 3332641 w 4194032"/>
              <a:gd name="connsiteY93" fmla="*/ 424069 h 4704521"/>
              <a:gd name="connsiteX94" fmla="*/ 3239876 w 4194032"/>
              <a:gd name="connsiteY94" fmla="*/ 384313 h 4704521"/>
              <a:gd name="connsiteX95" fmla="*/ 2971519 w 4194032"/>
              <a:gd name="connsiteY95" fmla="*/ 337930 h 4704521"/>
              <a:gd name="connsiteX96" fmla="*/ 2731166 w 4194032"/>
              <a:gd name="connsiteY9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66449 w 4194032"/>
              <a:gd name="connsiteY44" fmla="*/ 4240695 h 4704521"/>
              <a:gd name="connsiteX45" fmla="*/ 2219458 w 4194032"/>
              <a:gd name="connsiteY45" fmla="*/ 4214191 h 4704521"/>
              <a:gd name="connsiteX46" fmla="*/ 2298971 w 4194032"/>
              <a:gd name="connsiteY46" fmla="*/ 4108173 h 4704521"/>
              <a:gd name="connsiteX47" fmla="*/ 2444745 w 4194032"/>
              <a:gd name="connsiteY47" fmla="*/ 4055165 h 4704521"/>
              <a:gd name="connsiteX48" fmla="*/ 2484502 w 4194032"/>
              <a:gd name="connsiteY48" fmla="*/ 4028660 h 4704521"/>
              <a:gd name="connsiteX49" fmla="*/ 2590519 w 4194032"/>
              <a:gd name="connsiteY49" fmla="*/ 3988904 h 4704521"/>
              <a:gd name="connsiteX50" fmla="*/ 2696536 w 4194032"/>
              <a:gd name="connsiteY50" fmla="*/ 3949147 h 4704521"/>
              <a:gd name="connsiteX51" fmla="*/ 2762797 w 4194032"/>
              <a:gd name="connsiteY51" fmla="*/ 3935895 h 4704521"/>
              <a:gd name="connsiteX52" fmla="*/ 2842310 w 4194032"/>
              <a:gd name="connsiteY52" fmla="*/ 3909391 h 4704521"/>
              <a:gd name="connsiteX53" fmla="*/ 2908571 w 4194032"/>
              <a:gd name="connsiteY53" fmla="*/ 3856382 h 4704521"/>
              <a:gd name="connsiteX54" fmla="*/ 2948328 w 4194032"/>
              <a:gd name="connsiteY54" fmla="*/ 3816626 h 4704521"/>
              <a:gd name="connsiteX55" fmla="*/ 2988084 w 4194032"/>
              <a:gd name="connsiteY55" fmla="*/ 3790121 h 4704521"/>
              <a:gd name="connsiteX56" fmla="*/ 3120606 w 4194032"/>
              <a:gd name="connsiteY56" fmla="*/ 3684104 h 4704521"/>
              <a:gd name="connsiteX57" fmla="*/ 3186867 w 4194032"/>
              <a:gd name="connsiteY57" fmla="*/ 3631095 h 4704521"/>
              <a:gd name="connsiteX58" fmla="*/ 3306136 w 4194032"/>
              <a:gd name="connsiteY58" fmla="*/ 3564834 h 4704521"/>
              <a:gd name="connsiteX59" fmla="*/ 3359145 w 4194032"/>
              <a:gd name="connsiteY59" fmla="*/ 3525078 h 4704521"/>
              <a:gd name="connsiteX60" fmla="*/ 3451910 w 4194032"/>
              <a:gd name="connsiteY60" fmla="*/ 3458817 h 4704521"/>
              <a:gd name="connsiteX61" fmla="*/ 3518171 w 4194032"/>
              <a:gd name="connsiteY61" fmla="*/ 3366052 h 4704521"/>
              <a:gd name="connsiteX62" fmla="*/ 3571180 w 4194032"/>
              <a:gd name="connsiteY62" fmla="*/ 3326295 h 4704521"/>
              <a:gd name="connsiteX63" fmla="*/ 3730206 w 4194032"/>
              <a:gd name="connsiteY63" fmla="*/ 3154017 h 4704521"/>
              <a:gd name="connsiteX64" fmla="*/ 3822971 w 4194032"/>
              <a:gd name="connsiteY64" fmla="*/ 3074504 h 4704521"/>
              <a:gd name="connsiteX65" fmla="*/ 3902484 w 4194032"/>
              <a:gd name="connsiteY65" fmla="*/ 2981739 h 4704521"/>
              <a:gd name="connsiteX66" fmla="*/ 3928989 w 4194032"/>
              <a:gd name="connsiteY66" fmla="*/ 2862469 h 4704521"/>
              <a:gd name="connsiteX67" fmla="*/ 3942241 w 4194032"/>
              <a:gd name="connsiteY67" fmla="*/ 2809460 h 4704521"/>
              <a:gd name="connsiteX68" fmla="*/ 3955493 w 4194032"/>
              <a:gd name="connsiteY68" fmla="*/ 2729947 h 4704521"/>
              <a:gd name="connsiteX69" fmla="*/ 3968745 w 4194032"/>
              <a:gd name="connsiteY69" fmla="*/ 2637182 h 4704521"/>
              <a:gd name="connsiteX70" fmla="*/ 3995249 w 4194032"/>
              <a:gd name="connsiteY70" fmla="*/ 2531165 h 4704521"/>
              <a:gd name="connsiteX71" fmla="*/ 4008502 w 4194032"/>
              <a:gd name="connsiteY71" fmla="*/ 2451652 h 4704521"/>
              <a:gd name="connsiteX72" fmla="*/ 4035006 w 4194032"/>
              <a:gd name="connsiteY72" fmla="*/ 2332382 h 4704521"/>
              <a:gd name="connsiteX73" fmla="*/ 4048258 w 4194032"/>
              <a:gd name="connsiteY73" fmla="*/ 2292626 h 4704521"/>
              <a:gd name="connsiteX74" fmla="*/ 4061510 w 4194032"/>
              <a:gd name="connsiteY74" fmla="*/ 2186608 h 4704521"/>
              <a:gd name="connsiteX75" fmla="*/ 4088015 w 4194032"/>
              <a:gd name="connsiteY75" fmla="*/ 2120347 h 4704521"/>
              <a:gd name="connsiteX76" fmla="*/ 4114519 w 4194032"/>
              <a:gd name="connsiteY76" fmla="*/ 2027582 h 4704521"/>
              <a:gd name="connsiteX77" fmla="*/ 4141023 w 4194032"/>
              <a:gd name="connsiteY77" fmla="*/ 1948069 h 4704521"/>
              <a:gd name="connsiteX78" fmla="*/ 4154276 w 4194032"/>
              <a:gd name="connsiteY78" fmla="*/ 1868556 h 4704521"/>
              <a:gd name="connsiteX79" fmla="*/ 4167528 w 4194032"/>
              <a:gd name="connsiteY79" fmla="*/ 1815547 h 4704521"/>
              <a:gd name="connsiteX80" fmla="*/ 4194032 w 4194032"/>
              <a:gd name="connsiteY80" fmla="*/ 1683026 h 4704521"/>
              <a:gd name="connsiteX81" fmla="*/ 4180780 w 4194032"/>
              <a:gd name="connsiteY81" fmla="*/ 1325217 h 4704521"/>
              <a:gd name="connsiteX82" fmla="*/ 4167528 w 4194032"/>
              <a:gd name="connsiteY82" fmla="*/ 1258956 h 4704521"/>
              <a:gd name="connsiteX83" fmla="*/ 4141023 w 4194032"/>
              <a:gd name="connsiteY83" fmla="*/ 954156 h 4704521"/>
              <a:gd name="connsiteX84" fmla="*/ 4114519 w 4194032"/>
              <a:gd name="connsiteY84" fmla="*/ 901147 h 4704521"/>
              <a:gd name="connsiteX85" fmla="*/ 4074762 w 4194032"/>
              <a:gd name="connsiteY85" fmla="*/ 808382 h 4704521"/>
              <a:gd name="connsiteX86" fmla="*/ 4008502 w 4194032"/>
              <a:gd name="connsiteY86" fmla="*/ 689113 h 4704521"/>
              <a:gd name="connsiteX87" fmla="*/ 3875980 w 4194032"/>
              <a:gd name="connsiteY87" fmla="*/ 636104 h 4704521"/>
              <a:gd name="connsiteX88" fmla="*/ 3796467 w 4194032"/>
              <a:gd name="connsiteY88" fmla="*/ 596347 h 4704521"/>
              <a:gd name="connsiteX89" fmla="*/ 3663945 w 4194032"/>
              <a:gd name="connsiteY89" fmla="*/ 556591 h 4704521"/>
              <a:gd name="connsiteX90" fmla="*/ 3584432 w 4194032"/>
              <a:gd name="connsiteY90" fmla="*/ 543339 h 4704521"/>
              <a:gd name="connsiteX91" fmla="*/ 3412154 w 4194032"/>
              <a:gd name="connsiteY91" fmla="*/ 450573 h 4704521"/>
              <a:gd name="connsiteX92" fmla="*/ 3332641 w 4194032"/>
              <a:gd name="connsiteY92" fmla="*/ 424069 h 4704521"/>
              <a:gd name="connsiteX93" fmla="*/ 3239876 w 4194032"/>
              <a:gd name="connsiteY93" fmla="*/ 384313 h 4704521"/>
              <a:gd name="connsiteX94" fmla="*/ 2971519 w 4194032"/>
              <a:gd name="connsiteY94" fmla="*/ 337930 h 4704521"/>
              <a:gd name="connsiteX95" fmla="*/ 2731166 w 4194032"/>
              <a:gd name="connsiteY9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19458 w 4194032"/>
              <a:gd name="connsiteY44" fmla="*/ 4214191 h 4704521"/>
              <a:gd name="connsiteX45" fmla="*/ 2298971 w 4194032"/>
              <a:gd name="connsiteY45" fmla="*/ 4108173 h 4704521"/>
              <a:gd name="connsiteX46" fmla="*/ 2444745 w 4194032"/>
              <a:gd name="connsiteY46" fmla="*/ 4055165 h 4704521"/>
              <a:gd name="connsiteX47" fmla="*/ 2484502 w 4194032"/>
              <a:gd name="connsiteY47" fmla="*/ 4028660 h 4704521"/>
              <a:gd name="connsiteX48" fmla="*/ 2590519 w 4194032"/>
              <a:gd name="connsiteY48" fmla="*/ 3988904 h 4704521"/>
              <a:gd name="connsiteX49" fmla="*/ 2696536 w 4194032"/>
              <a:gd name="connsiteY49" fmla="*/ 3949147 h 4704521"/>
              <a:gd name="connsiteX50" fmla="*/ 2762797 w 4194032"/>
              <a:gd name="connsiteY50" fmla="*/ 3935895 h 4704521"/>
              <a:gd name="connsiteX51" fmla="*/ 2842310 w 4194032"/>
              <a:gd name="connsiteY51" fmla="*/ 3909391 h 4704521"/>
              <a:gd name="connsiteX52" fmla="*/ 2908571 w 4194032"/>
              <a:gd name="connsiteY52" fmla="*/ 3856382 h 4704521"/>
              <a:gd name="connsiteX53" fmla="*/ 2948328 w 4194032"/>
              <a:gd name="connsiteY53" fmla="*/ 3816626 h 4704521"/>
              <a:gd name="connsiteX54" fmla="*/ 2988084 w 4194032"/>
              <a:gd name="connsiteY54" fmla="*/ 3790121 h 4704521"/>
              <a:gd name="connsiteX55" fmla="*/ 3120606 w 4194032"/>
              <a:gd name="connsiteY55" fmla="*/ 3684104 h 4704521"/>
              <a:gd name="connsiteX56" fmla="*/ 3186867 w 4194032"/>
              <a:gd name="connsiteY56" fmla="*/ 3631095 h 4704521"/>
              <a:gd name="connsiteX57" fmla="*/ 3306136 w 4194032"/>
              <a:gd name="connsiteY57" fmla="*/ 3564834 h 4704521"/>
              <a:gd name="connsiteX58" fmla="*/ 3359145 w 4194032"/>
              <a:gd name="connsiteY58" fmla="*/ 3525078 h 4704521"/>
              <a:gd name="connsiteX59" fmla="*/ 3451910 w 4194032"/>
              <a:gd name="connsiteY59" fmla="*/ 3458817 h 4704521"/>
              <a:gd name="connsiteX60" fmla="*/ 3518171 w 4194032"/>
              <a:gd name="connsiteY60" fmla="*/ 3366052 h 4704521"/>
              <a:gd name="connsiteX61" fmla="*/ 3571180 w 4194032"/>
              <a:gd name="connsiteY61" fmla="*/ 3326295 h 4704521"/>
              <a:gd name="connsiteX62" fmla="*/ 3730206 w 4194032"/>
              <a:gd name="connsiteY62" fmla="*/ 3154017 h 4704521"/>
              <a:gd name="connsiteX63" fmla="*/ 3822971 w 4194032"/>
              <a:gd name="connsiteY63" fmla="*/ 3074504 h 4704521"/>
              <a:gd name="connsiteX64" fmla="*/ 3902484 w 4194032"/>
              <a:gd name="connsiteY64" fmla="*/ 2981739 h 4704521"/>
              <a:gd name="connsiteX65" fmla="*/ 3928989 w 4194032"/>
              <a:gd name="connsiteY65" fmla="*/ 2862469 h 4704521"/>
              <a:gd name="connsiteX66" fmla="*/ 3942241 w 4194032"/>
              <a:gd name="connsiteY66" fmla="*/ 2809460 h 4704521"/>
              <a:gd name="connsiteX67" fmla="*/ 3955493 w 4194032"/>
              <a:gd name="connsiteY67" fmla="*/ 2729947 h 4704521"/>
              <a:gd name="connsiteX68" fmla="*/ 3968745 w 4194032"/>
              <a:gd name="connsiteY68" fmla="*/ 2637182 h 4704521"/>
              <a:gd name="connsiteX69" fmla="*/ 3995249 w 4194032"/>
              <a:gd name="connsiteY69" fmla="*/ 2531165 h 4704521"/>
              <a:gd name="connsiteX70" fmla="*/ 4008502 w 4194032"/>
              <a:gd name="connsiteY70" fmla="*/ 2451652 h 4704521"/>
              <a:gd name="connsiteX71" fmla="*/ 4035006 w 4194032"/>
              <a:gd name="connsiteY71" fmla="*/ 2332382 h 4704521"/>
              <a:gd name="connsiteX72" fmla="*/ 4048258 w 4194032"/>
              <a:gd name="connsiteY72" fmla="*/ 2292626 h 4704521"/>
              <a:gd name="connsiteX73" fmla="*/ 4061510 w 4194032"/>
              <a:gd name="connsiteY73" fmla="*/ 2186608 h 4704521"/>
              <a:gd name="connsiteX74" fmla="*/ 4088015 w 4194032"/>
              <a:gd name="connsiteY74" fmla="*/ 2120347 h 4704521"/>
              <a:gd name="connsiteX75" fmla="*/ 4114519 w 4194032"/>
              <a:gd name="connsiteY75" fmla="*/ 2027582 h 4704521"/>
              <a:gd name="connsiteX76" fmla="*/ 4141023 w 4194032"/>
              <a:gd name="connsiteY76" fmla="*/ 1948069 h 4704521"/>
              <a:gd name="connsiteX77" fmla="*/ 4154276 w 4194032"/>
              <a:gd name="connsiteY77" fmla="*/ 1868556 h 4704521"/>
              <a:gd name="connsiteX78" fmla="*/ 4167528 w 4194032"/>
              <a:gd name="connsiteY78" fmla="*/ 1815547 h 4704521"/>
              <a:gd name="connsiteX79" fmla="*/ 4194032 w 4194032"/>
              <a:gd name="connsiteY79" fmla="*/ 1683026 h 4704521"/>
              <a:gd name="connsiteX80" fmla="*/ 4180780 w 4194032"/>
              <a:gd name="connsiteY80" fmla="*/ 1325217 h 4704521"/>
              <a:gd name="connsiteX81" fmla="*/ 4167528 w 4194032"/>
              <a:gd name="connsiteY81" fmla="*/ 1258956 h 4704521"/>
              <a:gd name="connsiteX82" fmla="*/ 4141023 w 4194032"/>
              <a:gd name="connsiteY82" fmla="*/ 954156 h 4704521"/>
              <a:gd name="connsiteX83" fmla="*/ 4114519 w 4194032"/>
              <a:gd name="connsiteY83" fmla="*/ 901147 h 4704521"/>
              <a:gd name="connsiteX84" fmla="*/ 4074762 w 4194032"/>
              <a:gd name="connsiteY84" fmla="*/ 808382 h 4704521"/>
              <a:gd name="connsiteX85" fmla="*/ 4008502 w 4194032"/>
              <a:gd name="connsiteY85" fmla="*/ 689113 h 4704521"/>
              <a:gd name="connsiteX86" fmla="*/ 3875980 w 4194032"/>
              <a:gd name="connsiteY86" fmla="*/ 636104 h 4704521"/>
              <a:gd name="connsiteX87" fmla="*/ 3796467 w 4194032"/>
              <a:gd name="connsiteY87" fmla="*/ 596347 h 4704521"/>
              <a:gd name="connsiteX88" fmla="*/ 3663945 w 4194032"/>
              <a:gd name="connsiteY88" fmla="*/ 556591 h 4704521"/>
              <a:gd name="connsiteX89" fmla="*/ 3584432 w 4194032"/>
              <a:gd name="connsiteY89" fmla="*/ 543339 h 4704521"/>
              <a:gd name="connsiteX90" fmla="*/ 3412154 w 4194032"/>
              <a:gd name="connsiteY90" fmla="*/ 450573 h 4704521"/>
              <a:gd name="connsiteX91" fmla="*/ 3332641 w 4194032"/>
              <a:gd name="connsiteY91" fmla="*/ 424069 h 4704521"/>
              <a:gd name="connsiteX92" fmla="*/ 3239876 w 4194032"/>
              <a:gd name="connsiteY92" fmla="*/ 384313 h 4704521"/>
              <a:gd name="connsiteX93" fmla="*/ 2971519 w 4194032"/>
              <a:gd name="connsiteY93" fmla="*/ 337930 h 4704521"/>
              <a:gd name="connsiteX94" fmla="*/ 2731166 w 4194032"/>
              <a:gd name="connsiteY9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98971 w 4194032"/>
              <a:gd name="connsiteY44" fmla="*/ 4108173 h 4704521"/>
              <a:gd name="connsiteX45" fmla="*/ 2444745 w 4194032"/>
              <a:gd name="connsiteY45" fmla="*/ 4055165 h 4704521"/>
              <a:gd name="connsiteX46" fmla="*/ 2484502 w 4194032"/>
              <a:gd name="connsiteY46" fmla="*/ 4028660 h 4704521"/>
              <a:gd name="connsiteX47" fmla="*/ 2590519 w 4194032"/>
              <a:gd name="connsiteY47" fmla="*/ 3988904 h 4704521"/>
              <a:gd name="connsiteX48" fmla="*/ 2696536 w 4194032"/>
              <a:gd name="connsiteY48" fmla="*/ 3949147 h 4704521"/>
              <a:gd name="connsiteX49" fmla="*/ 2762797 w 4194032"/>
              <a:gd name="connsiteY49" fmla="*/ 3935895 h 4704521"/>
              <a:gd name="connsiteX50" fmla="*/ 2842310 w 4194032"/>
              <a:gd name="connsiteY50" fmla="*/ 3909391 h 4704521"/>
              <a:gd name="connsiteX51" fmla="*/ 2908571 w 4194032"/>
              <a:gd name="connsiteY51" fmla="*/ 3856382 h 4704521"/>
              <a:gd name="connsiteX52" fmla="*/ 2948328 w 4194032"/>
              <a:gd name="connsiteY52" fmla="*/ 3816626 h 4704521"/>
              <a:gd name="connsiteX53" fmla="*/ 2988084 w 4194032"/>
              <a:gd name="connsiteY53" fmla="*/ 3790121 h 4704521"/>
              <a:gd name="connsiteX54" fmla="*/ 3120606 w 4194032"/>
              <a:gd name="connsiteY54" fmla="*/ 3684104 h 4704521"/>
              <a:gd name="connsiteX55" fmla="*/ 3186867 w 4194032"/>
              <a:gd name="connsiteY55" fmla="*/ 3631095 h 4704521"/>
              <a:gd name="connsiteX56" fmla="*/ 3306136 w 4194032"/>
              <a:gd name="connsiteY56" fmla="*/ 3564834 h 4704521"/>
              <a:gd name="connsiteX57" fmla="*/ 3359145 w 4194032"/>
              <a:gd name="connsiteY57" fmla="*/ 3525078 h 4704521"/>
              <a:gd name="connsiteX58" fmla="*/ 3451910 w 4194032"/>
              <a:gd name="connsiteY58" fmla="*/ 3458817 h 4704521"/>
              <a:gd name="connsiteX59" fmla="*/ 3518171 w 4194032"/>
              <a:gd name="connsiteY59" fmla="*/ 3366052 h 4704521"/>
              <a:gd name="connsiteX60" fmla="*/ 3571180 w 4194032"/>
              <a:gd name="connsiteY60" fmla="*/ 3326295 h 4704521"/>
              <a:gd name="connsiteX61" fmla="*/ 3730206 w 4194032"/>
              <a:gd name="connsiteY61" fmla="*/ 3154017 h 4704521"/>
              <a:gd name="connsiteX62" fmla="*/ 3822971 w 4194032"/>
              <a:gd name="connsiteY62" fmla="*/ 3074504 h 4704521"/>
              <a:gd name="connsiteX63" fmla="*/ 3902484 w 4194032"/>
              <a:gd name="connsiteY63" fmla="*/ 2981739 h 4704521"/>
              <a:gd name="connsiteX64" fmla="*/ 3928989 w 4194032"/>
              <a:gd name="connsiteY64" fmla="*/ 2862469 h 4704521"/>
              <a:gd name="connsiteX65" fmla="*/ 3942241 w 4194032"/>
              <a:gd name="connsiteY65" fmla="*/ 2809460 h 4704521"/>
              <a:gd name="connsiteX66" fmla="*/ 3955493 w 4194032"/>
              <a:gd name="connsiteY66" fmla="*/ 2729947 h 4704521"/>
              <a:gd name="connsiteX67" fmla="*/ 3968745 w 4194032"/>
              <a:gd name="connsiteY67" fmla="*/ 2637182 h 4704521"/>
              <a:gd name="connsiteX68" fmla="*/ 3995249 w 4194032"/>
              <a:gd name="connsiteY68" fmla="*/ 2531165 h 4704521"/>
              <a:gd name="connsiteX69" fmla="*/ 4008502 w 4194032"/>
              <a:gd name="connsiteY69" fmla="*/ 2451652 h 4704521"/>
              <a:gd name="connsiteX70" fmla="*/ 4035006 w 4194032"/>
              <a:gd name="connsiteY70" fmla="*/ 2332382 h 4704521"/>
              <a:gd name="connsiteX71" fmla="*/ 4048258 w 4194032"/>
              <a:gd name="connsiteY71" fmla="*/ 2292626 h 4704521"/>
              <a:gd name="connsiteX72" fmla="*/ 4061510 w 4194032"/>
              <a:gd name="connsiteY72" fmla="*/ 2186608 h 4704521"/>
              <a:gd name="connsiteX73" fmla="*/ 4088015 w 4194032"/>
              <a:gd name="connsiteY73" fmla="*/ 2120347 h 4704521"/>
              <a:gd name="connsiteX74" fmla="*/ 4114519 w 4194032"/>
              <a:gd name="connsiteY74" fmla="*/ 2027582 h 4704521"/>
              <a:gd name="connsiteX75" fmla="*/ 4141023 w 4194032"/>
              <a:gd name="connsiteY75" fmla="*/ 1948069 h 4704521"/>
              <a:gd name="connsiteX76" fmla="*/ 4154276 w 4194032"/>
              <a:gd name="connsiteY76" fmla="*/ 1868556 h 4704521"/>
              <a:gd name="connsiteX77" fmla="*/ 4167528 w 4194032"/>
              <a:gd name="connsiteY77" fmla="*/ 1815547 h 4704521"/>
              <a:gd name="connsiteX78" fmla="*/ 4194032 w 4194032"/>
              <a:gd name="connsiteY78" fmla="*/ 1683026 h 4704521"/>
              <a:gd name="connsiteX79" fmla="*/ 4180780 w 4194032"/>
              <a:gd name="connsiteY79" fmla="*/ 1325217 h 4704521"/>
              <a:gd name="connsiteX80" fmla="*/ 4167528 w 4194032"/>
              <a:gd name="connsiteY80" fmla="*/ 1258956 h 4704521"/>
              <a:gd name="connsiteX81" fmla="*/ 4141023 w 4194032"/>
              <a:gd name="connsiteY81" fmla="*/ 954156 h 4704521"/>
              <a:gd name="connsiteX82" fmla="*/ 4114519 w 4194032"/>
              <a:gd name="connsiteY82" fmla="*/ 901147 h 4704521"/>
              <a:gd name="connsiteX83" fmla="*/ 4074762 w 4194032"/>
              <a:gd name="connsiteY83" fmla="*/ 808382 h 4704521"/>
              <a:gd name="connsiteX84" fmla="*/ 4008502 w 4194032"/>
              <a:gd name="connsiteY84" fmla="*/ 689113 h 4704521"/>
              <a:gd name="connsiteX85" fmla="*/ 3875980 w 4194032"/>
              <a:gd name="connsiteY85" fmla="*/ 636104 h 4704521"/>
              <a:gd name="connsiteX86" fmla="*/ 3796467 w 4194032"/>
              <a:gd name="connsiteY86" fmla="*/ 596347 h 4704521"/>
              <a:gd name="connsiteX87" fmla="*/ 3663945 w 4194032"/>
              <a:gd name="connsiteY87" fmla="*/ 556591 h 4704521"/>
              <a:gd name="connsiteX88" fmla="*/ 3584432 w 4194032"/>
              <a:gd name="connsiteY88" fmla="*/ 543339 h 4704521"/>
              <a:gd name="connsiteX89" fmla="*/ 3412154 w 4194032"/>
              <a:gd name="connsiteY89" fmla="*/ 450573 h 4704521"/>
              <a:gd name="connsiteX90" fmla="*/ 3332641 w 4194032"/>
              <a:gd name="connsiteY90" fmla="*/ 424069 h 4704521"/>
              <a:gd name="connsiteX91" fmla="*/ 3239876 w 4194032"/>
              <a:gd name="connsiteY91" fmla="*/ 384313 h 4704521"/>
              <a:gd name="connsiteX92" fmla="*/ 2971519 w 4194032"/>
              <a:gd name="connsiteY92" fmla="*/ 337930 h 4704521"/>
              <a:gd name="connsiteX93" fmla="*/ 2731166 w 4194032"/>
              <a:gd name="connsiteY9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98971 w 4194032"/>
              <a:gd name="connsiteY44" fmla="*/ 4108173 h 4704521"/>
              <a:gd name="connsiteX45" fmla="*/ 2444745 w 4194032"/>
              <a:gd name="connsiteY45" fmla="*/ 4055165 h 4704521"/>
              <a:gd name="connsiteX46" fmla="*/ 2484502 w 4194032"/>
              <a:gd name="connsiteY46" fmla="*/ 4028660 h 4704521"/>
              <a:gd name="connsiteX47" fmla="*/ 2590519 w 4194032"/>
              <a:gd name="connsiteY47" fmla="*/ 3988904 h 4704521"/>
              <a:gd name="connsiteX48" fmla="*/ 2762797 w 4194032"/>
              <a:gd name="connsiteY48" fmla="*/ 3935895 h 4704521"/>
              <a:gd name="connsiteX49" fmla="*/ 2842310 w 4194032"/>
              <a:gd name="connsiteY49" fmla="*/ 3909391 h 4704521"/>
              <a:gd name="connsiteX50" fmla="*/ 2908571 w 4194032"/>
              <a:gd name="connsiteY50" fmla="*/ 3856382 h 4704521"/>
              <a:gd name="connsiteX51" fmla="*/ 2948328 w 4194032"/>
              <a:gd name="connsiteY51" fmla="*/ 3816626 h 4704521"/>
              <a:gd name="connsiteX52" fmla="*/ 2988084 w 4194032"/>
              <a:gd name="connsiteY52" fmla="*/ 3790121 h 4704521"/>
              <a:gd name="connsiteX53" fmla="*/ 3120606 w 4194032"/>
              <a:gd name="connsiteY53" fmla="*/ 3684104 h 4704521"/>
              <a:gd name="connsiteX54" fmla="*/ 3186867 w 4194032"/>
              <a:gd name="connsiteY54" fmla="*/ 3631095 h 4704521"/>
              <a:gd name="connsiteX55" fmla="*/ 3306136 w 4194032"/>
              <a:gd name="connsiteY55" fmla="*/ 3564834 h 4704521"/>
              <a:gd name="connsiteX56" fmla="*/ 3359145 w 4194032"/>
              <a:gd name="connsiteY56" fmla="*/ 3525078 h 4704521"/>
              <a:gd name="connsiteX57" fmla="*/ 3451910 w 4194032"/>
              <a:gd name="connsiteY57" fmla="*/ 3458817 h 4704521"/>
              <a:gd name="connsiteX58" fmla="*/ 3518171 w 4194032"/>
              <a:gd name="connsiteY58" fmla="*/ 3366052 h 4704521"/>
              <a:gd name="connsiteX59" fmla="*/ 3571180 w 4194032"/>
              <a:gd name="connsiteY59" fmla="*/ 3326295 h 4704521"/>
              <a:gd name="connsiteX60" fmla="*/ 3730206 w 4194032"/>
              <a:gd name="connsiteY60" fmla="*/ 3154017 h 4704521"/>
              <a:gd name="connsiteX61" fmla="*/ 3822971 w 4194032"/>
              <a:gd name="connsiteY61" fmla="*/ 3074504 h 4704521"/>
              <a:gd name="connsiteX62" fmla="*/ 3902484 w 4194032"/>
              <a:gd name="connsiteY62" fmla="*/ 2981739 h 4704521"/>
              <a:gd name="connsiteX63" fmla="*/ 3928989 w 4194032"/>
              <a:gd name="connsiteY63" fmla="*/ 2862469 h 4704521"/>
              <a:gd name="connsiteX64" fmla="*/ 3942241 w 4194032"/>
              <a:gd name="connsiteY64" fmla="*/ 2809460 h 4704521"/>
              <a:gd name="connsiteX65" fmla="*/ 3955493 w 4194032"/>
              <a:gd name="connsiteY65" fmla="*/ 2729947 h 4704521"/>
              <a:gd name="connsiteX66" fmla="*/ 3968745 w 4194032"/>
              <a:gd name="connsiteY66" fmla="*/ 2637182 h 4704521"/>
              <a:gd name="connsiteX67" fmla="*/ 3995249 w 4194032"/>
              <a:gd name="connsiteY67" fmla="*/ 2531165 h 4704521"/>
              <a:gd name="connsiteX68" fmla="*/ 4008502 w 4194032"/>
              <a:gd name="connsiteY68" fmla="*/ 2451652 h 4704521"/>
              <a:gd name="connsiteX69" fmla="*/ 4035006 w 4194032"/>
              <a:gd name="connsiteY69" fmla="*/ 2332382 h 4704521"/>
              <a:gd name="connsiteX70" fmla="*/ 4048258 w 4194032"/>
              <a:gd name="connsiteY70" fmla="*/ 2292626 h 4704521"/>
              <a:gd name="connsiteX71" fmla="*/ 4061510 w 4194032"/>
              <a:gd name="connsiteY71" fmla="*/ 2186608 h 4704521"/>
              <a:gd name="connsiteX72" fmla="*/ 4088015 w 4194032"/>
              <a:gd name="connsiteY72" fmla="*/ 2120347 h 4704521"/>
              <a:gd name="connsiteX73" fmla="*/ 4114519 w 4194032"/>
              <a:gd name="connsiteY73" fmla="*/ 2027582 h 4704521"/>
              <a:gd name="connsiteX74" fmla="*/ 4141023 w 4194032"/>
              <a:gd name="connsiteY74" fmla="*/ 1948069 h 4704521"/>
              <a:gd name="connsiteX75" fmla="*/ 4154276 w 4194032"/>
              <a:gd name="connsiteY75" fmla="*/ 1868556 h 4704521"/>
              <a:gd name="connsiteX76" fmla="*/ 4167528 w 4194032"/>
              <a:gd name="connsiteY76" fmla="*/ 1815547 h 4704521"/>
              <a:gd name="connsiteX77" fmla="*/ 4194032 w 4194032"/>
              <a:gd name="connsiteY77" fmla="*/ 1683026 h 4704521"/>
              <a:gd name="connsiteX78" fmla="*/ 4180780 w 4194032"/>
              <a:gd name="connsiteY78" fmla="*/ 1325217 h 4704521"/>
              <a:gd name="connsiteX79" fmla="*/ 4167528 w 4194032"/>
              <a:gd name="connsiteY79" fmla="*/ 1258956 h 4704521"/>
              <a:gd name="connsiteX80" fmla="*/ 4141023 w 4194032"/>
              <a:gd name="connsiteY80" fmla="*/ 954156 h 4704521"/>
              <a:gd name="connsiteX81" fmla="*/ 4114519 w 4194032"/>
              <a:gd name="connsiteY81" fmla="*/ 901147 h 4704521"/>
              <a:gd name="connsiteX82" fmla="*/ 4074762 w 4194032"/>
              <a:gd name="connsiteY82" fmla="*/ 808382 h 4704521"/>
              <a:gd name="connsiteX83" fmla="*/ 4008502 w 4194032"/>
              <a:gd name="connsiteY83" fmla="*/ 689113 h 4704521"/>
              <a:gd name="connsiteX84" fmla="*/ 3875980 w 4194032"/>
              <a:gd name="connsiteY84" fmla="*/ 636104 h 4704521"/>
              <a:gd name="connsiteX85" fmla="*/ 3796467 w 4194032"/>
              <a:gd name="connsiteY85" fmla="*/ 596347 h 4704521"/>
              <a:gd name="connsiteX86" fmla="*/ 3663945 w 4194032"/>
              <a:gd name="connsiteY86" fmla="*/ 556591 h 4704521"/>
              <a:gd name="connsiteX87" fmla="*/ 3584432 w 4194032"/>
              <a:gd name="connsiteY87" fmla="*/ 543339 h 4704521"/>
              <a:gd name="connsiteX88" fmla="*/ 3412154 w 4194032"/>
              <a:gd name="connsiteY88" fmla="*/ 450573 h 4704521"/>
              <a:gd name="connsiteX89" fmla="*/ 3332641 w 4194032"/>
              <a:gd name="connsiteY89" fmla="*/ 424069 h 4704521"/>
              <a:gd name="connsiteX90" fmla="*/ 3239876 w 4194032"/>
              <a:gd name="connsiteY90" fmla="*/ 384313 h 4704521"/>
              <a:gd name="connsiteX91" fmla="*/ 2971519 w 4194032"/>
              <a:gd name="connsiteY91" fmla="*/ 337930 h 4704521"/>
              <a:gd name="connsiteX92" fmla="*/ 2731166 w 4194032"/>
              <a:gd name="connsiteY9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484502 w 4194032"/>
              <a:gd name="connsiteY45" fmla="*/ 4028660 h 4704521"/>
              <a:gd name="connsiteX46" fmla="*/ 2590519 w 4194032"/>
              <a:gd name="connsiteY46" fmla="*/ 3988904 h 4704521"/>
              <a:gd name="connsiteX47" fmla="*/ 2762797 w 4194032"/>
              <a:gd name="connsiteY47" fmla="*/ 3935895 h 4704521"/>
              <a:gd name="connsiteX48" fmla="*/ 2842310 w 4194032"/>
              <a:gd name="connsiteY48" fmla="*/ 3909391 h 4704521"/>
              <a:gd name="connsiteX49" fmla="*/ 2908571 w 4194032"/>
              <a:gd name="connsiteY49" fmla="*/ 3856382 h 4704521"/>
              <a:gd name="connsiteX50" fmla="*/ 2948328 w 4194032"/>
              <a:gd name="connsiteY50" fmla="*/ 3816626 h 4704521"/>
              <a:gd name="connsiteX51" fmla="*/ 2988084 w 4194032"/>
              <a:gd name="connsiteY51" fmla="*/ 3790121 h 4704521"/>
              <a:gd name="connsiteX52" fmla="*/ 3120606 w 4194032"/>
              <a:gd name="connsiteY52" fmla="*/ 3684104 h 4704521"/>
              <a:gd name="connsiteX53" fmla="*/ 3186867 w 4194032"/>
              <a:gd name="connsiteY53" fmla="*/ 3631095 h 4704521"/>
              <a:gd name="connsiteX54" fmla="*/ 3306136 w 4194032"/>
              <a:gd name="connsiteY54" fmla="*/ 3564834 h 4704521"/>
              <a:gd name="connsiteX55" fmla="*/ 3359145 w 4194032"/>
              <a:gd name="connsiteY55" fmla="*/ 3525078 h 4704521"/>
              <a:gd name="connsiteX56" fmla="*/ 3451910 w 4194032"/>
              <a:gd name="connsiteY56" fmla="*/ 3458817 h 4704521"/>
              <a:gd name="connsiteX57" fmla="*/ 3518171 w 4194032"/>
              <a:gd name="connsiteY57" fmla="*/ 3366052 h 4704521"/>
              <a:gd name="connsiteX58" fmla="*/ 3571180 w 4194032"/>
              <a:gd name="connsiteY58" fmla="*/ 3326295 h 4704521"/>
              <a:gd name="connsiteX59" fmla="*/ 3730206 w 4194032"/>
              <a:gd name="connsiteY59" fmla="*/ 3154017 h 4704521"/>
              <a:gd name="connsiteX60" fmla="*/ 3822971 w 4194032"/>
              <a:gd name="connsiteY60" fmla="*/ 3074504 h 4704521"/>
              <a:gd name="connsiteX61" fmla="*/ 3902484 w 4194032"/>
              <a:gd name="connsiteY61" fmla="*/ 2981739 h 4704521"/>
              <a:gd name="connsiteX62" fmla="*/ 3928989 w 4194032"/>
              <a:gd name="connsiteY62" fmla="*/ 2862469 h 4704521"/>
              <a:gd name="connsiteX63" fmla="*/ 3942241 w 4194032"/>
              <a:gd name="connsiteY63" fmla="*/ 2809460 h 4704521"/>
              <a:gd name="connsiteX64" fmla="*/ 3955493 w 4194032"/>
              <a:gd name="connsiteY64" fmla="*/ 2729947 h 4704521"/>
              <a:gd name="connsiteX65" fmla="*/ 3968745 w 4194032"/>
              <a:gd name="connsiteY65" fmla="*/ 2637182 h 4704521"/>
              <a:gd name="connsiteX66" fmla="*/ 3995249 w 4194032"/>
              <a:gd name="connsiteY66" fmla="*/ 2531165 h 4704521"/>
              <a:gd name="connsiteX67" fmla="*/ 4008502 w 4194032"/>
              <a:gd name="connsiteY67" fmla="*/ 2451652 h 4704521"/>
              <a:gd name="connsiteX68" fmla="*/ 4035006 w 4194032"/>
              <a:gd name="connsiteY68" fmla="*/ 2332382 h 4704521"/>
              <a:gd name="connsiteX69" fmla="*/ 4048258 w 4194032"/>
              <a:gd name="connsiteY69" fmla="*/ 2292626 h 4704521"/>
              <a:gd name="connsiteX70" fmla="*/ 4061510 w 4194032"/>
              <a:gd name="connsiteY70" fmla="*/ 2186608 h 4704521"/>
              <a:gd name="connsiteX71" fmla="*/ 4088015 w 4194032"/>
              <a:gd name="connsiteY71" fmla="*/ 2120347 h 4704521"/>
              <a:gd name="connsiteX72" fmla="*/ 4114519 w 4194032"/>
              <a:gd name="connsiteY72" fmla="*/ 2027582 h 4704521"/>
              <a:gd name="connsiteX73" fmla="*/ 4141023 w 4194032"/>
              <a:gd name="connsiteY73" fmla="*/ 1948069 h 4704521"/>
              <a:gd name="connsiteX74" fmla="*/ 4154276 w 4194032"/>
              <a:gd name="connsiteY74" fmla="*/ 1868556 h 4704521"/>
              <a:gd name="connsiteX75" fmla="*/ 4167528 w 4194032"/>
              <a:gd name="connsiteY75" fmla="*/ 1815547 h 4704521"/>
              <a:gd name="connsiteX76" fmla="*/ 4194032 w 4194032"/>
              <a:gd name="connsiteY76" fmla="*/ 1683026 h 4704521"/>
              <a:gd name="connsiteX77" fmla="*/ 4180780 w 4194032"/>
              <a:gd name="connsiteY77" fmla="*/ 1325217 h 4704521"/>
              <a:gd name="connsiteX78" fmla="*/ 4167528 w 4194032"/>
              <a:gd name="connsiteY78" fmla="*/ 1258956 h 4704521"/>
              <a:gd name="connsiteX79" fmla="*/ 4141023 w 4194032"/>
              <a:gd name="connsiteY79" fmla="*/ 954156 h 4704521"/>
              <a:gd name="connsiteX80" fmla="*/ 4114519 w 4194032"/>
              <a:gd name="connsiteY80" fmla="*/ 901147 h 4704521"/>
              <a:gd name="connsiteX81" fmla="*/ 4074762 w 4194032"/>
              <a:gd name="connsiteY81" fmla="*/ 808382 h 4704521"/>
              <a:gd name="connsiteX82" fmla="*/ 4008502 w 4194032"/>
              <a:gd name="connsiteY82" fmla="*/ 689113 h 4704521"/>
              <a:gd name="connsiteX83" fmla="*/ 3875980 w 4194032"/>
              <a:gd name="connsiteY83" fmla="*/ 636104 h 4704521"/>
              <a:gd name="connsiteX84" fmla="*/ 3796467 w 4194032"/>
              <a:gd name="connsiteY84" fmla="*/ 596347 h 4704521"/>
              <a:gd name="connsiteX85" fmla="*/ 3663945 w 4194032"/>
              <a:gd name="connsiteY85" fmla="*/ 556591 h 4704521"/>
              <a:gd name="connsiteX86" fmla="*/ 3584432 w 4194032"/>
              <a:gd name="connsiteY86" fmla="*/ 543339 h 4704521"/>
              <a:gd name="connsiteX87" fmla="*/ 3412154 w 4194032"/>
              <a:gd name="connsiteY87" fmla="*/ 450573 h 4704521"/>
              <a:gd name="connsiteX88" fmla="*/ 3332641 w 4194032"/>
              <a:gd name="connsiteY88" fmla="*/ 424069 h 4704521"/>
              <a:gd name="connsiteX89" fmla="*/ 3239876 w 4194032"/>
              <a:gd name="connsiteY89" fmla="*/ 384313 h 4704521"/>
              <a:gd name="connsiteX90" fmla="*/ 2971519 w 4194032"/>
              <a:gd name="connsiteY90" fmla="*/ 337930 h 4704521"/>
              <a:gd name="connsiteX91" fmla="*/ 2731166 w 4194032"/>
              <a:gd name="connsiteY9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08571 w 4194032"/>
              <a:gd name="connsiteY48" fmla="*/ 3856382 h 4704521"/>
              <a:gd name="connsiteX49" fmla="*/ 2948328 w 4194032"/>
              <a:gd name="connsiteY49" fmla="*/ 3816626 h 4704521"/>
              <a:gd name="connsiteX50" fmla="*/ 2988084 w 4194032"/>
              <a:gd name="connsiteY50" fmla="*/ 3790121 h 4704521"/>
              <a:gd name="connsiteX51" fmla="*/ 3120606 w 4194032"/>
              <a:gd name="connsiteY51" fmla="*/ 3684104 h 4704521"/>
              <a:gd name="connsiteX52" fmla="*/ 3186867 w 4194032"/>
              <a:gd name="connsiteY52" fmla="*/ 3631095 h 4704521"/>
              <a:gd name="connsiteX53" fmla="*/ 3306136 w 4194032"/>
              <a:gd name="connsiteY53" fmla="*/ 3564834 h 4704521"/>
              <a:gd name="connsiteX54" fmla="*/ 3359145 w 4194032"/>
              <a:gd name="connsiteY54" fmla="*/ 3525078 h 4704521"/>
              <a:gd name="connsiteX55" fmla="*/ 3451910 w 4194032"/>
              <a:gd name="connsiteY55" fmla="*/ 3458817 h 4704521"/>
              <a:gd name="connsiteX56" fmla="*/ 3518171 w 4194032"/>
              <a:gd name="connsiteY56" fmla="*/ 3366052 h 4704521"/>
              <a:gd name="connsiteX57" fmla="*/ 3571180 w 4194032"/>
              <a:gd name="connsiteY57" fmla="*/ 3326295 h 4704521"/>
              <a:gd name="connsiteX58" fmla="*/ 3730206 w 4194032"/>
              <a:gd name="connsiteY58" fmla="*/ 3154017 h 4704521"/>
              <a:gd name="connsiteX59" fmla="*/ 3822971 w 4194032"/>
              <a:gd name="connsiteY59" fmla="*/ 3074504 h 4704521"/>
              <a:gd name="connsiteX60" fmla="*/ 3902484 w 4194032"/>
              <a:gd name="connsiteY60" fmla="*/ 2981739 h 4704521"/>
              <a:gd name="connsiteX61" fmla="*/ 3928989 w 4194032"/>
              <a:gd name="connsiteY61" fmla="*/ 2862469 h 4704521"/>
              <a:gd name="connsiteX62" fmla="*/ 3942241 w 4194032"/>
              <a:gd name="connsiteY62" fmla="*/ 2809460 h 4704521"/>
              <a:gd name="connsiteX63" fmla="*/ 3955493 w 4194032"/>
              <a:gd name="connsiteY63" fmla="*/ 2729947 h 4704521"/>
              <a:gd name="connsiteX64" fmla="*/ 3968745 w 4194032"/>
              <a:gd name="connsiteY64" fmla="*/ 2637182 h 4704521"/>
              <a:gd name="connsiteX65" fmla="*/ 3995249 w 4194032"/>
              <a:gd name="connsiteY65" fmla="*/ 2531165 h 4704521"/>
              <a:gd name="connsiteX66" fmla="*/ 4008502 w 4194032"/>
              <a:gd name="connsiteY66" fmla="*/ 2451652 h 4704521"/>
              <a:gd name="connsiteX67" fmla="*/ 4035006 w 4194032"/>
              <a:gd name="connsiteY67" fmla="*/ 2332382 h 4704521"/>
              <a:gd name="connsiteX68" fmla="*/ 4048258 w 4194032"/>
              <a:gd name="connsiteY68" fmla="*/ 2292626 h 4704521"/>
              <a:gd name="connsiteX69" fmla="*/ 4061510 w 4194032"/>
              <a:gd name="connsiteY69" fmla="*/ 2186608 h 4704521"/>
              <a:gd name="connsiteX70" fmla="*/ 4088015 w 4194032"/>
              <a:gd name="connsiteY70" fmla="*/ 2120347 h 4704521"/>
              <a:gd name="connsiteX71" fmla="*/ 4114519 w 4194032"/>
              <a:gd name="connsiteY71" fmla="*/ 2027582 h 4704521"/>
              <a:gd name="connsiteX72" fmla="*/ 4141023 w 4194032"/>
              <a:gd name="connsiteY72" fmla="*/ 1948069 h 4704521"/>
              <a:gd name="connsiteX73" fmla="*/ 4154276 w 4194032"/>
              <a:gd name="connsiteY73" fmla="*/ 1868556 h 4704521"/>
              <a:gd name="connsiteX74" fmla="*/ 4167528 w 4194032"/>
              <a:gd name="connsiteY74" fmla="*/ 1815547 h 4704521"/>
              <a:gd name="connsiteX75" fmla="*/ 4194032 w 4194032"/>
              <a:gd name="connsiteY75" fmla="*/ 1683026 h 4704521"/>
              <a:gd name="connsiteX76" fmla="*/ 4180780 w 4194032"/>
              <a:gd name="connsiteY76" fmla="*/ 1325217 h 4704521"/>
              <a:gd name="connsiteX77" fmla="*/ 4167528 w 4194032"/>
              <a:gd name="connsiteY77" fmla="*/ 1258956 h 4704521"/>
              <a:gd name="connsiteX78" fmla="*/ 4141023 w 4194032"/>
              <a:gd name="connsiteY78" fmla="*/ 954156 h 4704521"/>
              <a:gd name="connsiteX79" fmla="*/ 4114519 w 4194032"/>
              <a:gd name="connsiteY79" fmla="*/ 901147 h 4704521"/>
              <a:gd name="connsiteX80" fmla="*/ 4074762 w 4194032"/>
              <a:gd name="connsiteY80" fmla="*/ 808382 h 4704521"/>
              <a:gd name="connsiteX81" fmla="*/ 4008502 w 4194032"/>
              <a:gd name="connsiteY81" fmla="*/ 689113 h 4704521"/>
              <a:gd name="connsiteX82" fmla="*/ 3875980 w 4194032"/>
              <a:gd name="connsiteY82" fmla="*/ 636104 h 4704521"/>
              <a:gd name="connsiteX83" fmla="*/ 3796467 w 4194032"/>
              <a:gd name="connsiteY83" fmla="*/ 596347 h 4704521"/>
              <a:gd name="connsiteX84" fmla="*/ 3663945 w 4194032"/>
              <a:gd name="connsiteY84" fmla="*/ 556591 h 4704521"/>
              <a:gd name="connsiteX85" fmla="*/ 3584432 w 4194032"/>
              <a:gd name="connsiteY85" fmla="*/ 543339 h 4704521"/>
              <a:gd name="connsiteX86" fmla="*/ 3412154 w 4194032"/>
              <a:gd name="connsiteY86" fmla="*/ 450573 h 4704521"/>
              <a:gd name="connsiteX87" fmla="*/ 3332641 w 4194032"/>
              <a:gd name="connsiteY87" fmla="*/ 424069 h 4704521"/>
              <a:gd name="connsiteX88" fmla="*/ 3239876 w 4194032"/>
              <a:gd name="connsiteY88" fmla="*/ 384313 h 4704521"/>
              <a:gd name="connsiteX89" fmla="*/ 2971519 w 4194032"/>
              <a:gd name="connsiteY89" fmla="*/ 337930 h 4704521"/>
              <a:gd name="connsiteX90" fmla="*/ 2731166 w 4194032"/>
              <a:gd name="connsiteY9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3120606 w 4194032"/>
              <a:gd name="connsiteY50" fmla="*/ 3684104 h 4704521"/>
              <a:gd name="connsiteX51" fmla="*/ 3186867 w 4194032"/>
              <a:gd name="connsiteY51" fmla="*/ 3631095 h 4704521"/>
              <a:gd name="connsiteX52" fmla="*/ 3306136 w 4194032"/>
              <a:gd name="connsiteY52" fmla="*/ 3564834 h 4704521"/>
              <a:gd name="connsiteX53" fmla="*/ 3359145 w 4194032"/>
              <a:gd name="connsiteY53" fmla="*/ 3525078 h 4704521"/>
              <a:gd name="connsiteX54" fmla="*/ 3451910 w 4194032"/>
              <a:gd name="connsiteY54" fmla="*/ 3458817 h 4704521"/>
              <a:gd name="connsiteX55" fmla="*/ 3518171 w 4194032"/>
              <a:gd name="connsiteY55" fmla="*/ 3366052 h 4704521"/>
              <a:gd name="connsiteX56" fmla="*/ 3571180 w 4194032"/>
              <a:gd name="connsiteY56" fmla="*/ 3326295 h 4704521"/>
              <a:gd name="connsiteX57" fmla="*/ 3730206 w 4194032"/>
              <a:gd name="connsiteY57" fmla="*/ 3154017 h 4704521"/>
              <a:gd name="connsiteX58" fmla="*/ 3822971 w 4194032"/>
              <a:gd name="connsiteY58" fmla="*/ 3074504 h 4704521"/>
              <a:gd name="connsiteX59" fmla="*/ 3902484 w 4194032"/>
              <a:gd name="connsiteY59" fmla="*/ 2981739 h 4704521"/>
              <a:gd name="connsiteX60" fmla="*/ 3928989 w 4194032"/>
              <a:gd name="connsiteY60" fmla="*/ 2862469 h 4704521"/>
              <a:gd name="connsiteX61" fmla="*/ 3942241 w 4194032"/>
              <a:gd name="connsiteY61" fmla="*/ 2809460 h 4704521"/>
              <a:gd name="connsiteX62" fmla="*/ 3955493 w 4194032"/>
              <a:gd name="connsiteY62" fmla="*/ 2729947 h 4704521"/>
              <a:gd name="connsiteX63" fmla="*/ 3968745 w 4194032"/>
              <a:gd name="connsiteY63" fmla="*/ 2637182 h 4704521"/>
              <a:gd name="connsiteX64" fmla="*/ 3995249 w 4194032"/>
              <a:gd name="connsiteY64" fmla="*/ 2531165 h 4704521"/>
              <a:gd name="connsiteX65" fmla="*/ 4008502 w 4194032"/>
              <a:gd name="connsiteY65" fmla="*/ 2451652 h 4704521"/>
              <a:gd name="connsiteX66" fmla="*/ 4035006 w 4194032"/>
              <a:gd name="connsiteY66" fmla="*/ 2332382 h 4704521"/>
              <a:gd name="connsiteX67" fmla="*/ 4048258 w 4194032"/>
              <a:gd name="connsiteY67" fmla="*/ 2292626 h 4704521"/>
              <a:gd name="connsiteX68" fmla="*/ 4061510 w 4194032"/>
              <a:gd name="connsiteY68" fmla="*/ 2186608 h 4704521"/>
              <a:gd name="connsiteX69" fmla="*/ 4088015 w 4194032"/>
              <a:gd name="connsiteY69" fmla="*/ 2120347 h 4704521"/>
              <a:gd name="connsiteX70" fmla="*/ 4114519 w 4194032"/>
              <a:gd name="connsiteY70" fmla="*/ 2027582 h 4704521"/>
              <a:gd name="connsiteX71" fmla="*/ 4141023 w 4194032"/>
              <a:gd name="connsiteY71" fmla="*/ 1948069 h 4704521"/>
              <a:gd name="connsiteX72" fmla="*/ 4154276 w 4194032"/>
              <a:gd name="connsiteY72" fmla="*/ 1868556 h 4704521"/>
              <a:gd name="connsiteX73" fmla="*/ 4167528 w 4194032"/>
              <a:gd name="connsiteY73" fmla="*/ 1815547 h 4704521"/>
              <a:gd name="connsiteX74" fmla="*/ 4194032 w 4194032"/>
              <a:gd name="connsiteY74" fmla="*/ 1683026 h 4704521"/>
              <a:gd name="connsiteX75" fmla="*/ 4180780 w 4194032"/>
              <a:gd name="connsiteY75" fmla="*/ 1325217 h 4704521"/>
              <a:gd name="connsiteX76" fmla="*/ 4167528 w 4194032"/>
              <a:gd name="connsiteY76" fmla="*/ 1258956 h 4704521"/>
              <a:gd name="connsiteX77" fmla="*/ 4141023 w 4194032"/>
              <a:gd name="connsiteY77" fmla="*/ 954156 h 4704521"/>
              <a:gd name="connsiteX78" fmla="*/ 4114519 w 4194032"/>
              <a:gd name="connsiteY78" fmla="*/ 901147 h 4704521"/>
              <a:gd name="connsiteX79" fmla="*/ 4074762 w 4194032"/>
              <a:gd name="connsiteY79" fmla="*/ 808382 h 4704521"/>
              <a:gd name="connsiteX80" fmla="*/ 4008502 w 4194032"/>
              <a:gd name="connsiteY80" fmla="*/ 689113 h 4704521"/>
              <a:gd name="connsiteX81" fmla="*/ 3875980 w 4194032"/>
              <a:gd name="connsiteY81" fmla="*/ 636104 h 4704521"/>
              <a:gd name="connsiteX82" fmla="*/ 3796467 w 4194032"/>
              <a:gd name="connsiteY82" fmla="*/ 596347 h 4704521"/>
              <a:gd name="connsiteX83" fmla="*/ 3663945 w 4194032"/>
              <a:gd name="connsiteY83" fmla="*/ 556591 h 4704521"/>
              <a:gd name="connsiteX84" fmla="*/ 3584432 w 4194032"/>
              <a:gd name="connsiteY84" fmla="*/ 543339 h 4704521"/>
              <a:gd name="connsiteX85" fmla="*/ 3412154 w 4194032"/>
              <a:gd name="connsiteY85" fmla="*/ 450573 h 4704521"/>
              <a:gd name="connsiteX86" fmla="*/ 3332641 w 4194032"/>
              <a:gd name="connsiteY86" fmla="*/ 424069 h 4704521"/>
              <a:gd name="connsiteX87" fmla="*/ 3239876 w 4194032"/>
              <a:gd name="connsiteY87" fmla="*/ 384313 h 4704521"/>
              <a:gd name="connsiteX88" fmla="*/ 2971519 w 4194032"/>
              <a:gd name="connsiteY88" fmla="*/ 337930 h 4704521"/>
              <a:gd name="connsiteX89" fmla="*/ 2731166 w 4194032"/>
              <a:gd name="connsiteY8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2949827 w 4194032"/>
              <a:gd name="connsiteY50" fmla="*/ 3819939 h 4704521"/>
              <a:gd name="connsiteX51" fmla="*/ 3120606 w 4194032"/>
              <a:gd name="connsiteY51" fmla="*/ 3684104 h 4704521"/>
              <a:gd name="connsiteX52" fmla="*/ 3186867 w 4194032"/>
              <a:gd name="connsiteY52" fmla="*/ 3631095 h 4704521"/>
              <a:gd name="connsiteX53" fmla="*/ 3306136 w 4194032"/>
              <a:gd name="connsiteY53" fmla="*/ 3564834 h 4704521"/>
              <a:gd name="connsiteX54" fmla="*/ 3359145 w 4194032"/>
              <a:gd name="connsiteY54" fmla="*/ 3525078 h 4704521"/>
              <a:gd name="connsiteX55" fmla="*/ 3451910 w 4194032"/>
              <a:gd name="connsiteY55" fmla="*/ 3458817 h 4704521"/>
              <a:gd name="connsiteX56" fmla="*/ 3518171 w 4194032"/>
              <a:gd name="connsiteY56" fmla="*/ 3366052 h 4704521"/>
              <a:gd name="connsiteX57" fmla="*/ 3571180 w 4194032"/>
              <a:gd name="connsiteY57" fmla="*/ 3326295 h 4704521"/>
              <a:gd name="connsiteX58" fmla="*/ 3730206 w 4194032"/>
              <a:gd name="connsiteY58" fmla="*/ 3154017 h 4704521"/>
              <a:gd name="connsiteX59" fmla="*/ 3822971 w 4194032"/>
              <a:gd name="connsiteY59" fmla="*/ 3074504 h 4704521"/>
              <a:gd name="connsiteX60" fmla="*/ 3902484 w 4194032"/>
              <a:gd name="connsiteY60" fmla="*/ 2981739 h 4704521"/>
              <a:gd name="connsiteX61" fmla="*/ 3928989 w 4194032"/>
              <a:gd name="connsiteY61" fmla="*/ 2862469 h 4704521"/>
              <a:gd name="connsiteX62" fmla="*/ 3942241 w 4194032"/>
              <a:gd name="connsiteY62" fmla="*/ 2809460 h 4704521"/>
              <a:gd name="connsiteX63" fmla="*/ 3955493 w 4194032"/>
              <a:gd name="connsiteY63" fmla="*/ 2729947 h 4704521"/>
              <a:gd name="connsiteX64" fmla="*/ 3968745 w 4194032"/>
              <a:gd name="connsiteY64" fmla="*/ 2637182 h 4704521"/>
              <a:gd name="connsiteX65" fmla="*/ 3995249 w 4194032"/>
              <a:gd name="connsiteY65" fmla="*/ 2531165 h 4704521"/>
              <a:gd name="connsiteX66" fmla="*/ 4008502 w 4194032"/>
              <a:gd name="connsiteY66" fmla="*/ 2451652 h 4704521"/>
              <a:gd name="connsiteX67" fmla="*/ 4035006 w 4194032"/>
              <a:gd name="connsiteY67" fmla="*/ 2332382 h 4704521"/>
              <a:gd name="connsiteX68" fmla="*/ 4048258 w 4194032"/>
              <a:gd name="connsiteY68" fmla="*/ 2292626 h 4704521"/>
              <a:gd name="connsiteX69" fmla="*/ 4061510 w 4194032"/>
              <a:gd name="connsiteY69" fmla="*/ 2186608 h 4704521"/>
              <a:gd name="connsiteX70" fmla="*/ 4088015 w 4194032"/>
              <a:gd name="connsiteY70" fmla="*/ 2120347 h 4704521"/>
              <a:gd name="connsiteX71" fmla="*/ 4114519 w 4194032"/>
              <a:gd name="connsiteY71" fmla="*/ 2027582 h 4704521"/>
              <a:gd name="connsiteX72" fmla="*/ 4141023 w 4194032"/>
              <a:gd name="connsiteY72" fmla="*/ 1948069 h 4704521"/>
              <a:gd name="connsiteX73" fmla="*/ 4154276 w 4194032"/>
              <a:gd name="connsiteY73" fmla="*/ 1868556 h 4704521"/>
              <a:gd name="connsiteX74" fmla="*/ 4167528 w 4194032"/>
              <a:gd name="connsiteY74" fmla="*/ 1815547 h 4704521"/>
              <a:gd name="connsiteX75" fmla="*/ 4194032 w 4194032"/>
              <a:gd name="connsiteY75" fmla="*/ 1683026 h 4704521"/>
              <a:gd name="connsiteX76" fmla="*/ 4180780 w 4194032"/>
              <a:gd name="connsiteY76" fmla="*/ 1325217 h 4704521"/>
              <a:gd name="connsiteX77" fmla="*/ 4167528 w 4194032"/>
              <a:gd name="connsiteY77" fmla="*/ 1258956 h 4704521"/>
              <a:gd name="connsiteX78" fmla="*/ 4141023 w 4194032"/>
              <a:gd name="connsiteY78" fmla="*/ 954156 h 4704521"/>
              <a:gd name="connsiteX79" fmla="*/ 4114519 w 4194032"/>
              <a:gd name="connsiteY79" fmla="*/ 901147 h 4704521"/>
              <a:gd name="connsiteX80" fmla="*/ 4074762 w 4194032"/>
              <a:gd name="connsiteY80" fmla="*/ 808382 h 4704521"/>
              <a:gd name="connsiteX81" fmla="*/ 4008502 w 4194032"/>
              <a:gd name="connsiteY81" fmla="*/ 689113 h 4704521"/>
              <a:gd name="connsiteX82" fmla="*/ 3875980 w 4194032"/>
              <a:gd name="connsiteY82" fmla="*/ 636104 h 4704521"/>
              <a:gd name="connsiteX83" fmla="*/ 3796467 w 4194032"/>
              <a:gd name="connsiteY83" fmla="*/ 596347 h 4704521"/>
              <a:gd name="connsiteX84" fmla="*/ 3663945 w 4194032"/>
              <a:gd name="connsiteY84" fmla="*/ 556591 h 4704521"/>
              <a:gd name="connsiteX85" fmla="*/ 3584432 w 4194032"/>
              <a:gd name="connsiteY85" fmla="*/ 543339 h 4704521"/>
              <a:gd name="connsiteX86" fmla="*/ 3412154 w 4194032"/>
              <a:gd name="connsiteY86" fmla="*/ 450573 h 4704521"/>
              <a:gd name="connsiteX87" fmla="*/ 3332641 w 4194032"/>
              <a:gd name="connsiteY87" fmla="*/ 424069 h 4704521"/>
              <a:gd name="connsiteX88" fmla="*/ 3239876 w 4194032"/>
              <a:gd name="connsiteY88" fmla="*/ 384313 h 4704521"/>
              <a:gd name="connsiteX89" fmla="*/ 2971519 w 4194032"/>
              <a:gd name="connsiteY89" fmla="*/ 337930 h 4704521"/>
              <a:gd name="connsiteX90" fmla="*/ 2731166 w 4194032"/>
              <a:gd name="connsiteY9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3120606 w 4194032"/>
              <a:gd name="connsiteY50" fmla="*/ 3684104 h 4704521"/>
              <a:gd name="connsiteX51" fmla="*/ 3186867 w 4194032"/>
              <a:gd name="connsiteY51" fmla="*/ 3631095 h 4704521"/>
              <a:gd name="connsiteX52" fmla="*/ 3306136 w 4194032"/>
              <a:gd name="connsiteY52" fmla="*/ 3564834 h 4704521"/>
              <a:gd name="connsiteX53" fmla="*/ 3359145 w 4194032"/>
              <a:gd name="connsiteY53" fmla="*/ 3525078 h 4704521"/>
              <a:gd name="connsiteX54" fmla="*/ 3451910 w 4194032"/>
              <a:gd name="connsiteY54" fmla="*/ 3458817 h 4704521"/>
              <a:gd name="connsiteX55" fmla="*/ 3518171 w 4194032"/>
              <a:gd name="connsiteY55" fmla="*/ 3366052 h 4704521"/>
              <a:gd name="connsiteX56" fmla="*/ 3571180 w 4194032"/>
              <a:gd name="connsiteY56" fmla="*/ 3326295 h 4704521"/>
              <a:gd name="connsiteX57" fmla="*/ 3730206 w 4194032"/>
              <a:gd name="connsiteY57" fmla="*/ 3154017 h 4704521"/>
              <a:gd name="connsiteX58" fmla="*/ 3822971 w 4194032"/>
              <a:gd name="connsiteY58" fmla="*/ 3074504 h 4704521"/>
              <a:gd name="connsiteX59" fmla="*/ 3902484 w 4194032"/>
              <a:gd name="connsiteY59" fmla="*/ 2981739 h 4704521"/>
              <a:gd name="connsiteX60" fmla="*/ 3928989 w 4194032"/>
              <a:gd name="connsiteY60" fmla="*/ 2862469 h 4704521"/>
              <a:gd name="connsiteX61" fmla="*/ 3942241 w 4194032"/>
              <a:gd name="connsiteY61" fmla="*/ 2809460 h 4704521"/>
              <a:gd name="connsiteX62" fmla="*/ 3955493 w 4194032"/>
              <a:gd name="connsiteY62" fmla="*/ 2729947 h 4704521"/>
              <a:gd name="connsiteX63" fmla="*/ 3968745 w 4194032"/>
              <a:gd name="connsiteY63" fmla="*/ 2637182 h 4704521"/>
              <a:gd name="connsiteX64" fmla="*/ 3995249 w 4194032"/>
              <a:gd name="connsiteY64" fmla="*/ 2531165 h 4704521"/>
              <a:gd name="connsiteX65" fmla="*/ 4008502 w 4194032"/>
              <a:gd name="connsiteY65" fmla="*/ 2451652 h 4704521"/>
              <a:gd name="connsiteX66" fmla="*/ 4035006 w 4194032"/>
              <a:gd name="connsiteY66" fmla="*/ 2332382 h 4704521"/>
              <a:gd name="connsiteX67" fmla="*/ 4048258 w 4194032"/>
              <a:gd name="connsiteY67" fmla="*/ 2292626 h 4704521"/>
              <a:gd name="connsiteX68" fmla="*/ 4061510 w 4194032"/>
              <a:gd name="connsiteY68" fmla="*/ 2186608 h 4704521"/>
              <a:gd name="connsiteX69" fmla="*/ 4088015 w 4194032"/>
              <a:gd name="connsiteY69" fmla="*/ 2120347 h 4704521"/>
              <a:gd name="connsiteX70" fmla="*/ 4114519 w 4194032"/>
              <a:gd name="connsiteY70" fmla="*/ 2027582 h 4704521"/>
              <a:gd name="connsiteX71" fmla="*/ 4141023 w 4194032"/>
              <a:gd name="connsiteY71" fmla="*/ 1948069 h 4704521"/>
              <a:gd name="connsiteX72" fmla="*/ 4154276 w 4194032"/>
              <a:gd name="connsiteY72" fmla="*/ 1868556 h 4704521"/>
              <a:gd name="connsiteX73" fmla="*/ 4167528 w 4194032"/>
              <a:gd name="connsiteY73" fmla="*/ 1815547 h 4704521"/>
              <a:gd name="connsiteX74" fmla="*/ 4194032 w 4194032"/>
              <a:gd name="connsiteY74" fmla="*/ 1683026 h 4704521"/>
              <a:gd name="connsiteX75" fmla="*/ 4180780 w 4194032"/>
              <a:gd name="connsiteY75" fmla="*/ 1325217 h 4704521"/>
              <a:gd name="connsiteX76" fmla="*/ 4167528 w 4194032"/>
              <a:gd name="connsiteY76" fmla="*/ 1258956 h 4704521"/>
              <a:gd name="connsiteX77" fmla="*/ 4141023 w 4194032"/>
              <a:gd name="connsiteY77" fmla="*/ 954156 h 4704521"/>
              <a:gd name="connsiteX78" fmla="*/ 4114519 w 4194032"/>
              <a:gd name="connsiteY78" fmla="*/ 901147 h 4704521"/>
              <a:gd name="connsiteX79" fmla="*/ 4074762 w 4194032"/>
              <a:gd name="connsiteY79" fmla="*/ 808382 h 4704521"/>
              <a:gd name="connsiteX80" fmla="*/ 4008502 w 4194032"/>
              <a:gd name="connsiteY80" fmla="*/ 689113 h 4704521"/>
              <a:gd name="connsiteX81" fmla="*/ 3875980 w 4194032"/>
              <a:gd name="connsiteY81" fmla="*/ 636104 h 4704521"/>
              <a:gd name="connsiteX82" fmla="*/ 3796467 w 4194032"/>
              <a:gd name="connsiteY82" fmla="*/ 596347 h 4704521"/>
              <a:gd name="connsiteX83" fmla="*/ 3663945 w 4194032"/>
              <a:gd name="connsiteY83" fmla="*/ 556591 h 4704521"/>
              <a:gd name="connsiteX84" fmla="*/ 3584432 w 4194032"/>
              <a:gd name="connsiteY84" fmla="*/ 543339 h 4704521"/>
              <a:gd name="connsiteX85" fmla="*/ 3412154 w 4194032"/>
              <a:gd name="connsiteY85" fmla="*/ 450573 h 4704521"/>
              <a:gd name="connsiteX86" fmla="*/ 3332641 w 4194032"/>
              <a:gd name="connsiteY86" fmla="*/ 424069 h 4704521"/>
              <a:gd name="connsiteX87" fmla="*/ 3239876 w 4194032"/>
              <a:gd name="connsiteY87" fmla="*/ 384313 h 4704521"/>
              <a:gd name="connsiteX88" fmla="*/ 2971519 w 4194032"/>
              <a:gd name="connsiteY88" fmla="*/ 337930 h 4704521"/>
              <a:gd name="connsiteX89" fmla="*/ 2731166 w 4194032"/>
              <a:gd name="connsiteY8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3120606 w 4194032"/>
              <a:gd name="connsiteY49" fmla="*/ 3684104 h 4704521"/>
              <a:gd name="connsiteX50" fmla="*/ 3186867 w 4194032"/>
              <a:gd name="connsiteY50" fmla="*/ 3631095 h 4704521"/>
              <a:gd name="connsiteX51" fmla="*/ 3306136 w 4194032"/>
              <a:gd name="connsiteY51" fmla="*/ 3564834 h 4704521"/>
              <a:gd name="connsiteX52" fmla="*/ 3359145 w 4194032"/>
              <a:gd name="connsiteY52" fmla="*/ 3525078 h 4704521"/>
              <a:gd name="connsiteX53" fmla="*/ 3451910 w 4194032"/>
              <a:gd name="connsiteY53" fmla="*/ 3458817 h 4704521"/>
              <a:gd name="connsiteX54" fmla="*/ 3518171 w 4194032"/>
              <a:gd name="connsiteY54" fmla="*/ 3366052 h 4704521"/>
              <a:gd name="connsiteX55" fmla="*/ 3571180 w 4194032"/>
              <a:gd name="connsiteY55" fmla="*/ 3326295 h 4704521"/>
              <a:gd name="connsiteX56" fmla="*/ 3730206 w 4194032"/>
              <a:gd name="connsiteY56" fmla="*/ 3154017 h 4704521"/>
              <a:gd name="connsiteX57" fmla="*/ 3822971 w 4194032"/>
              <a:gd name="connsiteY57" fmla="*/ 3074504 h 4704521"/>
              <a:gd name="connsiteX58" fmla="*/ 3902484 w 4194032"/>
              <a:gd name="connsiteY58" fmla="*/ 2981739 h 4704521"/>
              <a:gd name="connsiteX59" fmla="*/ 3928989 w 4194032"/>
              <a:gd name="connsiteY59" fmla="*/ 2862469 h 4704521"/>
              <a:gd name="connsiteX60" fmla="*/ 3942241 w 4194032"/>
              <a:gd name="connsiteY60" fmla="*/ 2809460 h 4704521"/>
              <a:gd name="connsiteX61" fmla="*/ 3955493 w 4194032"/>
              <a:gd name="connsiteY61" fmla="*/ 2729947 h 4704521"/>
              <a:gd name="connsiteX62" fmla="*/ 3968745 w 4194032"/>
              <a:gd name="connsiteY62" fmla="*/ 2637182 h 4704521"/>
              <a:gd name="connsiteX63" fmla="*/ 3995249 w 4194032"/>
              <a:gd name="connsiteY63" fmla="*/ 2531165 h 4704521"/>
              <a:gd name="connsiteX64" fmla="*/ 4008502 w 4194032"/>
              <a:gd name="connsiteY64" fmla="*/ 2451652 h 4704521"/>
              <a:gd name="connsiteX65" fmla="*/ 4035006 w 4194032"/>
              <a:gd name="connsiteY65" fmla="*/ 2332382 h 4704521"/>
              <a:gd name="connsiteX66" fmla="*/ 4048258 w 4194032"/>
              <a:gd name="connsiteY66" fmla="*/ 2292626 h 4704521"/>
              <a:gd name="connsiteX67" fmla="*/ 4061510 w 4194032"/>
              <a:gd name="connsiteY67" fmla="*/ 2186608 h 4704521"/>
              <a:gd name="connsiteX68" fmla="*/ 4088015 w 4194032"/>
              <a:gd name="connsiteY68" fmla="*/ 2120347 h 4704521"/>
              <a:gd name="connsiteX69" fmla="*/ 4114519 w 4194032"/>
              <a:gd name="connsiteY69" fmla="*/ 2027582 h 4704521"/>
              <a:gd name="connsiteX70" fmla="*/ 4141023 w 4194032"/>
              <a:gd name="connsiteY70" fmla="*/ 1948069 h 4704521"/>
              <a:gd name="connsiteX71" fmla="*/ 4154276 w 4194032"/>
              <a:gd name="connsiteY71" fmla="*/ 1868556 h 4704521"/>
              <a:gd name="connsiteX72" fmla="*/ 4167528 w 4194032"/>
              <a:gd name="connsiteY72" fmla="*/ 1815547 h 4704521"/>
              <a:gd name="connsiteX73" fmla="*/ 4194032 w 4194032"/>
              <a:gd name="connsiteY73" fmla="*/ 1683026 h 4704521"/>
              <a:gd name="connsiteX74" fmla="*/ 4180780 w 4194032"/>
              <a:gd name="connsiteY74" fmla="*/ 1325217 h 4704521"/>
              <a:gd name="connsiteX75" fmla="*/ 4167528 w 4194032"/>
              <a:gd name="connsiteY75" fmla="*/ 1258956 h 4704521"/>
              <a:gd name="connsiteX76" fmla="*/ 4141023 w 4194032"/>
              <a:gd name="connsiteY76" fmla="*/ 954156 h 4704521"/>
              <a:gd name="connsiteX77" fmla="*/ 4114519 w 4194032"/>
              <a:gd name="connsiteY77" fmla="*/ 901147 h 4704521"/>
              <a:gd name="connsiteX78" fmla="*/ 4074762 w 4194032"/>
              <a:gd name="connsiteY78" fmla="*/ 808382 h 4704521"/>
              <a:gd name="connsiteX79" fmla="*/ 4008502 w 4194032"/>
              <a:gd name="connsiteY79" fmla="*/ 689113 h 4704521"/>
              <a:gd name="connsiteX80" fmla="*/ 3875980 w 4194032"/>
              <a:gd name="connsiteY80" fmla="*/ 636104 h 4704521"/>
              <a:gd name="connsiteX81" fmla="*/ 3796467 w 4194032"/>
              <a:gd name="connsiteY81" fmla="*/ 596347 h 4704521"/>
              <a:gd name="connsiteX82" fmla="*/ 3663945 w 4194032"/>
              <a:gd name="connsiteY82" fmla="*/ 556591 h 4704521"/>
              <a:gd name="connsiteX83" fmla="*/ 3584432 w 4194032"/>
              <a:gd name="connsiteY83" fmla="*/ 543339 h 4704521"/>
              <a:gd name="connsiteX84" fmla="*/ 3412154 w 4194032"/>
              <a:gd name="connsiteY84" fmla="*/ 450573 h 4704521"/>
              <a:gd name="connsiteX85" fmla="*/ 3332641 w 4194032"/>
              <a:gd name="connsiteY85" fmla="*/ 424069 h 4704521"/>
              <a:gd name="connsiteX86" fmla="*/ 3239876 w 4194032"/>
              <a:gd name="connsiteY86" fmla="*/ 384313 h 4704521"/>
              <a:gd name="connsiteX87" fmla="*/ 2971519 w 4194032"/>
              <a:gd name="connsiteY87" fmla="*/ 337930 h 4704521"/>
              <a:gd name="connsiteX88" fmla="*/ 2731166 w 4194032"/>
              <a:gd name="connsiteY8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948328 w 4194032"/>
              <a:gd name="connsiteY47" fmla="*/ 3816626 h 4704521"/>
              <a:gd name="connsiteX48" fmla="*/ 3120606 w 4194032"/>
              <a:gd name="connsiteY48" fmla="*/ 3684104 h 4704521"/>
              <a:gd name="connsiteX49" fmla="*/ 3186867 w 4194032"/>
              <a:gd name="connsiteY49" fmla="*/ 3631095 h 4704521"/>
              <a:gd name="connsiteX50" fmla="*/ 3306136 w 4194032"/>
              <a:gd name="connsiteY50" fmla="*/ 3564834 h 4704521"/>
              <a:gd name="connsiteX51" fmla="*/ 3359145 w 4194032"/>
              <a:gd name="connsiteY51" fmla="*/ 3525078 h 4704521"/>
              <a:gd name="connsiteX52" fmla="*/ 3451910 w 4194032"/>
              <a:gd name="connsiteY52" fmla="*/ 3458817 h 4704521"/>
              <a:gd name="connsiteX53" fmla="*/ 3518171 w 4194032"/>
              <a:gd name="connsiteY53" fmla="*/ 3366052 h 4704521"/>
              <a:gd name="connsiteX54" fmla="*/ 3571180 w 4194032"/>
              <a:gd name="connsiteY54" fmla="*/ 3326295 h 4704521"/>
              <a:gd name="connsiteX55" fmla="*/ 3730206 w 4194032"/>
              <a:gd name="connsiteY55" fmla="*/ 3154017 h 4704521"/>
              <a:gd name="connsiteX56" fmla="*/ 3822971 w 4194032"/>
              <a:gd name="connsiteY56" fmla="*/ 3074504 h 4704521"/>
              <a:gd name="connsiteX57" fmla="*/ 3902484 w 4194032"/>
              <a:gd name="connsiteY57" fmla="*/ 2981739 h 4704521"/>
              <a:gd name="connsiteX58" fmla="*/ 3928989 w 4194032"/>
              <a:gd name="connsiteY58" fmla="*/ 2862469 h 4704521"/>
              <a:gd name="connsiteX59" fmla="*/ 3942241 w 4194032"/>
              <a:gd name="connsiteY59" fmla="*/ 2809460 h 4704521"/>
              <a:gd name="connsiteX60" fmla="*/ 3955493 w 4194032"/>
              <a:gd name="connsiteY60" fmla="*/ 2729947 h 4704521"/>
              <a:gd name="connsiteX61" fmla="*/ 3968745 w 4194032"/>
              <a:gd name="connsiteY61" fmla="*/ 2637182 h 4704521"/>
              <a:gd name="connsiteX62" fmla="*/ 3995249 w 4194032"/>
              <a:gd name="connsiteY62" fmla="*/ 2531165 h 4704521"/>
              <a:gd name="connsiteX63" fmla="*/ 4008502 w 4194032"/>
              <a:gd name="connsiteY63" fmla="*/ 2451652 h 4704521"/>
              <a:gd name="connsiteX64" fmla="*/ 4035006 w 4194032"/>
              <a:gd name="connsiteY64" fmla="*/ 2332382 h 4704521"/>
              <a:gd name="connsiteX65" fmla="*/ 4048258 w 4194032"/>
              <a:gd name="connsiteY65" fmla="*/ 2292626 h 4704521"/>
              <a:gd name="connsiteX66" fmla="*/ 4061510 w 4194032"/>
              <a:gd name="connsiteY66" fmla="*/ 2186608 h 4704521"/>
              <a:gd name="connsiteX67" fmla="*/ 4088015 w 4194032"/>
              <a:gd name="connsiteY67" fmla="*/ 2120347 h 4704521"/>
              <a:gd name="connsiteX68" fmla="*/ 4114519 w 4194032"/>
              <a:gd name="connsiteY68" fmla="*/ 2027582 h 4704521"/>
              <a:gd name="connsiteX69" fmla="*/ 4141023 w 4194032"/>
              <a:gd name="connsiteY69" fmla="*/ 1948069 h 4704521"/>
              <a:gd name="connsiteX70" fmla="*/ 4154276 w 4194032"/>
              <a:gd name="connsiteY70" fmla="*/ 1868556 h 4704521"/>
              <a:gd name="connsiteX71" fmla="*/ 4167528 w 4194032"/>
              <a:gd name="connsiteY71" fmla="*/ 1815547 h 4704521"/>
              <a:gd name="connsiteX72" fmla="*/ 4194032 w 4194032"/>
              <a:gd name="connsiteY72" fmla="*/ 1683026 h 4704521"/>
              <a:gd name="connsiteX73" fmla="*/ 4180780 w 4194032"/>
              <a:gd name="connsiteY73" fmla="*/ 1325217 h 4704521"/>
              <a:gd name="connsiteX74" fmla="*/ 4167528 w 4194032"/>
              <a:gd name="connsiteY74" fmla="*/ 1258956 h 4704521"/>
              <a:gd name="connsiteX75" fmla="*/ 4141023 w 4194032"/>
              <a:gd name="connsiteY75" fmla="*/ 954156 h 4704521"/>
              <a:gd name="connsiteX76" fmla="*/ 4114519 w 4194032"/>
              <a:gd name="connsiteY76" fmla="*/ 901147 h 4704521"/>
              <a:gd name="connsiteX77" fmla="*/ 4074762 w 4194032"/>
              <a:gd name="connsiteY77" fmla="*/ 808382 h 4704521"/>
              <a:gd name="connsiteX78" fmla="*/ 4008502 w 4194032"/>
              <a:gd name="connsiteY78" fmla="*/ 689113 h 4704521"/>
              <a:gd name="connsiteX79" fmla="*/ 3875980 w 4194032"/>
              <a:gd name="connsiteY79" fmla="*/ 636104 h 4704521"/>
              <a:gd name="connsiteX80" fmla="*/ 3796467 w 4194032"/>
              <a:gd name="connsiteY80" fmla="*/ 596347 h 4704521"/>
              <a:gd name="connsiteX81" fmla="*/ 3663945 w 4194032"/>
              <a:gd name="connsiteY81" fmla="*/ 556591 h 4704521"/>
              <a:gd name="connsiteX82" fmla="*/ 3584432 w 4194032"/>
              <a:gd name="connsiteY82" fmla="*/ 543339 h 4704521"/>
              <a:gd name="connsiteX83" fmla="*/ 3412154 w 4194032"/>
              <a:gd name="connsiteY83" fmla="*/ 450573 h 4704521"/>
              <a:gd name="connsiteX84" fmla="*/ 3332641 w 4194032"/>
              <a:gd name="connsiteY84" fmla="*/ 424069 h 4704521"/>
              <a:gd name="connsiteX85" fmla="*/ 3239876 w 4194032"/>
              <a:gd name="connsiteY85" fmla="*/ 384313 h 4704521"/>
              <a:gd name="connsiteX86" fmla="*/ 2971519 w 4194032"/>
              <a:gd name="connsiteY86" fmla="*/ 337930 h 4704521"/>
              <a:gd name="connsiteX87" fmla="*/ 2731166 w 4194032"/>
              <a:gd name="connsiteY8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768884 w 4194032"/>
              <a:gd name="connsiteY37" fmla="*/ 4558747 h 4704521"/>
              <a:gd name="connsiteX38" fmla="*/ 1808641 w 4194032"/>
              <a:gd name="connsiteY38" fmla="*/ 4518991 h 4704521"/>
              <a:gd name="connsiteX39" fmla="*/ 1861649 w 4194032"/>
              <a:gd name="connsiteY39" fmla="*/ 4492487 h 4704521"/>
              <a:gd name="connsiteX40" fmla="*/ 2007423 w 4194032"/>
              <a:gd name="connsiteY40" fmla="*/ 4373217 h 4704521"/>
              <a:gd name="connsiteX41" fmla="*/ 2060432 w 4194032"/>
              <a:gd name="connsiteY41" fmla="*/ 4320208 h 4704521"/>
              <a:gd name="connsiteX42" fmla="*/ 2166449 w 4194032"/>
              <a:gd name="connsiteY42" fmla="*/ 4240695 h 4704521"/>
              <a:gd name="connsiteX43" fmla="*/ 2444745 w 4194032"/>
              <a:gd name="connsiteY43" fmla="*/ 4055165 h 4704521"/>
              <a:gd name="connsiteX44" fmla="*/ 2590519 w 4194032"/>
              <a:gd name="connsiteY44" fmla="*/ 3988904 h 4704521"/>
              <a:gd name="connsiteX45" fmla="*/ 2762797 w 4194032"/>
              <a:gd name="connsiteY45" fmla="*/ 3935895 h 4704521"/>
              <a:gd name="connsiteX46" fmla="*/ 2948328 w 4194032"/>
              <a:gd name="connsiteY46" fmla="*/ 3816626 h 4704521"/>
              <a:gd name="connsiteX47" fmla="*/ 3120606 w 4194032"/>
              <a:gd name="connsiteY47" fmla="*/ 3684104 h 4704521"/>
              <a:gd name="connsiteX48" fmla="*/ 3186867 w 4194032"/>
              <a:gd name="connsiteY48" fmla="*/ 3631095 h 4704521"/>
              <a:gd name="connsiteX49" fmla="*/ 3306136 w 4194032"/>
              <a:gd name="connsiteY49" fmla="*/ 3564834 h 4704521"/>
              <a:gd name="connsiteX50" fmla="*/ 3359145 w 4194032"/>
              <a:gd name="connsiteY50" fmla="*/ 3525078 h 4704521"/>
              <a:gd name="connsiteX51" fmla="*/ 3451910 w 4194032"/>
              <a:gd name="connsiteY51" fmla="*/ 3458817 h 4704521"/>
              <a:gd name="connsiteX52" fmla="*/ 3518171 w 4194032"/>
              <a:gd name="connsiteY52" fmla="*/ 3366052 h 4704521"/>
              <a:gd name="connsiteX53" fmla="*/ 3571180 w 4194032"/>
              <a:gd name="connsiteY53" fmla="*/ 3326295 h 4704521"/>
              <a:gd name="connsiteX54" fmla="*/ 3730206 w 4194032"/>
              <a:gd name="connsiteY54" fmla="*/ 3154017 h 4704521"/>
              <a:gd name="connsiteX55" fmla="*/ 3822971 w 4194032"/>
              <a:gd name="connsiteY55" fmla="*/ 3074504 h 4704521"/>
              <a:gd name="connsiteX56" fmla="*/ 3902484 w 4194032"/>
              <a:gd name="connsiteY56" fmla="*/ 2981739 h 4704521"/>
              <a:gd name="connsiteX57" fmla="*/ 3928989 w 4194032"/>
              <a:gd name="connsiteY57" fmla="*/ 2862469 h 4704521"/>
              <a:gd name="connsiteX58" fmla="*/ 3942241 w 4194032"/>
              <a:gd name="connsiteY58" fmla="*/ 2809460 h 4704521"/>
              <a:gd name="connsiteX59" fmla="*/ 3955493 w 4194032"/>
              <a:gd name="connsiteY59" fmla="*/ 2729947 h 4704521"/>
              <a:gd name="connsiteX60" fmla="*/ 3968745 w 4194032"/>
              <a:gd name="connsiteY60" fmla="*/ 2637182 h 4704521"/>
              <a:gd name="connsiteX61" fmla="*/ 3995249 w 4194032"/>
              <a:gd name="connsiteY61" fmla="*/ 2531165 h 4704521"/>
              <a:gd name="connsiteX62" fmla="*/ 4008502 w 4194032"/>
              <a:gd name="connsiteY62" fmla="*/ 2451652 h 4704521"/>
              <a:gd name="connsiteX63" fmla="*/ 4035006 w 4194032"/>
              <a:gd name="connsiteY63" fmla="*/ 2332382 h 4704521"/>
              <a:gd name="connsiteX64" fmla="*/ 4048258 w 4194032"/>
              <a:gd name="connsiteY64" fmla="*/ 2292626 h 4704521"/>
              <a:gd name="connsiteX65" fmla="*/ 4061510 w 4194032"/>
              <a:gd name="connsiteY65" fmla="*/ 2186608 h 4704521"/>
              <a:gd name="connsiteX66" fmla="*/ 4088015 w 4194032"/>
              <a:gd name="connsiteY66" fmla="*/ 2120347 h 4704521"/>
              <a:gd name="connsiteX67" fmla="*/ 4114519 w 4194032"/>
              <a:gd name="connsiteY67" fmla="*/ 2027582 h 4704521"/>
              <a:gd name="connsiteX68" fmla="*/ 4141023 w 4194032"/>
              <a:gd name="connsiteY68" fmla="*/ 1948069 h 4704521"/>
              <a:gd name="connsiteX69" fmla="*/ 4154276 w 4194032"/>
              <a:gd name="connsiteY69" fmla="*/ 1868556 h 4704521"/>
              <a:gd name="connsiteX70" fmla="*/ 4167528 w 4194032"/>
              <a:gd name="connsiteY70" fmla="*/ 1815547 h 4704521"/>
              <a:gd name="connsiteX71" fmla="*/ 4194032 w 4194032"/>
              <a:gd name="connsiteY71" fmla="*/ 1683026 h 4704521"/>
              <a:gd name="connsiteX72" fmla="*/ 4180780 w 4194032"/>
              <a:gd name="connsiteY72" fmla="*/ 1325217 h 4704521"/>
              <a:gd name="connsiteX73" fmla="*/ 4167528 w 4194032"/>
              <a:gd name="connsiteY73" fmla="*/ 1258956 h 4704521"/>
              <a:gd name="connsiteX74" fmla="*/ 4141023 w 4194032"/>
              <a:gd name="connsiteY74" fmla="*/ 954156 h 4704521"/>
              <a:gd name="connsiteX75" fmla="*/ 4114519 w 4194032"/>
              <a:gd name="connsiteY75" fmla="*/ 901147 h 4704521"/>
              <a:gd name="connsiteX76" fmla="*/ 4074762 w 4194032"/>
              <a:gd name="connsiteY76" fmla="*/ 808382 h 4704521"/>
              <a:gd name="connsiteX77" fmla="*/ 4008502 w 4194032"/>
              <a:gd name="connsiteY77" fmla="*/ 689113 h 4704521"/>
              <a:gd name="connsiteX78" fmla="*/ 3875980 w 4194032"/>
              <a:gd name="connsiteY78" fmla="*/ 636104 h 4704521"/>
              <a:gd name="connsiteX79" fmla="*/ 3796467 w 4194032"/>
              <a:gd name="connsiteY79" fmla="*/ 596347 h 4704521"/>
              <a:gd name="connsiteX80" fmla="*/ 3663945 w 4194032"/>
              <a:gd name="connsiteY80" fmla="*/ 556591 h 4704521"/>
              <a:gd name="connsiteX81" fmla="*/ 3584432 w 4194032"/>
              <a:gd name="connsiteY81" fmla="*/ 543339 h 4704521"/>
              <a:gd name="connsiteX82" fmla="*/ 3412154 w 4194032"/>
              <a:gd name="connsiteY82" fmla="*/ 450573 h 4704521"/>
              <a:gd name="connsiteX83" fmla="*/ 3332641 w 4194032"/>
              <a:gd name="connsiteY83" fmla="*/ 424069 h 4704521"/>
              <a:gd name="connsiteX84" fmla="*/ 3239876 w 4194032"/>
              <a:gd name="connsiteY84" fmla="*/ 384313 h 4704521"/>
              <a:gd name="connsiteX85" fmla="*/ 2971519 w 4194032"/>
              <a:gd name="connsiteY85" fmla="*/ 337930 h 4704521"/>
              <a:gd name="connsiteX86" fmla="*/ 2731166 w 4194032"/>
              <a:gd name="connsiteY8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1861649 w 4194032"/>
              <a:gd name="connsiteY38" fmla="*/ 4492487 h 4704521"/>
              <a:gd name="connsiteX39" fmla="*/ 2007423 w 4194032"/>
              <a:gd name="connsiteY39" fmla="*/ 4373217 h 4704521"/>
              <a:gd name="connsiteX40" fmla="*/ 2060432 w 4194032"/>
              <a:gd name="connsiteY40" fmla="*/ 4320208 h 4704521"/>
              <a:gd name="connsiteX41" fmla="*/ 2166449 w 4194032"/>
              <a:gd name="connsiteY41" fmla="*/ 4240695 h 4704521"/>
              <a:gd name="connsiteX42" fmla="*/ 2444745 w 4194032"/>
              <a:gd name="connsiteY42" fmla="*/ 4055165 h 4704521"/>
              <a:gd name="connsiteX43" fmla="*/ 2590519 w 4194032"/>
              <a:gd name="connsiteY43" fmla="*/ 3988904 h 4704521"/>
              <a:gd name="connsiteX44" fmla="*/ 2762797 w 4194032"/>
              <a:gd name="connsiteY44" fmla="*/ 3935895 h 4704521"/>
              <a:gd name="connsiteX45" fmla="*/ 2948328 w 4194032"/>
              <a:gd name="connsiteY45" fmla="*/ 3816626 h 4704521"/>
              <a:gd name="connsiteX46" fmla="*/ 3120606 w 4194032"/>
              <a:gd name="connsiteY46" fmla="*/ 3684104 h 4704521"/>
              <a:gd name="connsiteX47" fmla="*/ 3186867 w 4194032"/>
              <a:gd name="connsiteY47" fmla="*/ 3631095 h 4704521"/>
              <a:gd name="connsiteX48" fmla="*/ 3306136 w 4194032"/>
              <a:gd name="connsiteY48" fmla="*/ 3564834 h 4704521"/>
              <a:gd name="connsiteX49" fmla="*/ 3359145 w 4194032"/>
              <a:gd name="connsiteY49" fmla="*/ 3525078 h 4704521"/>
              <a:gd name="connsiteX50" fmla="*/ 3451910 w 4194032"/>
              <a:gd name="connsiteY50" fmla="*/ 3458817 h 4704521"/>
              <a:gd name="connsiteX51" fmla="*/ 3518171 w 4194032"/>
              <a:gd name="connsiteY51" fmla="*/ 3366052 h 4704521"/>
              <a:gd name="connsiteX52" fmla="*/ 3571180 w 4194032"/>
              <a:gd name="connsiteY52" fmla="*/ 3326295 h 4704521"/>
              <a:gd name="connsiteX53" fmla="*/ 3730206 w 4194032"/>
              <a:gd name="connsiteY53" fmla="*/ 3154017 h 4704521"/>
              <a:gd name="connsiteX54" fmla="*/ 3822971 w 4194032"/>
              <a:gd name="connsiteY54" fmla="*/ 3074504 h 4704521"/>
              <a:gd name="connsiteX55" fmla="*/ 3902484 w 4194032"/>
              <a:gd name="connsiteY55" fmla="*/ 2981739 h 4704521"/>
              <a:gd name="connsiteX56" fmla="*/ 3928989 w 4194032"/>
              <a:gd name="connsiteY56" fmla="*/ 2862469 h 4704521"/>
              <a:gd name="connsiteX57" fmla="*/ 3942241 w 4194032"/>
              <a:gd name="connsiteY57" fmla="*/ 2809460 h 4704521"/>
              <a:gd name="connsiteX58" fmla="*/ 3955493 w 4194032"/>
              <a:gd name="connsiteY58" fmla="*/ 2729947 h 4704521"/>
              <a:gd name="connsiteX59" fmla="*/ 3968745 w 4194032"/>
              <a:gd name="connsiteY59" fmla="*/ 2637182 h 4704521"/>
              <a:gd name="connsiteX60" fmla="*/ 3995249 w 4194032"/>
              <a:gd name="connsiteY60" fmla="*/ 2531165 h 4704521"/>
              <a:gd name="connsiteX61" fmla="*/ 4008502 w 4194032"/>
              <a:gd name="connsiteY61" fmla="*/ 2451652 h 4704521"/>
              <a:gd name="connsiteX62" fmla="*/ 4035006 w 4194032"/>
              <a:gd name="connsiteY62" fmla="*/ 2332382 h 4704521"/>
              <a:gd name="connsiteX63" fmla="*/ 4048258 w 4194032"/>
              <a:gd name="connsiteY63" fmla="*/ 2292626 h 4704521"/>
              <a:gd name="connsiteX64" fmla="*/ 4061510 w 4194032"/>
              <a:gd name="connsiteY64" fmla="*/ 2186608 h 4704521"/>
              <a:gd name="connsiteX65" fmla="*/ 4088015 w 4194032"/>
              <a:gd name="connsiteY65" fmla="*/ 2120347 h 4704521"/>
              <a:gd name="connsiteX66" fmla="*/ 4114519 w 4194032"/>
              <a:gd name="connsiteY66" fmla="*/ 2027582 h 4704521"/>
              <a:gd name="connsiteX67" fmla="*/ 4141023 w 4194032"/>
              <a:gd name="connsiteY67" fmla="*/ 1948069 h 4704521"/>
              <a:gd name="connsiteX68" fmla="*/ 4154276 w 4194032"/>
              <a:gd name="connsiteY68" fmla="*/ 1868556 h 4704521"/>
              <a:gd name="connsiteX69" fmla="*/ 4167528 w 4194032"/>
              <a:gd name="connsiteY69" fmla="*/ 1815547 h 4704521"/>
              <a:gd name="connsiteX70" fmla="*/ 4194032 w 4194032"/>
              <a:gd name="connsiteY70" fmla="*/ 1683026 h 4704521"/>
              <a:gd name="connsiteX71" fmla="*/ 4180780 w 4194032"/>
              <a:gd name="connsiteY71" fmla="*/ 1325217 h 4704521"/>
              <a:gd name="connsiteX72" fmla="*/ 4167528 w 4194032"/>
              <a:gd name="connsiteY72" fmla="*/ 1258956 h 4704521"/>
              <a:gd name="connsiteX73" fmla="*/ 4141023 w 4194032"/>
              <a:gd name="connsiteY73" fmla="*/ 954156 h 4704521"/>
              <a:gd name="connsiteX74" fmla="*/ 4114519 w 4194032"/>
              <a:gd name="connsiteY74" fmla="*/ 901147 h 4704521"/>
              <a:gd name="connsiteX75" fmla="*/ 4074762 w 4194032"/>
              <a:gd name="connsiteY75" fmla="*/ 808382 h 4704521"/>
              <a:gd name="connsiteX76" fmla="*/ 4008502 w 4194032"/>
              <a:gd name="connsiteY76" fmla="*/ 689113 h 4704521"/>
              <a:gd name="connsiteX77" fmla="*/ 3875980 w 4194032"/>
              <a:gd name="connsiteY77" fmla="*/ 636104 h 4704521"/>
              <a:gd name="connsiteX78" fmla="*/ 3796467 w 4194032"/>
              <a:gd name="connsiteY78" fmla="*/ 596347 h 4704521"/>
              <a:gd name="connsiteX79" fmla="*/ 3663945 w 4194032"/>
              <a:gd name="connsiteY79" fmla="*/ 556591 h 4704521"/>
              <a:gd name="connsiteX80" fmla="*/ 3584432 w 4194032"/>
              <a:gd name="connsiteY80" fmla="*/ 543339 h 4704521"/>
              <a:gd name="connsiteX81" fmla="*/ 3412154 w 4194032"/>
              <a:gd name="connsiteY81" fmla="*/ 450573 h 4704521"/>
              <a:gd name="connsiteX82" fmla="*/ 3332641 w 4194032"/>
              <a:gd name="connsiteY82" fmla="*/ 424069 h 4704521"/>
              <a:gd name="connsiteX83" fmla="*/ 3239876 w 4194032"/>
              <a:gd name="connsiteY83" fmla="*/ 384313 h 4704521"/>
              <a:gd name="connsiteX84" fmla="*/ 2971519 w 4194032"/>
              <a:gd name="connsiteY84" fmla="*/ 337930 h 4704521"/>
              <a:gd name="connsiteX85" fmla="*/ 2731166 w 4194032"/>
              <a:gd name="connsiteY8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55493 w 4194032"/>
              <a:gd name="connsiteY57" fmla="*/ 2729947 h 4704521"/>
              <a:gd name="connsiteX58" fmla="*/ 3968745 w 4194032"/>
              <a:gd name="connsiteY58" fmla="*/ 2637182 h 4704521"/>
              <a:gd name="connsiteX59" fmla="*/ 3995249 w 4194032"/>
              <a:gd name="connsiteY59" fmla="*/ 2531165 h 4704521"/>
              <a:gd name="connsiteX60" fmla="*/ 4008502 w 4194032"/>
              <a:gd name="connsiteY60" fmla="*/ 2451652 h 4704521"/>
              <a:gd name="connsiteX61" fmla="*/ 4035006 w 4194032"/>
              <a:gd name="connsiteY61" fmla="*/ 2332382 h 4704521"/>
              <a:gd name="connsiteX62" fmla="*/ 4048258 w 4194032"/>
              <a:gd name="connsiteY62" fmla="*/ 2292626 h 4704521"/>
              <a:gd name="connsiteX63" fmla="*/ 4061510 w 4194032"/>
              <a:gd name="connsiteY63" fmla="*/ 2186608 h 4704521"/>
              <a:gd name="connsiteX64" fmla="*/ 4088015 w 4194032"/>
              <a:gd name="connsiteY64" fmla="*/ 2120347 h 4704521"/>
              <a:gd name="connsiteX65" fmla="*/ 4114519 w 4194032"/>
              <a:gd name="connsiteY65" fmla="*/ 2027582 h 4704521"/>
              <a:gd name="connsiteX66" fmla="*/ 4141023 w 4194032"/>
              <a:gd name="connsiteY66" fmla="*/ 1948069 h 4704521"/>
              <a:gd name="connsiteX67" fmla="*/ 4154276 w 4194032"/>
              <a:gd name="connsiteY67" fmla="*/ 1868556 h 4704521"/>
              <a:gd name="connsiteX68" fmla="*/ 4167528 w 4194032"/>
              <a:gd name="connsiteY68" fmla="*/ 1815547 h 4704521"/>
              <a:gd name="connsiteX69" fmla="*/ 4194032 w 4194032"/>
              <a:gd name="connsiteY69" fmla="*/ 1683026 h 4704521"/>
              <a:gd name="connsiteX70" fmla="*/ 4180780 w 4194032"/>
              <a:gd name="connsiteY70" fmla="*/ 1325217 h 4704521"/>
              <a:gd name="connsiteX71" fmla="*/ 4167528 w 4194032"/>
              <a:gd name="connsiteY71" fmla="*/ 1258956 h 4704521"/>
              <a:gd name="connsiteX72" fmla="*/ 4141023 w 4194032"/>
              <a:gd name="connsiteY72" fmla="*/ 954156 h 4704521"/>
              <a:gd name="connsiteX73" fmla="*/ 4114519 w 4194032"/>
              <a:gd name="connsiteY73" fmla="*/ 901147 h 4704521"/>
              <a:gd name="connsiteX74" fmla="*/ 4074762 w 4194032"/>
              <a:gd name="connsiteY74" fmla="*/ 808382 h 4704521"/>
              <a:gd name="connsiteX75" fmla="*/ 4008502 w 4194032"/>
              <a:gd name="connsiteY75" fmla="*/ 689113 h 4704521"/>
              <a:gd name="connsiteX76" fmla="*/ 3875980 w 4194032"/>
              <a:gd name="connsiteY76" fmla="*/ 636104 h 4704521"/>
              <a:gd name="connsiteX77" fmla="*/ 3796467 w 4194032"/>
              <a:gd name="connsiteY77" fmla="*/ 596347 h 4704521"/>
              <a:gd name="connsiteX78" fmla="*/ 3663945 w 4194032"/>
              <a:gd name="connsiteY78" fmla="*/ 556591 h 4704521"/>
              <a:gd name="connsiteX79" fmla="*/ 3584432 w 4194032"/>
              <a:gd name="connsiteY79" fmla="*/ 543339 h 4704521"/>
              <a:gd name="connsiteX80" fmla="*/ 3412154 w 4194032"/>
              <a:gd name="connsiteY80" fmla="*/ 450573 h 4704521"/>
              <a:gd name="connsiteX81" fmla="*/ 3332641 w 4194032"/>
              <a:gd name="connsiteY81" fmla="*/ 424069 h 4704521"/>
              <a:gd name="connsiteX82" fmla="*/ 3239876 w 4194032"/>
              <a:gd name="connsiteY82" fmla="*/ 384313 h 4704521"/>
              <a:gd name="connsiteX83" fmla="*/ 2971519 w 4194032"/>
              <a:gd name="connsiteY83" fmla="*/ 337930 h 4704521"/>
              <a:gd name="connsiteX84" fmla="*/ 2731166 w 4194032"/>
              <a:gd name="connsiteY8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3995249 w 4194032"/>
              <a:gd name="connsiteY58" fmla="*/ 2531165 h 4704521"/>
              <a:gd name="connsiteX59" fmla="*/ 4008502 w 4194032"/>
              <a:gd name="connsiteY59" fmla="*/ 2451652 h 4704521"/>
              <a:gd name="connsiteX60" fmla="*/ 4035006 w 4194032"/>
              <a:gd name="connsiteY60" fmla="*/ 2332382 h 4704521"/>
              <a:gd name="connsiteX61" fmla="*/ 4048258 w 4194032"/>
              <a:gd name="connsiteY61" fmla="*/ 2292626 h 4704521"/>
              <a:gd name="connsiteX62" fmla="*/ 4061510 w 4194032"/>
              <a:gd name="connsiteY62" fmla="*/ 2186608 h 4704521"/>
              <a:gd name="connsiteX63" fmla="*/ 4088015 w 4194032"/>
              <a:gd name="connsiteY63" fmla="*/ 2120347 h 4704521"/>
              <a:gd name="connsiteX64" fmla="*/ 4114519 w 4194032"/>
              <a:gd name="connsiteY64" fmla="*/ 2027582 h 4704521"/>
              <a:gd name="connsiteX65" fmla="*/ 4141023 w 4194032"/>
              <a:gd name="connsiteY65" fmla="*/ 1948069 h 4704521"/>
              <a:gd name="connsiteX66" fmla="*/ 4154276 w 4194032"/>
              <a:gd name="connsiteY66" fmla="*/ 1868556 h 4704521"/>
              <a:gd name="connsiteX67" fmla="*/ 4167528 w 4194032"/>
              <a:gd name="connsiteY67" fmla="*/ 1815547 h 4704521"/>
              <a:gd name="connsiteX68" fmla="*/ 4194032 w 4194032"/>
              <a:gd name="connsiteY68" fmla="*/ 1683026 h 4704521"/>
              <a:gd name="connsiteX69" fmla="*/ 4180780 w 4194032"/>
              <a:gd name="connsiteY69" fmla="*/ 1325217 h 4704521"/>
              <a:gd name="connsiteX70" fmla="*/ 4167528 w 4194032"/>
              <a:gd name="connsiteY70" fmla="*/ 1258956 h 4704521"/>
              <a:gd name="connsiteX71" fmla="*/ 4141023 w 4194032"/>
              <a:gd name="connsiteY71" fmla="*/ 954156 h 4704521"/>
              <a:gd name="connsiteX72" fmla="*/ 4114519 w 4194032"/>
              <a:gd name="connsiteY72" fmla="*/ 901147 h 4704521"/>
              <a:gd name="connsiteX73" fmla="*/ 4074762 w 4194032"/>
              <a:gd name="connsiteY73" fmla="*/ 808382 h 4704521"/>
              <a:gd name="connsiteX74" fmla="*/ 4008502 w 4194032"/>
              <a:gd name="connsiteY74" fmla="*/ 689113 h 4704521"/>
              <a:gd name="connsiteX75" fmla="*/ 3875980 w 4194032"/>
              <a:gd name="connsiteY75" fmla="*/ 636104 h 4704521"/>
              <a:gd name="connsiteX76" fmla="*/ 3796467 w 4194032"/>
              <a:gd name="connsiteY76" fmla="*/ 596347 h 4704521"/>
              <a:gd name="connsiteX77" fmla="*/ 3663945 w 4194032"/>
              <a:gd name="connsiteY77" fmla="*/ 556591 h 4704521"/>
              <a:gd name="connsiteX78" fmla="*/ 3584432 w 4194032"/>
              <a:gd name="connsiteY78" fmla="*/ 543339 h 4704521"/>
              <a:gd name="connsiteX79" fmla="*/ 3412154 w 4194032"/>
              <a:gd name="connsiteY79" fmla="*/ 450573 h 4704521"/>
              <a:gd name="connsiteX80" fmla="*/ 3332641 w 4194032"/>
              <a:gd name="connsiteY80" fmla="*/ 424069 h 4704521"/>
              <a:gd name="connsiteX81" fmla="*/ 3239876 w 4194032"/>
              <a:gd name="connsiteY81" fmla="*/ 384313 h 4704521"/>
              <a:gd name="connsiteX82" fmla="*/ 2971519 w 4194032"/>
              <a:gd name="connsiteY82" fmla="*/ 337930 h 4704521"/>
              <a:gd name="connsiteX83" fmla="*/ 2731166 w 4194032"/>
              <a:gd name="connsiteY8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48258 w 4194032"/>
              <a:gd name="connsiteY60" fmla="*/ 2292626 h 4704521"/>
              <a:gd name="connsiteX61" fmla="*/ 4061510 w 4194032"/>
              <a:gd name="connsiteY61" fmla="*/ 2186608 h 4704521"/>
              <a:gd name="connsiteX62" fmla="*/ 4088015 w 4194032"/>
              <a:gd name="connsiteY62" fmla="*/ 2120347 h 4704521"/>
              <a:gd name="connsiteX63" fmla="*/ 4114519 w 4194032"/>
              <a:gd name="connsiteY63" fmla="*/ 2027582 h 4704521"/>
              <a:gd name="connsiteX64" fmla="*/ 4141023 w 4194032"/>
              <a:gd name="connsiteY64" fmla="*/ 1948069 h 4704521"/>
              <a:gd name="connsiteX65" fmla="*/ 4154276 w 4194032"/>
              <a:gd name="connsiteY65" fmla="*/ 1868556 h 4704521"/>
              <a:gd name="connsiteX66" fmla="*/ 4167528 w 4194032"/>
              <a:gd name="connsiteY66" fmla="*/ 1815547 h 4704521"/>
              <a:gd name="connsiteX67" fmla="*/ 4194032 w 4194032"/>
              <a:gd name="connsiteY67" fmla="*/ 1683026 h 4704521"/>
              <a:gd name="connsiteX68" fmla="*/ 4180780 w 4194032"/>
              <a:gd name="connsiteY68" fmla="*/ 1325217 h 4704521"/>
              <a:gd name="connsiteX69" fmla="*/ 4167528 w 4194032"/>
              <a:gd name="connsiteY69" fmla="*/ 1258956 h 4704521"/>
              <a:gd name="connsiteX70" fmla="*/ 4141023 w 4194032"/>
              <a:gd name="connsiteY70" fmla="*/ 954156 h 4704521"/>
              <a:gd name="connsiteX71" fmla="*/ 4114519 w 4194032"/>
              <a:gd name="connsiteY71" fmla="*/ 901147 h 4704521"/>
              <a:gd name="connsiteX72" fmla="*/ 4074762 w 4194032"/>
              <a:gd name="connsiteY72" fmla="*/ 808382 h 4704521"/>
              <a:gd name="connsiteX73" fmla="*/ 4008502 w 4194032"/>
              <a:gd name="connsiteY73" fmla="*/ 689113 h 4704521"/>
              <a:gd name="connsiteX74" fmla="*/ 3875980 w 4194032"/>
              <a:gd name="connsiteY74" fmla="*/ 636104 h 4704521"/>
              <a:gd name="connsiteX75" fmla="*/ 3796467 w 4194032"/>
              <a:gd name="connsiteY75" fmla="*/ 596347 h 4704521"/>
              <a:gd name="connsiteX76" fmla="*/ 3663945 w 4194032"/>
              <a:gd name="connsiteY76" fmla="*/ 556591 h 4704521"/>
              <a:gd name="connsiteX77" fmla="*/ 3584432 w 4194032"/>
              <a:gd name="connsiteY77" fmla="*/ 543339 h 4704521"/>
              <a:gd name="connsiteX78" fmla="*/ 3412154 w 4194032"/>
              <a:gd name="connsiteY78" fmla="*/ 450573 h 4704521"/>
              <a:gd name="connsiteX79" fmla="*/ 3332641 w 4194032"/>
              <a:gd name="connsiteY79" fmla="*/ 424069 h 4704521"/>
              <a:gd name="connsiteX80" fmla="*/ 3239876 w 4194032"/>
              <a:gd name="connsiteY80" fmla="*/ 384313 h 4704521"/>
              <a:gd name="connsiteX81" fmla="*/ 2971519 w 4194032"/>
              <a:gd name="connsiteY81" fmla="*/ 337930 h 4704521"/>
              <a:gd name="connsiteX82" fmla="*/ 2731166 w 4194032"/>
              <a:gd name="connsiteY8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61510 w 4194032"/>
              <a:gd name="connsiteY60" fmla="*/ 2186608 h 4704521"/>
              <a:gd name="connsiteX61" fmla="*/ 4088015 w 4194032"/>
              <a:gd name="connsiteY61" fmla="*/ 2120347 h 4704521"/>
              <a:gd name="connsiteX62" fmla="*/ 4114519 w 4194032"/>
              <a:gd name="connsiteY62" fmla="*/ 2027582 h 4704521"/>
              <a:gd name="connsiteX63" fmla="*/ 4141023 w 4194032"/>
              <a:gd name="connsiteY63" fmla="*/ 1948069 h 4704521"/>
              <a:gd name="connsiteX64" fmla="*/ 4154276 w 4194032"/>
              <a:gd name="connsiteY64" fmla="*/ 1868556 h 4704521"/>
              <a:gd name="connsiteX65" fmla="*/ 4167528 w 4194032"/>
              <a:gd name="connsiteY65" fmla="*/ 1815547 h 4704521"/>
              <a:gd name="connsiteX66" fmla="*/ 4194032 w 4194032"/>
              <a:gd name="connsiteY66" fmla="*/ 1683026 h 4704521"/>
              <a:gd name="connsiteX67" fmla="*/ 4180780 w 4194032"/>
              <a:gd name="connsiteY67" fmla="*/ 1325217 h 4704521"/>
              <a:gd name="connsiteX68" fmla="*/ 4167528 w 4194032"/>
              <a:gd name="connsiteY68" fmla="*/ 1258956 h 4704521"/>
              <a:gd name="connsiteX69" fmla="*/ 4141023 w 4194032"/>
              <a:gd name="connsiteY69" fmla="*/ 954156 h 4704521"/>
              <a:gd name="connsiteX70" fmla="*/ 4114519 w 4194032"/>
              <a:gd name="connsiteY70" fmla="*/ 901147 h 4704521"/>
              <a:gd name="connsiteX71" fmla="*/ 4074762 w 4194032"/>
              <a:gd name="connsiteY71" fmla="*/ 808382 h 4704521"/>
              <a:gd name="connsiteX72" fmla="*/ 4008502 w 4194032"/>
              <a:gd name="connsiteY72" fmla="*/ 689113 h 4704521"/>
              <a:gd name="connsiteX73" fmla="*/ 3875980 w 4194032"/>
              <a:gd name="connsiteY73" fmla="*/ 636104 h 4704521"/>
              <a:gd name="connsiteX74" fmla="*/ 3796467 w 4194032"/>
              <a:gd name="connsiteY74" fmla="*/ 596347 h 4704521"/>
              <a:gd name="connsiteX75" fmla="*/ 3663945 w 4194032"/>
              <a:gd name="connsiteY75" fmla="*/ 556591 h 4704521"/>
              <a:gd name="connsiteX76" fmla="*/ 3584432 w 4194032"/>
              <a:gd name="connsiteY76" fmla="*/ 543339 h 4704521"/>
              <a:gd name="connsiteX77" fmla="*/ 3412154 w 4194032"/>
              <a:gd name="connsiteY77" fmla="*/ 450573 h 4704521"/>
              <a:gd name="connsiteX78" fmla="*/ 3332641 w 4194032"/>
              <a:gd name="connsiteY78" fmla="*/ 424069 h 4704521"/>
              <a:gd name="connsiteX79" fmla="*/ 3239876 w 4194032"/>
              <a:gd name="connsiteY79" fmla="*/ 384313 h 4704521"/>
              <a:gd name="connsiteX80" fmla="*/ 2971519 w 4194032"/>
              <a:gd name="connsiteY80" fmla="*/ 337930 h 4704521"/>
              <a:gd name="connsiteX81" fmla="*/ 2731166 w 4194032"/>
              <a:gd name="connsiteY8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61510 w 4194032"/>
              <a:gd name="connsiteY60" fmla="*/ 2186608 h 4704521"/>
              <a:gd name="connsiteX61" fmla="*/ 4088015 w 4194032"/>
              <a:gd name="connsiteY61" fmla="*/ 2120347 h 4704521"/>
              <a:gd name="connsiteX62" fmla="*/ 4141023 w 4194032"/>
              <a:gd name="connsiteY62" fmla="*/ 1948069 h 4704521"/>
              <a:gd name="connsiteX63" fmla="*/ 4154276 w 4194032"/>
              <a:gd name="connsiteY63" fmla="*/ 1868556 h 4704521"/>
              <a:gd name="connsiteX64" fmla="*/ 4167528 w 4194032"/>
              <a:gd name="connsiteY64" fmla="*/ 1815547 h 4704521"/>
              <a:gd name="connsiteX65" fmla="*/ 4194032 w 4194032"/>
              <a:gd name="connsiteY65" fmla="*/ 1683026 h 4704521"/>
              <a:gd name="connsiteX66" fmla="*/ 4180780 w 4194032"/>
              <a:gd name="connsiteY66" fmla="*/ 1325217 h 4704521"/>
              <a:gd name="connsiteX67" fmla="*/ 4167528 w 4194032"/>
              <a:gd name="connsiteY67" fmla="*/ 1258956 h 4704521"/>
              <a:gd name="connsiteX68" fmla="*/ 4141023 w 4194032"/>
              <a:gd name="connsiteY68" fmla="*/ 954156 h 4704521"/>
              <a:gd name="connsiteX69" fmla="*/ 4114519 w 4194032"/>
              <a:gd name="connsiteY69" fmla="*/ 901147 h 4704521"/>
              <a:gd name="connsiteX70" fmla="*/ 4074762 w 4194032"/>
              <a:gd name="connsiteY70" fmla="*/ 808382 h 4704521"/>
              <a:gd name="connsiteX71" fmla="*/ 4008502 w 4194032"/>
              <a:gd name="connsiteY71" fmla="*/ 689113 h 4704521"/>
              <a:gd name="connsiteX72" fmla="*/ 3875980 w 4194032"/>
              <a:gd name="connsiteY72" fmla="*/ 636104 h 4704521"/>
              <a:gd name="connsiteX73" fmla="*/ 3796467 w 4194032"/>
              <a:gd name="connsiteY73" fmla="*/ 596347 h 4704521"/>
              <a:gd name="connsiteX74" fmla="*/ 3663945 w 4194032"/>
              <a:gd name="connsiteY74" fmla="*/ 556591 h 4704521"/>
              <a:gd name="connsiteX75" fmla="*/ 3584432 w 4194032"/>
              <a:gd name="connsiteY75" fmla="*/ 543339 h 4704521"/>
              <a:gd name="connsiteX76" fmla="*/ 3412154 w 4194032"/>
              <a:gd name="connsiteY76" fmla="*/ 450573 h 4704521"/>
              <a:gd name="connsiteX77" fmla="*/ 3332641 w 4194032"/>
              <a:gd name="connsiteY77" fmla="*/ 424069 h 4704521"/>
              <a:gd name="connsiteX78" fmla="*/ 3239876 w 4194032"/>
              <a:gd name="connsiteY78" fmla="*/ 384313 h 4704521"/>
              <a:gd name="connsiteX79" fmla="*/ 2971519 w 4194032"/>
              <a:gd name="connsiteY79" fmla="*/ 337930 h 4704521"/>
              <a:gd name="connsiteX80" fmla="*/ 2731166 w 4194032"/>
              <a:gd name="connsiteY8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68745 w 4194032"/>
              <a:gd name="connsiteY56" fmla="*/ 2637182 h 4704521"/>
              <a:gd name="connsiteX57" fmla="*/ 4008502 w 4194032"/>
              <a:gd name="connsiteY57" fmla="*/ 2451652 h 4704521"/>
              <a:gd name="connsiteX58" fmla="*/ 4035006 w 4194032"/>
              <a:gd name="connsiteY58" fmla="*/ 2332382 h 4704521"/>
              <a:gd name="connsiteX59" fmla="*/ 4061510 w 4194032"/>
              <a:gd name="connsiteY59" fmla="*/ 2186608 h 4704521"/>
              <a:gd name="connsiteX60" fmla="*/ 4088015 w 4194032"/>
              <a:gd name="connsiteY60" fmla="*/ 2120347 h 4704521"/>
              <a:gd name="connsiteX61" fmla="*/ 4141023 w 4194032"/>
              <a:gd name="connsiteY61" fmla="*/ 1948069 h 4704521"/>
              <a:gd name="connsiteX62" fmla="*/ 4154276 w 4194032"/>
              <a:gd name="connsiteY62" fmla="*/ 1868556 h 4704521"/>
              <a:gd name="connsiteX63" fmla="*/ 4167528 w 4194032"/>
              <a:gd name="connsiteY63" fmla="*/ 1815547 h 4704521"/>
              <a:gd name="connsiteX64" fmla="*/ 4194032 w 4194032"/>
              <a:gd name="connsiteY64" fmla="*/ 1683026 h 4704521"/>
              <a:gd name="connsiteX65" fmla="*/ 4180780 w 4194032"/>
              <a:gd name="connsiteY65" fmla="*/ 1325217 h 4704521"/>
              <a:gd name="connsiteX66" fmla="*/ 4167528 w 4194032"/>
              <a:gd name="connsiteY66" fmla="*/ 1258956 h 4704521"/>
              <a:gd name="connsiteX67" fmla="*/ 4141023 w 4194032"/>
              <a:gd name="connsiteY67" fmla="*/ 954156 h 4704521"/>
              <a:gd name="connsiteX68" fmla="*/ 4114519 w 4194032"/>
              <a:gd name="connsiteY68" fmla="*/ 901147 h 4704521"/>
              <a:gd name="connsiteX69" fmla="*/ 4074762 w 4194032"/>
              <a:gd name="connsiteY69" fmla="*/ 808382 h 4704521"/>
              <a:gd name="connsiteX70" fmla="*/ 4008502 w 4194032"/>
              <a:gd name="connsiteY70" fmla="*/ 689113 h 4704521"/>
              <a:gd name="connsiteX71" fmla="*/ 3875980 w 4194032"/>
              <a:gd name="connsiteY71" fmla="*/ 636104 h 4704521"/>
              <a:gd name="connsiteX72" fmla="*/ 3796467 w 4194032"/>
              <a:gd name="connsiteY72" fmla="*/ 596347 h 4704521"/>
              <a:gd name="connsiteX73" fmla="*/ 3663945 w 4194032"/>
              <a:gd name="connsiteY73" fmla="*/ 556591 h 4704521"/>
              <a:gd name="connsiteX74" fmla="*/ 3584432 w 4194032"/>
              <a:gd name="connsiteY74" fmla="*/ 543339 h 4704521"/>
              <a:gd name="connsiteX75" fmla="*/ 3412154 w 4194032"/>
              <a:gd name="connsiteY75" fmla="*/ 450573 h 4704521"/>
              <a:gd name="connsiteX76" fmla="*/ 3332641 w 4194032"/>
              <a:gd name="connsiteY76" fmla="*/ 424069 h 4704521"/>
              <a:gd name="connsiteX77" fmla="*/ 3239876 w 4194032"/>
              <a:gd name="connsiteY77" fmla="*/ 384313 h 4704521"/>
              <a:gd name="connsiteX78" fmla="*/ 2971519 w 4194032"/>
              <a:gd name="connsiteY78" fmla="*/ 337930 h 4704521"/>
              <a:gd name="connsiteX79" fmla="*/ 2731166 w 4194032"/>
              <a:gd name="connsiteY7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359145 w 4194032"/>
              <a:gd name="connsiteY47" fmla="*/ 3525078 h 4704521"/>
              <a:gd name="connsiteX48" fmla="*/ 3451910 w 4194032"/>
              <a:gd name="connsiteY48" fmla="*/ 3458817 h 4704521"/>
              <a:gd name="connsiteX49" fmla="*/ 3518171 w 4194032"/>
              <a:gd name="connsiteY49" fmla="*/ 3366052 h 4704521"/>
              <a:gd name="connsiteX50" fmla="*/ 3571180 w 4194032"/>
              <a:gd name="connsiteY50" fmla="*/ 3326295 h 4704521"/>
              <a:gd name="connsiteX51" fmla="*/ 3730206 w 4194032"/>
              <a:gd name="connsiteY51" fmla="*/ 3154017 h 4704521"/>
              <a:gd name="connsiteX52" fmla="*/ 3822971 w 4194032"/>
              <a:gd name="connsiteY52" fmla="*/ 3074504 h 4704521"/>
              <a:gd name="connsiteX53" fmla="*/ 3902484 w 4194032"/>
              <a:gd name="connsiteY53" fmla="*/ 2981739 h 4704521"/>
              <a:gd name="connsiteX54" fmla="*/ 3928989 w 4194032"/>
              <a:gd name="connsiteY54" fmla="*/ 2862469 h 4704521"/>
              <a:gd name="connsiteX55" fmla="*/ 3968745 w 4194032"/>
              <a:gd name="connsiteY55" fmla="*/ 2637182 h 4704521"/>
              <a:gd name="connsiteX56" fmla="*/ 4008502 w 4194032"/>
              <a:gd name="connsiteY56" fmla="*/ 2451652 h 4704521"/>
              <a:gd name="connsiteX57" fmla="*/ 4035006 w 4194032"/>
              <a:gd name="connsiteY57" fmla="*/ 2332382 h 4704521"/>
              <a:gd name="connsiteX58" fmla="*/ 4061510 w 4194032"/>
              <a:gd name="connsiteY58" fmla="*/ 2186608 h 4704521"/>
              <a:gd name="connsiteX59" fmla="*/ 4088015 w 4194032"/>
              <a:gd name="connsiteY59" fmla="*/ 2120347 h 4704521"/>
              <a:gd name="connsiteX60" fmla="*/ 4141023 w 4194032"/>
              <a:gd name="connsiteY60" fmla="*/ 1948069 h 4704521"/>
              <a:gd name="connsiteX61" fmla="*/ 4154276 w 4194032"/>
              <a:gd name="connsiteY61" fmla="*/ 1868556 h 4704521"/>
              <a:gd name="connsiteX62" fmla="*/ 4167528 w 4194032"/>
              <a:gd name="connsiteY62" fmla="*/ 1815547 h 4704521"/>
              <a:gd name="connsiteX63" fmla="*/ 4194032 w 4194032"/>
              <a:gd name="connsiteY63" fmla="*/ 1683026 h 4704521"/>
              <a:gd name="connsiteX64" fmla="*/ 4180780 w 4194032"/>
              <a:gd name="connsiteY64" fmla="*/ 1325217 h 4704521"/>
              <a:gd name="connsiteX65" fmla="*/ 4167528 w 4194032"/>
              <a:gd name="connsiteY65" fmla="*/ 1258956 h 4704521"/>
              <a:gd name="connsiteX66" fmla="*/ 4141023 w 4194032"/>
              <a:gd name="connsiteY66" fmla="*/ 954156 h 4704521"/>
              <a:gd name="connsiteX67" fmla="*/ 4114519 w 4194032"/>
              <a:gd name="connsiteY67" fmla="*/ 901147 h 4704521"/>
              <a:gd name="connsiteX68" fmla="*/ 4074762 w 4194032"/>
              <a:gd name="connsiteY68" fmla="*/ 808382 h 4704521"/>
              <a:gd name="connsiteX69" fmla="*/ 4008502 w 4194032"/>
              <a:gd name="connsiteY69" fmla="*/ 689113 h 4704521"/>
              <a:gd name="connsiteX70" fmla="*/ 3875980 w 4194032"/>
              <a:gd name="connsiteY70" fmla="*/ 636104 h 4704521"/>
              <a:gd name="connsiteX71" fmla="*/ 3796467 w 4194032"/>
              <a:gd name="connsiteY71" fmla="*/ 596347 h 4704521"/>
              <a:gd name="connsiteX72" fmla="*/ 3663945 w 4194032"/>
              <a:gd name="connsiteY72" fmla="*/ 556591 h 4704521"/>
              <a:gd name="connsiteX73" fmla="*/ 3584432 w 4194032"/>
              <a:gd name="connsiteY73" fmla="*/ 543339 h 4704521"/>
              <a:gd name="connsiteX74" fmla="*/ 3412154 w 4194032"/>
              <a:gd name="connsiteY74" fmla="*/ 450573 h 4704521"/>
              <a:gd name="connsiteX75" fmla="*/ 3332641 w 4194032"/>
              <a:gd name="connsiteY75" fmla="*/ 424069 h 4704521"/>
              <a:gd name="connsiteX76" fmla="*/ 3239876 w 4194032"/>
              <a:gd name="connsiteY76" fmla="*/ 384313 h 4704521"/>
              <a:gd name="connsiteX77" fmla="*/ 2971519 w 4194032"/>
              <a:gd name="connsiteY77" fmla="*/ 337930 h 4704521"/>
              <a:gd name="connsiteX78" fmla="*/ 2731166 w 4194032"/>
              <a:gd name="connsiteY7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518171 w 4194032"/>
              <a:gd name="connsiteY48" fmla="*/ 3366052 h 4704521"/>
              <a:gd name="connsiteX49" fmla="*/ 3571180 w 4194032"/>
              <a:gd name="connsiteY49" fmla="*/ 3326295 h 4704521"/>
              <a:gd name="connsiteX50" fmla="*/ 3730206 w 4194032"/>
              <a:gd name="connsiteY50" fmla="*/ 3154017 h 4704521"/>
              <a:gd name="connsiteX51" fmla="*/ 3822971 w 4194032"/>
              <a:gd name="connsiteY51" fmla="*/ 3074504 h 4704521"/>
              <a:gd name="connsiteX52" fmla="*/ 3902484 w 4194032"/>
              <a:gd name="connsiteY52" fmla="*/ 2981739 h 4704521"/>
              <a:gd name="connsiteX53" fmla="*/ 3928989 w 4194032"/>
              <a:gd name="connsiteY53" fmla="*/ 2862469 h 4704521"/>
              <a:gd name="connsiteX54" fmla="*/ 3968745 w 4194032"/>
              <a:gd name="connsiteY54" fmla="*/ 2637182 h 4704521"/>
              <a:gd name="connsiteX55" fmla="*/ 4008502 w 4194032"/>
              <a:gd name="connsiteY55" fmla="*/ 2451652 h 4704521"/>
              <a:gd name="connsiteX56" fmla="*/ 4035006 w 4194032"/>
              <a:gd name="connsiteY56" fmla="*/ 2332382 h 4704521"/>
              <a:gd name="connsiteX57" fmla="*/ 4061510 w 4194032"/>
              <a:gd name="connsiteY57" fmla="*/ 2186608 h 4704521"/>
              <a:gd name="connsiteX58" fmla="*/ 4088015 w 4194032"/>
              <a:gd name="connsiteY58" fmla="*/ 2120347 h 4704521"/>
              <a:gd name="connsiteX59" fmla="*/ 4141023 w 4194032"/>
              <a:gd name="connsiteY59" fmla="*/ 1948069 h 4704521"/>
              <a:gd name="connsiteX60" fmla="*/ 4154276 w 4194032"/>
              <a:gd name="connsiteY60" fmla="*/ 1868556 h 4704521"/>
              <a:gd name="connsiteX61" fmla="*/ 4167528 w 4194032"/>
              <a:gd name="connsiteY61" fmla="*/ 1815547 h 4704521"/>
              <a:gd name="connsiteX62" fmla="*/ 4194032 w 4194032"/>
              <a:gd name="connsiteY62" fmla="*/ 1683026 h 4704521"/>
              <a:gd name="connsiteX63" fmla="*/ 4180780 w 4194032"/>
              <a:gd name="connsiteY63" fmla="*/ 1325217 h 4704521"/>
              <a:gd name="connsiteX64" fmla="*/ 4167528 w 4194032"/>
              <a:gd name="connsiteY64" fmla="*/ 1258956 h 4704521"/>
              <a:gd name="connsiteX65" fmla="*/ 4141023 w 4194032"/>
              <a:gd name="connsiteY65" fmla="*/ 954156 h 4704521"/>
              <a:gd name="connsiteX66" fmla="*/ 4114519 w 4194032"/>
              <a:gd name="connsiteY66" fmla="*/ 901147 h 4704521"/>
              <a:gd name="connsiteX67" fmla="*/ 4074762 w 4194032"/>
              <a:gd name="connsiteY67" fmla="*/ 808382 h 4704521"/>
              <a:gd name="connsiteX68" fmla="*/ 4008502 w 4194032"/>
              <a:gd name="connsiteY68" fmla="*/ 689113 h 4704521"/>
              <a:gd name="connsiteX69" fmla="*/ 3875980 w 4194032"/>
              <a:gd name="connsiteY69" fmla="*/ 636104 h 4704521"/>
              <a:gd name="connsiteX70" fmla="*/ 3796467 w 4194032"/>
              <a:gd name="connsiteY70" fmla="*/ 596347 h 4704521"/>
              <a:gd name="connsiteX71" fmla="*/ 3663945 w 4194032"/>
              <a:gd name="connsiteY71" fmla="*/ 556591 h 4704521"/>
              <a:gd name="connsiteX72" fmla="*/ 3584432 w 4194032"/>
              <a:gd name="connsiteY72" fmla="*/ 543339 h 4704521"/>
              <a:gd name="connsiteX73" fmla="*/ 3412154 w 4194032"/>
              <a:gd name="connsiteY73" fmla="*/ 450573 h 4704521"/>
              <a:gd name="connsiteX74" fmla="*/ 3332641 w 4194032"/>
              <a:gd name="connsiteY74" fmla="*/ 424069 h 4704521"/>
              <a:gd name="connsiteX75" fmla="*/ 3239876 w 4194032"/>
              <a:gd name="connsiteY75" fmla="*/ 384313 h 4704521"/>
              <a:gd name="connsiteX76" fmla="*/ 2971519 w 4194032"/>
              <a:gd name="connsiteY76" fmla="*/ 337930 h 4704521"/>
              <a:gd name="connsiteX77" fmla="*/ 2731166 w 4194032"/>
              <a:gd name="connsiteY7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518171 w 4194032"/>
              <a:gd name="connsiteY48" fmla="*/ 3366052 h 4704521"/>
              <a:gd name="connsiteX49" fmla="*/ 3730206 w 4194032"/>
              <a:gd name="connsiteY49" fmla="*/ 3154017 h 4704521"/>
              <a:gd name="connsiteX50" fmla="*/ 3822971 w 4194032"/>
              <a:gd name="connsiteY50" fmla="*/ 3074504 h 4704521"/>
              <a:gd name="connsiteX51" fmla="*/ 3902484 w 4194032"/>
              <a:gd name="connsiteY51" fmla="*/ 2981739 h 4704521"/>
              <a:gd name="connsiteX52" fmla="*/ 3928989 w 4194032"/>
              <a:gd name="connsiteY52" fmla="*/ 2862469 h 4704521"/>
              <a:gd name="connsiteX53" fmla="*/ 3968745 w 4194032"/>
              <a:gd name="connsiteY53" fmla="*/ 2637182 h 4704521"/>
              <a:gd name="connsiteX54" fmla="*/ 4008502 w 4194032"/>
              <a:gd name="connsiteY54" fmla="*/ 2451652 h 4704521"/>
              <a:gd name="connsiteX55" fmla="*/ 4035006 w 4194032"/>
              <a:gd name="connsiteY55" fmla="*/ 2332382 h 4704521"/>
              <a:gd name="connsiteX56" fmla="*/ 4061510 w 4194032"/>
              <a:gd name="connsiteY56" fmla="*/ 2186608 h 4704521"/>
              <a:gd name="connsiteX57" fmla="*/ 4088015 w 4194032"/>
              <a:gd name="connsiteY57" fmla="*/ 2120347 h 4704521"/>
              <a:gd name="connsiteX58" fmla="*/ 4141023 w 4194032"/>
              <a:gd name="connsiteY58" fmla="*/ 1948069 h 4704521"/>
              <a:gd name="connsiteX59" fmla="*/ 4154276 w 4194032"/>
              <a:gd name="connsiteY59" fmla="*/ 1868556 h 4704521"/>
              <a:gd name="connsiteX60" fmla="*/ 4167528 w 4194032"/>
              <a:gd name="connsiteY60" fmla="*/ 1815547 h 4704521"/>
              <a:gd name="connsiteX61" fmla="*/ 4194032 w 4194032"/>
              <a:gd name="connsiteY61" fmla="*/ 1683026 h 4704521"/>
              <a:gd name="connsiteX62" fmla="*/ 4180780 w 4194032"/>
              <a:gd name="connsiteY62" fmla="*/ 1325217 h 4704521"/>
              <a:gd name="connsiteX63" fmla="*/ 4167528 w 4194032"/>
              <a:gd name="connsiteY63" fmla="*/ 1258956 h 4704521"/>
              <a:gd name="connsiteX64" fmla="*/ 4141023 w 4194032"/>
              <a:gd name="connsiteY64" fmla="*/ 954156 h 4704521"/>
              <a:gd name="connsiteX65" fmla="*/ 4114519 w 4194032"/>
              <a:gd name="connsiteY65" fmla="*/ 901147 h 4704521"/>
              <a:gd name="connsiteX66" fmla="*/ 4074762 w 4194032"/>
              <a:gd name="connsiteY66" fmla="*/ 808382 h 4704521"/>
              <a:gd name="connsiteX67" fmla="*/ 4008502 w 4194032"/>
              <a:gd name="connsiteY67" fmla="*/ 689113 h 4704521"/>
              <a:gd name="connsiteX68" fmla="*/ 3875980 w 4194032"/>
              <a:gd name="connsiteY68" fmla="*/ 636104 h 4704521"/>
              <a:gd name="connsiteX69" fmla="*/ 3796467 w 4194032"/>
              <a:gd name="connsiteY69" fmla="*/ 596347 h 4704521"/>
              <a:gd name="connsiteX70" fmla="*/ 3663945 w 4194032"/>
              <a:gd name="connsiteY70" fmla="*/ 556591 h 4704521"/>
              <a:gd name="connsiteX71" fmla="*/ 3584432 w 4194032"/>
              <a:gd name="connsiteY71" fmla="*/ 543339 h 4704521"/>
              <a:gd name="connsiteX72" fmla="*/ 3412154 w 4194032"/>
              <a:gd name="connsiteY72" fmla="*/ 450573 h 4704521"/>
              <a:gd name="connsiteX73" fmla="*/ 3332641 w 4194032"/>
              <a:gd name="connsiteY73" fmla="*/ 424069 h 4704521"/>
              <a:gd name="connsiteX74" fmla="*/ 3239876 w 4194032"/>
              <a:gd name="connsiteY74" fmla="*/ 384313 h 4704521"/>
              <a:gd name="connsiteX75" fmla="*/ 2971519 w 4194032"/>
              <a:gd name="connsiteY75" fmla="*/ 337930 h 4704521"/>
              <a:gd name="connsiteX76" fmla="*/ 2731166 w 4194032"/>
              <a:gd name="connsiteY7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02484 w 4194032"/>
              <a:gd name="connsiteY50" fmla="*/ 2981739 h 4704521"/>
              <a:gd name="connsiteX51" fmla="*/ 3928989 w 4194032"/>
              <a:gd name="connsiteY51" fmla="*/ 2862469 h 4704521"/>
              <a:gd name="connsiteX52" fmla="*/ 3968745 w 4194032"/>
              <a:gd name="connsiteY52" fmla="*/ 2637182 h 4704521"/>
              <a:gd name="connsiteX53" fmla="*/ 4008502 w 4194032"/>
              <a:gd name="connsiteY53" fmla="*/ 2451652 h 4704521"/>
              <a:gd name="connsiteX54" fmla="*/ 4035006 w 4194032"/>
              <a:gd name="connsiteY54" fmla="*/ 2332382 h 4704521"/>
              <a:gd name="connsiteX55" fmla="*/ 4061510 w 4194032"/>
              <a:gd name="connsiteY55" fmla="*/ 2186608 h 4704521"/>
              <a:gd name="connsiteX56" fmla="*/ 4088015 w 4194032"/>
              <a:gd name="connsiteY56" fmla="*/ 2120347 h 4704521"/>
              <a:gd name="connsiteX57" fmla="*/ 4141023 w 4194032"/>
              <a:gd name="connsiteY57" fmla="*/ 1948069 h 4704521"/>
              <a:gd name="connsiteX58" fmla="*/ 4154276 w 4194032"/>
              <a:gd name="connsiteY58" fmla="*/ 1868556 h 4704521"/>
              <a:gd name="connsiteX59" fmla="*/ 4167528 w 4194032"/>
              <a:gd name="connsiteY59" fmla="*/ 1815547 h 4704521"/>
              <a:gd name="connsiteX60" fmla="*/ 4194032 w 4194032"/>
              <a:gd name="connsiteY60" fmla="*/ 1683026 h 4704521"/>
              <a:gd name="connsiteX61" fmla="*/ 4180780 w 4194032"/>
              <a:gd name="connsiteY61" fmla="*/ 1325217 h 4704521"/>
              <a:gd name="connsiteX62" fmla="*/ 4167528 w 4194032"/>
              <a:gd name="connsiteY62" fmla="*/ 1258956 h 4704521"/>
              <a:gd name="connsiteX63" fmla="*/ 4141023 w 4194032"/>
              <a:gd name="connsiteY63" fmla="*/ 954156 h 4704521"/>
              <a:gd name="connsiteX64" fmla="*/ 4114519 w 4194032"/>
              <a:gd name="connsiteY64" fmla="*/ 901147 h 4704521"/>
              <a:gd name="connsiteX65" fmla="*/ 4074762 w 4194032"/>
              <a:gd name="connsiteY65" fmla="*/ 808382 h 4704521"/>
              <a:gd name="connsiteX66" fmla="*/ 4008502 w 4194032"/>
              <a:gd name="connsiteY66" fmla="*/ 689113 h 4704521"/>
              <a:gd name="connsiteX67" fmla="*/ 3875980 w 4194032"/>
              <a:gd name="connsiteY67" fmla="*/ 636104 h 4704521"/>
              <a:gd name="connsiteX68" fmla="*/ 3796467 w 4194032"/>
              <a:gd name="connsiteY68" fmla="*/ 596347 h 4704521"/>
              <a:gd name="connsiteX69" fmla="*/ 3663945 w 4194032"/>
              <a:gd name="connsiteY69" fmla="*/ 556591 h 4704521"/>
              <a:gd name="connsiteX70" fmla="*/ 3584432 w 4194032"/>
              <a:gd name="connsiteY70" fmla="*/ 543339 h 4704521"/>
              <a:gd name="connsiteX71" fmla="*/ 3412154 w 4194032"/>
              <a:gd name="connsiteY71" fmla="*/ 450573 h 4704521"/>
              <a:gd name="connsiteX72" fmla="*/ 3332641 w 4194032"/>
              <a:gd name="connsiteY72" fmla="*/ 424069 h 4704521"/>
              <a:gd name="connsiteX73" fmla="*/ 3239876 w 4194032"/>
              <a:gd name="connsiteY73" fmla="*/ 384313 h 4704521"/>
              <a:gd name="connsiteX74" fmla="*/ 2971519 w 4194032"/>
              <a:gd name="connsiteY74" fmla="*/ 337930 h 4704521"/>
              <a:gd name="connsiteX75" fmla="*/ 2731166 w 4194032"/>
              <a:gd name="connsiteY7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41023 w 4194032"/>
              <a:gd name="connsiteY56" fmla="*/ 1948069 h 4704521"/>
              <a:gd name="connsiteX57" fmla="*/ 4154276 w 4194032"/>
              <a:gd name="connsiteY57" fmla="*/ 1868556 h 4704521"/>
              <a:gd name="connsiteX58" fmla="*/ 4167528 w 4194032"/>
              <a:gd name="connsiteY58" fmla="*/ 1815547 h 4704521"/>
              <a:gd name="connsiteX59" fmla="*/ 4194032 w 4194032"/>
              <a:gd name="connsiteY59" fmla="*/ 1683026 h 4704521"/>
              <a:gd name="connsiteX60" fmla="*/ 4180780 w 4194032"/>
              <a:gd name="connsiteY60" fmla="*/ 1325217 h 4704521"/>
              <a:gd name="connsiteX61" fmla="*/ 4167528 w 4194032"/>
              <a:gd name="connsiteY61" fmla="*/ 1258956 h 4704521"/>
              <a:gd name="connsiteX62" fmla="*/ 4141023 w 4194032"/>
              <a:gd name="connsiteY62" fmla="*/ 954156 h 4704521"/>
              <a:gd name="connsiteX63" fmla="*/ 4114519 w 4194032"/>
              <a:gd name="connsiteY63" fmla="*/ 901147 h 4704521"/>
              <a:gd name="connsiteX64" fmla="*/ 4074762 w 4194032"/>
              <a:gd name="connsiteY64" fmla="*/ 808382 h 4704521"/>
              <a:gd name="connsiteX65" fmla="*/ 4008502 w 4194032"/>
              <a:gd name="connsiteY65" fmla="*/ 689113 h 4704521"/>
              <a:gd name="connsiteX66" fmla="*/ 3875980 w 4194032"/>
              <a:gd name="connsiteY66" fmla="*/ 636104 h 4704521"/>
              <a:gd name="connsiteX67" fmla="*/ 3796467 w 4194032"/>
              <a:gd name="connsiteY67" fmla="*/ 596347 h 4704521"/>
              <a:gd name="connsiteX68" fmla="*/ 3663945 w 4194032"/>
              <a:gd name="connsiteY68" fmla="*/ 556591 h 4704521"/>
              <a:gd name="connsiteX69" fmla="*/ 3584432 w 4194032"/>
              <a:gd name="connsiteY69" fmla="*/ 543339 h 4704521"/>
              <a:gd name="connsiteX70" fmla="*/ 3412154 w 4194032"/>
              <a:gd name="connsiteY70" fmla="*/ 450573 h 4704521"/>
              <a:gd name="connsiteX71" fmla="*/ 3332641 w 4194032"/>
              <a:gd name="connsiteY71" fmla="*/ 424069 h 4704521"/>
              <a:gd name="connsiteX72" fmla="*/ 3239876 w 4194032"/>
              <a:gd name="connsiteY72" fmla="*/ 384313 h 4704521"/>
              <a:gd name="connsiteX73" fmla="*/ 2971519 w 4194032"/>
              <a:gd name="connsiteY73" fmla="*/ 337930 h 4704521"/>
              <a:gd name="connsiteX74" fmla="*/ 2731166 w 4194032"/>
              <a:gd name="connsiteY7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54276 w 4194032"/>
              <a:gd name="connsiteY56" fmla="*/ 1868556 h 4704521"/>
              <a:gd name="connsiteX57" fmla="*/ 4167528 w 4194032"/>
              <a:gd name="connsiteY57" fmla="*/ 1815547 h 4704521"/>
              <a:gd name="connsiteX58" fmla="*/ 4194032 w 4194032"/>
              <a:gd name="connsiteY58" fmla="*/ 1683026 h 4704521"/>
              <a:gd name="connsiteX59" fmla="*/ 4180780 w 4194032"/>
              <a:gd name="connsiteY59" fmla="*/ 1325217 h 4704521"/>
              <a:gd name="connsiteX60" fmla="*/ 4167528 w 4194032"/>
              <a:gd name="connsiteY60" fmla="*/ 1258956 h 4704521"/>
              <a:gd name="connsiteX61" fmla="*/ 4141023 w 4194032"/>
              <a:gd name="connsiteY61" fmla="*/ 954156 h 4704521"/>
              <a:gd name="connsiteX62" fmla="*/ 4114519 w 4194032"/>
              <a:gd name="connsiteY62" fmla="*/ 901147 h 4704521"/>
              <a:gd name="connsiteX63" fmla="*/ 4074762 w 4194032"/>
              <a:gd name="connsiteY63" fmla="*/ 808382 h 4704521"/>
              <a:gd name="connsiteX64" fmla="*/ 4008502 w 4194032"/>
              <a:gd name="connsiteY64" fmla="*/ 689113 h 4704521"/>
              <a:gd name="connsiteX65" fmla="*/ 3875980 w 4194032"/>
              <a:gd name="connsiteY65" fmla="*/ 636104 h 4704521"/>
              <a:gd name="connsiteX66" fmla="*/ 3796467 w 4194032"/>
              <a:gd name="connsiteY66" fmla="*/ 596347 h 4704521"/>
              <a:gd name="connsiteX67" fmla="*/ 3663945 w 4194032"/>
              <a:gd name="connsiteY67" fmla="*/ 556591 h 4704521"/>
              <a:gd name="connsiteX68" fmla="*/ 3584432 w 4194032"/>
              <a:gd name="connsiteY68" fmla="*/ 543339 h 4704521"/>
              <a:gd name="connsiteX69" fmla="*/ 3412154 w 4194032"/>
              <a:gd name="connsiteY69" fmla="*/ 450573 h 4704521"/>
              <a:gd name="connsiteX70" fmla="*/ 3332641 w 4194032"/>
              <a:gd name="connsiteY70" fmla="*/ 424069 h 4704521"/>
              <a:gd name="connsiteX71" fmla="*/ 3239876 w 4194032"/>
              <a:gd name="connsiteY71" fmla="*/ 384313 h 4704521"/>
              <a:gd name="connsiteX72" fmla="*/ 2971519 w 4194032"/>
              <a:gd name="connsiteY72" fmla="*/ 337930 h 4704521"/>
              <a:gd name="connsiteX73" fmla="*/ 2731166 w 4194032"/>
              <a:gd name="connsiteY7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54276 w 4194032"/>
              <a:gd name="connsiteY56" fmla="*/ 1868556 h 4704521"/>
              <a:gd name="connsiteX57" fmla="*/ 4194032 w 4194032"/>
              <a:gd name="connsiteY57" fmla="*/ 1683026 h 4704521"/>
              <a:gd name="connsiteX58" fmla="*/ 4180780 w 4194032"/>
              <a:gd name="connsiteY58" fmla="*/ 1325217 h 4704521"/>
              <a:gd name="connsiteX59" fmla="*/ 4167528 w 4194032"/>
              <a:gd name="connsiteY59" fmla="*/ 1258956 h 4704521"/>
              <a:gd name="connsiteX60" fmla="*/ 4141023 w 4194032"/>
              <a:gd name="connsiteY60" fmla="*/ 954156 h 4704521"/>
              <a:gd name="connsiteX61" fmla="*/ 4114519 w 4194032"/>
              <a:gd name="connsiteY61" fmla="*/ 901147 h 4704521"/>
              <a:gd name="connsiteX62" fmla="*/ 4074762 w 4194032"/>
              <a:gd name="connsiteY62" fmla="*/ 808382 h 4704521"/>
              <a:gd name="connsiteX63" fmla="*/ 4008502 w 4194032"/>
              <a:gd name="connsiteY63" fmla="*/ 689113 h 4704521"/>
              <a:gd name="connsiteX64" fmla="*/ 3875980 w 4194032"/>
              <a:gd name="connsiteY64" fmla="*/ 636104 h 4704521"/>
              <a:gd name="connsiteX65" fmla="*/ 3796467 w 4194032"/>
              <a:gd name="connsiteY65" fmla="*/ 596347 h 4704521"/>
              <a:gd name="connsiteX66" fmla="*/ 3663945 w 4194032"/>
              <a:gd name="connsiteY66" fmla="*/ 556591 h 4704521"/>
              <a:gd name="connsiteX67" fmla="*/ 3584432 w 4194032"/>
              <a:gd name="connsiteY67" fmla="*/ 543339 h 4704521"/>
              <a:gd name="connsiteX68" fmla="*/ 3412154 w 4194032"/>
              <a:gd name="connsiteY68" fmla="*/ 450573 h 4704521"/>
              <a:gd name="connsiteX69" fmla="*/ 3332641 w 4194032"/>
              <a:gd name="connsiteY69" fmla="*/ 424069 h 4704521"/>
              <a:gd name="connsiteX70" fmla="*/ 3239876 w 4194032"/>
              <a:gd name="connsiteY70" fmla="*/ 384313 h 4704521"/>
              <a:gd name="connsiteX71" fmla="*/ 2971519 w 4194032"/>
              <a:gd name="connsiteY71" fmla="*/ 337930 h 4704521"/>
              <a:gd name="connsiteX72" fmla="*/ 2731166 w 4194032"/>
              <a:gd name="connsiteY7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67528 w 4194032"/>
              <a:gd name="connsiteY58" fmla="*/ 1258956 h 4704521"/>
              <a:gd name="connsiteX59" fmla="*/ 4141023 w 4194032"/>
              <a:gd name="connsiteY59" fmla="*/ 954156 h 4704521"/>
              <a:gd name="connsiteX60" fmla="*/ 4114519 w 4194032"/>
              <a:gd name="connsiteY60" fmla="*/ 901147 h 4704521"/>
              <a:gd name="connsiteX61" fmla="*/ 4074762 w 4194032"/>
              <a:gd name="connsiteY61" fmla="*/ 808382 h 4704521"/>
              <a:gd name="connsiteX62" fmla="*/ 4008502 w 4194032"/>
              <a:gd name="connsiteY62" fmla="*/ 689113 h 4704521"/>
              <a:gd name="connsiteX63" fmla="*/ 3875980 w 4194032"/>
              <a:gd name="connsiteY63" fmla="*/ 636104 h 4704521"/>
              <a:gd name="connsiteX64" fmla="*/ 3796467 w 4194032"/>
              <a:gd name="connsiteY64" fmla="*/ 596347 h 4704521"/>
              <a:gd name="connsiteX65" fmla="*/ 3663945 w 4194032"/>
              <a:gd name="connsiteY65" fmla="*/ 556591 h 4704521"/>
              <a:gd name="connsiteX66" fmla="*/ 3584432 w 4194032"/>
              <a:gd name="connsiteY66" fmla="*/ 543339 h 4704521"/>
              <a:gd name="connsiteX67" fmla="*/ 3412154 w 4194032"/>
              <a:gd name="connsiteY67" fmla="*/ 450573 h 4704521"/>
              <a:gd name="connsiteX68" fmla="*/ 3332641 w 4194032"/>
              <a:gd name="connsiteY68" fmla="*/ 424069 h 4704521"/>
              <a:gd name="connsiteX69" fmla="*/ 3239876 w 4194032"/>
              <a:gd name="connsiteY69" fmla="*/ 384313 h 4704521"/>
              <a:gd name="connsiteX70" fmla="*/ 2971519 w 4194032"/>
              <a:gd name="connsiteY70" fmla="*/ 337930 h 4704521"/>
              <a:gd name="connsiteX71" fmla="*/ 2731166 w 4194032"/>
              <a:gd name="connsiteY7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4008502 w 4194032"/>
              <a:gd name="connsiteY61" fmla="*/ 689113 h 4704521"/>
              <a:gd name="connsiteX62" fmla="*/ 3875980 w 4194032"/>
              <a:gd name="connsiteY62" fmla="*/ 636104 h 4704521"/>
              <a:gd name="connsiteX63" fmla="*/ 3796467 w 4194032"/>
              <a:gd name="connsiteY63" fmla="*/ 596347 h 4704521"/>
              <a:gd name="connsiteX64" fmla="*/ 3663945 w 4194032"/>
              <a:gd name="connsiteY64" fmla="*/ 556591 h 4704521"/>
              <a:gd name="connsiteX65" fmla="*/ 3584432 w 4194032"/>
              <a:gd name="connsiteY65" fmla="*/ 543339 h 4704521"/>
              <a:gd name="connsiteX66" fmla="*/ 3412154 w 4194032"/>
              <a:gd name="connsiteY66" fmla="*/ 450573 h 4704521"/>
              <a:gd name="connsiteX67" fmla="*/ 3332641 w 4194032"/>
              <a:gd name="connsiteY67" fmla="*/ 424069 h 4704521"/>
              <a:gd name="connsiteX68" fmla="*/ 3239876 w 4194032"/>
              <a:gd name="connsiteY68" fmla="*/ 384313 h 4704521"/>
              <a:gd name="connsiteX69" fmla="*/ 2971519 w 4194032"/>
              <a:gd name="connsiteY69" fmla="*/ 337930 h 4704521"/>
              <a:gd name="connsiteX70" fmla="*/ 2731166 w 4194032"/>
              <a:gd name="connsiteY7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4008502 w 4194032"/>
              <a:gd name="connsiteY61" fmla="*/ 689113 h 4704521"/>
              <a:gd name="connsiteX62" fmla="*/ 3875980 w 4194032"/>
              <a:gd name="connsiteY62" fmla="*/ 636104 h 4704521"/>
              <a:gd name="connsiteX63" fmla="*/ 3796467 w 4194032"/>
              <a:gd name="connsiteY63" fmla="*/ 596347 h 4704521"/>
              <a:gd name="connsiteX64" fmla="*/ 3584432 w 4194032"/>
              <a:gd name="connsiteY64" fmla="*/ 543339 h 4704521"/>
              <a:gd name="connsiteX65" fmla="*/ 3412154 w 4194032"/>
              <a:gd name="connsiteY65" fmla="*/ 450573 h 4704521"/>
              <a:gd name="connsiteX66" fmla="*/ 3332641 w 4194032"/>
              <a:gd name="connsiteY66" fmla="*/ 424069 h 4704521"/>
              <a:gd name="connsiteX67" fmla="*/ 3239876 w 4194032"/>
              <a:gd name="connsiteY67" fmla="*/ 384313 h 4704521"/>
              <a:gd name="connsiteX68" fmla="*/ 2971519 w 4194032"/>
              <a:gd name="connsiteY68" fmla="*/ 337930 h 4704521"/>
              <a:gd name="connsiteX69" fmla="*/ 2731166 w 4194032"/>
              <a:gd name="connsiteY6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3875980 w 4194032"/>
              <a:gd name="connsiteY61" fmla="*/ 636104 h 4704521"/>
              <a:gd name="connsiteX62" fmla="*/ 3796467 w 4194032"/>
              <a:gd name="connsiteY62" fmla="*/ 596347 h 4704521"/>
              <a:gd name="connsiteX63" fmla="*/ 3584432 w 4194032"/>
              <a:gd name="connsiteY63" fmla="*/ 543339 h 4704521"/>
              <a:gd name="connsiteX64" fmla="*/ 3412154 w 4194032"/>
              <a:gd name="connsiteY64" fmla="*/ 450573 h 4704521"/>
              <a:gd name="connsiteX65" fmla="*/ 3332641 w 4194032"/>
              <a:gd name="connsiteY65" fmla="*/ 424069 h 4704521"/>
              <a:gd name="connsiteX66" fmla="*/ 3239876 w 4194032"/>
              <a:gd name="connsiteY66" fmla="*/ 384313 h 4704521"/>
              <a:gd name="connsiteX67" fmla="*/ 2971519 w 4194032"/>
              <a:gd name="connsiteY67" fmla="*/ 337930 h 4704521"/>
              <a:gd name="connsiteX68" fmla="*/ 2731166 w 4194032"/>
              <a:gd name="connsiteY6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060432 w 4194032"/>
              <a:gd name="connsiteY38" fmla="*/ 4320208 h 4704521"/>
              <a:gd name="connsiteX39" fmla="*/ 2166449 w 4194032"/>
              <a:gd name="connsiteY39" fmla="*/ 4240695 h 4704521"/>
              <a:gd name="connsiteX40" fmla="*/ 2444745 w 4194032"/>
              <a:gd name="connsiteY40" fmla="*/ 4055165 h 4704521"/>
              <a:gd name="connsiteX41" fmla="*/ 2590519 w 4194032"/>
              <a:gd name="connsiteY41" fmla="*/ 3988904 h 4704521"/>
              <a:gd name="connsiteX42" fmla="*/ 2762797 w 4194032"/>
              <a:gd name="connsiteY42" fmla="*/ 3935895 h 4704521"/>
              <a:gd name="connsiteX43" fmla="*/ 2948328 w 4194032"/>
              <a:gd name="connsiteY43" fmla="*/ 3816626 h 4704521"/>
              <a:gd name="connsiteX44" fmla="*/ 3120606 w 4194032"/>
              <a:gd name="connsiteY44" fmla="*/ 3684104 h 4704521"/>
              <a:gd name="connsiteX45" fmla="*/ 3306136 w 4194032"/>
              <a:gd name="connsiteY45" fmla="*/ 3564834 h 4704521"/>
              <a:gd name="connsiteX46" fmla="*/ 3451910 w 4194032"/>
              <a:gd name="connsiteY46" fmla="*/ 3458817 h 4704521"/>
              <a:gd name="connsiteX47" fmla="*/ 3730206 w 4194032"/>
              <a:gd name="connsiteY47" fmla="*/ 3154017 h 4704521"/>
              <a:gd name="connsiteX48" fmla="*/ 3822971 w 4194032"/>
              <a:gd name="connsiteY48" fmla="*/ 3074504 h 4704521"/>
              <a:gd name="connsiteX49" fmla="*/ 3928989 w 4194032"/>
              <a:gd name="connsiteY49" fmla="*/ 2862469 h 4704521"/>
              <a:gd name="connsiteX50" fmla="*/ 3968745 w 4194032"/>
              <a:gd name="connsiteY50" fmla="*/ 2637182 h 4704521"/>
              <a:gd name="connsiteX51" fmla="*/ 4008502 w 4194032"/>
              <a:gd name="connsiteY51" fmla="*/ 2451652 h 4704521"/>
              <a:gd name="connsiteX52" fmla="*/ 4035006 w 4194032"/>
              <a:gd name="connsiteY52" fmla="*/ 2332382 h 4704521"/>
              <a:gd name="connsiteX53" fmla="*/ 4061510 w 4194032"/>
              <a:gd name="connsiteY53" fmla="*/ 2186608 h 4704521"/>
              <a:gd name="connsiteX54" fmla="*/ 4154276 w 4194032"/>
              <a:gd name="connsiteY54" fmla="*/ 1868556 h 4704521"/>
              <a:gd name="connsiteX55" fmla="*/ 4194032 w 4194032"/>
              <a:gd name="connsiteY55" fmla="*/ 1683026 h 4704521"/>
              <a:gd name="connsiteX56" fmla="*/ 4180780 w 4194032"/>
              <a:gd name="connsiteY56" fmla="*/ 1325217 h 4704521"/>
              <a:gd name="connsiteX57" fmla="*/ 4141023 w 4194032"/>
              <a:gd name="connsiteY57" fmla="*/ 954156 h 4704521"/>
              <a:gd name="connsiteX58" fmla="*/ 4114519 w 4194032"/>
              <a:gd name="connsiteY58" fmla="*/ 901147 h 4704521"/>
              <a:gd name="connsiteX59" fmla="*/ 4074762 w 4194032"/>
              <a:gd name="connsiteY59" fmla="*/ 808382 h 4704521"/>
              <a:gd name="connsiteX60" fmla="*/ 3875980 w 4194032"/>
              <a:gd name="connsiteY60" fmla="*/ 636104 h 4704521"/>
              <a:gd name="connsiteX61" fmla="*/ 3796467 w 4194032"/>
              <a:gd name="connsiteY61" fmla="*/ 596347 h 4704521"/>
              <a:gd name="connsiteX62" fmla="*/ 3584432 w 4194032"/>
              <a:gd name="connsiteY62" fmla="*/ 543339 h 4704521"/>
              <a:gd name="connsiteX63" fmla="*/ 3412154 w 4194032"/>
              <a:gd name="connsiteY63" fmla="*/ 450573 h 4704521"/>
              <a:gd name="connsiteX64" fmla="*/ 3332641 w 4194032"/>
              <a:gd name="connsiteY64" fmla="*/ 424069 h 4704521"/>
              <a:gd name="connsiteX65" fmla="*/ 3239876 w 4194032"/>
              <a:gd name="connsiteY65" fmla="*/ 384313 h 4704521"/>
              <a:gd name="connsiteX66" fmla="*/ 2971519 w 4194032"/>
              <a:gd name="connsiteY66" fmla="*/ 337930 h 4704521"/>
              <a:gd name="connsiteX67" fmla="*/ 2731166 w 4194032"/>
              <a:gd name="connsiteY6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978566 w 4194032"/>
              <a:gd name="connsiteY30" fmla="*/ 4300330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978566 w 4194032"/>
              <a:gd name="connsiteY30" fmla="*/ 4300330 h 4704521"/>
              <a:gd name="connsiteX31" fmla="*/ 1283366 w 4194032"/>
              <a:gd name="connsiteY31" fmla="*/ 430033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814728 w 4194032"/>
              <a:gd name="connsiteY32" fmla="*/ 4691269 h 4704521"/>
              <a:gd name="connsiteX33" fmla="*/ 1066519 w 4194032"/>
              <a:gd name="connsiteY33" fmla="*/ 4704521 h 4704521"/>
              <a:gd name="connsiteX34" fmla="*/ 1543597 w 4194032"/>
              <a:gd name="connsiteY34" fmla="*/ 4678017 h 4704521"/>
              <a:gd name="connsiteX35" fmla="*/ 1768884 w 4194032"/>
              <a:gd name="connsiteY35" fmla="*/ 4558747 h 4704521"/>
              <a:gd name="connsiteX36" fmla="*/ 2007423 w 4194032"/>
              <a:gd name="connsiteY36" fmla="*/ 4373217 h 4704521"/>
              <a:gd name="connsiteX37" fmla="*/ 2166449 w 4194032"/>
              <a:gd name="connsiteY37" fmla="*/ 4240695 h 4704521"/>
              <a:gd name="connsiteX38" fmla="*/ 2444745 w 4194032"/>
              <a:gd name="connsiteY38" fmla="*/ 4055165 h 4704521"/>
              <a:gd name="connsiteX39" fmla="*/ 2590519 w 4194032"/>
              <a:gd name="connsiteY39" fmla="*/ 3988904 h 4704521"/>
              <a:gd name="connsiteX40" fmla="*/ 2762797 w 4194032"/>
              <a:gd name="connsiteY40" fmla="*/ 3935895 h 4704521"/>
              <a:gd name="connsiteX41" fmla="*/ 2948328 w 4194032"/>
              <a:gd name="connsiteY41" fmla="*/ 3816626 h 4704521"/>
              <a:gd name="connsiteX42" fmla="*/ 3120606 w 4194032"/>
              <a:gd name="connsiteY42" fmla="*/ 3684104 h 4704521"/>
              <a:gd name="connsiteX43" fmla="*/ 3306136 w 4194032"/>
              <a:gd name="connsiteY43" fmla="*/ 3564834 h 4704521"/>
              <a:gd name="connsiteX44" fmla="*/ 3451910 w 4194032"/>
              <a:gd name="connsiteY44" fmla="*/ 3458817 h 4704521"/>
              <a:gd name="connsiteX45" fmla="*/ 3730206 w 4194032"/>
              <a:gd name="connsiteY45" fmla="*/ 3154017 h 4704521"/>
              <a:gd name="connsiteX46" fmla="*/ 3822971 w 4194032"/>
              <a:gd name="connsiteY46" fmla="*/ 3074504 h 4704521"/>
              <a:gd name="connsiteX47" fmla="*/ 3928989 w 4194032"/>
              <a:gd name="connsiteY47" fmla="*/ 2862469 h 4704521"/>
              <a:gd name="connsiteX48" fmla="*/ 3968745 w 4194032"/>
              <a:gd name="connsiteY48" fmla="*/ 2637182 h 4704521"/>
              <a:gd name="connsiteX49" fmla="*/ 4008502 w 4194032"/>
              <a:gd name="connsiteY49" fmla="*/ 2451652 h 4704521"/>
              <a:gd name="connsiteX50" fmla="*/ 4035006 w 4194032"/>
              <a:gd name="connsiteY50" fmla="*/ 2332382 h 4704521"/>
              <a:gd name="connsiteX51" fmla="*/ 4061510 w 4194032"/>
              <a:gd name="connsiteY51" fmla="*/ 2186608 h 4704521"/>
              <a:gd name="connsiteX52" fmla="*/ 4154276 w 4194032"/>
              <a:gd name="connsiteY52" fmla="*/ 1868556 h 4704521"/>
              <a:gd name="connsiteX53" fmla="*/ 4194032 w 4194032"/>
              <a:gd name="connsiteY53" fmla="*/ 1683026 h 4704521"/>
              <a:gd name="connsiteX54" fmla="*/ 4180780 w 4194032"/>
              <a:gd name="connsiteY54" fmla="*/ 1325217 h 4704521"/>
              <a:gd name="connsiteX55" fmla="*/ 4141023 w 4194032"/>
              <a:gd name="connsiteY55" fmla="*/ 954156 h 4704521"/>
              <a:gd name="connsiteX56" fmla="*/ 4114519 w 4194032"/>
              <a:gd name="connsiteY56" fmla="*/ 901147 h 4704521"/>
              <a:gd name="connsiteX57" fmla="*/ 4074762 w 4194032"/>
              <a:gd name="connsiteY57" fmla="*/ 808382 h 4704521"/>
              <a:gd name="connsiteX58" fmla="*/ 3875980 w 4194032"/>
              <a:gd name="connsiteY58" fmla="*/ 636104 h 4704521"/>
              <a:gd name="connsiteX59" fmla="*/ 3796467 w 4194032"/>
              <a:gd name="connsiteY59" fmla="*/ 596347 h 4704521"/>
              <a:gd name="connsiteX60" fmla="*/ 3584432 w 4194032"/>
              <a:gd name="connsiteY60" fmla="*/ 543339 h 4704521"/>
              <a:gd name="connsiteX61" fmla="*/ 3412154 w 4194032"/>
              <a:gd name="connsiteY61" fmla="*/ 450573 h 4704521"/>
              <a:gd name="connsiteX62" fmla="*/ 3332641 w 4194032"/>
              <a:gd name="connsiteY62" fmla="*/ 424069 h 4704521"/>
              <a:gd name="connsiteX63" fmla="*/ 3239876 w 4194032"/>
              <a:gd name="connsiteY63" fmla="*/ 384313 h 4704521"/>
              <a:gd name="connsiteX64" fmla="*/ 2971519 w 4194032"/>
              <a:gd name="connsiteY64" fmla="*/ 337930 h 4704521"/>
              <a:gd name="connsiteX65" fmla="*/ 2731166 w 4194032"/>
              <a:gd name="connsiteY6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1066519 w 4194032"/>
              <a:gd name="connsiteY32" fmla="*/ 4704521 h 4704521"/>
              <a:gd name="connsiteX33" fmla="*/ 1543597 w 4194032"/>
              <a:gd name="connsiteY33" fmla="*/ 4678017 h 4704521"/>
              <a:gd name="connsiteX34" fmla="*/ 1768884 w 4194032"/>
              <a:gd name="connsiteY34" fmla="*/ 4558747 h 4704521"/>
              <a:gd name="connsiteX35" fmla="*/ 2007423 w 4194032"/>
              <a:gd name="connsiteY35" fmla="*/ 4373217 h 4704521"/>
              <a:gd name="connsiteX36" fmla="*/ 2166449 w 4194032"/>
              <a:gd name="connsiteY36" fmla="*/ 4240695 h 4704521"/>
              <a:gd name="connsiteX37" fmla="*/ 2444745 w 4194032"/>
              <a:gd name="connsiteY37" fmla="*/ 4055165 h 4704521"/>
              <a:gd name="connsiteX38" fmla="*/ 2590519 w 4194032"/>
              <a:gd name="connsiteY38" fmla="*/ 3988904 h 4704521"/>
              <a:gd name="connsiteX39" fmla="*/ 2762797 w 4194032"/>
              <a:gd name="connsiteY39" fmla="*/ 3935895 h 4704521"/>
              <a:gd name="connsiteX40" fmla="*/ 2948328 w 4194032"/>
              <a:gd name="connsiteY40" fmla="*/ 3816626 h 4704521"/>
              <a:gd name="connsiteX41" fmla="*/ 3120606 w 4194032"/>
              <a:gd name="connsiteY41" fmla="*/ 3684104 h 4704521"/>
              <a:gd name="connsiteX42" fmla="*/ 3306136 w 4194032"/>
              <a:gd name="connsiteY42" fmla="*/ 3564834 h 4704521"/>
              <a:gd name="connsiteX43" fmla="*/ 3451910 w 4194032"/>
              <a:gd name="connsiteY43" fmla="*/ 3458817 h 4704521"/>
              <a:gd name="connsiteX44" fmla="*/ 3730206 w 4194032"/>
              <a:gd name="connsiteY44" fmla="*/ 3154017 h 4704521"/>
              <a:gd name="connsiteX45" fmla="*/ 3822971 w 4194032"/>
              <a:gd name="connsiteY45" fmla="*/ 3074504 h 4704521"/>
              <a:gd name="connsiteX46" fmla="*/ 3928989 w 4194032"/>
              <a:gd name="connsiteY46" fmla="*/ 2862469 h 4704521"/>
              <a:gd name="connsiteX47" fmla="*/ 3968745 w 4194032"/>
              <a:gd name="connsiteY47" fmla="*/ 2637182 h 4704521"/>
              <a:gd name="connsiteX48" fmla="*/ 4008502 w 4194032"/>
              <a:gd name="connsiteY48" fmla="*/ 2451652 h 4704521"/>
              <a:gd name="connsiteX49" fmla="*/ 4035006 w 4194032"/>
              <a:gd name="connsiteY49" fmla="*/ 2332382 h 4704521"/>
              <a:gd name="connsiteX50" fmla="*/ 4061510 w 4194032"/>
              <a:gd name="connsiteY50" fmla="*/ 2186608 h 4704521"/>
              <a:gd name="connsiteX51" fmla="*/ 4154276 w 4194032"/>
              <a:gd name="connsiteY51" fmla="*/ 1868556 h 4704521"/>
              <a:gd name="connsiteX52" fmla="*/ 4194032 w 4194032"/>
              <a:gd name="connsiteY52" fmla="*/ 1683026 h 4704521"/>
              <a:gd name="connsiteX53" fmla="*/ 4180780 w 4194032"/>
              <a:gd name="connsiteY53" fmla="*/ 1325217 h 4704521"/>
              <a:gd name="connsiteX54" fmla="*/ 4141023 w 4194032"/>
              <a:gd name="connsiteY54" fmla="*/ 954156 h 4704521"/>
              <a:gd name="connsiteX55" fmla="*/ 4114519 w 4194032"/>
              <a:gd name="connsiteY55" fmla="*/ 901147 h 4704521"/>
              <a:gd name="connsiteX56" fmla="*/ 4074762 w 4194032"/>
              <a:gd name="connsiteY56" fmla="*/ 808382 h 4704521"/>
              <a:gd name="connsiteX57" fmla="*/ 3875980 w 4194032"/>
              <a:gd name="connsiteY57" fmla="*/ 636104 h 4704521"/>
              <a:gd name="connsiteX58" fmla="*/ 3796467 w 4194032"/>
              <a:gd name="connsiteY58" fmla="*/ 596347 h 4704521"/>
              <a:gd name="connsiteX59" fmla="*/ 3584432 w 4194032"/>
              <a:gd name="connsiteY59" fmla="*/ 543339 h 4704521"/>
              <a:gd name="connsiteX60" fmla="*/ 3412154 w 4194032"/>
              <a:gd name="connsiteY60" fmla="*/ 450573 h 4704521"/>
              <a:gd name="connsiteX61" fmla="*/ 3332641 w 4194032"/>
              <a:gd name="connsiteY61" fmla="*/ 424069 h 4704521"/>
              <a:gd name="connsiteX62" fmla="*/ 3239876 w 4194032"/>
              <a:gd name="connsiteY62" fmla="*/ 384313 h 4704521"/>
              <a:gd name="connsiteX63" fmla="*/ 2971519 w 4194032"/>
              <a:gd name="connsiteY63" fmla="*/ 337930 h 4704521"/>
              <a:gd name="connsiteX64" fmla="*/ 2731166 w 4194032"/>
              <a:gd name="connsiteY64" fmla="*/ 337930 h 4704521"/>
              <a:gd name="connsiteX0" fmla="*/ 2731166 w 4194032"/>
              <a:gd name="connsiteY0" fmla="*/ 337930 h 4678017"/>
              <a:gd name="connsiteX1" fmla="*/ 2438119 w 4194032"/>
              <a:gd name="connsiteY1" fmla="*/ 414130 h 4678017"/>
              <a:gd name="connsiteX2" fmla="*/ 2139945 w 4194032"/>
              <a:gd name="connsiteY2" fmla="*/ 437321 h 4678017"/>
              <a:gd name="connsiteX3" fmla="*/ 1821893 w 4194032"/>
              <a:gd name="connsiteY3" fmla="*/ 318052 h 4678017"/>
              <a:gd name="connsiteX4" fmla="*/ 1662867 w 4194032"/>
              <a:gd name="connsiteY4" fmla="*/ 265043 h 4678017"/>
              <a:gd name="connsiteX5" fmla="*/ 1583354 w 4194032"/>
              <a:gd name="connsiteY5" fmla="*/ 238539 h 4678017"/>
              <a:gd name="connsiteX6" fmla="*/ 1437580 w 4194032"/>
              <a:gd name="connsiteY6" fmla="*/ 225287 h 4678017"/>
              <a:gd name="connsiteX7" fmla="*/ 1172536 w 4194032"/>
              <a:gd name="connsiteY7" fmla="*/ 198782 h 4678017"/>
              <a:gd name="connsiteX8" fmla="*/ 1079771 w 4194032"/>
              <a:gd name="connsiteY8" fmla="*/ 159026 h 4678017"/>
              <a:gd name="connsiteX9" fmla="*/ 960502 w 4194032"/>
              <a:gd name="connsiteY9" fmla="*/ 106017 h 4678017"/>
              <a:gd name="connsiteX10" fmla="*/ 854484 w 4194032"/>
              <a:gd name="connsiteY10" fmla="*/ 66260 h 4678017"/>
              <a:gd name="connsiteX11" fmla="*/ 735215 w 4194032"/>
              <a:gd name="connsiteY11" fmla="*/ 0 h 4678017"/>
              <a:gd name="connsiteX12" fmla="*/ 509928 w 4194032"/>
              <a:gd name="connsiteY12" fmla="*/ 39756 h 4678017"/>
              <a:gd name="connsiteX13" fmla="*/ 443667 w 4194032"/>
              <a:gd name="connsiteY13" fmla="*/ 119269 h 4678017"/>
              <a:gd name="connsiteX14" fmla="*/ 364154 w 4194032"/>
              <a:gd name="connsiteY14" fmla="*/ 198782 h 4678017"/>
              <a:gd name="connsiteX15" fmla="*/ 284641 w 4194032"/>
              <a:gd name="connsiteY15" fmla="*/ 304800 h 4678017"/>
              <a:gd name="connsiteX16" fmla="*/ 258136 w 4194032"/>
              <a:gd name="connsiteY16" fmla="*/ 530087 h 4678017"/>
              <a:gd name="connsiteX17" fmla="*/ 244884 w 4194032"/>
              <a:gd name="connsiteY17" fmla="*/ 874643 h 4678017"/>
              <a:gd name="connsiteX18" fmla="*/ 231632 w 4194032"/>
              <a:gd name="connsiteY18" fmla="*/ 1033669 h 4678017"/>
              <a:gd name="connsiteX19" fmla="*/ 178623 w 4194032"/>
              <a:gd name="connsiteY19" fmla="*/ 1219200 h 4678017"/>
              <a:gd name="connsiteX20" fmla="*/ 125615 w 4194032"/>
              <a:gd name="connsiteY20" fmla="*/ 1404730 h 4678017"/>
              <a:gd name="connsiteX21" fmla="*/ 112362 w 4194032"/>
              <a:gd name="connsiteY21" fmla="*/ 1590260 h 4678017"/>
              <a:gd name="connsiteX22" fmla="*/ 85858 w 4194032"/>
              <a:gd name="connsiteY22" fmla="*/ 1789043 h 4678017"/>
              <a:gd name="connsiteX23" fmla="*/ 59354 w 4194032"/>
              <a:gd name="connsiteY23" fmla="*/ 2014330 h 4678017"/>
              <a:gd name="connsiteX24" fmla="*/ 46102 w 4194032"/>
              <a:gd name="connsiteY24" fmla="*/ 2319130 h 4678017"/>
              <a:gd name="connsiteX25" fmla="*/ 32849 w 4194032"/>
              <a:gd name="connsiteY25" fmla="*/ 2557669 h 4678017"/>
              <a:gd name="connsiteX26" fmla="*/ 19597 w 4194032"/>
              <a:gd name="connsiteY26" fmla="*/ 2981739 h 4678017"/>
              <a:gd name="connsiteX27" fmla="*/ 46102 w 4194032"/>
              <a:gd name="connsiteY27" fmla="*/ 3922643 h 4678017"/>
              <a:gd name="connsiteX28" fmla="*/ 85858 w 4194032"/>
              <a:gd name="connsiteY28" fmla="*/ 4055165 h 4678017"/>
              <a:gd name="connsiteX29" fmla="*/ 191876 w 4194032"/>
              <a:gd name="connsiteY29" fmla="*/ 4346713 h 4678017"/>
              <a:gd name="connsiteX30" fmla="*/ 673766 w 4194032"/>
              <a:gd name="connsiteY30" fmla="*/ 4452730 h 4678017"/>
              <a:gd name="connsiteX31" fmla="*/ 1283366 w 4194032"/>
              <a:gd name="connsiteY31" fmla="*/ 4300330 h 4678017"/>
              <a:gd name="connsiteX32" fmla="*/ 1543597 w 4194032"/>
              <a:gd name="connsiteY32" fmla="*/ 4678017 h 4678017"/>
              <a:gd name="connsiteX33" fmla="*/ 1768884 w 4194032"/>
              <a:gd name="connsiteY33" fmla="*/ 4558747 h 4678017"/>
              <a:gd name="connsiteX34" fmla="*/ 2007423 w 4194032"/>
              <a:gd name="connsiteY34" fmla="*/ 4373217 h 4678017"/>
              <a:gd name="connsiteX35" fmla="*/ 2166449 w 4194032"/>
              <a:gd name="connsiteY35" fmla="*/ 4240695 h 4678017"/>
              <a:gd name="connsiteX36" fmla="*/ 2444745 w 4194032"/>
              <a:gd name="connsiteY36" fmla="*/ 4055165 h 4678017"/>
              <a:gd name="connsiteX37" fmla="*/ 2590519 w 4194032"/>
              <a:gd name="connsiteY37" fmla="*/ 3988904 h 4678017"/>
              <a:gd name="connsiteX38" fmla="*/ 2762797 w 4194032"/>
              <a:gd name="connsiteY38" fmla="*/ 3935895 h 4678017"/>
              <a:gd name="connsiteX39" fmla="*/ 2948328 w 4194032"/>
              <a:gd name="connsiteY39" fmla="*/ 3816626 h 4678017"/>
              <a:gd name="connsiteX40" fmla="*/ 3120606 w 4194032"/>
              <a:gd name="connsiteY40" fmla="*/ 3684104 h 4678017"/>
              <a:gd name="connsiteX41" fmla="*/ 3306136 w 4194032"/>
              <a:gd name="connsiteY41" fmla="*/ 3564834 h 4678017"/>
              <a:gd name="connsiteX42" fmla="*/ 3451910 w 4194032"/>
              <a:gd name="connsiteY42" fmla="*/ 3458817 h 4678017"/>
              <a:gd name="connsiteX43" fmla="*/ 3730206 w 4194032"/>
              <a:gd name="connsiteY43" fmla="*/ 3154017 h 4678017"/>
              <a:gd name="connsiteX44" fmla="*/ 3822971 w 4194032"/>
              <a:gd name="connsiteY44" fmla="*/ 3074504 h 4678017"/>
              <a:gd name="connsiteX45" fmla="*/ 3928989 w 4194032"/>
              <a:gd name="connsiteY45" fmla="*/ 2862469 h 4678017"/>
              <a:gd name="connsiteX46" fmla="*/ 3968745 w 4194032"/>
              <a:gd name="connsiteY46" fmla="*/ 2637182 h 4678017"/>
              <a:gd name="connsiteX47" fmla="*/ 4008502 w 4194032"/>
              <a:gd name="connsiteY47" fmla="*/ 2451652 h 4678017"/>
              <a:gd name="connsiteX48" fmla="*/ 4035006 w 4194032"/>
              <a:gd name="connsiteY48" fmla="*/ 2332382 h 4678017"/>
              <a:gd name="connsiteX49" fmla="*/ 4061510 w 4194032"/>
              <a:gd name="connsiteY49" fmla="*/ 2186608 h 4678017"/>
              <a:gd name="connsiteX50" fmla="*/ 4154276 w 4194032"/>
              <a:gd name="connsiteY50" fmla="*/ 1868556 h 4678017"/>
              <a:gd name="connsiteX51" fmla="*/ 4194032 w 4194032"/>
              <a:gd name="connsiteY51" fmla="*/ 1683026 h 4678017"/>
              <a:gd name="connsiteX52" fmla="*/ 4180780 w 4194032"/>
              <a:gd name="connsiteY52" fmla="*/ 1325217 h 4678017"/>
              <a:gd name="connsiteX53" fmla="*/ 4141023 w 4194032"/>
              <a:gd name="connsiteY53" fmla="*/ 954156 h 4678017"/>
              <a:gd name="connsiteX54" fmla="*/ 4114519 w 4194032"/>
              <a:gd name="connsiteY54" fmla="*/ 901147 h 4678017"/>
              <a:gd name="connsiteX55" fmla="*/ 4074762 w 4194032"/>
              <a:gd name="connsiteY55" fmla="*/ 808382 h 4678017"/>
              <a:gd name="connsiteX56" fmla="*/ 3875980 w 4194032"/>
              <a:gd name="connsiteY56" fmla="*/ 636104 h 4678017"/>
              <a:gd name="connsiteX57" fmla="*/ 3796467 w 4194032"/>
              <a:gd name="connsiteY57" fmla="*/ 596347 h 4678017"/>
              <a:gd name="connsiteX58" fmla="*/ 3584432 w 4194032"/>
              <a:gd name="connsiteY58" fmla="*/ 543339 h 4678017"/>
              <a:gd name="connsiteX59" fmla="*/ 3412154 w 4194032"/>
              <a:gd name="connsiteY59" fmla="*/ 450573 h 4678017"/>
              <a:gd name="connsiteX60" fmla="*/ 3332641 w 4194032"/>
              <a:gd name="connsiteY60" fmla="*/ 424069 h 4678017"/>
              <a:gd name="connsiteX61" fmla="*/ 3239876 w 4194032"/>
              <a:gd name="connsiteY61" fmla="*/ 384313 h 4678017"/>
              <a:gd name="connsiteX62" fmla="*/ 2971519 w 4194032"/>
              <a:gd name="connsiteY62" fmla="*/ 337930 h 4678017"/>
              <a:gd name="connsiteX63" fmla="*/ 2731166 w 4194032"/>
              <a:gd name="connsiteY63" fmla="*/ 337930 h 4678017"/>
              <a:gd name="connsiteX0" fmla="*/ 2731166 w 4194032"/>
              <a:gd name="connsiteY0" fmla="*/ 337930 h 4558747"/>
              <a:gd name="connsiteX1" fmla="*/ 2438119 w 4194032"/>
              <a:gd name="connsiteY1" fmla="*/ 414130 h 4558747"/>
              <a:gd name="connsiteX2" fmla="*/ 2139945 w 4194032"/>
              <a:gd name="connsiteY2" fmla="*/ 437321 h 4558747"/>
              <a:gd name="connsiteX3" fmla="*/ 1821893 w 4194032"/>
              <a:gd name="connsiteY3" fmla="*/ 318052 h 4558747"/>
              <a:gd name="connsiteX4" fmla="*/ 1662867 w 4194032"/>
              <a:gd name="connsiteY4" fmla="*/ 265043 h 4558747"/>
              <a:gd name="connsiteX5" fmla="*/ 1583354 w 4194032"/>
              <a:gd name="connsiteY5" fmla="*/ 238539 h 4558747"/>
              <a:gd name="connsiteX6" fmla="*/ 1437580 w 4194032"/>
              <a:gd name="connsiteY6" fmla="*/ 225287 h 4558747"/>
              <a:gd name="connsiteX7" fmla="*/ 1172536 w 4194032"/>
              <a:gd name="connsiteY7" fmla="*/ 198782 h 4558747"/>
              <a:gd name="connsiteX8" fmla="*/ 1079771 w 4194032"/>
              <a:gd name="connsiteY8" fmla="*/ 159026 h 4558747"/>
              <a:gd name="connsiteX9" fmla="*/ 960502 w 4194032"/>
              <a:gd name="connsiteY9" fmla="*/ 106017 h 4558747"/>
              <a:gd name="connsiteX10" fmla="*/ 854484 w 4194032"/>
              <a:gd name="connsiteY10" fmla="*/ 66260 h 4558747"/>
              <a:gd name="connsiteX11" fmla="*/ 735215 w 4194032"/>
              <a:gd name="connsiteY11" fmla="*/ 0 h 4558747"/>
              <a:gd name="connsiteX12" fmla="*/ 509928 w 4194032"/>
              <a:gd name="connsiteY12" fmla="*/ 39756 h 4558747"/>
              <a:gd name="connsiteX13" fmla="*/ 443667 w 4194032"/>
              <a:gd name="connsiteY13" fmla="*/ 119269 h 4558747"/>
              <a:gd name="connsiteX14" fmla="*/ 364154 w 4194032"/>
              <a:gd name="connsiteY14" fmla="*/ 198782 h 4558747"/>
              <a:gd name="connsiteX15" fmla="*/ 284641 w 4194032"/>
              <a:gd name="connsiteY15" fmla="*/ 304800 h 4558747"/>
              <a:gd name="connsiteX16" fmla="*/ 258136 w 4194032"/>
              <a:gd name="connsiteY16" fmla="*/ 530087 h 4558747"/>
              <a:gd name="connsiteX17" fmla="*/ 244884 w 4194032"/>
              <a:gd name="connsiteY17" fmla="*/ 874643 h 4558747"/>
              <a:gd name="connsiteX18" fmla="*/ 231632 w 4194032"/>
              <a:gd name="connsiteY18" fmla="*/ 1033669 h 4558747"/>
              <a:gd name="connsiteX19" fmla="*/ 178623 w 4194032"/>
              <a:gd name="connsiteY19" fmla="*/ 1219200 h 4558747"/>
              <a:gd name="connsiteX20" fmla="*/ 125615 w 4194032"/>
              <a:gd name="connsiteY20" fmla="*/ 1404730 h 4558747"/>
              <a:gd name="connsiteX21" fmla="*/ 112362 w 4194032"/>
              <a:gd name="connsiteY21" fmla="*/ 1590260 h 4558747"/>
              <a:gd name="connsiteX22" fmla="*/ 85858 w 4194032"/>
              <a:gd name="connsiteY22" fmla="*/ 1789043 h 4558747"/>
              <a:gd name="connsiteX23" fmla="*/ 59354 w 4194032"/>
              <a:gd name="connsiteY23" fmla="*/ 2014330 h 4558747"/>
              <a:gd name="connsiteX24" fmla="*/ 46102 w 4194032"/>
              <a:gd name="connsiteY24" fmla="*/ 2319130 h 4558747"/>
              <a:gd name="connsiteX25" fmla="*/ 32849 w 4194032"/>
              <a:gd name="connsiteY25" fmla="*/ 2557669 h 4558747"/>
              <a:gd name="connsiteX26" fmla="*/ 19597 w 4194032"/>
              <a:gd name="connsiteY26" fmla="*/ 2981739 h 4558747"/>
              <a:gd name="connsiteX27" fmla="*/ 46102 w 4194032"/>
              <a:gd name="connsiteY27" fmla="*/ 3922643 h 4558747"/>
              <a:gd name="connsiteX28" fmla="*/ 85858 w 4194032"/>
              <a:gd name="connsiteY28" fmla="*/ 4055165 h 4558747"/>
              <a:gd name="connsiteX29" fmla="*/ 191876 w 4194032"/>
              <a:gd name="connsiteY29" fmla="*/ 4346713 h 4558747"/>
              <a:gd name="connsiteX30" fmla="*/ 673766 w 4194032"/>
              <a:gd name="connsiteY30" fmla="*/ 4452730 h 4558747"/>
              <a:gd name="connsiteX31" fmla="*/ 1283366 w 4194032"/>
              <a:gd name="connsiteY31" fmla="*/ 4300330 h 4558747"/>
              <a:gd name="connsiteX32" fmla="*/ 1768884 w 4194032"/>
              <a:gd name="connsiteY32" fmla="*/ 4558747 h 4558747"/>
              <a:gd name="connsiteX33" fmla="*/ 2007423 w 4194032"/>
              <a:gd name="connsiteY33" fmla="*/ 4373217 h 4558747"/>
              <a:gd name="connsiteX34" fmla="*/ 2166449 w 4194032"/>
              <a:gd name="connsiteY34" fmla="*/ 4240695 h 4558747"/>
              <a:gd name="connsiteX35" fmla="*/ 2444745 w 4194032"/>
              <a:gd name="connsiteY35" fmla="*/ 4055165 h 4558747"/>
              <a:gd name="connsiteX36" fmla="*/ 2590519 w 4194032"/>
              <a:gd name="connsiteY36" fmla="*/ 3988904 h 4558747"/>
              <a:gd name="connsiteX37" fmla="*/ 2762797 w 4194032"/>
              <a:gd name="connsiteY37" fmla="*/ 3935895 h 4558747"/>
              <a:gd name="connsiteX38" fmla="*/ 2948328 w 4194032"/>
              <a:gd name="connsiteY38" fmla="*/ 3816626 h 4558747"/>
              <a:gd name="connsiteX39" fmla="*/ 3120606 w 4194032"/>
              <a:gd name="connsiteY39" fmla="*/ 3684104 h 4558747"/>
              <a:gd name="connsiteX40" fmla="*/ 3306136 w 4194032"/>
              <a:gd name="connsiteY40" fmla="*/ 3564834 h 4558747"/>
              <a:gd name="connsiteX41" fmla="*/ 3451910 w 4194032"/>
              <a:gd name="connsiteY41" fmla="*/ 3458817 h 4558747"/>
              <a:gd name="connsiteX42" fmla="*/ 3730206 w 4194032"/>
              <a:gd name="connsiteY42" fmla="*/ 3154017 h 4558747"/>
              <a:gd name="connsiteX43" fmla="*/ 3822971 w 4194032"/>
              <a:gd name="connsiteY43" fmla="*/ 3074504 h 4558747"/>
              <a:gd name="connsiteX44" fmla="*/ 3928989 w 4194032"/>
              <a:gd name="connsiteY44" fmla="*/ 2862469 h 4558747"/>
              <a:gd name="connsiteX45" fmla="*/ 3968745 w 4194032"/>
              <a:gd name="connsiteY45" fmla="*/ 2637182 h 4558747"/>
              <a:gd name="connsiteX46" fmla="*/ 4008502 w 4194032"/>
              <a:gd name="connsiteY46" fmla="*/ 2451652 h 4558747"/>
              <a:gd name="connsiteX47" fmla="*/ 4035006 w 4194032"/>
              <a:gd name="connsiteY47" fmla="*/ 2332382 h 4558747"/>
              <a:gd name="connsiteX48" fmla="*/ 4061510 w 4194032"/>
              <a:gd name="connsiteY48" fmla="*/ 2186608 h 4558747"/>
              <a:gd name="connsiteX49" fmla="*/ 4154276 w 4194032"/>
              <a:gd name="connsiteY49" fmla="*/ 1868556 h 4558747"/>
              <a:gd name="connsiteX50" fmla="*/ 4194032 w 4194032"/>
              <a:gd name="connsiteY50" fmla="*/ 1683026 h 4558747"/>
              <a:gd name="connsiteX51" fmla="*/ 4180780 w 4194032"/>
              <a:gd name="connsiteY51" fmla="*/ 1325217 h 4558747"/>
              <a:gd name="connsiteX52" fmla="*/ 4141023 w 4194032"/>
              <a:gd name="connsiteY52" fmla="*/ 954156 h 4558747"/>
              <a:gd name="connsiteX53" fmla="*/ 4114519 w 4194032"/>
              <a:gd name="connsiteY53" fmla="*/ 901147 h 4558747"/>
              <a:gd name="connsiteX54" fmla="*/ 4074762 w 4194032"/>
              <a:gd name="connsiteY54" fmla="*/ 808382 h 4558747"/>
              <a:gd name="connsiteX55" fmla="*/ 3875980 w 4194032"/>
              <a:gd name="connsiteY55" fmla="*/ 636104 h 4558747"/>
              <a:gd name="connsiteX56" fmla="*/ 3796467 w 4194032"/>
              <a:gd name="connsiteY56" fmla="*/ 596347 h 4558747"/>
              <a:gd name="connsiteX57" fmla="*/ 3584432 w 4194032"/>
              <a:gd name="connsiteY57" fmla="*/ 543339 h 4558747"/>
              <a:gd name="connsiteX58" fmla="*/ 3412154 w 4194032"/>
              <a:gd name="connsiteY58" fmla="*/ 450573 h 4558747"/>
              <a:gd name="connsiteX59" fmla="*/ 3332641 w 4194032"/>
              <a:gd name="connsiteY59" fmla="*/ 424069 h 4558747"/>
              <a:gd name="connsiteX60" fmla="*/ 3239876 w 4194032"/>
              <a:gd name="connsiteY60" fmla="*/ 384313 h 4558747"/>
              <a:gd name="connsiteX61" fmla="*/ 2971519 w 4194032"/>
              <a:gd name="connsiteY61" fmla="*/ 337930 h 4558747"/>
              <a:gd name="connsiteX62" fmla="*/ 2731166 w 4194032"/>
              <a:gd name="connsiteY62" fmla="*/ 337930 h 4558747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007423 w 4194032"/>
              <a:gd name="connsiteY33" fmla="*/ 4373217 h 4479234"/>
              <a:gd name="connsiteX34" fmla="*/ 2166449 w 4194032"/>
              <a:gd name="connsiteY34" fmla="*/ 4240695 h 4479234"/>
              <a:gd name="connsiteX35" fmla="*/ 2444745 w 4194032"/>
              <a:gd name="connsiteY35" fmla="*/ 4055165 h 4479234"/>
              <a:gd name="connsiteX36" fmla="*/ 2590519 w 4194032"/>
              <a:gd name="connsiteY36" fmla="*/ 3988904 h 4479234"/>
              <a:gd name="connsiteX37" fmla="*/ 2762797 w 4194032"/>
              <a:gd name="connsiteY37" fmla="*/ 3935895 h 4479234"/>
              <a:gd name="connsiteX38" fmla="*/ 2948328 w 4194032"/>
              <a:gd name="connsiteY38" fmla="*/ 3816626 h 4479234"/>
              <a:gd name="connsiteX39" fmla="*/ 3120606 w 4194032"/>
              <a:gd name="connsiteY39" fmla="*/ 3684104 h 4479234"/>
              <a:gd name="connsiteX40" fmla="*/ 3306136 w 4194032"/>
              <a:gd name="connsiteY40" fmla="*/ 3564834 h 4479234"/>
              <a:gd name="connsiteX41" fmla="*/ 3451910 w 4194032"/>
              <a:gd name="connsiteY41" fmla="*/ 3458817 h 4479234"/>
              <a:gd name="connsiteX42" fmla="*/ 3730206 w 4194032"/>
              <a:gd name="connsiteY42" fmla="*/ 3154017 h 4479234"/>
              <a:gd name="connsiteX43" fmla="*/ 3822971 w 4194032"/>
              <a:gd name="connsiteY43" fmla="*/ 3074504 h 4479234"/>
              <a:gd name="connsiteX44" fmla="*/ 3928989 w 4194032"/>
              <a:gd name="connsiteY44" fmla="*/ 2862469 h 4479234"/>
              <a:gd name="connsiteX45" fmla="*/ 3968745 w 4194032"/>
              <a:gd name="connsiteY45" fmla="*/ 2637182 h 4479234"/>
              <a:gd name="connsiteX46" fmla="*/ 4008502 w 4194032"/>
              <a:gd name="connsiteY46" fmla="*/ 2451652 h 4479234"/>
              <a:gd name="connsiteX47" fmla="*/ 4035006 w 4194032"/>
              <a:gd name="connsiteY47" fmla="*/ 2332382 h 4479234"/>
              <a:gd name="connsiteX48" fmla="*/ 4061510 w 4194032"/>
              <a:gd name="connsiteY48" fmla="*/ 2186608 h 4479234"/>
              <a:gd name="connsiteX49" fmla="*/ 4154276 w 4194032"/>
              <a:gd name="connsiteY49" fmla="*/ 1868556 h 4479234"/>
              <a:gd name="connsiteX50" fmla="*/ 4194032 w 4194032"/>
              <a:gd name="connsiteY50" fmla="*/ 1683026 h 4479234"/>
              <a:gd name="connsiteX51" fmla="*/ 4180780 w 4194032"/>
              <a:gd name="connsiteY51" fmla="*/ 1325217 h 4479234"/>
              <a:gd name="connsiteX52" fmla="*/ 4141023 w 4194032"/>
              <a:gd name="connsiteY52" fmla="*/ 954156 h 4479234"/>
              <a:gd name="connsiteX53" fmla="*/ 4114519 w 4194032"/>
              <a:gd name="connsiteY53" fmla="*/ 901147 h 4479234"/>
              <a:gd name="connsiteX54" fmla="*/ 4074762 w 4194032"/>
              <a:gd name="connsiteY54" fmla="*/ 808382 h 4479234"/>
              <a:gd name="connsiteX55" fmla="*/ 3875980 w 4194032"/>
              <a:gd name="connsiteY55" fmla="*/ 636104 h 4479234"/>
              <a:gd name="connsiteX56" fmla="*/ 3796467 w 4194032"/>
              <a:gd name="connsiteY56" fmla="*/ 596347 h 4479234"/>
              <a:gd name="connsiteX57" fmla="*/ 3584432 w 4194032"/>
              <a:gd name="connsiteY57" fmla="*/ 543339 h 4479234"/>
              <a:gd name="connsiteX58" fmla="*/ 3412154 w 4194032"/>
              <a:gd name="connsiteY58" fmla="*/ 450573 h 4479234"/>
              <a:gd name="connsiteX59" fmla="*/ 3332641 w 4194032"/>
              <a:gd name="connsiteY59" fmla="*/ 424069 h 4479234"/>
              <a:gd name="connsiteX60" fmla="*/ 3239876 w 4194032"/>
              <a:gd name="connsiteY60" fmla="*/ 384313 h 4479234"/>
              <a:gd name="connsiteX61" fmla="*/ 2971519 w 4194032"/>
              <a:gd name="connsiteY61" fmla="*/ 337930 h 4479234"/>
              <a:gd name="connsiteX62" fmla="*/ 2731166 w 4194032"/>
              <a:gd name="connsiteY62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822971 w 4194032"/>
              <a:gd name="connsiteY42" fmla="*/ 3074504 h 4479234"/>
              <a:gd name="connsiteX43" fmla="*/ 3928989 w 4194032"/>
              <a:gd name="connsiteY43" fmla="*/ 2862469 h 4479234"/>
              <a:gd name="connsiteX44" fmla="*/ 3968745 w 4194032"/>
              <a:gd name="connsiteY44" fmla="*/ 2637182 h 4479234"/>
              <a:gd name="connsiteX45" fmla="*/ 4008502 w 4194032"/>
              <a:gd name="connsiteY45" fmla="*/ 2451652 h 4479234"/>
              <a:gd name="connsiteX46" fmla="*/ 4035006 w 4194032"/>
              <a:gd name="connsiteY46" fmla="*/ 2332382 h 4479234"/>
              <a:gd name="connsiteX47" fmla="*/ 4061510 w 4194032"/>
              <a:gd name="connsiteY47" fmla="*/ 2186608 h 4479234"/>
              <a:gd name="connsiteX48" fmla="*/ 4154276 w 4194032"/>
              <a:gd name="connsiteY48" fmla="*/ 1868556 h 4479234"/>
              <a:gd name="connsiteX49" fmla="*/ 4194032 w 4194032"/>
              <a:gd name="connsiteY49" fmla="*/ 1683026 h 4479234"/>
              <a:gd name="connsiteX50" fmla="*/ 4180780 w 4194032"/>
              <a:gd name="connsiteY50" fmla="*/ 1325217 h 4479234"/>
              <a:gd name="connsiteX51" fmla="*/ 4141023 w 4194032"/>
              <a:gd name="connsiteY51" fmla="*/ 954156 h 4479234"/>
              <a:gd name="connsiteX52" fmla="*/ 4114519 w 4194032"/>
              <a:gd name="connsiteY52" fmla="*/ 901147 h 4479234"/>
              <a:gd name="connsiteX53" fmla="*/ 4074762 w 4194032"/>
              <a:gd name="connsiteY53" fmla="*/ 808382 h 4479234"/>
              <a:gd name="connsiteX54" fmla="*/ 3875980 w 4194032"/>
              <a:gd name="connsiteY54" fmla="*/ 636104 h 4479234"/>
              <a:gd name="connsiteX55" fmla="*/ 3796467 w 4194032"/>
              <a:gd name="connsiteY55" fmla="*/ 596347 h 4479234"/>
              <a:gd name="connsiteX56" fmla="*/ 3584432 w 4194032"/>
              <a:gd name="connsiteY56" fmla="*/ 543339 h 4479234"/>
              <a:gd name="connsiteX57" fmla="*/ 3412154 w 4194032"/>
              <a:gd name="connsiteY57" fmla="*/ 450573 h 4479234"/>
              <a:gd name="connsiteX58" fmla="*/ 3332641 w 4194032"/>
              <a:gd name="connsiteY58" fmla="*/ 424069 h 4479234"/>
              <a:gd name="connsiteX59" fmla="*/ 3239876 w 4194032"/>
              <a:gd name="connsiteY59" fmla="*/ 384313 h 4479234"/>
              <a:gd name="connsiteX60" fmla="*/ 2971519 w 4194032"/>
              <a:gd name="connsiteY60" fmla="*/ 337930 h 4479234"/>
              <a:gd name="connsiteX61" fmla="*/ 2731166 w 4194032"/>
              <a:gd name="connsiteY61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797966 w 4194032"/>
              <a:gd name="connsiteY42" fmla="*/ 3081130 h 4479234"/>
              <a:gd name="connsiteX43" fmla="*/ 3928989 w 4194032"/>
              <a:gd name="connsiteY43" fmla="*/ 2862469 h 4479234"/>
              <a:gd name="connsiteX44" fmla="*/ 3968745 w 4194032"/>
              <a:gd name="connsiteY44" fmla="*/ 2637182 h 4479234"/>
              <a:gd name="connsiteX45" fmla="*/ 4008502 w 4194032"/>
              <a:gd name="connsiteY45" fmla="*/ 2451652 h 4479234"/>
              <a:gd name="connsiteX46" fmla="*/ 4035006 w 4194032"/>
              <a:gd name="connsiteY46" fmla="*/ 2332382 h 4479234"/>
              <a:gd name="connsiteX47" fmla="*/ 4061510 w 4194032"/>
              <a:gd name="connsiteY47" fmla="*/ 2186608 h 4479234"/>
              <a:gd name="connsiteX48" fmla="*/ 4154276 w 4194032"/>
              <a:gd name="connsiteY48" fmla="*/ 1868556 h 4479234"/>
              <a:gd name="connsiteX49" fmla="*/ 4194032 w 4194032"/>
              <a:gd name="connsiteY49" fmla="*/ 1683026 h 4479234"/>
              <a:gd name="connsiteX50" fmla="*/ 4180780 w 4194032"/>
              <a:gd name="connsiteY50" fmla="*/ 1325217 h 4479234"/>
              <a:gd name="connsiteX51" fmla="*/ 4141023 w 4194032"/>
              <a:gd name="connsiteY51" fmla="*/ 954156 h 4479234"/>
              <a:gd name="connsiteX52" fmla="*/ 4114519 w 4194032"/>
              <a:gd name="connsiteY52" fmla="*/ 901147 h 4479234"/>
              <a:gd name="connsiteX53" fmla="*/ 4074762 w 4194032"/>
              <a:gd name="connsiteY53" fmla="*/ 808382 h 4479234"/>
              <a:gd name="connsiteX54" fmla="*/ 3875980 w 4194032"/>
              <a:gd name="connsiteY54" fmla="*/ 636104 h 4479234"/>
              <a:gd name="connsiteX55" fmla="*/ 3796467 w 4194032"/>
              <a:gd name="connsiteY55" fmla="*/ 596347 h 4479234"/>
              <a:gd name="connsiteX56" fmla="*/ 3584432 w 4194032"/>
              <a:gd name="connsiteY56" fmla="*/ 543339 h 4479234"/>
              <a:gd name="connsiteX57" fmla="*/ 3412154 w 4194032"/>
              <a:gd name="connsiteY57" fmla="*/ 450573 h 4479234"/>
              <a:gd name="connsiteX58" fmla="*/ 3332641 w 4194032"/>
              <a:gd name="connsiteY58" fmla="*/ 424069 h 4479234"/>
              <a:gd name="connsiteX59" fmla="*/ 3239876 w 4194032"/>
              <a:gd name="connsiteY59" fmla="*/ 384313 h 4479234"/>
              <a:gd name="connsiteX60" fmla="*/ 2971519 w 4194032"/>
              <a:gd name="connsiteY60" fmla="*/ 337930 h 4479234"/>
              <a:gd name="connsiteX61" fmla="*/ 2731166 w 4194032"/>
              <a:gd name="connsiteY61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928989 w 4194032"/>
              <a:gd name="connsiteY42" fmla="*/ 2862469 h 4479234"/>
              <a:gd name="connsiteX43" fmla="*/ 3968745 w 4194032"/>
              <a:gd name="connsiteY43" fmla="*/ 2637182 h 4479234"/>
              <a:gd name="connsiteX44" fmla="*/ 4008502 w 4194032"/>
              <a:gd name="connsiteY44" fmla="*/ 2451652 h 4479234"/>
              <a:gd name="connsiteX45" fmla="*/ 4035006 w 4194032"/>
              <a:gd name="connsiteY45" fmla="*/ 2332382 h 4479234"/>
              <a:gd name="connsiteX46" fmla="*/ 4061510 w 4194032"/>
              <a:gd name="connsiteY46" fmla="*/ 2186608 h 4479234"/>
              <a:gd name="connsiteX47" fmla="*/ 4154276 w 4194032"/>
              <a:gd name="connsiteY47" fmla="*/ 1868556 h 4479234"/>
              <a:gd name="connsiteX48" fmla="*/ 4194032 w 4194032"/>
              <a:gd name="connsiteY48" fmla="*/ 1683026 h 4479234"/>
              <a:gd name="connsiteX49" fmla="*/ 4180780 w 4194032"/>
              <a:gd name="connsiteY49" fmla="*/ 1325217 h 4479234"/>
              <a:gd name="connsiteX50" fmla="*/ 4141023 w 4194032"/>
              <a:gd name="connsiteY50" fmla="*/ 954156 h 4479234"/>
              <a:gd name="connsiteX51" fmla="*/ 4114519 w 4194032"/>
              <a:gd name="connsiteY51" fmla="*/ 901147 h 4479234"/>
              <a:gd name="connsiteX52" fmla="*/ 4074762 w 4194032"/>
              <a:gd name="connsiteY52" fmla="*/ 808382 h 4479234"/>
              <a:gd name="connsiteX53" fmla="*/ 3875980 w 4194032"/>
              <a:gd name="connsiteY53" fmla="*/ 636104 h 4479234"/>
              <a:gd name="connsiteX54" fmla="*/ 3796467 w 4194032"/>
              <a:gd name="connsiteY54" fmla="*/ 596347 h 4479234"/>
              <a:gd name="connsiteX55" fmla="*/ 3584432 w 4194032"/>
              <a:gd name="connsiteY55" fmla="*/ 543339 h 4479234"/>
              <a:gd name="connsiteX56" fmla="*/ 3412154 w 4194032"/>
              <a:gd name="connsiteY56" fmla="*/ 450573 h 4479234"/>
              <a:gd name="connsiteX57" fmla="*/ 3332641 w 4194032"/>
              <a:gd name="connsiteY57" fmla="*/ 424069 h 4479234"/>
              <a:gd name="connsiteX58" fmla="*/ 3239876 w 4194032"/>
              <a:gd name="connsiteY58" fmla="*/ 384313 h 4479234"/>
              <a:gd name="connsiteX59" fmla="*/ 2971519 w 4194032"/>
              <a:gd name="connsiteY59" fmla="*/ 337930 h 4479234"/>
              <a:gd name="connsiteX60" fmla="*/ 2731166 w 4194032"/>
              <a:gd name="connsiteY60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1079771 w 4194032"/>
              <a:gd name="connsiteY7" fmla="*/ 159026 h 4479234"/>
              <a:gd name="connsiteX8" fmla="*/ 960502 w 4194032"/>
              <a:gd name="connsiteY8" fmla="*/ 106017 h 4479234"/>
              <a:gd name="connsiteX9" fmla="*/ 854484 w 4194032"/>
              <a:gd name="connsiteY9" fmla="*/ 66260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443667 w 4194032"/>
              <a:gd name="connsiteY12" fmla="*/ 119269 h 4479234"/>
              <a:gd name="connsiteX13" fmla="*/ 364154 w 4194032"/>
              <a:gd name="connsiteY13" fmla="*/ 198782 h 4479234"/>
              <a:gd name="connsiteX14" fmla="*/ 284641 w 4194032"/>
              <a:gd name="connsiteY14" fmla="*/ 304800 h 4479234"/>
              <a:gd name="connsiteX15" fmla="*/ 258136 w 4194032"/>
              <a:gd name="connsiteY15" fmla="*/ 530087 h 4479234"/>
              <a:gd name="connsiteX16" fmla="*/ 244884 w 4194032"/>
              <a:gd name="connsiteY16" fmla="*/ 874643 h 4479234"/>
              <a:gd name="connsiteX17" fmla="*/ 231632 w 4194032"/>
              <a:gd name="connsiteY17" fmla="*/ 1033669 h 4479234"/>
              <a:gd name="connsiteX18" fmla="*/ 178623 w 4194032"/>
              <a:gd name="connsiteY18" fmla="*/ 1219200 h 4479234"/>
              <a:gd name="connsiteX19" fmla="*/ 125615 w 4194032"/>
              <a:gd name="connsiteY19" fmla="*/ 1404730 h 4479234"/>
              <a:gd name="connsiteX20" fmla="*/ 112362 w 4194032"/>
              <a:gd name="connsiteY20" fmla="*/ 1590260 h 4479234"/>
              <a:gd name="connsiteX21" fmla="*/ 85858 w 4194032"/>
              <a:gd name="connsiteY21" fmla="*/ 1789043 h 4479234"/>
              <a:gd name="connsiteX22" fmla="*/ 59354 w 4194032"/>
              <a:gd name="connsiteY22" fmla="*/ 2014330 h 4479234"/>
              <a:gd name="connsiteX23" fmla="*/ 46102 w 4194032"/>
              <a:gd name="connsiteY23" fmla="*/ 2319130 h 4479234"/>
              <a:gd name="connsiteX24" fmla="*/ 32849 w 4194032"/>
              <a:gd name="connsiteY24" fmla="*/ 2557669 h 4479234"/>
              <a:gd name="connsiteX25" fmla="*/ 19597 w 4194032"/>
              <a:gd name="connsiteY25" fmla="*/ 2981739 h 4479234"/>
              <a:gd name="connsiteX26" fmla="*/ 46102 w 4194032"/>
              <a:gd name="connsiteY26" fmla="*/ 3922643 h 4479234"/>
              <a:gd name="connsiteX27" fmla="*/ 85858 w 4194032"/>
              <a:gd name="connsiteY27" fmla="*/ 4055165 h 4479234"/>
              <a:gd name="connsiteX28" fmla="*/ 191876 w 4194032"/>
              <a:gd name="connsiteY28" fmla="*/ 4346713 h 4479234"/>
              <a:gd name="connsiteX29" fmla="*/ 673766 w 4194032"/>
              <a:gd name="connsiteY29" fmla="*/ 4452730 h 4479234"/>
              <a:gd name="connsiteX30" fmla="*/ 1283366 w 4194032"/>
              <a:gd name="connsiteY30" fmla="*/ 4300330 h 4479234"/>
              <a:gd name="connsiteX31" fmla="*/ 1816766 w 4194032"/>
              <a:gd name="connsiteY31" fmla="*/ 4300330 h 4479234"/>
              <a:gd name="connsiteX32" fmla="*/ 2166449 w 4194032"/>
              <a:gd name="connsiteY32" fmla="*/ 4240695 h 4479234"/>
              <a:gd name="connsiteX33" fmla="*/ 2444745 w 4194032"/>
              <a:gd name="connsiteY33" fmla="*/ 4055165 h 4479234"/>
              <a:gd name="connsiteX34" fmla="*/ 2590519 w 4194032"/>
              <a:gd name="connsiteY34" fmla="*/ 3988904 h 4479234"/>
              <a:gd name="connsiteX35" fmla="*/ 2762797 w 4194032"/>
              <a:gd name="connsiteY35" fmla="*/ 3935895 h 4479234"/>
              <a:gd name="connsiteX36" fmla="*/ 2948328 w 4194032"/>
              <a:gd name="connsiteY36" fmla="*/ 3816626 h 4479234"/>
              <a:gd name="connsiteX37" fmla="*/ 3120606 w 4194032"/>
              <a:gd name="connsiteY37" fmla="*/ 3684104 h 4479234"/>
              <a:gd name="connsiteX38" fmla="*/ 3306136 w 4194032"/>
              <a:gd name="connsiteY38" fmla="*/ 3564834 h 4479234"/>
              <a:gd name="connsiteX39" fmla="*/ 3451910 w 4194032"/>
              <a:gd name="connsiteY39" fmla="*/ 3458817 h 4479234"/>
              <a:gd name="connsiteX40" fmla="*/ 3730206 w 4194032"/>
              <a:gd name="connsiteY40" fmla="*/ 3154017 h 4479234"/>
              <a:gd name="connsiteX41" fmla="*/ 3928989 w 4194032"/>
              <a:gd name="connsiteY41" fmla="*/ 2862469 h 4479234"/>
              <a:gd name="connsiteX42" fmla="*/ 3968745 w 4194032"/>
              <a:gd name="connsiteY42" fmla="*/ 2637182 h 4479234"/>
              <a:gd name="connsiteX43" fmla="*/ 4008502 w 4194032"/>
              <a:gd name="connsiteY43" fmla="*/ 2451652 h 4479234"/>
              <a:gd name="connsiteX44" fmla="*/ 4035006 w 4194032"/>
              <a:gd name="connsiteY44" fmla="*/ 2332382 h 4479234"/>
              <a:gd name="connsiteX45" fmla="*/ 4061510 w 4194032"/>
              <a:gd name="connsiteY45" fmla="*/ 2186608 h 4479234"/>
              <a:gd name="connsiteX46" fmla="*/ 4154276 w 4194032"/>
              <a:gd name="connsiteY46" fmla="*/ 1868556 h 4479234"/>
              <a:gd name="connsiteX47" fmla="*/ 4194032 w 4194032"/>
              <a:gd name="connsiteY47" fmla="*/ 1683026 h 4479234"/>
              <a:gd name="connsiteX48" fmla="*/ 4180780 w 4194032"/>
              <a:gd name="connsiteY48" fmla="*/ 1325217 h 4479234"/>
              <a:gd name="connsiteX49" fmla="*/ 4141023 w 4194032"/>
              <a:gd name="connsiteY49" fmla="*/ 954156 h 4479234"/>
              <a:gd name="connsiteX50" fmla="*/ 4114519 w 4194032"/>
              <a:gd name="connsiteY50" fmla="*/ 901147 h 4479234"/>
              <a:gd name="connsiteX51" fmla="*/ 4074762 w 4194032"/>
              <a:gd name="connsiteY51" fmla="*/ 808382 h 4479234"/>
              <a:gd name="connsiteX52" fmla="*/ 3875980 w 4194032"/>
              <a:gd name="connsiteY52" fmla="*/ 636104 h 4479234"/>
              <a:gd name="connsiteX53" fmla="*/ 3796467 w 4194032"/>
              <a:gd name="connsiteY53" fmla="*/ 596347 h 4479234"/>
              <a:gd name="connsiteX54" fmla="*/ 3584432 w 4194032"/>
              <a:gd name="connsiteY54" fmla="*/ 543339 h 4479234"/>
              <a:gd name="connsiteX55" fmla="*/ 3412154 w 4194032"/>
              <a:gd name="connsiteY55" fmla="*/ 450573 h 4479234"/>
              <a:gd name="connsiteX56" fmla="*/ 3332641 w 4194032"/>
              <a:gd name="connsiteY56" fmla="*/ 424069 h 4479234"/>
              <a:gd name="connsiteX57" fmla="*/ 3239876 w 4194032"/>
              <a:gd name="connsiteY57" fmla="*/ 384313 h 4479234"/>
              <a:gd name="connsiteX58" fmla="*/ 2971519 w 4194032"/>
              <a:gd name="connsiteY58" fmla="*/ 337930 h 4479234"/>
              <a:gd name="connsiteX59" fmla="*/ 2731166 w 4194032"/>
              <a:gd name="connsiteY59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1079771 w 4194032"/>
              <a:gd name="connsiteY7" fmla="*/ 159026 h 4479234"/>
              <a:gd name="connsiteX8" fmla="*/ 960502 w 4194032"/>
              <a:gd name="connsiteY8" fmla="*/ 106017 h 4479234"/>
              <a:gd name="connsiteX9" fmla="*/ 854484 w 4194032"/>
              <a:gd name="connsiteY9" fmla="*/ 66260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2641 w 4194032"/>
              <a:gd name="connsiteY55" fmla="*/ 424069 h 4479234"/>
              <a:gd name="connsiteX56" fmla="*/ 3239876 w 4194032"/>
              <a:gd name="connsiteY56" fmla="*/ 384313 h 4479234"/>
              <a:gd name="connsiteX57" fmla="*/ 2971519 w 4194032"/>
              <a:gd name="connsiteY57" fmla="*/ 337930 h 4479234"/>
              <a:gd name="connsiteX58" fmla="*/ 2731166 w 4194032"/>
              <a:gd name="connsiteY58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960502 w 4194032"/>
              <a:gd name="connsiteY7" fmla="*/ 106017 h 4479234"/>
              <a:gd name="connsiteX8" fmla="*/ 854484 w 4194032"/>
              <a:gd name="connsiteY8" fmla="*/ 66260 h 4479234"/>
              <a:gd name="connsiteX9" fmla="*/ 735215 w 4194032"/>
              <a:gd name="connsiteY9" fmla="*/ 0 h 4479234"/>
              <a:gd name="connsiteX10" fmla="*/ 509928 w 4194032"/>
              <a:gd name="connsiteY10" fmla="*/ 39756 h 4479234"/>
              <a:gd name="connsiteX11" fmla="*/ 364154 w 4194032"/>
              <a:gd name="connsiteY11" fmla="*/ 198782 h 4479234"/>
              <a:gd name="connsiteX12" fmla="*/ 284641 w 4194032"/>
              <a:gd name="connsiteY12" fmla="*/ 304800 h 4479234"/>
              <a:gd name="connsiteX13" fmla="*/ 258136 w 4194032"/>
              <a:gd name="connsiteY13" fmla="*/ 530087 h 4479234"/>
              <a:gd name="connsiteX14" fmla="*/ 244884 w 4194032"/>
              <a:gd name="connsiteY14" fmla="*/ 874643 h 4479234"/>
              <a:gd name="connsiteX15" fmla="*/ 231632 w 4194032"/>
              <a:gd name="connsiteY15" fmla="*/ 1033669 h 4479234"/>
              <a:gd name="connsiteX16" fmla="*/ 178623 w 4194032"/>
              <a:gd name="connsiteY16" fmla="*/ 1219200 h 4479234"/>
              <a:gd name="connsiteX17" fmla="*/ 125615 w 4194032"/>
              <a:gd name="connsiteY17" fmla="*/ 1404730 h 4479234"/>
              <a:gd name="connsiteX18" fmla="*/ 112362 w 4194032"/>
              <a:gd name="connsiteY18" fmla="*/ 1590260 h 4479234"/>
              <a:gd name="connsiteX19" fmla="*/ 85858 w 4194032"/>
              <a:gd name="connsiteY19" fmla="*/ 1789043 h 4479234"/>
              <a:gd name="connsiteX20" fmla="*/ 59354 w 4194032"/>
              <a:gd name="connsiteY20" fmla="*/ 2014330 h 4479234"/>
              <a:gd name="connsiteX21" fmla="*/ 46102 w 4194032"/>
              <a:gd name="connsiteY21" fmla="*/ 2319130 h 4479234"/>
              <a:gd name="connsiteX22" fmla="*/ 32849 w 4194032"/>
              <a:gd name="connsiteY22" fmla="*/ 2557669 h 4479234"/>
              <a:gd name="connsiteX23" fmla="*/ 19597 w 4194032"/>
              <a:gd name="connsiteY23" fmla="*/ 2981739 h 4479234"/>
              <a:gd name="connsiteX24" fmla="*/ 46102 w 4194032"/>
              <a:gd name="connsiteY24" fmla="*/ 3922643 h 4479234"/>
              <a:gd name="connsiteX25" fmla="*/ 85858 w 4194032"/>
              <a:gd name="connsiteY25" fmla="*/ 4055165 h 4479234"/>
              <a:gd name="connsiteX26" fmla="*/ 191876 w 4194032"/>
              <a:gd name="connsiteY26" fmla="*/ 4346713 h 4479234"/>
              <a:gd name="connsiteX27" fmla="*/ 673766 w 4194032"/>
              <a:gd name="connsiteY27" fmla="*/ 4452730 h 4479234"/>
              <a:gd name="connsiteX28" fmla="*/ 1283366 w 4194032"/>
              <a:gd name="connsiteY28" fmla="*/ 4300330 h 4479234"/>
              <a:gd name="connsiteX29" fmla="*/ 1816766 w 4194032"/>
              <a:gd name="connsiteY29" fmla="*/ 4300330 h 4479234"/>
              <a:gd name="connsiteX30" fmla="*/ 2166449 w 4194032"/>
              <a:gd name="connsiteY30" fmla="*/ 4240695 h 4479234"/>
              <a:gd name="connsiteX31" fmla="*/ 2444745 w 4194032"/>
              <a:gd name="connsiteY31" fmla="*/ 4055165 h 4479234"/>
              <a:gd name="connsiteX32" fmla="*/ 2590519 w 4194032"/>
              <a:gd name="connsiteY32" fmla="*/ 3988904 h 4479234"/>
              <a:gd name="connsiteX33" fmla="*/ 2762797 w 4194032"/>
              <a:gd name="connsiteY33" fmla="*/ 3935895 h 4479234"/>
              <a:gd name="connsiteX34" fmla="*/ 2948328 w 4194032"/>
              <a:gd name="connsiteY34" fmla="*/ 3816626 h 4479234"/>
              <a:gd name="connsiteX35" fmla="*/ 3120606 w 4194032"/>
              <a:gd name="connsiteY35" fmla="*/ 3684104 h 4479234"/>
              <a:gd name="connsiteX36" fmla="*/ 3306136 w 4194032"/>
              <a:gd name="connsiteY36" fmla="*/ 3564834 h 4479234"/>
              <a:gd name="connsiteX37" fmla="*/ 3451910 w 4194032"/>
              <a:gd name="connsiteY37" fmla="*/ 3458817 h 4479234"/>
              <a:gd name="connsiteX38" fmla="*/ 3730206 w 4194032"/>
              <a:gd name="connsiteY38" fmla="*/ 3154017 h 4479234"/>
              <a:gd name="connsiteX39" fmla="*/ 3928989 w 4194032"/>
              <a:gd name="connsiteY39" fmla="*/ 2862469 h 4479234"/>
              <a:gd name="connsiteX40" fmla="*/ 3968745 w 4194032"/>
              <a:gd name="connsiteY40" fmla="*/ 2637182 h 4479234"/>
              <a:gd name="connsiteX41" fmla="*/ 4008502 w 4194032"/>
              <a:gd name="connsiteY41" fmla="*/ 2451652 h 4479234"/>
              <a:gd name="connsiteX42" fmla="*/ 4035006 w 4194032"/>
              <a:gd name="connsiteY42" fmla="*/ 2332382 h 4479234"/>
              <a:gd name="connsiteX43" fmla="*/ 4061510 w 4194032"/>
              <a:gd name="connsiteY43" fmla="*/ 2186608 h 4479234"/>
              <a:gd name="connsiteX44" fmla="*/ 4154276 w 4194032"/>
              <a:gd name="connsiteY44" fmla="*/ 1868556 h 4479234"/>
              <a:gd name="connsiteX45" fmla="*/ 4194032 w 4194032"/>
              <a:gd name="connsiteY45" fmla="*/ 1683026 h 4479234"/>
              <a:gd name="connsiteX46" fmla="*/ 4180780 w 4194032"/>
              <a:gd name="connsiteY46" fmla="*/ 1325217 h 4479234"/>
              <a:gd name="connsiteX47" fmla="*/ 4141023 w 4194032"/>
              <a:gd name="connsiteY47" fmla="*/ 954156 h 4479234"/>
              <a:gd name="connsiteX48" fmla="*/ 4114519 w 4194032"/>
              <a:gd name="connsiteY48" fmla="*/ 901147 h 4479234"/>
              <a:gd name="connsiteX49" fmla="*/ 4074762 w 4194032"/>
              <a:gd name="connsiteY49" fmla="*/ 808382 h 4479234"/>
              <a:gd name="connsiteX50" fmla="*/ 3875980 w 4194032"/>
              <a:gd name="connsiteY50" fmla="*/ 636104 h 4479234"/>
              <a:gd name="connsiteX51" fmla="*/ 3796467 w 4194032"/>
              <a:gd name="connsiteY51" fmla="*/ 596347 h 4479234"/>
              <a:gd name="connsiteX52" fmla="*/ 3584432 w 4194032"/>
              <a:gd name="connsiteY52" fmla="*/ 543339 h 4479234"/>
              <a:gd name="connsiteX53" fmla="*/ 3412154 w 4194032"/>
              <a:gd name="connsiteY53" fmla="*/ 450573 h 4479234"/>
              <a:gd name="connsiteX54" fmla="*/ 3332641 w 4194032"/>
              <a:gd name="connsiteY54" fmla="*/ 424069 h 4479234"/>
              <a:gd name="connsiteX55" fmla="*/ 3239876 w 4194032"/>
              <a:gd name="connsiteY55" fmla="*/ 384313 h 4479234"/>
              <a:gd name="connsiteX56" fmla="*/ 2971519 w 4194032"/>
              <a:gd name="connsiteY56" fmla="*/ 337930 h 4479234"/>
              <a:gd name="connsiteX57" fmla="*/ 2731166 w 4194032"/>
              <a:gd name="connsiteY57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960502 w 4194032"/>
              <a:gd name="connsiteY7" fmla="*/ 106017 h 4479234"/>
              <a:gd name="connsiteX8" fmla="*/ 735215 w 4194032"/>
              <a:gd name="connsiteY8" fmla="*/ 0 h 4479234"/>
              <a:gd name="connsiteX9" fmla="*/ 509928 w 4194032"/>
              <a:gd name="connsiteY9" fmla="*/ 39756 h 4479234"/>
              <a:gd name="connsiteX10" fmla="*/ 364154 w 4194032"/>
              <a:gd name="connsiteY10" fmla="*/ 198782 h 4479234"/>
              <a:gd name="connsiteX11" fmla="*/ 284641 w 4194032"/>
              <a:gd name="connsiteY11" fmla="*/ 304800 h 4479234"/>
              <a:gd name="connsiteX12" fmla="*/ 258136 w 4194032"/>
              <a:gd name="connsiteY12" fmla="*/ 530087 h 4479234"/>
              <a:gd name="connsiteX13" fmla="*/ 244884 w 4194032"/>
              <a:gd name="connsiteY13" fmla="*/ 874643 h 4479234"/>
              <a:gd name="connsiteX14" fmla="*/ 231632 w 4194032"/>
              <a:gd name="connsiteY14" fmla="*/ 1033669 h 4479234"/>
              <a:gd name="connsiteX15" fmla="*/ 178623 w 4194032"/>
              <a:gd name="connsiteY15" fmla="*/ 1219200 h 4479234"/>
              <a:gd name="connsiteX16" fmla="*/ 125615 w 4194032"/>
              <a:gd name="connsiteY16" fmla="*/ 1404730 h 4479234"/>
              <a:gd name="connsiteX17" fmla="*/ 112362 w 4194032"/>
              <a:gd name="connsiteY17" fmla="*/ 1590260 h 4479234"/>
              <a:gd name="connsiteX18" fmla="*/ 85858 w 4194032"/>
              <a:gd name="connsiteY18" fmla="*/ 1789043 h 4479234"/>
              <a:gd name="connsiteX19" fmla="*/ 59354 w 4194032"/>
              <a:gd name="connsiteY19" fmla="*/ 2014330 h 4479234"/>
              <a:gd name="connsiteX20" fmla="*/ 46102 w 4194032"/>
              <a:gd name="connsiteY20" fmla="*/ 2319130 h 4479234"/>
              <a:gd name="connsiteX21" fmla="*/ 32849 w 4194032"/>
              <a:gd name="connsiteY21" fmla="*/ 2557669 h 4479234"/>
              <a:gd name="connsiteX22" fmla="*/ 19597 w 4194032"/>
              <a:gd name="connsiteY22" fmla="*/ 2981739 h 4479234"/>
              <a:gd name="connsiteX23" fmla="*/ 46102 w 4194032"/>
              <a:gd name="connsiteY23" fmla="*/ 3922643 h 4479234"/>
              <a:gd name="connsiteX24" fmla="*/ 85858 w 4194032"/>
              <a:gd name="connsiteY24" fmla="*/ 4055165 h 4479234"/>
              <a:gd name="connsiteX25" fmla="*/ 191876 w 4194032"/>
              <a:gd name="connsiteY25" fmla="*/ 4346713 h 4479234"/>
              <a:gd name="connsiteX26" fmla="*/ 673766 w 4194032"/>
              <a:gd name="connsiteY26" fmla="*/ 4452730 h 4479234"/>
              <a:gd name="connsiteX27" fmla="*/ 1283366 w 4194032"/>
              <a:gd name="connsiteY27" fmla="*/ 4300330 h 4479234"/>
              <a:gd name="connsiteX28" fmla="*/ 1816766 w 4194032"/>
              <a:gd name="connsiteY28" fmla="*/ 4300330 h 4479234"/>
              <a:gd name="connsiteX29" fmla="*/ 2166449 w 4194032"/>
              <a:gd name="connsiteY29" fmla="*/ 4240695 h 4479234"/>
              <a:gd name="connsiteX30" fmla="*/ 2444745 w 4194032"/>
              <a:gd name="connsiteY30" fmla="*/ 4055165 h 4479234"/>
              <a:gd name="connsiteX31" fmla="*/ 2590519 w 4194032"/>
              <a:gd name="connsiteY31" fmla="*/ 3988904 h 4479234"/>
              <a:gd name="connsiteX32" fmla="*/ 2762797 w 4194032"/>
              <a:gd name="connsiteY32" fmla="*/ 3935895 h 4479234"/>
              <a:gd name="connsiteX33" fmla="*/ 2948328 w 4194032"/>
              <a:gd name="connsiteY33" fmla="*/ 3816626 h 4479234"/>
              <a:gd name="connsiteX34" fmla="*/ 3120606 w 4194032"/>
              <a:gd name="connsiteY34" fmla="*/ 3684104 h 4479234"/>
              <a:gd name="connsiteX35" fmla="*/ 3306136 w 4194032"/>
              <a:gd name="connsiteY35" fmla="*/ 3564834 h 4479234"/>
              <a:gd name="connsiteX36" fmla="*/ 3451910 w 4194032"/>
              <a:gd name="connsiteY36" fmla="*/ 3458817 h 4479234"/>
              <a:gd name="connsiteX37" fmla="*/ 3730206 w 4194032"/>
              <a:gd name="connsiteY37" fmla="*/ 3154017 h 4479234"/>
              <a:gd name="connsiteX38" fmla="*/ 3928989 w 4194032"/>
              <a:gd name="connsiteY38" fmla="*/ 2862469 h 4479234"/>
              <a:gd name="connsiteX39" fmla="*/ 3968745 w 4194032"/>
              <a:gd name="connsiteY39" fmla="*/ 2637182 h 4479234"/>
              <a:gd name="connsiteX40" fmla="*/ 4008502 w 4194032"/>
              <a:gd name="connsiteY40" fmla="*/ 2451652 h 4479234"/>
              <a:gd name="connsiteX41" fmla="*/ 4035006 w 4194032"/>
              <a:gd name="connsiteY41" fmla="*/ 2332382 h 4479234"/>
              <a:gd name="connsiteX42" fmla="*/ 4061510 w 4194032"/>
              <a:gd name="connsiteY42" fmla="*/ 2186608 h 4479234"/>
              <a:gd name="connsiteX43" fmla="*/ 4154276 w 4194032"/>
              <a:gd name="connsiteY43" fmla="*/ 1868556 h 4479234"/>
              <a:gd name="connsiteX44" fmla="*/ 4194032 w 4194032"/>
              <a:gd name="connsiteY44" fmla="*/ 1683026 h 4479234"/>
              <a:gd name="connsiteX45" fmla="*/ 4180780 w 4194032"/>
              <a:gd name="connsiteY45" fmla="*/ 1325217 h 4479234"/>
              <a:gd name="connsiteX46" fmla="*/ 4141023 w 4194032"/>
              <a:gd name="connsiteY46" fmla="*/ 954156 h 4479234"/>
              <a:gd name="connsiteX47" fmla="*/ 4114519 w 4194032"/>
              <a:gd name="connsiteY47" fmla="*/ 901147 h 4479234"/>
              <a:gd name="connsiteX48" fmla="*/ 4074762 w 4194032"/>
              <a:gd name="connsiteY48" fmla="*/ 808382 h 4479234"/>
              <a:gd name="connsiteX49" fmla="*/ 3875980 w 4194032"/>
              <a:gd name="connsiteY49" fmla="*/ 636104 h 4479234"/>
              <a:gd name="connsiteX50" fmla="*/ 3796467 w 4194032"/>
              <a:gd name="connsiteY50" fmla="*/ 596347 h 4479234"/>
              <a:gd name="connsiteX51" fmla="*/ 3584432 w 4194032"/>
              <a:gd name="connsiteY51" fmla="*/ 543339 h 4479234"/>
              <a:gd name="connsiteX52" fmla="*/ 3412154 w 4194032"/>
              <a:gd name="connsiteY52" fmla="*/ 450573 h 4479234"/>
              <a:gd name="connsiteX53" fmla="*/ 3332641 w 4194032"/>
              <a:gd name="connsiteY53" fmla="*/ 424069 h 4479234"/>
              <a:gd name="connsiteX54" fmla="*/ 3239876 w 4194032"/>
              <a:gd name="connsiteY54" fmla="*/ 384313 h 4479234"/>
              <a:gd name="connsiteX55" fmla="*/ 2971519 w 4194032"/>
              <a:gd name="connsiteY55" fmla="*/ 337930 h 4479234"/>
              <a:gd name="connsiteX56" fmla="*/ 2731166 w 4194032"/>
              <a:gd name="connsiteY56" fmla="*/ 337930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2641 w 4194032"/>
              <a:gd name="connsiteY55" fmla="*/ 424069 h 4479234"/>
              <a:gd name="connsiteX56" fmla="*/ 3331316 w 4194032"/>
              <a:gd name="connsiteY56" fmla="*/ 47575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1316 w 4194032"/>
              <a:gd name="connsiteY55" fmla="*/ 47575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239876 w 4194032"/>
              <a:gd name="connsiteY55" fmla="*/ 38431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074762 w 4194032"/>
              <a:gd name="connsiteY49" fmla="*/ 808382 h 4479234"/>
              <a:gd name="connsiteX50" fmla="*/ 3875980 w 4194032"/>
              <a:gd name="connsiteY50" fmla="*/ 636104 h 4479234"/>
              <a:gd name="connsiteX51" fmla="*/ 3796467 w 4194032"/>
              <a:gd name="connsiteY51" fmla="*/ 596347 h 4479234"/>
              <a:gd name="connsiteX52" fmla="*/ 3584432 w 4194032"/>
              <a:gd name="connsiteY52" fmla="*/ 543339 h 4479234"/>
              <a:gd name="connsiteX53" fmla="*/ 3412154 w 4194032"/>
              <a:gd name="connsiteY53" fmla="*/ 450573 h 4479234"/>
              <a:gd name="connsiteX54" fmla="*/ 3239876 w 4194032"/>
              <a:gd name="connsiteY54" fmla="*/ 384313 h 4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194032" h="4479234">
                <a:moveTo>
                  <a:pt x="3239876" y="384313"/>
                </a:moveTo>
                <a:cubicBezTo>
                  <a:pt x="3179689" y="369957"/>
                  <a:pt x="3056304" y="345661"/>
                  <a:pt x="2971519" y="337930"/>
                </a:cubicBezTo>
                <a:lnTo>
                  <a:pt x="2731166" y="337930"/>
                </a:lnTo>
                <a:lnTo>
                  <a:pt x="2438119" y="414130"/>
                </a:lnTo>
                <a:cubicBezTo>
                  <a:pt x="2150989" y="409713"/>
                  <a:pt x="2426702" y="452614"/>
                  <a:pt x="2139945" y="437321"/>
                </a:cubicBezTo>
                <a:cubicBezTo>
                  <a:pt x="2037241" y="421308"/>
                  <a:pt x="1879319" y="342348"/>
                  <a:pt x="1821893" y="318052"/>
                </a:cubicBezTo>
                <a:cubicBezTo>
                  <a:pt x="1742380" y="289339"/>
                  <a:pt x="1702623" y="278295"/>
                  <a:pt x="1662867" y="265043"/>
                </a:cubicBezTo>
                <a:cubicBezTo>
                  <a:pt x="1598815" y="249582"/>
                  <a:pt x="1519302" y="236330"/>
                  <a:pt x="1437580" y="225287"/>
                </a:cubicBezTo>
                <a:cubicBezTo>
                  <a:pt x="1330189" y="216338"/>
                  <a:pt x="1270238" y="216546"/>
                  <a:pt x="1172536" y="198782"/>
                </a:cubicBezTo>
                <a:cubicBezTo>
                  <a:pt x="1093023" y="178904"/>
                  <a:pt x="1013511" y="128104"/>
                  <a:pt x="960502" y="106017"/>
                </a:cubicBezTo>
                <a:cubicBezTo>
                  <a:pt x="887615" y="72887"/>
                  <a:pt x="810311" y="11044"/>
                  <a:pt x="735215" y="0"/>
                </a:cubicBezTo>
                <a:cubicBezTo>
                  <a:pt x="660119" y="13252"/>
                  <a:pt x="583250" y="18807"/>
                  <a:pt x="509928" y="39756"/>
                </a:cubicBezTo>
                <a:cubicBezTo>
                  <a:pt x="448085" y="72886"/>
                  <a:pt x="401702" y="154608"/>
                  <a:pt x="364154" y="198782"/>
                </a:cubicBezTo>
                <a:cubicBezTo>
                  <a:pt x="304214" y="288691"/>
                  <a:pt x="333669" y="255770"/>
                  <a:pt x="284641" y="304800"/>
                </a:cubicBezTo>
                <a:cubicBezTo>
                  <a:pt x="252916" y="399976"/>
                  <a:pt x="267355" y="345710"/>
                  <a:pt x="258136" y="530087"/>
                </a:cubicBezTo>
                <a:cubicBezTo>
                  <a:pt x="252396" y="644881"/>
                  <a:pt x="250925" y="759865"/>
                  <a:pt x="244884" y="874643"/>
                </a:cubicBezTo>
                <a:cubicBezTo>
                  <a:pt x="242088" y="927762"/>
                  <a:pt x="238230" y="980887"/>
                  <a:pt x="231632" y="1033669"/>
                </a:cubicBezTo>
                <a:cubicBezTo>
                  <a:pt x="220589" y="1091095"/>
                  <a:pt x="196292" y="1157357"/>
                  <a:pt x="178623" y="1219200"/>
                </a:cubicBezTo>
                <a:cubicBezTo>
                  <a:pt x="165371" y="1265583"/>
                  <a:pt x="136658" y="1342887"/>
                  <a:pt x="125615" y="1404730"/>
                </a:cubicBezTo>
                <a:cubicBezTo>
                  <a:pt x="121197" y="1466573"/>
                  <a:pt x="118531" y="1528567"/>
                  <a:pt x="112362" y="1590260"/>
                </a:cubicBezTo>
                <a:cubicBezTo>
                  <a:pt x="105736" y="1654312"/>
                  <a:pt x="94693" y="1718365"/>
                  <a:pt x="85858" y="1789043"/>
                </a:cubicBezTo>
                <a:cubicBezTo>
                  <a:pt x="49431" y="2098677"/>
                  <a:pt x="96996" y="1675546"/>
                  <a:pt x="59354" y="2014330"/>
                </a:cubicBezTo>
                <a:cubicBezTo>
                  <a:pt x="54937" y="2115930"/>
                  <a:pt x="51057" y="2217555"/>
                  <a:pt x="46102" y="2319130"/>
                </a:cubicBezTo>
                <a:cubicBezTo>
                  <a:pt x="42222" y="2398671"/>
                  <a:pt x="36032" y="2478097"/>
                  <a:pt x="32849" y="2557669"/>
                </a:cubicBezTo>
                <a:cubicBezTo>
                  <a:pt x="27196" y="2698982"/>
                  <a:pt x="24014" y="2840382"/>
                  <a:pt x="19597" y="2981739"/>
                </a:cubicBezTo>
                <a:cubicBezTo>
                  <a:pt x="20315" y="3026998"/>
                  <a:pt x="0" y="3646039"/>
                  <a:pt x="46102" y="3922643"/>
                </a:cubicBezTo>
                <a:cubicBezTo>
                  <a:pt x="56620" y="3985748"/>
                  <a:pt x="68182" y="3984461"/>
                  <a:pt x="85858" y="4055165"/>
                </a:cubicBezTo>
                <a:cubicBezTo>
                  <a:pt x="110154" y="4125843"/>
                  <a:pt x="171998" y="4291496"/>
                  <a:pt x="191876" y="4346713"/>
                </a:cubicBezTo>
                <a:cubicBezTo>
                  <a:pt x="236050" y="4419600"/>
                  <a:pt x="634010" y="4415182"/>
                  <a:pt x="673766" y="4452730"/>
                </a:cubicBezTo>
                <a:cubicBezTo>
                  <a:pt x="700270" y="4479234"/>
                  <a:pt x="1262574" y="4269142"/>
                  <a:pt x="1283366" y="4300330"/>
                </a:cubicBezTo>
                <a:cubicBezTo>
                  <a:pt x="1465886" y="4318000"/>
                  <a:pt x="1696090" y="4288182"/>
                  <a:pt x="1816766" y="4300330"/>
                </a:cubicBezTo>
                <a:cubicBezTo>
                  <a:pt x="1963947" y="4290391"/>
                  <a:pt x="2061786" y="4281556"/>
                  <a:pt x="2166449" y="4240695"/>
                </a:cubicBezTo>
                <a:cubicBezTo>
                  <a:pt x="2230501" y="4196521"/>
                  <a:pt x="2391736" y="4090504"/>
                  <a:pt x="2444745" y="4055165"/>
                </a:cubicBezTo>
                <a:cubicBezTo>
                  <a:pt x="2515423" y="4013200"/>
                  <a:pt x="2537510" y="4008782"/>
                  <a:pt x="2590519" y="3988904"/>
                </a:cubicBezTo>
                <a:cubicBezTo>
                  <a:pt x="2636901" y="3973443"/>
                  <a:pt x="2720832" y="3949147"/>
                  <a:pt x="2762797" y="3935895"/>
                </a:cubicBezTo>
                <a:cubicBezTo>
                  <a:pt x="2822432" y="3907182"/>
                  <a:pt x="2888693" y="3858591"/>
                  <a:pt x="2948328" y="3816626"/>
                </a:cubicBezTo>
                <a:cubicBezTo>
                  <a:pt x="2994711" y="3779078"/>
                  <a:pt x="3080850" y="3715026"/>
                  <a:pt x="3120606" y="3684104"/>
                </a:cubicBezTo>
                <a:cubicBezTo>
                  <a:pt x="3180241" y="3642139"/>
                  <a:pt x="3266380" y="3591338"/>
                  <a:pt x="3306136" y="3564834"/>
                </a:cubicBezTo>
                <a:cubicBezTo>
                  <a:pt x="3361353" y="3527286"/>
                  <a:pt x="3416571" y="3491947"/>
                  <a:pt x="3451910" y="3458817"/>
                </a:cubicBezTo>
                <a:cubicBezTo>
                  <a:pt x="3522588" y="3390348"/>
                  <a:pt x="3668363" y="3218069"/>
                  <a:pt x="3730206" y="3154017"/>
                </a:cubicBezTo>
                <a:cubicBezTo>
                  <a:pt x="3809719" y="3054626"/>
                  <a:pt x="3889233" y="2948608"/>
                  <a:pt x="3928989" y="2862469"/>
                </a:cubicBezTo>
                <a:cubicBezTo>
                  <a:pt x="3940032" y="2805043"/>
                  <a:pt x="3955493" y="2705651"/>
                  <a:pt x="3968745" y="2637182"/>
                </a:cubicBezTo>
                <a:cubicBezTo>
                  <a:pt x="3979788" y="2577547"/>
                  <a:pt x="3997459" y="2502452"/>
                  <a:pt x="4008502" y="2451652"/>
                </a:cubicBezTo>
                <a:cubicBezTo>
                  <a:pt x="4015334" y="2414075"/>
                  <a:pt x="4024370" y="2369607"/>
                  <a:pt x="4035006" y="2332382"/>
                </a:cubicBezTo>
                <a:cubicBezTo>
                  <a:pt x="4043841" y="2288208"/>
                  <a:pt x="4052675" y="2221947"/>
                  <a:pt x="4061510" y="2186608"/>
                </a:cubicBezTo>
                <a:cubicBezTo>
                  <a:pt x="4081388" y="2109304"/>
                  <a:pt x="4132189" y="1952486"/>
                  <a:pt x="4154276" y="1868556"/>
                </a:cubicBezTo>
                <a:cubicBezTo>
                  <a:pt x="4171945" y="1795669"/>
                  <a:pt x="4189615" y="1773582"/>
                  <a:pt x="4194032" y="1683026"/>
                </a:cubicBezTo>
                <a:cubicBezTo>
                  <a:pt x="4189615" y="1563756"/>
                  <a:pt x="4188225" y="1444336"/>
                  <a:pt x="4180780" y="1325217"/>
                </a:cubicBezTo>
                <a:cubicBezTo>
                  <a:pt x="4171945" y="1203739"/>
                  <a:pt x="4152067" y="1024834"/>
                  <a:pt x="4141023" y="954156"/>
                </a:cubicBezTo>
                <a:cubicBezTo>
                  <a:pt x="4123353" y="868017"/>
                  <a:pt x="4118936" y="861391"/>
                  <a:pt x="4074762" y="808382"/>
                </a:cubicBezTo>
                <a:cubicBezTo>
                  <a:pt x="4035006" y="764208"/>
                  <a:pt x="3922362" y="671443"/>
                  <a:pt x="3875980" y="636104"/>
                </a:cubicBezTo>
                <a:lnTo>
                  <a:pt x="3796467" y="596347"/>
                </a:lnTo>
                <a:cubicBezTo>
                  <a:pt x="3747876" y="580886"/>
                  <a:pt x="3648484" y="567635"/>
                  <a:pt x="3584432" y="543339"/>
                </a:cubicBezTo>
                <a:cubicBezTo>
                  <a:pt x="3542467" y="525669"/>
                  <a:pt x="3454119" y="470451"/>
                  <a:pt x="3412154" y="450573"/>
                </a:cubicBezTo>
                <a:lnTo>
                  <a:pt x="3239876" y="384313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92867" y="1252329"/>
            <a:ext cx="3720705" cy="5335656"/>
          </a:xfrm>
          <a:custGeom>
            <a:avLst/>
            <a:gdLst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778683 w 4282266"/>
              <a:gd name="connsiteY41" fmla="*/ 1550504 h 5764696"/>
              <a:gd name="connsiteX42" fmla="*/ 3738927 w 4282266"/>
              <a:gd name="connsiteY42" fmla="*/ 1683026 h 5764696"/>
              <a:gd name="connsiteX43" fmla="*/ 3725675 w 4282266"/>
              <a:gd name="connsiteY43" fmla="*/ 1736035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778683 w 4282266"/>
              <a:gd name="connsiteY41" fmla="*/ 1550504 h 5764696"/>
              <a:gd name="connsiteX42" fmla="*/ 3738927 w 4282266"/>
              <a:gd name="connsiteY42" fmla="*/ 1683026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738927 w 4282266"/>
              <a:gd name="connsiteY42" fmla="*/ 1683026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699170 w 4282266"/>
              <a:gd name="connsiteY43" fmla="*/ 1815548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733800 w 4282266"/>
              <a:gd name="connsiteY40" fmla="*/ 1295400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86200 w 4282266"/>
              <a:gd name="connsiteY39" fmla="*/ 1219200 h 5764696"/>
              <a:gd name="connsiteX40" fmla="*/ 3733800 w 4282266"/>
              <a:gd name="connsiteY40" fmla="*/ 1295400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733800 w 4282266"/>
              <a:gd name="connsiteY39" fmla="*/ 1295400 h 5764696"/>
              <a:gd name="connsiteX40" fmla="*/ 3581400 w 4282266"/>
              <a:gd name="connsiteY40" fmla="*/ 1447800 h 5764696"/>
              <a:gd name="connsiteX41" fmla="*/ 3505200 w 4282266"/>
              <a:gd name="connsiteY41" fmla="*/ 1600200 h 5764696"/>
              <a:gd name="connsiteX42" fmla="*/ 3429000 w 4282266"/>
              <a:gd name="connsiteY42" fmla="*/ 1752600 h 5764696"/>
              <a:gd name="connsiteX43" fmla="*/ 3672666 w 4282266"/>
              <a:gd name="connsiteY43" fmla="*/ 1921565 h 5764696"/>
              <a:gd name="connsiteX44" fmla="*/ 3712423 w 4282266"/>
              <a:gd name="connsiteY44" fmla="*/ 2107096 h 5764696"/>
              <a:gd name="connsiteX45" fmla="*/ 3818440 w 4282266"/>
              <a:gd name="connsiteY45" fmla="*/ 2199861 h 5764696"/>
              <a:gd name="connsiteX46" fmla="*/ 3884701 w 4282266"/>
              <a:gd name="connsiteY46" fmla="*/ 2266122 h 5764696"/>
              <a:gd name="connsiteX47" fmla="*/ 3924457 w 4282266"/>
              <a:gd name="connsiteY47" fmla="*/ 2292626 h 5764696"/>
              <a:gd name="connsiteX48" fmla="*/ 4003970 w 4282266"/>
              <a:gd name="connsiteY48" fmla="*/ 2372139 h 5764696"/>
              <a:gd name="connsiteX49" fmla="*/ 4030475 w 4282266"/>
              <a:gd name="connsiteY49" fmla="*/ 2398643 h 5764696"/>
              <a:gd name="connsiteX50" fmla="*/ 4083483 w 4282266"/>
              <a:gd name="connsiteY50" fmla="*/ 2425148 h 5764696"/>
              <a:gd name="connsiteX51" fmla="*/ 4123240 w 4282266"/>
              <a:gd name="connsiteY51" fmla="*/ 2438400 h 5764696"/>
              <a:gd name="connsiteX52" fmla="*/ 4189501 w 4282266"/>
              <a:gd name="connsiteY52" fmla="*/ 2504661 h 5764696"/>
              <a:gd name="connsiteX53" fmla="*/ 4282266 w 4282266"/>
              <a:gd name="connsiteY53" fmla="*/ 2610678 h 5764696"/>
              <a:gd name="connsiteX54" fmla="*/ 4269014 w 4282266"/>
              <a:gd name="connsiteY54" fmla="*/ 2915478 h 5764696"/>
              <a:gd name="connsiteX55" fmla="*/ 4255762 w 4282266"/>
              <a:gd name="connsiteY55" fmla="*/ 2968487 h 5764696"/>
              <a:gd name="connsiteX56" fmla="*/ 4229257 w 4282266"/>
              <a:gd name="connsiteY56" fmla="*/ 2994991 h 5764696"/>
              <a:gd name="connsiteX57" fmla="*/ 4202753 w 4282266"/>
              <a:gd name="connsiteY57" fmla="*/ 3101009 h 5764696"/>
              <a:gd name="connsiteX58" fmla="*/ 4176249 w 4282266"/>
              <a:gd name="connsiteY58" fmla="*/ 3180522 h 5764696"/>
              <a:gd name="connsiteX59" fmla="*/ 4162996 w 4282266"/>
              <a:gd name="connsiteY59" fmla="*/ 3220278 h 5764696"/>
              <a:gd name="connsiteX60" fmla="*/ 4123240 w 4282266"/>
              <a:gd name="connsiteY60" fmla="*/ 3313043 h 5764696"/>
              <a:gd name="connsiteX61" fmla="*/ 4109988 w 4282266"/>
              <a:gd name="connsiteY61" fmla="*/ 3366052 h 5764696"/>
              <a:gd name="connsiteX62" fmla="*/ 4083483 w 4282266"/>
              <a:gd name="connsiteY62" fmla="*/ 3392557 h 5764696"/>
              <a:gd name="connsiteX63" fmla="*/ 4043727 w 4282266"/>
              <a:gd name="connsiteY63" fmla="*/ 3511826 h 5764696"/>
              <a:gd name="connsiteX64" fmla="*/ 4017223 w 4282266"/>
              <a:gd name="connsiteY64" fmla="*/ 3604591 h 5764696"/>
              <a:gd name="connsiteX65" fmla="*/ 3990718 w 4282266"/>
              <a:gd name="connsiteY65" fmla="*/ 3697357 h 5764696"/>
              <a:gd name="connsiteX66" fmla="*/ 3990718 w 4282266"/>
              <a:gd name="connsiteY66" fmla="*/ 4174435 h 5764696"/>
              <a:gd name="connsiteX67" fmla="*/ 4017223 w 4282266"/>
              <a:gd name="connsiteY67" fmla="*/ 4267200 h 5764696"/>
              <a:gd name="connsiteX68" fmla="*/ 4043727 w 4282266"/>
              <a:gd name="connsiteY68" fmla="*/ 4373217 h 5764696"/>
              <a:gd name="connsiteX69" fmla="*/ 4056979 w 4282266"/>
              <a:gd name="connsiteY69" fmla="*/ 4479235 h 5764696"/>
              <a:gd name="connsiteX70" fmla="*/ 4083483 w 4282266"/>
              <a:gd name="connsiteY70" fmla="*/ 4572000 h 5764696"/>
              <a:gd name="connsiteX71" fmla="*/ 4070231 w 4282266"/>
              <a:gd name="connsiteY71" fmla="*/ 4744278 h 5764696"/>
              <a:gd name="connsiteX72" fmla="*/ 4030475 w 4282266"/>
              <a:gd name="connsiteY72" fmla="*/ 4810539 h 5764696"/>
              <a:gd name="connsiteX73" fmla="*/ 3990718 w 4282266"/>
              <a:gd name="connsiteY73" fmla="*/ 4890052 h 5764696"/>
              <a:gd name="connsiteX74" fmla="*/ 3911205 w 4282266"/>
              <a:gd name="connsiteY74" fmla="*/ 5102087 h 5764696"/>
              <a:gd name="connsiteX75" fmla="*/ 3871449 w 4282266"/>
              <a:gd name="connsiteY75" fmla="*/ 5287617 h 5764696"/>
              <a:gd name="connsiteX76" fmla="*/ 3844944 w 4282266"/>
              <a:gd name="connsiteY76" fmla="*/ 5367130 h 5764696"/>
              <a:gd name="connsiteX77" fmla="*/ 3818440 w 4282266"/>
              <a:gd name="connsiteY77" fmla="*/ 5473148 h 5764696"/>
              <a:gd name="connsiteX78" fmla="*/ 3791936 w 4282266"/>
              <a:gd name="connsiteY78" fmla="*/ 5512904 h 5764696"/>
              <a:gd name="connsiteX79" fmla="*/ 3778683 w 4282266"/>
              <a:gd name="connsiteY79" fmla="*/ 5552661 h 5764696"/>
              <a:gd name="connsiteX80" fmla="*/ 3712423 w 4282266"/>
              <a:gd name="connsiteY80" fmla="*/ 5618922 h 5764696"/>
              <a:gd name="connsiteX81" fmla="*/ 3619657 w 4282266"/>
              <a:gd name="connsiteY81" fmla="*/ 5645426 h 5764696"/>
              <a:gd name="connsiteX82" fmla="*/ 3540144 w 4282266"/>
              <a:gd name="connsiteY82" fmla="*/ 5671930 h 5764696"/>
              <a:gd name="connsiteX83" fmla="*/ 3420875 w 4282266"/>
              <a:gd name="connsiteY83" fmla="*/ 5724939 h 5764696"/>
              <a:gd name="connsiteX84" fmla="*/ 3261849 w 4282266"/>
              <a:gd name="connsiteY84" fmla="*/ 5764696 h 5764696"/>
              <a:gd name="connsiteX85" fmla="*/ 2758266 w 4282266"/>
              <a:gd name="connsiteY85" fmla="*/ 5751443 h 5764696"/>
              <a:gd name="connsiteX86" fmla="*/ 2718510 w 4282266"/>
              <a:gd name="connsiteY86" fmla="*/ 5724939 h 5764696"/>
              <a:gd name="connsiteX87" fmla="*/ 2479970 w 4282266"/>
              <a:gd name="connsiteY87" fmla="*/ 5711687 h 5764696"/>
              <a:gd name="connsiteX88" fmla="*/ 2347449 w 4282266"/>
              <a:gd name="connsiteY88" fmla="*/ 5632174 h 5764696"/>
              <a:gd name="connsiteX89" fmla="*/ 2201675 w 4282266"/>
              <a:gd name="connsiteY89" fmla="*/ 5579165 h 5764696"/>
              <a:gd name="connsiteX90" fmla="*/ 2069153 w 4282266"/>
              <a:gd name="connsiteY90" fmla="*/ 5486400 h 5764696"/>
              <a:gd name="connsiteX91" fmla="*/ 1817362 w 4282266"/>
              <a:gd name="connsiteY91" fmla="*/ 5367130 h 5764696"/>
              <a:gd name="connsiteX92" fmla="*/ 1698092 w 4282266"/>
              <a:gd name="connsiteY92" fmla="*/ 5340626 h 5764696"/>
              <a:gd name="connsiteX93" fmla="*/ 1472805 w 4282266"/>
              <a:gd name="connsiteY93" fmla="*/ 5221357 h 5764696"/>
              <a:gd name="connsiteX94" fmla="*/ 1419796 w 4282266"/>
              <a:gd name="connsiteY94" fmla="*/ 5194852 h 5764696"/>
              <a:gd name="connsiteX95" fmla="*/ 1353536 w 4282266"/>
              <a:gd name="connsiteY95" fmla="*/ 5128591 h 5764696"/>
              <a:gd name="connsiteX96" fmla="*/ 1287275 w 4282266"/>
              <a:gd name="connsiteY96" fmla="*/ 5088835 h 5764696"/>
              <a:gd name="connsiteX97" fmla="*/ 1101744 w 4282266"/>
              <a:gd name="connsiteY97" fmla="*/ 4890052 h 5764696"/>
              <a:gd name="connsiteX98" fmla="*/ 1075240 w 4282266"/>
              <a:gd name="connsiteY98" fmla="*/ 4823791 h 5764696"/>
              <a:gd name="connsiteX99" fmla="*/ 1008979 w 4282266"/>
              <a:gd name="connsiteY99" fmla="*/ 4744278 h 5764696"/>
              <a:gd name="connsiteX100" fmla="*/ 969223 w 4282266"/>
              <a:gd name="connsiteY100" fmla="*/ 4691270 h 5764696"/>
              <a:gd name="connsiteX101" fmla="*/ 929466 w 4282266"/>
              <a:gd name="connsiteY101" fmla="*/ 4651513 h 5764696"/>
              <a:gd name="connsiteX102" fmla="*/ 889710 w 4282266"/>
              <a:gd name="connsiteY102" fmla="*/ 4598504 h 5764696"/>
              <a:gd name="connsiteX103" fmla="*/ 823449 w 4282266"/>
              <a:gd name="connsiteY103" fmla="*/ 4492487 h 5764696"/>
              <a:gd name="connsiteX104" fmla="*/ 743936 w 4282266"/>
              <a:gd name="connsiteY104" fmla="*/ 4439478 h 5764696"/>
              <a:gd name="connsiteX105" fmla="*/ 478892 w 4282266"/>
              <a:gd name="connsiteY105" fmla="*/ 4015409 h 5764696"/>
              <a:gd name="connsiteX106" fmla="*/ 319866 w 4282266"/>
              <a:gd name="connsiteY106" fmla="*/ 3644348 h 5764696"/>
              <a:gd name="connsiteX107" fmla="*/ 293362 w 4282266"/>
              <a:gd name="connsiteY107" fmla="*/ 3498574 h 5764696"/>
              <a:gd name="connsiteX108" fmla="*/ 266857 w 4282266"/>
              <a:gd name="connsiteY108" fmla="*/ 3419061 h 5764696"/>
              <a:gd name="connsiteX109" fmla="*/ 253605 w 4282266"/>
              <a:gd name="connsiteY109" fmla="*/ 3366052 h 5764696"/>
              <a:gd name="connsiteX110" fmla="*/ 227101 w 4282266"/>
              <a:gd name="connsiteY110" fmla="*/ 3260035 h 5764696"/>
              <a:gd name="connsiteX111" fmla="*/ 200596 w 4282266"/>
              <a:gd name="connsiteY111" fmla="*/ 2968487 h 5764696"/>
              <a:gd name="connsiteX112" fmla="*/ 187344 w 4282266"/>
              <a:gd name="connsiteY112" fmla="*/ 2782957 h 5764696"/>
              <a:gd name="connsiteX113" fmla="*/ 174092 w 4282266"/>
              <a:gd name="connsiteY113" fmla="*/ 2623930 h 5764696"/>
              <a:gd name="connsiteX114" fmla="*/ 160840 w 4282266"/>
              <a:gd name="connsiteY114" fmla="*/ 2372139 h 5764696"/>
              <a:gd name="connsiteX115" fmla="*/ 134336 w 4282266"/>
              <a:gd name="connsiteY115" fmla="*/ 2027583 h 5764696"/>
              <a:gd name="connsiteX116" fmla="*/ 187344 w 4282266"/>
              <a:gd name="connsiteY116" fmla="*/ 887896 h 5764696"/>
              <a:gd name="connsiteX117" fmla="*/ 213849 w 4282266"/>
              <a:gd name="connsiteY117" fmla="*/ 848139 h 5764696"/>
              <a:gd name="connsiteX118" fmla="*/ 240353 w 4282266"/>
              <a:gd name="connsiteY118" fmla="*/ 556591 h 5764696"/>
              <a:gd name="connsiteX119" fmla="*/ 253605 w 4282266"/>
              <a:gd name="connsiteY119" fmla="*/ 516835 h 5764696"/>
              <a:gd name="connsiteX120" fmla="*/ 280110 w 4282266"/>
              <a:gd name="connsiteY120" fmla="*/ 490330 h 5764696"/>
              <a:gd name="connsiteX121" fmla="*/ 346370 w 4282266"/>
              <a:gd name="connsiteY121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86200 w 4282266"/>
              <a:gd name="connsiteY38" fmla="*/ 1219200 h 5764696"/>
              <a:gd name="connsiteX39" fmla="*/ 3733800 w 4282266"/>
              <a:gd name="connsiteY39" fmla="*/ 1295400 h 5764696"/>
              <a:gd name="connsiteX40" fmla="*/ 3581400 w 4282266"/>
              <a:gd name="connsiteY40" fmla="*/ 1447800 h 5764696"/>
              <a:gd name="connsiteX41" fmla="*/ 3505200 w 4282266"/>
              <a:gd name="connsiteY41" fmla="*/ 1600200 h 5764696"/>
              <a:gd name="connsiteX42" fmla="*/ 3429000 w 4282266"/>
              <a:gd name="connsiteY42" fmla="*/ 1752600 h 5764696"/>
              <a:gd name="connsiteX43" fmla="*/ 3672666 w 4282266"/>
              <a:gd name="connsiteY43" fmla="*/ 1921565 h 5764696"/>
              <a:gd name="connsiteX44" fmla="*/ 3712423 w 4282266"/>
              <a:gd name="connsiteY44" fmla="*/ 2107096 h 5764696"/>
              <a:gd name="connsiteX45" fmla="*/ 3818440 w 4282266"/>
              <a:gd name="connsiteY45" fmla="*/ 2199861 h 5764696"/>
              <a:gd name="connsiteX46" fmla="*/ 3884701 w 4282266"/>
              <a:gd name="connsiteY46" fmla="*/ 2266122 h 5764696"/>
              <a:gd name="connsiteX47" fmla="*/ 3924457 w 4282266"/>
              <a:gd name="connsiteY47" fmla="*/ 2292626 h 5764696"/>
              <a:gd name="connsiteX48" fmla="*/ 4003970 w 4282266"/>
              <a:gd name="connsiteY48" fmla="*/ 2372139 h 5764696"/>
              <a:gd name="connsiteX49" fmla="*/ 4030475 w 4282266"/>
              <a:gd name="connsiteY49" fmla="*/ 2398643 h 5764696"/>
              <a:gd name="connsiteX50" fmla="*/ 4083483 w 4282266"/>
              <a:gd name="connsiteY50" fmla="*/ 2425148 h 5764696"/>
              <a:gd name="connsiteX51" fmla="*/ 4123240 w 4282266"/>
              <a:gd name="connsiteY51" fmla="*/ 2438400 h 5764696"/>
              <a:gd name="connsiteX52" fmla="*/ 4189501 w 4282266"/>
              <a:gd name="connsiteY52" fmla="*/ 2504661 h 5764696"/>
              <a:gd name="connsiteX53" fmla="*/ 4282266 w 4282266"/>
              <a:gd name="connsiteY53" fmla="*/ 2610678 h 5764696"/>
              <a:gd name="connsiteX54" fmla="*/ 4269014 w 4282266"/>
              <a:gd name="connsiteY54" fmla="*/ 2915478 h 5764696"/>
              <a:gd name="connsiteX55" fmla="*/ 4255762 w 4282266"/>
              <a:gd name="connsiteY55" fmla="*/ 2968487 h 5764696"/>
              <a:gd name="connsiteX56" fmla="*/ 4229257 w 4282266"/>
              <a:gd name="connsiteY56" fmla="*/ 2994991 h 5764696"/>
              <a:gd name="connsiteX57" fmla="*/ 4202753 w 4282266"/>
              <a:gd name="connsiteY57" fmla="*/ 3101009 h 5764696"/>
              <a:gd name="connsiteX58" fmla="*/ 4176249 w 4282266"/>
              <a:gd name="connsiteY58" fmla="*/ 3180522 h 5764696"/>
              <a:gd name="connsiteX59" fmla="*/ 4162996 w 4282266"/>
              <a:gd name="connsiteY59" fmla="*/ 3220278 h 5764696"/>
              <a:gd name="connsiteX60" fmla="*/ 4123240 w 4282266"/>
              <a:gd name="connsiteY60" fmla="*/ 3313043 h 5764696"/>
              <a:gd name="connsiteX61" fmla="*/ 4109988 w 4282266"/>
              <a:gd name="connsiteY61" fmla="*/ 3366052 h 5764696"/>
              <a:gd name="connsiteX62" fmla="*/ 4083483 w 4282266"/>
              <a:gd name="connsiteY62" fmla="*/ 3392557 h 5764696"/>
              <a:gd name="connsiteX63" fmla="*/ 4043727 w 4282266"/>
              <a:gd name="connsiteY63" fmla="*/ 3511826 h 5764696"/>
              <a:gd name="connsiteX64" fmla="*/ 4017223 w 4282266"/>
              <a:gd name="connsiteY64" fmla="*/ 3604591 h 5764696"/>
              <a:gd name="connsiteX65" fmla="*/ 3990718 w 4282266"/>
              <a:gd name="connsiteY65" fmla="*/ 3697357 h 5764696"/>
              <a:gd name="connsiteX66" fmla="*/ 3990718 w 4282266"/>
              <a:gd name="connsiteY66" fmla="*/ 4174435 h 5764696"/>
              <a:gd name="connsiteX67" fmla="*/ 4017223 w 4282266"/>
              <a:gd name="connsiteY67" fmla="*/ 4267200 h 5764696"/>
              <a:gd name="connsiteX68" fmla="*/ 4043727 w 4282266"/>
              <a:gd name="connsiteY68" fmla="*/ 4373217 h 5764696"/>
              <a:gd name="connsiteX69" fmla="*/ 4056979 w 4282266"/>
              <a:gd name="connsiteY69" fmla="*/ 4479235 h 5764696"/>
              <a:gd name="connsiteX70" fmla="*/ 4083483 w 4282266"/>
              <a:gd name="connsiteY70" fmla="*/ 4572000 h 5764696"/>
              <a:gd name="connsiteX71" fmla="*/ 4070231 w 4282266"/>
              <a:gd name="connsiteY71" fmla="*/ 4744278 h 5764696"/>
              <a:gd name="connsiteX72" fmla="*/ 4030475 w 4282266"/>
              <a:gd name="connsiteY72" fmla="*/ 4810539 h 5764696"/>
              <a:gd name="connsiteX73" fmla="*/ 3990718 w 4282266"/>
              <a:gd name="connsiteY73" fmla="*/ 4890052 h 5764696"/>
              <a:gd name="connsiteX74" fmla="*/ 3911205 w 4282266"/>
              <a:gd name="connsiteY74" fmla="*/ 5102087 h 5764696"/>
              <a:gd name="connsiteX75" fmla="*/ 3871449 w 4282266"/>
              <a:gd name="connsiteY75" fmla="*/ 5287617 h 5764696"/>
              <a:gd name="connsiteX76" fmla="*/ 3844944 w 4282266"/>
              <a:gd name="connsiteY76" fmla="*/ 5367130 h 5764696"/>
              <a:gd name="connsiteX77" fmla="*/ 3818440 w 4282266"/>
              <a:gd name="connsiteY77" fmla="*/ 5473148 h 5764696"/>
              <a:gd name="connsiteX78" fmla="*/ 3791936 w 4282266"/>
              <a:gd name="connsiteY78" fmla="*/ 5512904 h 5764696"/>
              <a:gd name="connsiteX79" fmla="*/ 3778683 w 4282266"/>
              <a:gd name="connsiteY79" fmla="*/ 5552661 h 5764696"/>
              <a:gd name="connsiteX80" fmla="*/ 3712423 w 4282266"/>
              <a:gd name="connsiteY80" fmla="*/ 5618922 h 5764696"/>
              <a:gd name="connsiteX81" fmla="*/ 3619657 w 4282266"/>
              <a:gd name="connsiteY81" fmla="*/ 5645426 h 5764696"/>
              <a:gd name="connsiteX82" fmla="*/ 3540144 w 4282266"/>
              <a:gd name="connsiteY82" fmla="*/ 5671930 h 5764696"/>
              <a:gd name="connsiteX83" fmla="*/ 3420875 w 4282266"/>
              <a:gd name="connsiteY83" fmla="*/ 5724939 h 5764696"/>
              <a:gd name="connsiteX84" fmla="*/ 3261849 w 4282266"/>
              <a:gd name="connsiteY84" fmla="*/ 5764696 h 5764696"/>
              <a:gd name="connsiteX85" fmla="*/ 2758266 w 4282266"/>
              <a:gd name="connsiteY85" fmla="*/ 5751443 h 5764696"/>
              <a:gd name="connsiteX86" fmla="*/ 2718510 w 4282266"/>
              <a:gd name="connsiteY86" fmla="*/ 5724939 h 5764696"/>
              <a:gd name="connsiteX87" fmla="*/ 2479970 w 4282266"/>
              <a:gd name="connsiteY87" fmla="*/ 5711687 h 5764696"/>
              <a:gd name="connsiteX88" fmla="*/ 2347449 w 4282266"/>
              <a:gd name="connsiteY88" fmla="*/ 5632174 h 5764696"/>
              <a:gd name="connsiteX89" fmla="*/ 2201675 w 4282266"/>
              <a:gd name="connsiteY89" fmla="*/ 5579165 h 5764696"/>
              <a:gd name="connsiteX90" fmla="*/ 2069153 w 4282266"/>
              <a:gd name="connsiteY90" fmla="*/ 5486400 h 5764696"/>
              <a:gd name="connsiteX91" fmla="*/ 1817362 w 4282266"/>
              <a:gd name="connsiteY91" fmla="*/ 5367130 h 5764696"/>
              <a:gd name="connsiteX92" fmla="*/ 1698092 w 4282266"/>
              <a:gd name="connsiteY92" fmla="*/ 5340626 h 5764696"/>
              <a:gd name="connsiteX93" fmla="*/ 1472805 w 4282266"/>
              <a:gd name="connsiteY93" fmla="*/ 5221357 h 5764696"/>
              <a:gd name="connsiteX94" fmla="*/ 1419796 w 4282266"/>
              <a:gd name="connsiteY94" fmla="*/ 5194852 h 5764696"/>
              <a:gd name="connsiteX95" fmla="*/ 1353536 w 4282266"/>
              <a:gd name="connsiteY95" fmla="*/ 5128591 h 5764696"/>
              <a:gd name="connsiteX96" fmla="*/ 1287275 w 4282266"/>
              <a:gd name="connsiteY96" fmla="*/ 5088835 h 5764696"/>
              <a:gd name="connsiteX97" fmla="*/ 1101744 w 4282266"/>
              <a:gd name="connsiteY97" fmla="*/ 4890052 h 5764696"/>
              <a:gd name="connsiteX98" fmla="*/ 1075240 w 4282266"/>
              <a:gd name="connsiteY98" fmla="*/ 4823791 h 5764696"/>
              <a:gd name="connsiteX99" fmla="*/ 1008979 w 4282266"/>
              <a:gd name="connsiteY99" fmla="*/ 4744278 h 5764696"/>
              <a:gd name="connsiteX100" fmla="*/ 969223 w 4282266"/>
              <a:gd name="connsiteY100" fmla="*/ 4691270 h 5764696"/>
              <a:gd name="connsiteX101" fmla="*/ 929466 w 4282266"/>
              <a:gd name="connsiteY101" fmla="*/ 4651513 h 5764696"/>
              <a:gd name="connsiteX102" fmla="*/ 889710 w 4282266"/>
              <a:gd name="connsiteY102" fmla="*/ 4598504 h 5764696"/>
              <a:gd name="connsiteX103" fmla="*/ 823449 w 4282266"/>
              <a:gd name="connsiteY103" fmla="*/ 4492487 h 5764696"/>
              <a:gd name="connsiteX104" fmla="*/ 743936 w 4282266"/>
              <a:gd name="connsiteY104" fmla="*/ 4439478 h 5764696"/>
              <a:gd name="connsiteX105" fmla="*/ 478892 w 4282266"/>
              <a:gd name="connsiteY105" fmla="*/ 4015409 h 5764696"/>
              <a:gd name="connsiteX106" fmla="*/ 319866 w 4282266"/>
              <a:gd name="connsiteY106" fmla="*/ 3644348 h 5764696"/>
              <a:gd name="connsiteX107" fmla="*/ 293362 w 4282266"/>
              <a:gd name="connsiteY107" fmla="*/ 3498574 h 5764696"/>
              <a:gd name="connsiteX108" fmla="*/ 266857 w 4282266"/>
              <a:gd name="connsiteY108" fmla="*/ 3419061 h 5764696"/>
              <a:gd name="connsiteX109" fmla="*/ 253605 w 4282266"/>
              <a:gd name="connsiteY109" fmla="*/ 3366052 h 5764696"/>
              <a:gd name="connsiteX110" fmla="*/ 227101 w 4282266"/>
              <a:gd name="connsiteY110" fmla="*/ 3260035 h 5764696"/>
              <a:gd name="connsiteX111" fmla="*/ 200596 w 4282266"/>
              <a:gd name="connsiteY111" fmla="*/ 2968487 h 5764696"/>
              <a:gd name="connsiteX112" fmla="*/ 187344 w 4282266"/>
              <a:gd name="connsiteY112" fmla="*/ 2782957 h 5764696"/>
              <a:gd name="connsiteX113" fmla="*/ 174092 w 4282266"/>
              <a:gd name="connsiteY113" fmla="*/ 2623930 h 5764696"/>
              <a:gd name="connsiteX114" fmla="*/ 160840 w 4282266"/>
              <a:gd name="connsiteY114" fmla="*/ 2372139 h 5764696"/>
              <a:gd name="connsiteX115" fmla="*/ 134336 w 4282266"/>
              <a:gd name="connsiteY115" fmla="*/ 2027583 h 5764696"/>
              <a:gd name="connsiteX116" fmla="*/ 187344 w 4282266"/>
              <a:gd name="connsiteY116" fmla="*/ 887896 h 5764696"/>
              <a:gd name="connsiteX117" fmla="*/ 213849 w 4282266"/>
              <a:gd name="connsiteY117" fmla="*/ 848139 h 5764696"/>
              <a:gd name="connsiteX118" fmla="*/ 240353 w 4282266"/>
              <a:gd name="connsiteY118" fmla="*/ 556591 h 5764696"/>
              <a:gd name="connsiteX119" fmla="*/ 253605 w 4282266"/>
              <a:gd name="connsiteY119" fmla="*/ 516835 h 5764696"/>
              <a:gd name="connsiteX120" fmla="*/ 280110 w 4282266"/>
              <a:gd name="connsiteY120" fmla="*/ 490330 h 5764696"/>
              <a:gd name="connsiteX121" fmla="*/ 346370 w 4282266"/>
              <a:gd name="connsiteY121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886200 w 4282266"/>
              <a:gd name="connsiteY37" fmla="*/ 1219200 h 5764696"/>
              <a:gd name="connsiteX38" fmla="*/ 3733800 w 4282266"/>
              <a:gd name="connsiteY38" fmla="*/ 1295400 h 5764696"/>
              <a:gd name="connsiteX39" fmla="*/ 3581400 w 4282266"/>
              <a:gd name="connsiteY39" fmla="*/ 1447800 h 5764696"/>
              <a:gd name="connsiteX40" fmla="*/ 3505200 w 4282266"/>
              <a:gd name="connsiteY40" fmla="*/ 1600200 h 5764696"/>
              <a:gd name="connsiteX41" fmla="*/ 3429000 w 4282266"/>
              <a:gd name="connsiteY41" fmla="*/ 1752600 h 5764696"/>
              <a:gd name="connsiteX42" fmla="*/ 3672666 w 4282266"/>
              <a:gd name="connsiteY42" fmla="*/ 1921565 h 5764696"/>
              <a:gd name="connsiteX43" fmla="*/ 3712423 w 4282266"/>
              <a:gd name="connsiteY43" fmla="*/ 2107096 h 5764696"/>
              <a:gd name="connsiteX44" fmla="*/ 3818440 w 4282266"/>
              <a:gd name="connsiteY44" fmla="*/ 2199861 h 5764696"/>
              <a:gd name="connsiteX45" fmla="*/ 3884701 w 4282266"/>
              <a:gd name="connsiteY45" fmla="*/ 2266122 h 5764696"/>
              <a:gd name="connsiteX46" fmla="*/ 3924457 w 4282266"/>
              <a:gd name="connsiteY46" fmla="*/ 2292626 h 5764696"/>
              <a:gd name="connsiteX47" fmla="*/ 4003970 w 4282266"/>
              <a:gd name="connsiteY47" fmla="*/ 2372139 h 5764696"/>
              <a:gd name="connsiteX48" fmla="*/ 4030475 w 4282266"/>
              <a:gd name="connsiteY48" fmla="*/ 2398643 h 5764696"/>
              <a:gd name="connsiteX49" fmla="*/ 4083483 w 4282266"/>
              <a:gd name="connsiteY49" fmla="*/ 2425148 h 5764696"/>
              <a:gd name="connsiteX50" fmla="*/ 4123240 w 4282266"/>
              <a:gd name="connsiteY50" fmla="*/ 2438400 h 5764696"/>
              <a:gd name="connsiteX51" fmla="*/ 4189501 w 4282266"/>
              <a:gd name="connsiteY51" fmla="*/ 2504661 h 5764696"/>
              <a:gd name="connsiteX52" fmla="*/ 4282266 w 4282266"/>
              <a:gd name="connsiteY52" fmla="*/ 2610678 h 5764696"/>
              <a:gd name="connsiteX53" fmla="*/ 4269014 w 4282266"/>
              <a:gd name="connsiteY53" fmla="*/ 2915478 h 5764696"/>
              <a:gd name="connsiteX54" fmla="*/ 4255762 w 4282266"/>
              <a:gd name="connsiteY54" fmla="*/ 2968487 h 5764696"/>
              <a:gd name="connsiteX55" fmla="*/ 4229257 w 4282266"/>
              <a:gd name="connsiteY55" fmla="*/ 2994991 h 5764696"/>
              <a:gd name="connsiteX56" fmla="*/ 4202753 w 4282266"/>
              <a:gd name="connsiteY56" fmla="*/ 3101009 h 5764696"/>
              <a:gd name="connsiteX57" fmla="*/ 4176249 w 4282266"/>
              <a:gd name="connsiteY57" fmla="*/ 3180522 h 5764696"/>
              <a:gd name="connsiteX58" fmla="*/ 4162996 w 4282266"/>
              <a:gd name="connsiteY58" fmla="*/ 3220278 h 5764696"/>
              <a:gd name="connsiteX59" fmla="*/ 4123240 w 4282266"/>
              <a:gd name="connsiteY59" fmla="*/ 3313043 h 5764696"/>
              <a:gd name="connsiteX60" fmla="*/ 4109988 w 4282266"/>
              <a:gd name="connsiteY60" fmla="*/ 3366052 h 5764696"/>
              <a:gd name="connsiteX61" fmla="*/ 4083483 w 4282266"/>
              <a:gd name="connsiteY61" fmla="*/ 3392557 h 5764696"/>
              <a:gd name="connsiteX62" fmla="*/ 4043727 w 4282266"/>
              <a:gd name="connsiteY62" fmla="*/ 3511826 h 5764696"/>
              <a:gd name="connsiteX63" fmla="*/ 4017223 w 4282266"/>
              <a:gd name="connsiteY63" fmla="*/ 3604591 h 5764696"/>
              <a:gd name="connsiteX64" fmla="*/ 3990718 w 4282266"/>
              <a:gd name="connsiteY64" fmla="*/ 3697357 h 5764696"/>
              <a:gd name="connsiteX65" fmla="*/ 3990718 w 4282266"/>
              <a:gd name="connsiteY65" fmla="*/ 4174435 h 5764696"/>
              <a:gd name="connsiteX66" fmla="*/ 4017223 w 4282266"/>
              <a:gd name="connsiteY66" fmla="*/ 4267200 h 5764696"/>
              <a:gd name="connsiteX67" fmla="*/ 4043727 w 4282266"/>
              <a:gd name="connsiteY67" fmla="*/ 4373217 h 5764696"/>
              <a:gd name="connsiteX68" fmla="*/ 4056979 w 4282266"/>
              <a:gd name="connsiteY68" fmla="*/ 4479235 h 5764696"/>
              <a:gd name="connsiteX69" fmla="*/ 4083483 w 4282266"/>
              <a:gd name="connsiteY69" fmla="*/ 4572000 h 5764696"/>
              <a:gd name="connsiteX70" fmla="*/ 4070231 w 4282266"/>
              <a:gd name="connsiteY70" fmla="*/ 4744278 h 5764696"/>
              <a:gd name="connsiteX71" fmla="*/ 4030475 w 4282266"/>
              <a:gd name="connsiteY71" fmla="*/ 4810539 h 5764696"/>
              <a:gd name="connsiteX72" fmla="*/ 3990718 w 4282266"/>
              <a:gd name="connsiteY72" fmla="*/ 4890052 h 5764696"/>
              <a:gd name="connsiteX73" fmla="*/ 3911205 w 4282266"/>
              <a:gd name="connsiteY73" fmla="*/ 5102087 h 5764696"/>
              <a:gd name="connsiteX74" fmla="*/ 3871449 w 4282266"/>
              <a:gd name="connsiteY74" fmla="*/ 5287617 h 5764696"/>
              <a:gd name="connsiteX75" fmla="*/ 3844944 w 4282266"/>
              <a:gd name="connsiteY75" fmla="*/ 5367130 h 5764696"/>
              <a:gd name="connsiteX76" fmla="*/ 3818440 w 4282266"/>
              <a:gd name="connsiteY76" fmla="*/ 5473148 h 5764696"/>
              <a:gd name="connsiteX77" fmla="*/ 3791936 w 4282266"/>
              <a:gd name="connsiteY77" fmla="*/ 5512904 h 5764696"/>
              <a:gd name="connsiteX78" fmla="*/ 3778683 w 4282266"/>
              <a:gd name="connsiteY78" fmla="*/ 5552661 h 5764696"/>
              <a:gd name="connsiteX79" fmla="*/ 3712423 w 4282266"/>
              <a:gd name="connsiteY79" fmla="*/ 5618922 h 5764696"/>
              <a:gd name="connsiteX80" fmla="*/ 3619657 w 4282266"/>
              <a:gd name="connsiteY80" fmla="*/ 5645426 h 5764696"/>
              <a:gd name="connsiteX81" fmla="*/ 3540144 w 4282266"/>
              <a:gd name="connsiteY81" fmla="*/ 5671930 h 5764696"/>
              <a:gd name="connsiteX82" fmla="*/ 3420875 w 4282266"/>
              <a:gd name="connsiteY82" fmla="*/ 5724939 h 5764696"/>
              <a:gd name="connsiteX83" fmla="*/ 3261849 w 4282266"/>
              <a:gd name="connsiteY83" fmla="*/ 5764696 h 5764696"/>
              <a:gd name="connsiteX84" fmla="*/ 2758266 w 4282266"/>
              <a:gd name="connsiteY84" fmla="*/ 5751443 h 5764696"/>
              <a:gd name="connsiteX85" fmla="*/ 2718510 w 4282266"/>
              <a:gd name="connsiteY85" fmla="*/ 5724939 h 5764696"/>
              <a:gd name="connsiteX86" fmla="*/ 2479970 w 4282266"/>
              <a:gd name="connsiteY86" fmla="*/ 5711687 h 5764696"/>
              <a:gd name="connsiteX87" fmla="*/ 2347449 w 4282266"/>
              <a:gd name="connsiteY87" fmla="*/ 5632174 h 5764696"/>
              <a:gd name="connsiteX88" fmla="*/ 2201675 w 4282266"/>
              <a:gd name="connsiteY88" fmla="*/ 5579165 h 5764696"/>
              <a:gd name="connsiteX89" fmla="*/ 2069153 w 4282266"/>
              <a:gd name="connsiteY89" fmla="*/ 5486400 h 5764696"/>
              <a:gd name="connsiteX90" fmla="*/ 1817362 w 4282266"/>
              <a:gd name="connsiteY90" fmla="*/ 5367130 h 5764696"/>
              <a:gd name="connsiteX91" fmla="*/ 1698092 w 4282266"/>
              <a:gd name="connsiteY91" fmla="*/ 5340626 h 5764696"/>
              <a:gd name="connsiteX92" fmla="*/ 1472805 w 4282266"/>
              <a:gd name="connsiteY92" fmla="*/ 5221357 h 5764696"/>
              <a:gd name="connsiteX93" fmla="*/ 1419796 w 4282266"/>
              <a:gd name="connsiteY93" fmla="*/ 5194852 h 5764696"/>
              <a:gd name="connsiteX94" fmla="*/ 1353536 w 4282266"/>
              <a:gd name="connsiteY94" fmla="*/ 5128591 h 5764696"/>
              <a:gd name="connsiteX95" fmla="*/ 1287275 w 4282266"/>
              <a:gd name="connsiteY95" fmla="*/ 5088835 h 5764696"/>
              <a:gd name="connsiteX96" fmla="*/ 1101744 w 4282266"/>
              <a:gd name="connsiteY96" fmla="*/ 4890052 h 5764696"/>
              <a:gd name="connsiteX97" fmla="*/ 1075240 w 4282266"/>
              <a:gd name="connsiteY97" fmla="*/ 4823791 h 5764696"/>
              <a:gd name="connsiteX98" fmla="*/ 1008979 w 4282266"/>
              <a:gd name="connsiteY98" fmla="*/ 4744278 h 5764696"/>
              <a:gd name="connsiteX99" fmla="*/ 969223 w 4282266"/>
              <a:gd name="connsiteY99" fmla="*/ 4691270 h 5764696"/>
              <a:gd name="connsiteX100" fmla="*/ 929466 w 4282266"/>
              <a:gd name="connsiteY100" fmla="*/ 4651513 h 5764696"/>
              <a:gd name="connsiteX101" fmla="*/ 889710 w 4282266"/>
              <a:gd name="connsiteY101" fmla="*/ 4598504 h 5764696"/>
              <a:gd name="connsiteX102" fmla="*/ 823449 w 4282266"/>
              <a:gd name="connsiteY102" fmla="*/ 4492487 h 5764696"/>
              <a:gd name="connsiteX103" fmla="*/ 743936 w 4282266"/>
              <a:gd name="connsiteY103" fmla="*/ 4439478 h 5764696"/>
              <a:gd name="connsiteX104" fmla="*/ 478892 w 4282266"/>
              <a:gd name="connsiteY104" fmla="*/ 4015409 h 5764696"/>
              <a:gd name="connsiteX105" fmla="*/ 319866 w 4282266"/>
              <a:gd name="connsiteY105" fmla="*/ 3644348 h 5764696"/>
              <a:gd name="connsiteX106" fmla="*/ 293362 w 4282266"/>
              <a:gd name="connsiteY106" fmla="*/ 3498574 h 5764696"/>
              <a:gd name="connsiteX107" fmla="*/ 266857 w 4282266"/>
              <a:gd name="connsiteY107" fmla="*/ 3419061 h 5764696"/>
              <a:gd name="connsiteX108" fmla="*/ 253605 w 4282266"/>
              <a:gd name="connsiteY108" fmla="*/ 3366052 h 5764696"/>
              <a:gd name="connsiteX109" fmla="*/ 227101 w 4282266"/>
              <a:gd name="connsiteY109" fmla="*/ 3260035 h 5764696"/>
              <a:gd name="connsiteX110" fmla="*/ 200596 w 4282266"/>
              <a:gd name="connsiteY110" fmla="*/ 2968487 h 5764696"/>
              <a:gd name="connsiteX111" fmla="*/ 187344 w 4282266"/>
              <a:gd name="connsiteY111" fmla="*/ 2782957 h 5764696"/>
              <a:gd name="connsiteX112" fmla="*/ 174092 w 4282266"/>
              <a:gd name="connsiteY112" fmla="*/ 2623930 h 5764696"/>
              <a:gd name="connsiteX113" fmla="*/ 160840 w 4282266"/>
              <a:gd name="connsiteY113" fmla="*/ 2372139 h 5764696"/>
              <a:gd name="connsiteX114" fmla="*/ 134336 w 4282266"/>
              <a:gd name="connsiteY114" fmla="*/ 2027583 h 5764696"/>
              <a:gd name="connsiteX115" fmla="*/ 187344 w 4282266"/>
              <a:gd name="connsiteY115" fmla="*/ 887896 h 5764696"/>
              <a:gd name="connsiteX116" fmla="*/ 213849 w 4282266"/>
              <a:gd name="connsiteY116" fmla="*/ 848139 h 5764696"/>
              <a:gd name="connsiteX117" fmla="*/ 240353 w 4282266"/>
              <a:gd name="connsiteY117" fmla="*/ 556591 h 5764696"/>
              <a:gd name="connsiteX118" fmla="*/ 253605 w 4282266"/>
              <a:gd name="connsiteY118" fmla="*/ 516835 h 5764696"/>
              <a:gd name="connsiteX119" fmla="*/ 280110 w 4282266"/>
              <a:gd name="connsiteY119" fmla="*/ 490330 h 5764696"/>
              <a:gd name="connsiteX120" fmla="*/ 346370 w 4282266"/>
              <a:gd name="connsiteY120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38600 w 4282266"/>
              <a:gd name="connsiteY35" fmla="*/ 1219200 h 5764696"/>
              <a:gd name="connsiteX36" fmla="*/ 4003970 w 4282266"/>
              <a:gd name="connsiteY36" fmla="*/ 1258957 h 5764696"/>
              <a:gd name="connsiteX37" fmla="*/ 3886200 w 4282266"/>
              <a:gd name="connsiteY37" fmla="*/ 1219200 h 5764696"/>
              <a:gd name="connsiteX38" fmla="*/ 3733800 w 4282266"/>
              <a:gd name="connsiteY38" fmla="*/ 1295400 h 5764696"/>
              <a:gd name="connsiteX39" fmla="*/ 3581400 w 4282266"/>
              <a:gd name="connsiteY39" fmla="*/ 1447800 h 5764696"/>
              <a:gd name="connsiteX40" fmla="*/ 3505200 w 4282266"/>
              <a:gd name="connsiteY40" fmla="*/ 1600200 h 5764696"/>
              <a:gd name="connsiteX41" fmla="*/ 3429000 w 4282266"/>
              <a:gd name="connsiteY41" fmla="*/ 1752600 h 5764696"/>
              <a:gd name="connsiteX42" fmla="*/ 3672666 w 4282266"/>
              <a:gd name="connsiteY42" fmla="*/ 1921565 h 5764696"/>
              <a:gd name="connsiteX43" fmla="*/ 3712423 w 4282266"/>
              <a:gd name="connsiteY43" fmla="*/ 2107096 h 5764696"/>
              <a:gd name="connsiteX44" fmla="*/ 3818440 w 4282266"/>
              <a:gd name="connsiteY44" fmla="*/ 2199861 h 5764696"/>
              <a:gd name="connsiteX45" fmla="*/ 3884701 w 4282266"/>
              <a:gd name="connsiteY45" fmla="*/ 2266122 h 5764696"/>
              <a:gd name="connsiteX46" fmla="*/ 3924457 w 4282266"/>
              <a:gd name="connsiteY46" fmla="*/ 2292626 h 5764696"/>
              <a:gd name="connsiteX47" fmla="*/ 4003970 w 4282266"/>
              <a:gd name="connsiteY47" fmla="*/ 2372139 h 5764696"/>
              <a:gd name="connsiteX48" fmla="*/ 4030475 w 4282266"/>
              <a:gd name="connsiteY48" fmla="*/ 2398643 h 5764696"/>
              <a:gd name="connsiteX49" fmla="*/ 4083483 w 4282266"/>
              <a:gd name="connsiteY49" fmla="*/ 2425148 h 5764696"/>
              <a:gd name="connsiteX50" fmla="*/ 4123240 w 4282266"/>
              <a:gd name="connsiteY50" fmla="*/ 2438400 h 5764696"/>
              <a:gd name="connsiteX51" fmla="*/ 4189501 w 4282266"/>
              <a:gd name="connsiteY51" fmla="*/ 2504661 h 5764696"/>
              <a:gd name="connsiteX52" fmla="*/ 4282266 w 4282266"/>
              <a:gd name="connsiteY52" fmla="*/ 2610678 h 5764696"/>
              <a:gd name="connsiteX53" fmla="*/ 4269014 w 4282266"/>
              <a:gd name="connsiteY53" fmla="*/ 2915478 h 5764696"/>
              <a:gd name="connsiteX54" fmla="*/ 4255762 w 4282266"/>
              <a:gd name="connsiteY54" fmla="*/ 2968487 h 5764696"/>
              <a:gd name="connsiteX55" fmla="*/ 4229257 w 4282266"/>
              <a:gd name="connsiteY55" fmla="*/ 2994991 h 5764696"/>
              <a:gd name="connsiteX56" fmla="*/ 4202753 w 4282266"/>
              <a:gd name="connsiteY56" fmla="*/ 3101009 h 5764696"/>
              <a:gd name="connsiteX57" fmla="*/ 4176249 w 4282266"/>
              <a:gd name="connsiteY57" fmla="*/ 3180522 h 5764696"/>
              <a:gd name="connsiteX58" fmla="*/ 4162996 w 4282266"/>
              <a:gd name="connsiteY58" fmla="*/ 3220278 h 5764696"/>
              <a:gd name="connsiteX59" fmla="*/ 4123240 w 4282266"/>
              <a:gd name="connsiteY59" fmla="*/ 3313043 h 5764696"/>
              <a:gd name="connsiteX60" fmla="*/ 4109988 w 4282266"/>
              <a:gd name="connsiteY60" fmla="*/ 3366052 h 5764696"/>
              <a:gd name="connsiteX61" fmla="*/ 4083483 w 4282266"/>
              <a:gd name="connsiteY61" fmla="*/ 3392557 h 5764696"/>
              <a:gd name="connsiteX62" fmla="*/ 4043727 w 4282266"/>
              <a:gd name="connsiteY62" fmla="*/ 3511826 h 5764696"/>
              <a:gd name="connsiteX63" fmla="*/ 4017223 w 4282266"/>
              <a:gd name="connsiteY63" fmla="*/ 3604591 h 5764696"/>
              <a:gd name="connsiteX64" fmla="*/ 3990718 w 4282266"/>
              <a:gd name="connsiteY64" fmla="*/ 3697357 h 5764696"/>
              <a:gd name="connsiteX65" fmla="*/ 3990718 w 4282266"/>
              <a:gd name="connsiteY65" fmla="*/ 4174435 h 5764696"/>
              <a:gd name="connsiteX66" fmla="*/ 4017223 w 4282266"/>
              <a:gd name="connsiteY66" fmla="*/ 4267200 h 5764696"/>
              <a:gd name="connsiteX67" fmla="*/ 4043727 w 4282266"/>
              <a:gd name="connsiteY67" fmla="*/ 4373217 h 5764696"/>
              <a:gd name="connsiteX68" fmla="*/ 4056979 w 4282266"/>
              <a:gd name="connsiteY68" fmla="*/ 4479235 h 5764696"/>
              <a:gd name="connsiteX69" fmla="*/ 4083483 w 4282266"/>
              <a:gd name="connsiteY69" fmla="*/ 4572000 h 5764696"/>
              <a:gd name="connsiteX70" fmla="*/ 4070231 w 4282266"/>
              <a:gd name="connsiteY70" fmla="*/ 4744278 h 5764696"/>
              <a:gd name="connsiteX71" fmla="*/ 4030475 w 4282266"/>
              <a:gd name="connsiteY71" fmla="*/ 4810539 h 5764696"/>
              <a:gd name="connsiteX72" fmla="*/ 3990718 w 4282266"/>
              <a:gd name="connsiteY72" fmla="*/ 4890052 h 5764696"/>
              <a:gd name="connsiteX73" fmla="*/ 3911205 w 4282266"/>
              <a:gd name="connsiteY73" fmla="*/ 5102087 h 5764696"/>
              <a:gd name="connsiteX74" fmla="*/ 3871449 w 4282266"/>
              <a:gd name="connsiteY74" fmla="*/ 5287617 h 5764696"/>
              <a:gd name="connsiteX75" fmla="*/ 3844944 w 4282266"/>
              <a:gd name="connsiteY75" fmla="*/ 5367130 h 5764696"/>
              <a:gd name="connsiteX76" fmla="*/ 3818440 w 4282266"/>
              <a:gd name="connsiteY76" fmla="*/ 5473148 h 5764696"/>
              <a:gd name="connsiteX77" fmla="*/ 3791936 w 4282266"/>
              <a:gd name="connsiteY77" fmla="*/ 5512904 h 5764696"/>
              <a:gd name="connsiteX78" fmla="*/ 3778683 w 4282266"/>
              <a:gd name="connsiteY78" fmla="*/ 5552661 h 5764696"/>
              <a:gd name="connsiteX79" fmla="*/ 3712423 w 4282266"/>
              <a:gd name="connsiteY79" fmla="*/ 5618922 h 5764696"/>
              <a:gd name="connsiteX80" fmla="*/ 3619657 w 4282266"/>
              <a:gd name="connsiteY80" fmla="*/ 5645426 h 5764696"/>
              <a:gd name="connsiteX81" fmla="*/ 3540144 w 4282266"/>
              <a:gd name="connsiteY81" fmla="*/ 5671930 h 5764696"/>
              <a:gd name="connsiteX82" fmla="*/ 3420875 w 4282266"/>
              <a:gd name="connsiteY82" fmla="*/ 5724939 h 5764696"/>
              <a:gd name="connsiteX83" fmla="*/ 3261849 w 4282266"/>
              <a:gd name="connsiteY83" fmla="*/ 5764696 h 5764696"/>
              <a:gd name="connsiteX84" fmla="*/ 2758266 w 4282266"/>
              <a:gd name="connsiteY84" fmla="*/ 5751443 h 5764696"/>
              <a:gd name="connsiteX85" fmla="*/ 2718510 w 4282266"/>
              <a:gd name="connsiteY85" fmla="*/ 5724939 h 5764696"/>
              <a:gd name="connsiteX86" fmla="*/ 2479970 w 4282266"/>
              <a:gd name="connsiteY86" fmla="*/ 5711687 h 5764696"/>
              <a:gd name="connsiteX87" fmla="*/ 2347449 w 4282266"/>
              <a:gd name="connsiteY87" fmla="*/ 5632174 h 5764696"/>
              <a:gd name="connsiteX88" fmla="*/ 2201675 w 4282266"/>
              <a:gd name="connsiteY88" fmla="*/ 5579165 h 5764696"/>
              <a:gd name="connsiteX89" fmla="*/ 2069153 w 4282266"/>
              <a:gd name="connsiteY89" fmla="*/ 5486400 h 5764696"/>
              <a:gd name="connsiteX90" fmla="*/ 1817362 w 4282266"/>
              <a:gd name="connsiteY90" fmla="*/ 5367130 h 5764696"/>
              <a:gd name="connsiteX91" fmla="*/ 1698092 w 4282266"/>
              <a:gd name="connsiteY91" fmla="*/ 5340626 h 5764696"/>
              <a:gd name="connsiteX92" fmla="*/ 1472805 w 4282266"/>
              <a:gd name="connsiteY92" fmla="*/ 5221357 h 5764696"/>
              <a:gd name="connsiteX93" fmla="*/ 1419796 w 4282266"/>
              <a:gd name="connsiteY93" fmla="*/ 5194852 h 5764696"/>
              <a:gd name="connsiteX94" fmla="*/ 1353536 w 4282266"/>
              <a:gd name="connsiteY94" fmla="*/ 5128591 h 5764696"/>
              <a:gd name="connsiteX95" fmla="*/ 1287275 w 4282266"/>
              <a:gd name="connsiteY95" fmla="*/ 5088835 h 5764696"/>
              <a:gd name="connsiteX96" fmla="*/ 1101744 w 4282266"/>
              <a:gd name="connsiteY96" fmla="*/ 4890052 h 5764696"/>
              <a:gd name="connsiteX97" fmla="*/ 1075240 w 4282266"/>
              <a:gd name="connsiteY97" fmla="*/ 4823791 h 5764696"/>
              <a:gd name="connsiteX98" fmla="*/ 1008979 w 4282266"/>
              <a:gd name="connsiteY98" fmla="*/ 4744278 h 5764696"/>
              <a:gd name="connsiteX99" fmla="*/ 969223 w 4282266"/>
              <a:gd name="connsiteY99" fmla="*/ 4691270 h 5764696"/>
              <a:gd name="connsiteX100" fmla="*/ 929466 w 4282266"/>
              <a:gd name="connsiteY100" fmla="*/ 4651513 h 5764696"/>
              <a:gd name="connsiteX101" fmla="*/ 889710 w 4282266"/>
              <a:gd name="connsiteY101" fmla="*/ 4598504 h 5764696"/>
              <a:gd name="connsiteX102" fmla="*/ 823449 w 4282266"/>
              <a:gd name="connsiteY102" fmla="*/ 4492487 h 5764696"/>
              <a:gd name="connsiteX103" fmla="*/ 743936 w 4282266"/>
              <a:gd name="connsiteY103" fmla="*/ 4439478 h 5764696"/>
              <a:gd name="connsiteX104" fmla="*/ 478892 w 4282266"/>
              <a:gd name="connsiteY104" fmla="*/ 4015409 h 5764696"/>
              <a:gd name="connsiteX105" fmla="*/ 319866 w 4282266"/>
              <a:gd name="connsiteY105" fmla="*/ 3644348 h 5764696"/>
              <a:gd name="connsiteX106" fmla="*/ 293362 w 4282266"/>
              <a:gd name="connsiteY106" fmla="*/ 3498574 h 5764696"/>
              <a:gd name="connsiteX107" fmla="*/ 266857 w 4282266"/>
              <a:gd name="connsiteY107" fmla="*/ 3419061 h 5764696"/>
              <a:gd name="connsiteX108" fmla="*/ 253605 w 4282266"/>
              <a:gd name="connsiteY108" fmla="*/ 3366052 h 5764696"/>
              <a:gd name="connsiteX109" fmla="*/ 227101 w 4282266"/>
              <a:gd name="connsiteY109" fmla="*/ 3260035 h 5764696"/>
              <a:gd name="connsiteX110" fmla="*/ 200596 w 4282266"/>
              <a:gd name="connsiteY110" fmla="*/ 2968487 h 5764696"/>
              <a:gd name="connsiteX111" fmla="*/ 187344 w 4282266"/>
              <a:gd name="connsiteY111" fmla="*/ 2782957 h 5764696"/>
              <a:gd name="connsiteX112" fmla="*/ 174092 w 4282266"/>
              <a:gd name="connsiteY112" fmla="*/ 2623930 h 5764696"/>
              <a:gd name="connsiteX113" fmla="*/ 160840 w 4282266"/>
              <a:gd name="connsiteY113" fmla="*/ 2372139 h 5764696"/>
              <a:gd name="connsiteX114" fmla="*/ 134336 w 4282266"/>
              <a:gd name="connsiteY114" fmla="*/ 2027583 h 5764696"/>
              <a:gd name="connsiteX115" fmla="*/ 187344 w 4282266"/>
              <a:gd name="connsiteY115" fmla="*/ 887896 h 5764696"/>
              <a:gd name="connsiteX116" fmla="*/ 213849 w 4282266"/>
              <a:gd name="connsiteY116" fmla="*/ 848139 h 5764696"/>
              <a:gd name="connsiteX117" fmla="*/ 240353 w 4282266"/>
              <a:gd name="connsiteY117" fmla="*/ 556591 h 5764696"/>
              <a:gd name="connsiteX118" fmla="*/ 253605 w 4282266"/>
              <a:gd name="connsiteY118" fmla="*/ 516835 h 5764696"/>
              <a:gd name="connsiteX119" fmla="*/ 280110 w 4282266"/>
              <a:gd name="connsiteY119" fmla="*/ 490330 h 5764696"/>
              <a:gd name="connsiteX120" fmla="*/ 346370 w 4282266"/>
              <a:gd name="connsiteY120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219200 h 5764696"/>
              <a:gd name="connsiteX35" fmla="*/ 4003970 w 4282266"/>
              <a:gd name="connsiteY35" fmla="*/ 1258957 h 5764696"/>
              <a:gd name="connsiteX36" fmla="*/ 3886200 w 4282266"/>
              <a:gd name="connsiteY36" fmla="*/ 1219200 h 5764696"/>
              <a:gd name="connsiteX37" fmla="*/ 3733800 w 4282266"/>
              <a:gd name="connsiteY37" fmla="*/ 1295400 h 5764696"/>
              <a:gd name="connsiteX38" fmla="*/ 3581400 w 4282266"/>
              <a:gd name="connsiteY38" fmla="*/ 1447800 h 5764696"/>
              <a:gd name="connsiteX39" fmla="*/ 3505200 w 4282266"/>
              <a:gd name="connsiteY39" fmla="*/ 1600200 h 5764696"/>
              <a:gd name="connsiteX40" fmla="*/ 3429000 w 4282266"/>
              <a:gd name="connsiteY40" fmla="*/ 1752600 h 5764696"/>
              <a:gd name="connsiteX41" fmla="*/ 3672666 w 4282266"/>
              <a:gd name="connsiteY41" fmla="*/ 1921565 h 5764696"/>
              <a:gd name="connsiteX42" fmla="*/ 3712423 w 4282266"/>
              <a:gd name="connsiteY42" fmla="*/ 2107096 h 5764696"/>
              <a:gd name="connsiteX43" fmla="*/ 3818440 w 4282266"/>
              <a:gd name="connsiteY43" fmla="*/ 2199861 h 5764696"/>
              <a:gd name="connsiteX44" fmla="*/ 3884701 w 4282266"/>
              <a:gd name="connsiteY44" fmla="*/ 2266122 h 5764696"/>
              <a:gd name="connsiteX45" fmla="*/ 3924457 w 4282266"/>
              <a:gd name="connsiteY45" fmla="*/ 2292626 h 5764696"/>
              <a:gd name="connsiteX46" fmla="*/ 4003970 w 4282266"/>
              <a:gd name="connsiteY46" fmla="*/ 2372139 h 5764696"/>
              <a:gd name="connsiteX47" fmla="*/ 4030475 w 4282266"/>
              <a:gd name="connsiteY47" fmla="*/ 2398643 h 5764696"/>
              <a:gd name="connsiteX48" fmla="*/ 4083483 w 4282266"/>
              <a:gd name="connsiteY48" fmla="*/ 2425148 h 5764696"/>
              <a:gd name="connsiteX49" fmla="*/ 4123240 w 4282266"/>
              <a:gd name="connsiteY49" fmla="*/ 2438400 h 5764696"/>
              <a:gd name="connsiteX50" fmla="*/ 4189501 w 4282266"/>
              <a:gd name="connsiteY50" fmla="*/ 2504661 h 5764696"/>
              <a:gd name="connsiteX51" fmla="*/ 4282266 w 4282266"/>
              <a:gd name="connsiteY51" fmla="*/ 2610678 h 5764696"/>
              <a:gd name="connsiteX52" fmla="*/ 4269014 w 4282266"/>
              <a:gd name="connsiteY52" fmla="*/ 2915478 h 5764696"/>
              <a:gd name="connsiteX53" fmla="*/ 4255762 w 4282266"/>
              <a:gd name="connsiteY53" fmla="*/ 2968487 h 5764696"/>
              <a:gd name="connsiteX54" fmla="*/ 4229257 w 4282266"/>
              <a:gd name="connsiteY54" fmla="*/ 2994991 h 5764696"/>
              <a:gd name="connsiteX55" fmla="*/ 4202753 w 4282266"/>
              <a:gd name="connsiteY55" fmla="*/ 3101009 h 5764696"/>
              <a:gd name="connsiteX56" fmla="*/ 4176249 w 4282266"/>
              <a:gd name="connsiteY56" fmla="*/ 3180522 h 5764696"/>
              <a:gd name="connsiteX57" fmla="*/ 4162996 w 4282266"/>
              <a:gd name="connsiteY57" fmla="*/ 3220278 h 5764696"/>
              <a:gd name="connsiteX58" fmla="*/ 4123240 w 4282266"/>
              <a:gd name="connsiteY58" fmla="*/ 3313043 h 5764696"/>
              <a:gd name="connsiteX59" fmla="*/ 4109988 w 4282266"/>
              <a:gd name="connsiteY59" fmla="*/ 3366052 h 5764696"/>
              <a:gd name="connsiteX60" fmla="*/ 4083483 w 4282266"/>
              <a:gd name="connsiteY60" fmla="*/ 3392557 h 5764696"/>
              <a:gd name="connsiteX61" fmla="*/ 4043727 w 4282266"/>
              <a:gd name="connsiteY61" fmla="*/ 3511826 h 5764696"/>
              <a:gd name="connsiteX62" fmla="*/ 4017223 w 4282266"/>
              <a:gd name="connsiteY62" fmla="*/ 3604591 h 5764696"/>
              <a:gd name="connsiteX63" fmla="*/ 3990718 w 4282266"/>
              <a:gd name="connsiteY63" fmla="*/ 3697357 h 5764696"/>
              <a:gd name="connsiteX64" fmla="*/ 3990718 w 4282266"/>
              <a:gd name="connsiteY64" fmla="*/ 4174435 h 5764696"/>
              <a:gd name="connsiteX65" fmla="*/ 4017223 w 4282266"/>
              <a:gd name="connsiteY65" fmla="*/ 4267200 h 5764696"/>
              <a:gd name="connsiteX66" fmla="*/ 4043727 w 4282266"/>
              <a:gd name="connsiteY66" fmla="*/ 4373217 h 5764696"/>
              <a:gd name="connsiteX67" fmla="*/ 4056979 w 4282266"/>
              <a:gd name="connsiteY67" fmla="*/ 4479235 h 5764696"/>
              <a:gd name="connsiteX68" fmla="*/ 4083483 w 4282266"/>
              <a:gd name="connsiteY68" fmla="*/ 4572000 h 5764696"/>
              <a:gd name="connsiteX69" fmla="*/ 4070231 w 4282266"/>
              <a:gd name="connsiteY69" fmla="*/ 4744278 h 5764696"/>
              <a:gd name="connsiteX70" fmla="*/ 4030475 w 4282266"/>
              <a:gd name="connsiteY70" fmla="*/ 4810539 h 5764696"/>
              <a:gd name="connsiteX71" fmla="*/ 3990718 w 4282266"/>
              <a:gd name="connsiteY71" fmla="*/ 4890052 h 5764696"/>
              <a:gd name="connsiteX72" fmla="*/ 3911205 w 4282266"/>
              <a:gd name="connsiteY72" fmla="*/ 5102087 h 5764696"/>
              <a:gd name="connsiteX73" fmla="*/ 3871449 w 4282266"/>
              <a:gd name="connsiteY73" fmla="*/ 5287617 h 5764696"/>
              <a:gd name="connsiteX74" fmla="*/ 3844944 w 4282266"/>
              <a:gd name="connsiteY74" fmla="*/ 5367130 h 5764696"/>
              <a:gd name="connsiteX75" fmla="*/ 3818440 w 4282266"/>
              <a:gd name="connsiteY75" fmla="*/ 5473148 h 5764696"/>
              <a:gd name="connsiteX76" fmla="*/ 3791936 w 4282266"/>
              <a:gd name="connsiteY76" fmla="*/ 5512904 h 5764696"/>
              <a:gd name="connsiteX77" fmla="*/ 3778683 w 4282266"/>
              <a:gd name="connsiteY77" fmla="*/ 5552661 h 5764696"/>
              <a:gd name="connsiteX78" fmla="*/ 3712423 w 4282266"/>
              <a:gd name="connsiteY78" fmla="*/ 5618922 h 5764696"/>
              <a:gd name="connsiteX79" fmla="*/ 3619657 w 4282266"/>
              <a:gd name="connsiteY79" fmla="*/ 5645426 h 5764696"/>
              <a:gd name="connsiteX80" fmla="*/ 3540144 w 4282266"/>
              <a:gd name="connsiteY80" fmla="*/ 5671930 h 5764696"/>
              <a:gd name="connsiteX81" fmla="*/ 3420875 w 4282266"/>
              <a:gd name="connsiteY81" fmla="*/ 5724939 h 5764696"/>
              <a:gd name="connsiteX82" fmla="*/ 3261849 w 4282266"/>
              <a:gd name="connsiteY82" fmla="*/ 5764696 h 5764696"/>
              <a:gd name="connsiteX83" fmla="*/ 2758266 w 4282266"/>
              <a:gd name="connsiteY83" fmla="*/ 5751443 h 5764696"/>
              <a:gd name="connsiteX84" fmla="*/ 2718510 w 4282266"/>
              <a:gd name="connsiteY84" fmla="*/ 5724939 h 5764696"/>
              <a:gd name="connsiteX85" fmla="*/ 2479970 w 4282266"/>
              <a:gd name="connsiteY85" fmla="*/ 5711687 h 5764696"/>
              <a:gd name="connsiteX86" fmla="*/ 2347449 w 4282266"/>
              <a:gd name="connsiteY86" fmla="*/ 5632174 h 5764696"/>
              <a:gd name="connsiteX87" fmla="*/ 2201675 w 4282266"/>
              <a:gd name="connsiteY87" fmla="*/ 5579165 h 5764696"/>
              <a:gd name="connsiteX88" fmla="*/ 2069153 w 4282266"/>
              <a:gd name="connsiteY88" fmla="*/ 5486400 h 5764696"/>
              <a:gd name="connsiteX89" fmla="*/ 1817362 w 4282266"/>
              <a:gd name="connsiteY89" fmla="*/ 5367130 h 5764696"/>
              <a:gd name="connsiteX90" fmla="*/ 1698092 w 4282266"/>
              <a:gd name="connsiteY90" fmla="*/ 5340626 h 5764696"/>
              <a:gd name="connsiteX91" fmla="*/ 1472805 w 4282266"/>
              <a:gd name="connsiteY91" fmla="*/ 5221357 h 5764696"/>
              <a:gd name="connsiteX92" fmla="*/ 1419796 w 4282266"/>
              <a:gd name="connsiteY92" fmla="*/ 5194852 h 5764696"/>
              <a:gd name="connsiteX93" fmla="*/ 1353536 w 4282266"/>
              <a:gd name="connsiteY93" fmla="*/ 5128591 h 5764696"/>
              <a:gd name="connsiteX94" fmla="*/ 1287275 w 4282266"/>
              <a:gd name="connsiteY94" fmla="*/ 5088835 h 5764696"/>
              <a:gd name="connsiteX95" fmla="*/ 1101744 w 4282266"/>
              <a:gd name="connsiteY95" fmla="*/ 4890052 h 5764696"/>
              <a:gd name="connsiteX96" fmla="*/ 1075240 w 4282266"/>
              <a:gd name="connsiteY96" fmla="*/ 4823791 h 5764696"/>
              <a:gd name="connsiteX97" fmla="*/ 1008979 w 4282266"/>
              <a:gd name="connsiteY97" fmla="*/ 4744278 h 5764696"/>
              <a:gd name="connsiteX98" fmla="*/ 969223 w 4282266"/>
              <a:gd name="connsiteY98" fmla="*/ 4691270 h 5764696"/>
              <a:gd name="connsiteX99" fmla="*/ 929466 w 4282266"/>
              <a:gd name="connsiteY99" fmla="*/ 4651513 h 5764696"/>
              <a:gd name="connsiteX100" fmla="*/ 889710 w 4282266"/>
              <a:gd name="connsiteY100" fmla="*/ 4598504 h 5764696"/>
              <a:gd name="connsiteX101" fmla="*/ 823449 w 4282266"/>
              <a:gd name="connsiteY101" fmla="*/ 4492487 h 5764696"/>
              <a:gd name="connsiteX102" fmla="*/ 743936 w 4282266"/>
              <a:gd name="connsiteY102" fmla="*/ 4439478 h 5764696"/>
              <a:gd name="connsiteX103" fmla="*/ 478892 w 4282266"/>
              <a:gd name="connsiteY103" fmla="*/ 4015409 h 5764696"/>
              <a:gd name="connsiteX104" fmla="*/ 319866 w 4282266"/>
              <a:gd name="connsiteY104" fmla="*/ 3644348 h 5764696"/>
              <a:gd name="connsiteX105" fmla="*/ 293362 w 4282266"/>
              <a:gd name="connsiteY105" fmla="*/ 3498574 h 5764696"/>
              <a:gd name="connsiteX106" fmla="*/ 266857 w 4282266"/>
              <a:gd name="connsiteY106" fmla="*/ 3419061 h 5764696"/>
              <a:gd name="connsiteX107" fmla="*/ 253605 w 4282266"/>
              <a:gd name="connsiteY107" fmla="*/ 3366052 h 5764696"/>
              <a:gd name="connsiteX108" fmla="*/ 227101 w 4282266"/>
              <a:gd name="connsiteY108" fmla="*/ 3260035 h 5764696"/>
              <a:gd name="connsiteX109" fmla="*/ 200596 w 4282266"/>
              <a:gd name="connsiteY109" fmla="*/ 2968487 h 5764696"/>
              <a:gd name="connsiteX110" fmla="*/ 187344 w 4282266"/>
              <a:gd name="connsiteY110" fmla="*/ 2782957 h 5764696"/>
              <a:gd name="connsiteX111" fmla="*/ 174092 w 4282266"/>
              <a:gd name="connsiteY111" fmla="*/ 2623930 h 5764696"/>
              <a:gd name="connsiteX112" fmla="*/ 160840 w 4282266"/>
              <a:gd name="connsiteY112" fmla="*/ 2372139 h 5764696"/>
              <a:gd name="connsiteX113" fmla="*/ 134336 w 4282266"/>
              <a:gd name="connsiteY113" fmla="*/ 2027583 h 5764696"/>
              <a:gd name="connsiteX114" fmla="*/ 187344 w 4282266"/>
              <a:gd name="connsiteY114" fmla="*/ 887896 h 5764696"/>
              <a:gd name="connsiteX115" fmla="*/ 213849 w 4282266"/>
              <a:gd name="connsiteY115" fmla="*/ 848139 h 5764696"/>
              <a:gd name="connsiteX116" fmla="*/ 240353 w 4282266"/>
              <a:gd name="connsiteY116" fmla="*/ 556591 h 5764696"/>
              <a:gd name="connsiteX117" fmla="*/ 253605 w 4282266"/>
              <a:gd name="connsiteY117" fmla="*/ 516835 h 5764696"/>
              <a:gd name="connsiteX118" fmla="*/ 280110 w 4282266"/>
              <a:gd name="connsiteY118" fmla="*/ 490330 h 5764696"/>
              <a:gd name="connsiteX119" fmla="*/ 346370 w 4282266"/>
              <a:gd name="connsiteY119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2192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672666 w 4282266"/>
              <a:gd name="connsiteY40" fmla="*/ 1921565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0668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672666 w 4282266"/>
              <a:gd name="connsiteY40" fmla="*/ 1921565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0668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581400 w 4282266"/>
              <a:gd name="connsiteY40" fmla="*/ 2057400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3924457 w 4276526"/>
              <a:gd name="connsiteY44" fmla="*/ 2292626 h 5764696"/>
              <a:gd name="connsiteX45" fmla="*/ 4003970 w 4276526"/>
              <a:gd name="connsiteY45" fmla="*/ 2372139 h 5764696"/>
              <a:gd name="connsiteX46" fmla="*/ 4030475 w 4276526"/>
              <a:gd name="connsiteY46" fmla="*/ 2398643 h 5764696"/>
              <a:gd name="connsiteX47" fmla="*/ 4083483 w 4276526"/>
              <a:gd name="connsiteY47" fmla="*/ 2425148 h 5764696"/>
              <a:gd name="connsiteX48" fmla="*/ 4123240 w 4276526"/>
              <a:gd name="connsiteY48" fmla="*/ 2438400 h 5764696"/>
              <a:gd name="connsiteX49" fmla="*/ 4189501 w 4276526"/>
              <a:gd name="connsiteY49" fmla="*/ 2504661 h 5764696"/>
              <a:gd name="connsiteX50" fmla="*/ 4114800 w 4276526"/>
              <a:gd name="connsiteY50" fmla="*/ 2590800 h 5764696"/>
              <a:gd name="connsiteX51" fmla="*/ 4269014 w 4276526"/>
              <a:gd name="connsiteY51" fmla="*/ 2915478 h 5764696"/>
              <a:gd name="connsiteX52" fmla="*/ 4255762 w 4276526"/>
              <a:gd name="connsiteY52" fmla="*/ 2968487 h 5764696"/>
              <a:gd name="connsiteX53" fmla="*/ 4229257 w 4276526"/>
              <a:gd name="connsiteY53" fmla="*/ 2994991 h 5764696"/>
              <a:gd name="connsiteX54" fmla="*/ 4202753 w 4276526"/>
              <a:gd name="connsiteY54" fmla="*/ 3101009 h 5764696"/>
              <a:gd name="connsiteX55" fmla="*/ 4176249 w 4276526"/>
              <a:gd name="connsiteY55" fmla="*/ 3180522 h 5764696"/>
              <a:gd name="connsiteX56" fmla="*/ 4162996 w 4276526"/>
              <a:gd name="connsiteY56" fmla="*/ 3220278 h 5764696"/>
              <a:gd name="connsiteX57" fmla="*/ 4123240 w 4276526"/>
              <a:gd name="connsiteY57" fmla="*/ 3313043 h 5764696"/>
              <a:gd name="connsiteX58" fmla="*/ 4109988 w 4276526"/>
              <a:gd name="connsiteY58" fmla="*/ 3366052 h 5764696"/>
              <a:gd name="connsiteX59" fmla="*/ 4083483 w 4276526"/>
              <a:gd name="connsiteY59" fmla="*/ 3392557 h 5764696"/>
              <a:gd name="connsiteX60" fmla="*/ 4043727 w 4276526"/>
              <a:gd name="connsiteY60" fmla="*/ 3511826 h 5764696"/>
              <a:gd name="connsiteX61" fmla="*/ 4017223 w 4276526"/>
              <a:gd name="connsiteY61" fmla="*/ 3604591 h 5764696"/>
              <a:gd name="connsiteX62" fmla="*/ 3990718 w 4276526"/>
              <a:gd name="connsiteY62" fmla="*/ 3697357 h 5764696"/>
              <a:gd name="connsiteX63" fmla="*/ 3990718 w 4276526"/>
              <a:gd name="connsiteY63" fmla="*/ 4174435 h 5764696"/>
              <a:gd name="connsiteX64" fmla="*/ 4017223 w 4276526"/>
              <a:gd name="connsiteY64" fmla="*/ 4267200 h 5764696"/>
              <a:gd name="connsiteX65" fmla="*/ 4043727 w 4276526"/>
              <a:gd name="connsiteY65" fmla="*/ 4373217 h 5764696"/>
              <a:gd name="connsiteX66" fmla="*/ 4056979 w 4276526"/>
              <a:gd name="connsiteY66" fmla="*/ 4479235 h 5764696"/>
              <a:gd name="connsiteX67" fmla="*/ 4083483 w 4276526"/>
              <a:gd name="connsiteY67" fmla="*/ 4572000 h 5764696"/>
              <a:gd name="connsiteX68" fmla="*/ 4070231 w 4276526"/>
              <a:gd name="connsiteY68" fmla="*/ 4744278 h 5764696"/>
              <a:gd name="connsiteX69" fmla="*/ 4030475 w 4276526"/>
              <a:gd name="connsiteY69" fmla="*/ 4810539 h 5764696"/>
              <a:gd name="connsiteX70" fmla="*/ 3990718 w 4276526"/>
              <a:gd name="connsiteY70" fmla="*/ 4890052 h 5764696"/>
              <a:gd name="connsiteX71" fmla="*/ 3911205 w 4276526"/>
              <a:gd name="connsiteY71" fmla="*/ 5102087 h 5764696"/>
              <a:gd name="connsiteX72" fmla="*/ 3871449 w 4276526"/>
              <a:gd name="connsiteY72" fmla="*/ 5287617 h 5764696"/>
              <a:gd name="connsiteX73" fmla="*/ 3844944 w 4276526"/>
              <a:gd name="connsiteY73" fmla="*/ 5367130 h 5764696"/>
              <a:gd name="connsiteX74" fmla="*/ 3818440 w 4276526"/>
              <a:gd name="connsiteY74" fmla="*/ 5473148 h 5764696"/>
              <a:gd name="connsiteX75" fmla="*/ 3791936 w 4276526"/>
              <a:gd name="connsiteY75" fmla="*/ 5512904 h 5764696"/>
              <a:gd name="connsiteX76" fmla="*/ 3778683 w 4276526"/>
              <a:gd name="connsiteY76" fmla="*/ 5552661 h 5764696"/>
              <a:gd name="connsiteX77" fmla="*/ 3712423 w 4276526"/>
              <a:gd name="connsiteY77" fmla="*/ 5618922 h 5764696"/>
              <a:gd name="connsiteX78" fmla="*/ 3619657 w 4276526"/>
              <a:gd name="connsiteY78" fmla="*/ 5645426 h 5764696"/>
              <a:gd name="connsiteX79" fmla="*/ 3540144 w 4276526"/>
              <a:gd name="connsiteY79" fmla="*/ 5671930 h 5764696"/>
              <a:gd name="connsiteX80" fmla="*/ 3420875 w 4276526"/>
              <a:gd name="connsiteY80" fmla="*/ 5724939 h 5764696"/>
              <a:gd name="connsiteX81" fmla="*/ 3261849 w 4276526"/>
              <a:gd name="connsiteY81" fmla="*/ 5764696 h 5764696"/>
              <a:gd name="connsiteX82" fmla="*/ 2758266 w 4276526"/>
              <a:gd name="connsiteY82" fmla="*/ 5751443 h 5764696"/>
              <a:gd name="connsiteX83" fmla="*/ 2718510 w 4276526"/>
              <a:gd name="connsiteY83" fmla="*/ 5724939 h 5764696"/>
              <a:gd name="connsiteX84" fmla="*/ 2479970 w 4276526"/>
              <a:gd name="connsiteY84" fmla="*/ 5711687 h 5764696"/>
              <a:gd name="connsiteX85" fmla="*/ 2347449 w 4276526"/>
              <a:gd name="connsiteY85" fmla="*/ 5632174 h 5764696"/>
              <a:gd name="connsiteX86" fmla="*/ 2201675 w 4276526"/>
              <a:gd name="connsiteY86" fmla="*/ 5579165 h 5764696"/>
              <a:gd name="connsiteX87" fmla="*/ 2069153 w 4276526"/>
              <a:gd name="connsiteY87" fmla="*/ 5486400 h 5764696"/>
              <a:gd name="connsiteX88" fmla="*/ 1817362 w 4276526"/>
              <a:gd name="connsiteY88" fmla="*/ 5367130 h 5764696"/>
              <a:gd name="connsiteX89" fmla="*/ 1698092 w 4276526"/>
              <a:gd name="connsiteY89" fmla="*/ 5340626 h 5764696"/>
              <a:gd name="connsiteX90" fmla="*/ 1472805 w 4276526"/>
              <a:gd name="connsiteY90" fmla="*/ 5221357 h 5764696"/>
              <a:gd name="connsiteX91" fmla="*/ 1419796 w 4276526"/>
              <a:gd name="connsiteY91" fmla="*/ 5194852 h 5764696"/>
              <a:gd name="connsiteX92" fmla="*/ 1353536 w 4276526"/>
              <a:gd name="connsiteY92" fmla="*/ 5128591 h 5764696"/>
              <a:gd name="connsiteX93" fmla="*/ 1287275 w 4276526"/>
              <a:gd name="connsiteY93" fmla="*/ 5088835 h 5764696"/>
              <a:gd name="connsiteX94" fmla="*/ 1101744 w 4276526"/>
              <a:gd name="connsiteY94" fmla="*/ 4890052 h 5764696"/>
              <a:gd name="connsiteX95" fmla="*/ 1075240 w 4276526"/>
              <a:gd name="connsiteY95" fmla="*/ 4823791 h 5764696"/>
              <a:gd name="connsiteX96" fmla="*/ 1008979 w 4276526"/>
              <a:gd name="connsiteY96" fmla="*/ 4744278 h 5764696"/>
              <a:gd name="connsiteX97" fmla="*/ 969223 w 4276526"/>
              <a:gd name="connsiteY97" fmla="*/ 4691270 h 5764696"/>
              <a:gd name="connsiteX98" fmla="*/ 929466 w 4276526"/>
              <a:gd name="connsiteY98" fmla="*/ 4651513 h 5764696"/>
              <a:gd name="connsiteX99" fmla="*/ 889710 w 4276526"/>
              <a:gd name="connsiteY99" fmla="*/ 4598504 h 5764696"/>
              <a:gd name="connsiteX100" fmla="*/ 823449 w 4276526"/>
              <a:gd name="connsiteY100" fmla="*/ 4492487 h 5764696"/>
              <a:gd name="connsiteX101" fmla="*/ 743936 w 4276526"/>
              <a:gd name="connsiteY101" fmla="*/ 4439478 h 5764696"/>
              <a:gd name="connsiteX102" fmla="*/ 478892 w 4276526"/>
              <a:gd name="connsiteY102" fmla="*/ 4015409 h 5764696"/>
              <a:gd name="connsiteX103" fmla="*/ 319866 w 4276526"/>
              <a:gd name="connsiteY103" fmla="*/ 3644348 h 5764696"/>
              <a:gd name="connsiteX104" fmla="*/ 293362 w 4276526"/>
              <a:gd name="connsiteY104" fmla="*/ 3498574 h 5764696"/>
              <a:gd name="connsiteX105" fmla="*/ 266857 w 4276526"/>
              <a:gd name="connsiteY105" fmla="*/ 3419061 h 5764696"/>
              <a:gd name="connsiteX106" fmla="*/ 253605 w 4276526"/>
              <a:gd name="connsiteY106" fmla="*/ 3366052 h 5764696"/>
              <a:gd name="connsiteX107" fmla="*/ 227101 w 4276526"/>
              <a:gd name="connsiteY107" fmla="*/ 3260035 h 5764696"/>
              <a:gd name="connsiteX108" fmla="*/ 200596 w 4276526"/>
              <a:gd name="connsiteY108" fmla="*/ 2968487 h 5764696"/>
              <a:gd name="connsiteX109" fmla="*/ 187344 w 4276526"/>
              <a:gd name="connsiteY109" fmla="*/ 2782957 h 5764696"/>
              <a:gd name="connsiteX110" fmla="*/ 174092 w 4276526"/>
              <a:gd name="connsiteY110" fmla="*/ 2623930 h 5764696"/>
              <a:gd name="connsiteX111" fmla="*/ 160840 w 4276526"/>
              <a:gd name="connsiteY111" fmla="*/ 2372139 h 5764696"/>
              <a:gd name="connsiteX112" fmla="*/ 134336 w 4276526"/>
              <a:gd name="connsiteY112" fmla="*/ 2027583 h 5764696"/>
              <a:gd name="connsiteX113" fmla="*/ 187344 w 4276526"/>
              <a:gd name="connsiteY113" fmla="*/ 887896 h 5764696"/>
              <a:gd name="connsiteX114" fmla="*/ 213849 w 4276526"/>
              <a:gd name="connsiteY114" fmla="*/ 848139 h 5764696"/>
              <a:gd name="connsiteX115" fmla="*/ 240353 w 4276526"/>
              <a:gd name="connsiteY115" fmla="*/ 556591 h 5764696"/>
              <a:gd name="connsiteX116" fmla="*/ 253605 w 4276526"/>
              <a:gd name="connsiteY116" fmla="*/ 516835 h 5764696"/>
              <a:gd name="connsiteX117" fmla="*/ 280110 w 4276526"/>
              <a:gd name="connsiteY117" fmla="*/ 490330 h 5764696"/>
              <a:gd name="connsiteX118" fmla="*/ 346370 w 4276526"/>
              <a:gd name="connsiteY118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3924457 w 4276526"/>
              <a:gd name="connsiteY44" fmla="*/ 2292626 h 5764696"/>
              <a:gd name="connsiteX45" fmla="*/ 4003970 w 4276526"/>
              <a:gd name="connsiteY45" fmla="*/ 2372139 h 5764696"/>
              <a:gd name="connsiteX46" fmla="*/ 4030475 w 4276526"/>
              <a:gd name="connsiteY46" fmla="*/ 2398643 h 5764696"/>
              <a:gd name="connsiteX47" fmla="*/ 4083483 w 4276526"/>
              <a:gd name="connsiteY47" fmla="*/ 2425148 h 5764696"/>
              <a:gd name="connsiteX48" fmla="*/ 4189501 w 4276526"/>
              <a:gd name="connsiteY48" fmla="*/ 2504661 h 5764696"/>
              <a:gd name="connsiteX49" fmla="*/ 4114800 w 4276526"/>
              <a:gd name="connsiteY49" fmla="*/ 2590800 h 5764696"/>
              <a:gd name="connsiteX50" fmla="*/ 4269014 w 4276526"/>
              <a:gd name="connsiteY50" fmla="*/ 2915478 h 5764696"/>
              <a:gd name="connsiteX51" fmla="*/ 4255762 w 4276526"/>
              <a:gd name="connsiteY51" fmla="*/ 2968487 h 5764696"/>
              <a:gd name="connsiteX52" fmla="*/ 4229257 w 4276526"/>
              <a:gd name="connsiteY52" fmla="*/ 2994991 h 5764696"/>
              <a:gd name="connsiteX53" fmla="*/ 4202753 w 4276526"/>
              <a:gd name="connsiteY53" fmla="*/ 3101009 h 5764696"/>
              <a:gd name="connsiteX54" fmla="*/ 4176249 w 4276526"/>
              <a:gd name="connsiteY54" fmla="*/ 3180522 h 5764696"/>
              <a:gd name="connsiteX55" fmla="*/ 4162996 w 4276526"/>
              <a:gd name="connsiteY55" fmla="*/ 3220278 h 5764696"/>
              <a:gd name="connsiteX56" fmla="*/ 4123240 w 4276526"/>
              <a:gd name="connsiteY56" fmla="*/ 3313043 h 5764696"/>
              <a:gd name="connsiteX57" fmla="*/ 4109988 w 4276526"/>
              <a:gd name="connsiteY57" fmla="*/ 3366052 h 5764696"/>
              <a:gd name="connsiteX58" fmla="*/ 4083483 w 4276526"/>
              <a:gd name="connsiteY58" fmla="*/ 3392557 h 5764696"/>
              <a:gd name="connsiteX59" fmla="*/ 4043727 w 4276526"/>
              <a:gd name="connsiteY59" fmla="*/ 3511826 h 5764696"/>
              <a:gd name="connsiteX60" fmla="*/ 4017223 w 4276526"/>
              <a:gd name="connsiteY60" fmla="*/ 3604591 h 5764696"/>
              <a:gd name="connsiteX61" fmla="*/ 3990718 w 4276526"/>
              <a:gd name="connsiteY61" fmla="*/ 3697357 h 5764696"/>
              <a:gd name="connsiteX62" fmla="*/ 3990718 w 4276526"/>
              <a:gd name="connsiteY62" fmla="*/ 4174435 h 5764696"/>
              <a:gd name="connsiteX63" fmla="*/ 4017223 w 4276526"/>
              <a:gd name="connsiteY63" fmla="*/ 4267200 h 5764696"/>
              <a:gd name="connsiteX64" fmla="*/ 4043727 w 4276526"/>
              <a:gd name="connsiteY64" fmla="*/ 4373217 h 5764696"/>
              <a:gd name="connsiteX65" fmla="*/ 4056979 w 4276526"/>
              <a:gd name="connsiteY65" fmla="*/ 4479235 h 5764696"/>
              <a:gd name="connsiteX66" fmla="*/ 4083483 w 4276526"/>
              <a:gd name="connsiteY66" fmla="*/ 4572000 h 5764696"/>
              <a:gd name="connsiteX67" fmla="*/ 4070231 w 4276526"/>
              <a:gd name="connsiteY67" fmla="*/ 4744278 h 5764696"/>
              <a:gd name="connsiteX68" fmla="*/ 4030475 w 4276526"/>
              <a:gd name="connsiteY68" fmla="*/ 4810539 h 5764696"/>
              <a:gd name="connsiteX69" fmla="*/ 3990718 w 4276526"/>
              <a:gd name="connsiteY69" fmla="*/ 4890052 h 5764696"/>
              <a:gd name="connsiteX70" fmla="*/ 3911205 w 4276526"/>
              <a:gd name="connsiteY70" fmla="*/ 5102087 h 5764696"/>
              <a:gd name="connsiteX71" fmla="*/ 3871449 w 4276526"/>
              <a:gd name="connsiteY71" fmla="*/ 5287617 h 5764696"/>
              <a:gd name="connsiteX72" fmla="*/ 3844944 w 4276526"/>
              <a:gd name="connsiteY72" fmla="*/ 5367130 h 5764696"/>
              <a:gd name="connsiteX73" fmla="*/ 3818440 w 4276526"/>
              <a:gd name="connsiteY73" fmla="*/ 5473148 h 5764696"/>
              <a:gd name="connsiteX74" fmla="*/ 3791936 w 4276526"/>
              <a:gd name="connsiteY74" fmla="*/ 5512904 h 5764696"/>
              <a:gd name="connsiteX75" fmla="*/ 3778683 w 4276526"/>
              <a:gd name="connsiteY75" fmla="*/ 5552661 h 5764696"/>
              <a:gd name="connsiteX76" fmla="*/ 3712423 w 4276526"/>
              <a:gd name="connsiteY76" fmla="*/ 5618922 h 5764696"/>
              <a:gd name="connsiteX77" fmla="*/ 3619657 w 4276526"/>
              <a:gd name="connsiteY77" fmla="*/ 5645426 h 5764696"/>
              <a:gd name="connsiteX78" fmla="*/ 3540144 w 4276526"/>
              <a:gd name="connsiteY78" fmla="*/ 5671930 h 5764696"/>
              <a:gd name="connsiteX79" fmla="*/ 3420875 w 4276526"/>
              <a:gd name="connsiteY79" fmla="*/ 5724939 h 5764696"/>
              <a:gd name="connsiteX80" fmla="*/ 3261849 w 4276526"/>
              <a:gd name="connsiteY80" fmla="*/ 5764696 h 5764696"/>
              <a:gd name="connsiteX81" fmla="*/ 2758266 w 4276526"/>
              <a:gd name="connsiteY81" fmla="*/ 5751443 h 5764696"/>
              <a:gd name="connsiteX82" fmla="*/ 2718510 w 4276526"/>
              <a:gd name="connsiteY82" fmla="*/ 5724939 h 5764696"/>
              <a:gd name="connsiteX83" fmla="*/ 2479970 w 4276526"/>
              <a:gd name="connsiteY83" fmla="*/ 5711687 h 5764696"/>
              <a:gd name="connsiteX84" fmla="*/ 2347449 w 4276526"/>
              <a:gd name="connsiteY84" fmla="*/ 5632174 h 5764696"/>
              <a:gd name="connsiteX85" fmla="*/ 2201675 w 4276526"/>
              <a:gd name="connsiteY85" fmla="*/ 5579165 h 5764696"/>
              <a:gd name="connsiteX86" fmla="*/ 2069153 w 4276526"/>
              <a:gd name="connsiteY86" fmla="*/ 5486400 h 5764696"/>
              <a:gd name="connsiteX87" fmla="*/ 1817362 w 4276526"/>
              <a:gd name="connsiteY87" fmla="*/ 5367130 h 5764696"/>
              <a:gd name="connsiteX88" fmla="*/ 1698092 w 4276526"/>
              <a:gd name="connsiteY88" fmla="*/ 5340626 h 5764696"/>
              <a:gd name="connsiteX89" fmla="*/ 1472805 w 4276526"/>
              <a:gd name="connsiteY89" fmla="*/ 5221357 h 5764696"/>
              <a:gd name="connsiteX90" fmla="*/ 1419796 w 4276526"/>
              <a:gd name="connsiteY90" fmla="*/ 5194852 h 5764696"/>
              <a:gd name="connsiteX91" fmla="*/ 1353536 w 4276526"/>
              <a:gd name="connsiteY91" fmla="*/ 5128591 h 5764696"/>
              <a:gd name="connsiteX92" fmla="*/ 1287275 w 4276526"/>
              <a:gd name="connsiteY92" fmla="*/ 5088835 h 5764696"/>
              <a:gd name="connsiteX93" fmla="*/ 1101744 w 4276526"/>
              <a:gd name="connsiteY93" fmla="*/ 4890052 h 5764696"/>
              <a:gd name="connsiteX94" fmla="*/ 1075240 w 4276526"/>
              <a:gd name="connsiteY94" fmla="*/ 4823791 h 5764696"/>
              <a:gd name="connsiteX95" fmla="*/ 1008979 w 4276526"/>
              <a:gd name="connsiteY95" fmla="*/ 4744278 h 5764696"/>
              <a:gd name="connsiteX96" fmla="*/ 969223 w 4276526"/>
              <a:gd name="connsiteY96" fmla="*/ 4691270 h 5764696"/>
              <a:gd name="connsiteX97" fmla="*/ 929466 w 4276526"/>
              <a:gd name="connsiteY97" fmla="*/ 4651513 h 5764696"/>
              <a:gd name="connsiteX98" fmla="*/ 889710 w 4276526"/>
              <a:gd name="connsiteY98" fmla="*/ 4598504 h 5764696"/>
              <a:gd name="connsiteX99" fmla="*/ 823449 w 4276526"/>
              <a:gd name="connsiteY99" fmla="*/ 4492487 h 5764696"/>
              <a:gd name="connsiteX100" fmla="*/ 743936 w 4276526"/>
              <a:gd name="connsiteY100" fmla="*/ 4439478 h 5764696"/>
              <a:gd name="connsiteX101" fmla="*/ 478892 w 4276526"/>
              <a:gd name="connsiteY101" fmla="*/ 4015409 h 5764696"/>
              <a:gd name="connsiteX102" fmla="*/ 319866 w 4276526"/>
              <a:gd name="connsiteY102" fmla="*/ 3644348 h 5764696"/>
              <a:gd name="connsiteX103" fmla="*/ 293362 w 4276526"/>
              <a:gd name="connsiteY103" fmla="*/ 3498574 h 5764696"/>
              <a:gd name="connsiteX104" fmla="*/ 266857 w 4276526"/>
              <a:gd name="connsiteY104" fmla="*/ 3419061 h 5764696"/>
              <a:gd name="connsiteX105" fmla="*/ 253605 w 4276526"/>
              <a:gd name="connsiteY105" fmla="*/ 3366052 h 5764696"/>
              <a:gd name="connsiteX106" fmla="*/ 227101 w 4276526"/>
              <a:gd name="connsiteY106" fmla="*/ 3260035 h 5764696"/>
              <a:gd name="connsiteX107" fmla="*/ 200596 w 4276526"/>
              <a:gd name="connsiteY107" fmla="*/ 2968487 h 5764696"/>
              <a:gd name="connsiteX108" fmla="*/ 187344 w 4276526"/>
              <a:gd name="connsiteY108" fmla="*/ 2782957 h 5764696"/>
              <a:gd name="connsiteX109" fmla="*/ 174092 w 4276526"/>
              <a:gd name="connsiteY109" fmla="*/ 2623930 h 5764696"/>
              <a:gd name="connsiteX110" fmla="*/ 160840 w 4276526"/>
              <a:gd name="connsiteY110" fmla="*/ 2372139 h 5764696"/>
              <a:gd name="connsiteX111" fmla="*/ 134336 w 4276526"/>
              <a:gd name="connsiteY111" fmla="*/ 2027583 h 5764696"/>
              <a:gd name="connsiteX112" fmla="*/ 187344 w 4276526"/>
              <a:gd name="connsiteY112" fmla="*/ 887896 h 5764696"/>
              <a:gd name="connsiteX113" fmla="*/ 213849 w 4276526"/>
              <a:gd name="connsiteY113" fmla="*/ 848139 h 5764696"/>
              <a:gd name="connsiteX114" fmla="*/ 240353 w 4276526"/>
              <a:gd name="connsiteY114" fmla="*/ 556591 h 5764696"/>
              <a:gd name="connsiteX115" fmla="*/ 253605 w 4276526"/>
              <a:gd name="connsiteY115" fmla="*/ 516835 h 5764696"/>
              <a:gd name="connsiteX116" fmla="*/ 280110 w 4276526"/>
              <a:gd name="connsiteY116" fmla="*/ 490330 h 5764696"/>
              <a:gd name="connsiteX117" fmla="*/ 346370 w 4276526"/>
              <a:gd name="connsiteY117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30475 w 4276526"/>
              <a:gd name="connsiteY45" fmla="*/ 2398643 h 5764696"/>
              <a:gd name="connsiteX46" fmla="*/ 4083483 w 4276526"/>
              <a:gd name="connsiteY46" fmla="*/ 2425148 h 5764696"/>
              <a:gd name="connsiteX47" fmla="*/ 4189501 w 4276526"/>
              <a:gd name="connsiteY47" fmla="*/ 2504661 h 5764696"/>
              <a:gd name="connsiteX48" fmla="*/ 4114800 w 4276526"/>
              <a:gd name="connsiteY48" fmla="*/ 2590800 h 5764696"/>
              <a:gd name="connsiteX49" fmla="*/ 4269014 w 4276526"/>
              <a:gd name="connsiteY49" fmla="*/ 2915478 h 5764696"/>
              <a:gd name="connsiteX50" fmla="*/ 4255762 w 4276526"/>
              <a:gd name="connsiteY50" fmla="*/ 2968487 h 5764696"/>
              <a:gd name="connsiteX51" fmla="*/ 4229257 w 4276526"/>
              <a:gd name="connsiteY51" fmla="*/ 2994991 h 5764696"/>
              <a:gd name="connsiteX52" fmla="*/ 4202753 w 4276526"/>
              <a:gd name="connsiteY52" fmla="*/ 3101009 h 5764696"/>
              <a:gd name="connsiteX53" fmla="*/ 4176249 w 4276526"/>
              <a:gd name="connsiteY53" fmla="*/ 3180522 h 5764696"/>
              <a:gd name="connsiteX54" fmla="*/ 4162996 w 4276526"/>
              <a:gd name="connsiteY54" fmla="*/ 3220278 h 5764696"/>
              <a:gd name="connsiteX55" fmla="*/ 4123240 w 4276526"/>
              <a:gd name="connsiteY55" fmla="*/ 3313043 h 5764696"/>
              <a:gd name="connsiteX56" fmla="*/ 4109988 w 4276526"/>
              <a:gd name="connsiteY56" fmla="*/ 3366052 h 5764696"/>
              <a:gd name="connsiteX57" fmla="*/ 4083483 w 4276526"/>
              <a:gd name="connsiteY57" fmla="*/ 3392557 h 5764696"/>
              <a:gd name="connsiteX58" fmla="*/ 4043727 w 4276526"/>
              <a:gd name="connsiteY58" fmla="*/ 3511826 h 5764696"/>
              <a:gd name="connsiteX59" fmla="*/ 4017223 w 4276526"/>
              <a:gd name="connsiteY59" fmla="*/ 3604591 h 5764696"/>
              <a:gd name="connsiteX60" fmla="*/ 3990718 w 4276526"/>
              <a:gd name="connsiteY60" fmla="*/ 3697357 h 5764696"/>
              <a:gd name="connsiteX61" fmla="*/ 3990718 w 4276526"/>
              <a:gd name="connsiteY61" fmla="*/ 4174435 h 5764696"/>
              <a:gd name="connsiteX62" fmla="*/ 4017223 w 4276526"/>
              <a:gd name="connsiteY62" fmla="*/ 4267200 h 5764696"/>
              <a:gd name="connsiteX63" fmla="*/ 4043727 w 4276526"/>
              <a:gd name="connsiteY63" fmla="*/ 4373217 h 5764696"/>
              <a:gd name="connsiteX64" fmla="*/ 4056979 w 4276526"/>
              <a:gd name="connsiteY64" fmla="*/ 4479235 h 5764696"/>
              <a:gd name="connsiteX65" fmla="*/ 4083483 w 4276526"/>
              <a:gd name="connsiteY65" fmla="*/ 4572000 h 5764696"/>
              <a:gd name="connsiteX66" fmla="*/ 4070231 w 4276526"/>
              <a:gd name="connsiteY66" fmla="*/ 4744278 h 5764696"/>
              <a:gd name="connsiteX67" fmla="*/ 4030475 w 4276526"/>
              <a:gd name="connsiteY67" fmla="*/ 4810539 h 5764696"/>
              <a:gd name="connsiteX68" fmla="*/ 3990718 w 4276526"/>
              <a:gd name="connsiteY68" fmla="*/ 4890052 h 5764696"/>
              <a:gd name="connsiteX69" fmla="*/ 3911205 w 4276526"/>
              <a:gd name="connsiteY69" fmla="*/ 5102087 h 5764696"/>
              <a:gd name="connsiteX70" fmla="*/ 3871449 w 4276526"/>
              <a:gd name="connsiteY70" fmla="*/ 5287617 h 5764696"/>
              <a:gd name="connsiteX71" fmla="*/ 3844944 w 4276526"/>
              <a:gd name="connsiteY71" fmla="*/ 5367130 h 5764696"/>
              <a:gd name="connsiteX72" fmla="*/ 3818440 w 4276526"/>
              <a:gd name="connsiteY72" fmla="*/ 5473148 h 5764696"/>
              <a:gd name="connsiteX73" fmla="*/ 3791936 w 4276526"/>
              <a:gd name="connsiteY73" fmla="*/ 5512904 h 5764696"/>
              <a:gd name="connsiteX74" fmla="*/ 3778683 w 4276526"/>
              <a:gd name="connsiteY74" fmla="*/ 5552661 h 5764696"/>
              <a:gd name="connsiteX75" fmla="*/ 3712423 w 4276526"/>
              <a:gd name="connsiteY75" fmla="*/ 5618922 h 5764696"/>
              <a:gd name="connsiteX76" fmla="*/ 3619657 w 4276526"/>
              <a:gd name="connsiteY76" fmla="*/ 5645426 h 5764696"/>
              <a:gd name="connsiteX77" fmla="*/ 3540144 w 4276526"/>
              <a:gd name="connsiteY77" fmla="*/ 5671930 h 5764696"/>
              <a:gd name="connsiteX78" fmla="*/ 3420875 w 4276526"/>
              <a:gd name="connsiteY78" fmla="*/ 5724939 h 5764696"/>
              <a:gd name="connsiteX79" fmla="*/ 3261849 w 4276526"/>
              <a:gd name="connsiteY79" fmla="*/ 5764696 h 5764696"/>
              <a:gd name="connsiteX80" fmla="*/ 2758266 w 4276526"/>
              <a:gd name="connsiteY80" fmla="*/ 5751443 h 5764696"/>
              <a:gd name="connsiteX81" fmla="*/ 2718510 w 4276526"/>
              <a:gd name="connsiteY81" fmla="*/ 5724939 h 5764696"/>
              <a:gd name="connsiteX82" fmla="*/ 2479970 w 4276526"/>
              <a:gd name="connsiteY82" fmla="*/ 5711687 h 5764696"/>
              <a:gd name="connsiteX83" fmla="*/ 2347449 w 4276526"/>
              <a:gd name="connsiteY83" fmla="*/ 5632174 h 5764696"/>
              <a:gd name="connsiteX84" fmla="*/ 2201675 w 4276526"/>
              <a:gd name="connsiteY84" fmla="*/ 5579165 h 5764696"/>
              <a:gd name="connsiteX85" fmla="*/ 2069153 w 4276526"/>
              <a:gd name="connsiteY85" fmla="*/ 5486400 h 5764696"/>
              <a:gd name="connsiteX86" fmla="*/ 1817362 w 4276526"/>
              <a:gd name="connsiteY86" fmla="*/ 5367130 h 5764696"/>
              <a:gd name="connsiteX87" fmla="*/ 1698092 w 4276526"/>
              <a:gd name="connsiteY87" fmla="*/ 5340626 h 5764696"/>
              <a:gd name="connsiteX88" fmla="*/ 1472805 w 4276526"/>
              <a:gd name="connsiteY88" fmla="*/ 5221357 h 5764696"/>
              <a:gd name="connsiteX89" fmla="*/ 1419796 w 4276526"/>
              <a:gd name="connsiteY89" fmla="*/ 5194852 h 5764696"/>
              <a:gd name="connsiteX90" fmla="*/ 1353536 w 4276526"/>
              <a:gd name="connsiteY90" fmla="*/ 5128591 h 5764696"/>
              <a:gd name="connsiteX91" fmla="*/ 1287275 w 4276526"/>
              <a:gd name="connsiteY91" fmla="*/ 5088835 h 5764696"/>
              <a:gd name="connsiteX92" fmla="*/ 1101744 w 4276526"/>
              <a:gd name="connsiteY92" fmla="*/ 4890052 h 5764696"/>
              <a:gd name="connsiteX93" fmla="*/ 1075240 w 4276526"/>
              <a:gd name="connsiteY93" fmla="*/ 4823791 h 5764696"/>
              <a:gd name="connsiteX94" fmla="*/ 1008979 w 4276526"/>
              <a:gd name="connsiteY94" fmla="*/ 4744278 h 5764696"/>
              <a:gd name="connsiteX95" fmla="*/ 969223 w 4276526"/>
              <a:gd name="connsiteY95" fmla="*/ 4691270 h 5764696"/>
              <a:gd name="connsiteX96" fmla="*/ 929466 w 4276526"/>
              <a:gd name="connsiteY96" fmla="*/ 4651513 h 5764696"/>
              <a:gd name="connsiteX97" fmla="*/ 889710 w 4276526"/>
              <a:gd name="connsiteY97" fmla="*/ 4598504 h 5764696"/>
              <a:gd name="connsiteX98" fmla="*/ 823449 w 4276526"/>
              <a:gd name="connsiteY98" fmla="*/ 4492487 h 5764696"/>
              <a:gd name="connsiteX99" fmla="*/ 743936 w 4276526"/>
              <a:gd name="connsiteY99" fmla="*/ 4439478 h 5764696"/>
              <a:gd name="connsiteX100" fmla="*/ 478892 w 4276526"/>
              <a:gd name="connsiteY100" fmla="*/ 4015409 h 5764696"/>
              <a:gd name="connsiteX101" fmla="*/ 319866 w 4276526"/>
              <a:gd name="connsiteY101" fmla="*/ 3644348 h 5764696"/>
              <a:gd name="connsiteX102" fmla="*/ 293362 w 4276526"/>
              <a:gd name="connsiteY102" fmla="*/ 3498574 h 5764696"/>
              <a:gd name="connsiteX103" fmla="*/ 266857 w 4276526"/>
              <a:gd name="connsiteY103" fmla="*/ 3419061 h 5764696"/>
              <a:gd name="connsiteX104" fmla="*/ 253605 w 4276526"/>
              <a:gd name="connsiteY104" fmla="*/ 3366052 h 5764696"/>
              <a:gd name="connsiteX105" fmla="*/ 227101 w 4276526"/>
              <a:gd name="connsiteY105" fmla="*/ 3260035 h 5764696"/>
              <a:gd name="connsiteX106" fmla="*/ 200596 w 4276526"/>
              <a:gd name="connsiteY106" fmla="*/ 2968487 h 5764696"/>
              <a:gd name="connsiteX107" fmla="*/ 187344 w 4276526"/>
              <a:gd name="connsiteY107" fmla="*/ 2782957 h 5764696"/>
              <a:gd name="connsiteX108" fmla="*/ 174092 w 4276526"/>
              <a:gd name="connsiteY108" fmla="*/ 2623930 h 5764696"/>
              <a:gd name="connsiteX109" fmla="*/ 160840 w 4276526"/>
              <a:gd name="connsiteY109" fmla="*/ 2372139 h 5764696"/>
              <a:gd name="connsiteX110" fmla="*/ 134336 w 4276526"/>
              <a:gd name="connsiteY110" fmla="*/ 2027583 h 5764696"/>
              <a:gd name="connsiteX111" fmla="*/ 187344 w 4276526"/>
              <a:gd name="connsiteY111" fmla="*/ 887896 h 5764696"/>
              <a:gd name="connsiteX112" fmla="*/ 213849 w 4276526"/>
              <a:gd name="connsiteY112" fmla="*/ 848139 h 5764696"/>
              <a:gd name="connsiteX113" fmla="*/ 240353 w 4276526"/>
              <a:gd name="connsiteY113" fmla="*/ 556591 h 5764696"/>
              <a:gd name="connsiteX114" fmla="*/ 253605 w 4276526"/>
              <a:gd name="connsiteY114" fmla="*/ 516835 h 5764696"/>
              <a:gd name="connsiteX115" fmla="*/ 280110 w 4276526"/>
              <a:gd name="connsiteY115" fmla="*/ 490330 h 5764696"/>
              <a:gd name="connsiteX116" fmla="*/ 346370 w 4276526"/>
              <a:gd name="connsiteY116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884701 w 4276526"/>
              <a:gd name="connsiteY43" fmla="*/ 2266122 h 5764696"/>
              <a:gd name="connsiteX44" fmla="*/ 3962400 w 4276526"/>
              <a:gd name="connsiteY44" fmla="*/ 2590800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90800 h 5764696"/>
              <a:gd name="connsiteX44" fmla="*/ 4083483 w 4276526"/>
              <a:gd name="connsiteY44" fmla="*/ 2425148 h 5764696"/>
              <a:gd name="connsiteX45" fmla="*/ 4189501 w 4276526"/>
              <a:gd name="connsiteY45" fmla="*/ 2504661 h 5764696"/>
              <a:gd name="connsiteX46" fmla="*/ 4114800 w 4276526"/>
              <a:gd name="connsiteY46" fmla="*/ 2590800 h 5764696"/>
              <a:gd name="connsiteX47" fmla="*/ 4269014 w 4276526"/>
              <a:gd name="connsiteY47" fmla="*/ 2915478 h 5764696"/>
              <a:gd name="connsiteX48" fmla="*/ 4255762 w 4276526"/>
              <a:gd name="connsiteY48" fmla="*/ 2968487 h 5764696"/>
              <a:gd name="connsiteX49" fmla="*/ 4229257 w 4276526"/>
              <a:gd name="connsiteY49" fmla="*/ 2994991 h 5764696"/>
              <a:gd name="connsiteX50" fmla="*/ 4202753 w 4276526"/>
              <a:gd name="connsiteY50" fmla="*/ 3101009 h 5764696"/>
              <a:gd name="connsiteX51" fmla="*/ 4176249 w 4276526"/>
              <a:gd name="connsiteY51" fmla="*/ 3180522 h 5764696"/>
              <a:gd name="connsiteX52" fmla="*/ 4162996 w 4276526"/>
              <a:gd name="connsiteY52" fmla="*/ 3220278 h 5764696"/>
              <a:gd name="connsiteX53" fmla="*/ 4123240 w 4276526"/>
              <a:gd name="connsiteY53" fmla="*/ 3313043 h 5764696"/>
              <a:gd name="connsiteX54" fmla="*/ 4109988 w 4276526"/>
              <a:gd name="connsiteY54" fmla="*/ 3366052 h 5764696"/>
              <a:gd name="connsiteX55" fmla="*/ 4083483 w 4276526"/>
              <a:gd name="connsiteY55" fmla="*/ 3392557 h 5764696"/>
              <a:gd name="connsiteX56" fmla="*/ 4043727 w 4276526"/>
              <a:gd name="connsiteY56" fmla="*/ 3511826 h 5764696"/>
              <a:gd name="connsiteX57" fmla="*/ 4017223 w 4276526"/>
              <a:gd name="connsiteY57" fmla="*/ 3604591 h 5764696"/>
              <a:gd name="connsiteX58" fmla="*/ 3990718 w 4276526"/>
              <a:gd name="connsiteY58" fmla="*/ 3697357 h 5764696"/>
              <a:gd name="connsiteX59" fmla="*/ 3990718 w 4276526"/>
              <a:gd name="connsiteY59" fmla="*/ 4174435 h 5764696"/>
              <a:gd name="connsiteX60" fmla="*/ 4017223 w 4276526"/>
              <a:gd name="connsiteY60" fmla="*/ 4267200 h 5764696"/>
              <a:gd name="connsiteX61" fmla="*/ 4043727 w 4276526"/>
              <a:gd name="connsiteY61" fmla="*/ 4373217 h 5764696"/>
              <a:gd name="connsiteX62" fmla="*/ 4056979 w 4276526"/>
              <a:gd name="connsiteY62" fmla="*/ 4479235 h 5764696"/>
              <a:gd name="connsiteX63" fmla="*/ 4083483 w 4276526"/>
              <a:gd name="connsiteY63" fmla="*/ 4572000 h 5764696"/>
              <a:gd name="connsiteX64" fmla="*/ 4070231 w 4276526"/>
              <a:gd name="connsiteY64" fmla="*/ 4744278 h 5764696"/>
              <a:gd name="connsiteX65" fmla="*/ 4030475 w 4276526"/>
              <a:gd name="connsiteY65" fmla="*/ 4810539 h 5764696"/>
              <a:gd name="connsiteX66" fmla="*/ 3990718 w 4276526"/>
              <a:gd name="connsiteY66" fmla="*/ 4890052 h 5764696"/>
              <a:gd name="connsiteX67" fmla="*/ 3911205 w 4276526"/>
              <a:gd name="connsiteY67" fmla="*/ 5102087 h 5764696"/>
              <a:gd name="connsiteX68" fmla="*/ 3871449 w 4276526"/>
              <a:gd name="connsiteY68" fmla="*/ 5287617 h 5764696"/>
              <a:gd name="connsiteX69" fmla="*/ 3844944 w 4276526"/>
              <a:gd name="connsiteY69" fmla="*/ 5367130 h 5764696"/>
              <a:gd name="connsiteX70" fmla="*/ 3818440 w 4276526"/>
              <a:gd name="connsiteY70" fmla="*/ 5473148 h 5764696"/>
              <a:gd name="connsiteX71" fmla="*/ 3791936 w 4276526"/>
              <a:gd name="connsiteY71" fmla="*/ 5512904 h 5764696"/>
              <a:gd name="connsiteX72" fmla="*/ 3778683 w 4276526"/>
              <a:gd name="connsiteY72" fmla="*/ 5552661 h 5764696"/>
              <a:gd name="connsiteX73" fmla="*/ 3712423 w 4276526"/>
              <a:gd name="connsiteY73" fmla="*/ 5618922 h 5764696"/>
              <a:gd name="connsiteX74" fmla="*/ 3619657 w 4276526"/>
              <a:gd name="connsiteY74" fmla="*/ 5645426 h 5764696"/>
              <a:gd name="connsiteX75" fmla="*/ 3540144 w 4276526"/>
              <a:gd name="connsiteY75" fmla="*/ 5671930 h 5764696"/>
              <a:gd name="connsiteX76" fmla="*/ 3420875 w 4276526"/>
              <a:gd name="connsiteY76" fmla="*/ 5724939 h 5764696"/>
              <a:gd name="connsiteX77" fmla="*/ 3261849 w 4276526"/>
              <a:gd name="connsiteY77" fmla="*/ 5764696 h 5764696"/>
              <a:gd name="connsiteX78" fmla="*/ 2758266 w 4276526"/>
              <a:gd name="connsiteY78" fmla="*/ 5751443 h 5764696"/>
              <a:gd name="connsiteX79" fmla="*/ 2718510 w 4276526"/>
              <a:gd name="connsiteY79" fmla="*/ 5724939 h 5764696"/>
              <a:gd name="connsiteX80" fmla="*/ 2479970 w 4276526"/>
              <a:gd name="connsiteY80" fmla="*/ 5711687 h 5764696"/>
              <a:gd name="connsiteX81" fmla="*/ 2347449 w 4276526"/>
              <a:gd name="connsiteY81" fmla="*/ 5632174 h 5764696"/>
              <a:gd name="connsiteX82" fmla="*/ 2201675 w 4276526"/>
              <a:gd name="connsiteY82" fmla="*/ 5579165 h 5764696"/>
              <a:gd name="connsiteX83" fmla="*/ 2069153 w 4276526"/>
              <a:gd name="connsiteY83" fmla="*/ 5486400 h 5764696"/>
              <a:gd name="connsiteX84" fmla="*/ 1817362 w 4276526"/>
              <a:gd name="connsiteY84" fmla="*/ 5367130 h 5764696"/>
              <a:gd name="connsiteX85" fmla="*/ 1698092 w 4276526"/>
              <a:gd name="connsiteY85" fmla="*/ 5340626 h 5764696"/>
              <a:gd name="connsiteX86" fmla="*/ 1472805 w 4276526"/>
              <a:gd name="connsiteY86" fmla="*/ 5221357 h 5764696"/>
              <a:gd name="connsiteX87" fmla="*/ 1419796 w 4276526"/>
              <a:gd name="connsiteY87" fmla="*/ 5194852 h 5764696"/>
              <a:gd name="connsiteX88" fmla="*/ 1353536 w 4276526"/>
              <a:gd name="connsiteY88" fmla="*/ 5128591 h 5764696"/>
              <a:gd name="connsiteX89" fmla="*/ 1287275 w 4276526"/>
              <a:gd name="connsiteY89" fmla="*/ 5088835 h 5764696"/>
              <a:gd name="connsiteX90" fmla="*/ 1101744 w 4276526"/>
              <a:gd name="connsiteY90" fmla="*/ 4890052 h 5764696"/>
              <a:gd name="connsiteX91" fmla="*/ 1075240 w 4276526"/>
              <a:gd name="connsiteY91" fmla="*/ 4823791 h 5764696"/>
              <a:gd name="connsiteX92" fmla="*/ 1008979 w 4276526"/>
              <a:gd name="connsiteY92" fmla="*/ 4744278 h 5764696"/>
              <a:gd name="connsiteX93" fmla="*/ 969223 w 4276526"/>
              <a:gd name="connsiteY93" fmla="*/ 4691270 h 5764696"/>
              <a:gd name="connsiteX94" fmla="*/ 929466 w 4276526"/>
              <a:gd name="connsiteY94" fmla="*/ 4651513 h 5764696"/>
              <a:gd name="connsiteX95" fmla="*/ 889710 w 4276526"/>
              <a:gd name="connsiteY95" fmla="*/ 4598504 h 5764696"/>
              <a:gd name="connsiteX96" fmla="*/ 823449 w 4276526"/>
              <a:gd name="connsiteY96" fmla="*/ 4492487 h 5764696"/>
              <a:gd name="connsiteX97" fmla="*/ 743936 w 4276526"/>
              <a:gd name="connsiteY97" fmla="*/ 4439478 h 5764696"/>
              <a:gd name="connsiteX98" fmla="*/ 478892 w 4276526"/>
              <a:gd name="connsiteY98" fmla="*/ 4015409 h 5764696"/>
              <a:gd name="connsiteX99" fmla="*/ 319866 w 4276526"/>
              <a:gd name="connsiteY99" fmla="*/ 3644348 h 5764696"/>
              <a:gd name="connsiteX100" fmla="*/ 293362 w 4276526"/>
              <a:gd name="connsiteY100" fmla="*/ 3498574 h 5764696"/>
              <a:gd name="connsiteX101" fmla="*/ 266857 w 4276526"/>
              <a:gd name="connsiteY101" fmla="*/ 3419061 h 5764696"/>
              <a:gd name="connsiteX102" fmla="*/ 253605 w 4276526"/>
              <a:gd name="connsiteY102" fmla="*/ 3366052 h 5764696"/>
              <a:gd name="connsiteX103" fmla="*/ 227101 w 4276526"/>
              <a:gd name="connsiteY103" fmla="*/ 3260035 h 5764696"/>
              <a:gd name="connsiteX104" fmla="*/ 200596 w 4276526"/>
              <a:gd name="connsiteY104" fmla="*/ 2968487 h 5764696"/>
              <a:gd name="connsiteX105" fmla="*/ 187344 w 4276526"/>
              <a:gd name="connsiteY105" fmla="*/ 2782957 h 5764696"/>
              <a:gd name="connsiteX106" fmla="*/ 174092 w 4276526"/>
              <a:gd name="connsiteY106" fmla="*/ 2623930 h 5764696"/>
              <a:gd name="connsiteX107" fmla="*/ 160840 w 4276526"/>
              <a:gd name="connsiteY107" fmla="*/ 2372139 h 5764696"/>
              <a:gd name="connsiteX108" fmla="*/ 134336 w 4276526"/>
              <a:gd name="connsiteY108" fmla="*/ 2027583 h 5764696"/>
              <a:gd name="connsiteX109" fmla="*/ 187344 w 4276526"/>
              <a:gd name="connsiteY109" fmla="*/ 887896 h 5764696"/>
              <a:gd name="connsiteX110" fmla="*/ 213849 w 4276526"/>
              <a:gd name="connsiteY110" fmla="*/ 848139 h 5764696"/>
              <a:gd name="connsiteX111" fmla="*/ 240353 w 4276526"/>
              <a:gd name="connsiteY111" fmla="*/ 556591 h 5764696"/>
              <a:gd name="connsiteX112" fmla="*/ 253605 w 4276526"/>
              <a:gd name="connsiteY112" fmla="*/ 516835 h 5764696"/>
              <a:gd name="connsiteX113" fmla="*/ 280110 w 4276526"/>
              <a:gd name="connsiteY113" fmla="*/ 490330 h 5764696"/>
              <a:gd name="connsiteX114" fmla="*/ 346370 w 4276526"/>
              <a:gd name="connsiteY114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083483 w 4276526"/>
              <a:gd name="connsiteY44" fmla="*/ 2425148 h 5764696"/>
              <a:gd name="connsiteX45" fmla="*/ 4189501 w 4276526"/>
              <a:gd name="connsiteY45" fmla="*/ 2504661 h 5764696"/>
              <a:gd name="connsiteX46" fmla="*/ 4114800 w 4276526"/>
              <a:gd name="connsiteY46" fmla="*/ 2590800 h 5764696"/>
              <a:gd name="connsiteX47" fmla="*/ 4269014 w 4276526"/>
              <a:gd name="connsiteY47" fmla="*/ 2915478 h 5764696"/>
              <a:gd name="connsiteX48" fmla="*/ 4255762 w 4276526"/>
              <a:gd name="connsiteY48" fmla="*/ 2968487 h 5764696"/>
              <a:gd name="connsiteX49" fmla="*/ 4229257 w 4276526"/>
              <a:gd name="connsiteY49" fmla="*/ 2994991 h 5764696"/>
              <a:gd name="connsiteX50" fmla="*/ 4202753 w 4276526"/>
              <a:gd name="connsiteY50" fmla="*/ 3101009 h 5764696"/>
              <a:gd name="connsiteX51" fmla="*/ 4176249 w 4276526"/>
              <a:gd name="connsiteY51" fmla="*/ 3180522 h 5764696"/>
              <a:gd name="connsiteX52" fmla="*/ 4162996 w 4276526"/>
              <a:gd name="connsiteY52" fmla="*/ 3220278 h 5764696"/>
              <a:gd name="connsiteX53" fmla="*/ 4123240 w 4276526"/>
              <a:gd name="connsiteY53" fmla="*/ 3313043 h 5764696"/>
              <a:gd name="connsiteX54" fmla="*/ 4109988 w 4276526"/>
              <a:gd name="connsiteY54" fmla="*/ 3366052 h 5764696"/>
              <a:gd name="connsiteX55" fmla="*/ 4083483 w 4276526"/>
              <a:gd name="connsiteY55" fmla="*/ 3392557 h 5764696"/>
              <a:gd name="connsiteX56" fmla="*/ 4043727 w 4276526"/>
              <a:gd name="connsiteY56" fmla="*/ 3511826 h 5764696"/>
              <a:gd name="connsiteX57" fmla="*/ 4017223 w 4276526"/>
              <a:gd name="connsiteY57" fmla="*/ 3604591 h 5764696"/>
              <a:gd name="connsiteX58" fmla="*/ 3990718 w 4276526"/>
              <a:gd name="connsiteY58" fmla="*/ 3697357 h 5764696"/>
              <a:gd name="connsiteX59" fmla="*/ 3990718 w 4276526"/>
              <a:gd name="connsiteY59" fmla="*/ 4174435 h 5764696"/>
              <a:gd name="connsiteX60" fmla="*/ 4017223 w 4276526"/>
              <a:gd name="connsiteY60" fmla="*/ 4267200 h 5764696"/>
              <a:gd name="connsiteX61" fmla="*/ 4043727 w 4276526"/>
              <a:gd name="connsiteY61" fmla="*/ 4373217 h 5764696"/>
              <a:gd name="connsiteX62" fmla="*/ 4056979 w 4276526"/>
              <a:gd name="connsiteY62" fmla="*/ 4479235 h 5764696"/>
              <a:gd name="connsiteX63" fmla="*/ 4083483 w 4276526"/>
              <a:gd name="connsiteY63" fmla="*/ 4572000 h 5764696"/>
              <a:gd name="connsiteX64" fmla="*/ 4070231 w 4276526"/>
              <a:gd name="connsiteY64" fmla="*/ 4744278 h 5764696"/>
              <a:gd name="connsiteX65" fmla="*/ 4030475 w 4276526"/>
              <a:gd name="connsiteY65" fmla="*/ 4810539 h 5764696"/>
              <a:gd name="connsiteX66" fmla="*/ 3990718 w 4276526"/>
              <a:gd name="connsiteY66" fmla="*/ 4890052 h 5764696"/>
              <a:gd name="connsiteX67" fmla="*/ 3911205 w 4276526"/>
              <a:gd name="connsiteY67" fmla="*/ 5102087 h 5764696"/>
              <a:gd name="connsiteX68" fmla="*/ 3871449 w 4276526"/>
              <a:gd name="connsiteY68" fmla="*/ 5287617 h 5764696"/>
              <a:gd name="connsiteX69" fmla="*/ 3844944 w 4276526"/>
              <a:gd name="connsiteY69" fmla="*/ 5367130 h 5764696"/>
              <a:gd name="connsiteX70" fmla="*/ 3818440 w 4276526"/>
              <a:gd name="connsiteY70" fmla="*/ 5473148 h 5764696"/>
              <a:gd name="connsiteX71" fmla="*/ 3791936 w 4276526"/>
              <a:gd name="connsiteY71" fmla="*/ 5512904 h 5764696"/>
              <a:gd name="connsiteX72" fmla="*/ 3778683 w 4276526"/>
              <a:gd name="connsiteY72" fmla="*/ 5552661 h 5764696"/>
              <a:gd name="connsiteX73" fmla="*/ 3712423 w 4276526"/>
              <a:gd name="connsiteY73" fmla="*/ 5618922 h 5764696"/>
              <a:gd name="connsiteX74" fmla="*/ 3619657 w 4276526"/>
              <a:gd name="connsiteY74" fmla="*/ 5645426 h 5764696"/>
              <a:gd name="connsiteX75" fmla="*/ 3540144 w 4276526"/>
              <a:gd name="connsiteY75" fmla="*/ 5671930 h 5764696"/>
              <a:gd name="connsiteX76" fmla="*/ 3420875 w 4276526"/>
              <a:gd name="connsiteY76" fmla="*/ 5724939 h 5764696"/>
              <a:gd name="connsiteX77" fmla="*/ 3261849 w 4276526"/>
              <a:gd name="connsiteY77" fmla="*/ 5764696 h 5764696"/>
              <a:gd name="connsiteX78" fmla="*/ 2758266 w 4276526"/>
              <a:gd name="connsiteY78" fmla="*/ 5751443 h 5764696"/>
              <a:gd name="connsiteX79" fmla="*/ 2718510 w 4276526"/>
              <a:gd name="connsiteY79" fmla="*/ 5724939 h 5764696"/>
              <a:gd name="connsiteX80" fmla="*/ 2479970 w 4276526"/>
              <a:gd name="connsiteY80" fmla="*/ 5711687 h 5764696"/>
              <a:gd name="connsiteX81" fmla="*/ 2347449 w 4276526"/>
              <a:gd name="connsiteY81" fmla="*/ 5632174 h 5764696"/>
              <a:gd name="connsiteX82" fmla="*/ 2201675 w 4276526"/>
              <a:gd name="connsiteY82" fmla="*/ 5579165 h 5764696"/>
              <a:gd name="connsiteX83" fmla="*/ 2069153 w 4276526"/>
              <a:gd name="connsiteY83" fmla="*/ 5486400 h 5764696"/>
              <a:gd name="connsiteX84" fmla="*/ 1817362 w 4276526"/>
              <a:gd name="connsiteY84" fmla="*/ 5367130 h 5764696"/>
              <a:gd name="connsiteX85" fmla="*/ 1698092 w 4276526"/>
              <a:gd name="connsiteY85" fmla="*/ 5340626 h 5764696"/>
              <a:gd name="connsiteX86" fmla="*/ 1472805 w 4276526"/>
              <a:gd name="connsiteY86" fmla="*/ 5221357 h 5764696"/>
              <a:gd name="connsiteX87" fmla="*/ 1419796 w 4276526"/>
              <a:gd name="connsiteY87" fmla="*/ 5194852 h 5764696"/>
              <a:gd name="connsiteX88" fmla="*/ 1353536 w 4276526"/>
              <a:gd name="connsiteY88" fmla="*/ 5128591 h 5764696"/>
              <a:gd name="connsiteX89" fmla="*/ 1287275 w 4276526"/>
              <a:gd name="connsiteY89" fmla="*/ 5088835 h 5764696"/>
              <a:gd name="connsiteX90" fmla="*/ 1101744 w 4276526"/>
              <a:gd name="connsiteY90" fmla="*/ 4890052 h 5764696"/>
              <a:gd name="connsiteX91" fmla="*/ 1075240 w 4276526"/>
              <a:gd name="connsiteY91" fmla="*/ 4823791 h 5764696"/>
              <a:gd name="connsiteX92" fmla="*/ 1008979 w 4276526"/>
              <a:gd name="connsiteY92" fmla="*/ 4744278 h 5764696"/>
              <a:gd name="connsiteX93" fmla="*/ 969223 w 4276526"/>
              <a:gd name="connsiteY93" fmla="*/ 4691270 h 5764696"/>
              <a:gd name="connsiteX94" fmla="*/ 929466 w 4276526"/>
              <a:gd name="connsiteY94" fmla="*/ 4651513 h 5764696"/>
              <a:gd name="connsiteX95" fmla="*/ 889710 w 4276526"/>
              <a:gd name="connsiteY95" fmla="*/ 4598504 h 5764696"/>
              <a:gd name="connsiteX96" fmla="*/ 823449 w 4276526"/>
              <a:gd name="connsiteY96" fmla="*/ 4492487 h 5764696"/>
              <a:gd name="connsiteX97" fmla="*/ 743936 w 4276526"/>
              <a:gd name="connsiteY97" fmla="*/ 4439478 h 5764696"/>
              <a:gd name="connsiteX98" fmla="*/ 478892 w 4276526"/>
              <a:gd name="connsiteY98" fmla="*/ 4015409 h 5764696"/>
              <a:gd name="connsiteX99" fmla="*/ 319866 w 4276526"/>
              <a:gd name="connsiteY99" fmla="*/ 3644348 h 5764696"/>
              <a:gd name="connsiteX100" fmla="*/ 293362 w 4276526"/>
              <a:gd name="connsiteY100" fmla="*/ 3498574 h 5764696"/>
              <a:gd name="connsiteX101" fmla="*/ 266857 w 4276526"/>
              <a:gd name="connsiteY101" fmla="*/ 3419061 h 5764696"/>
              <a:gd name="connsiteX102" fmla="*/ 253605 w 4276526"/>
              <a:gd name="connsiteY102" fmla="*/ 3366052 h 5764696"/>
              <a:gd name="connsiteX103" fmla="*/ 227101 w 4276526"/>
              <a:gd name="connsiteY103" fmla="*/ 3260035 h 5764696"/>
              <a:gd name="connsiteX104" fmla="*/ 200596 w 4276526"/>
              <a:gd name="connsiteY104" fmla="*/ 2968487 h 5764696"/>
              <a:gd name="connsiteX105" fmla="*/ 187344 w 4276526"/>
              <a:gd name="connsiteY105" fmla="*/ 2782957 h 5764696"/>
              <a:gd name="connsiteX106" fmla="*/ 174092 w 4276526"/>
              <a:gd name="connsiteY106" fmla="*/ 2623930 h 5764696"/>
              <a:gd name="connsiteX107" fmla="*/ 160840 w 4276526"/>
              <a:gd name="connsiteY107" fmla="*/ 2372139 h 5764696"/>
              <a:gd name="connsiteX108" fmla="*/ 134336 w 4276526"/>
              <a:gd name="connsiteY108" fmla="*/ 2027583 h 5764696"/>
              <a:gd name="connsiteX109" fmla="*/ 187344 w 4276526"/>
              <a:gd name="connsiteY109" fmla="*/ 887896 h 5764696"/>
              <a:gd name="connsiteX110" fmla="*/ 213849 w 4276526"/>
              <a:gd name="connsiteY110" fmla="*/ 848139 h 5764696"/>
              <a:gd name="connsiteX111" fmla="*/ 240353 w 4276526"/>
              <a:gd name="connsiteY111" fmla="*/ 556591 h 5764696"/>
              <a:gd name="connsiteX112" fmla="*/ 253605 w 4276526"/>
              <a:gd name="connsiteY112" fmla="*/ 516835 h 5764696"/>
              <a:gd name="connsiteX113" fmla="*/ 280110 w 4276526"/>
              <a:gd name="connsiteY113" fmla="*/ 490330 h 5764696"/>
              <a:gd name="connsiteX114" fmla="*/ 346370 w 4276526"/>
              <a:gd name="connsiteY114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083483 w 4276526"/>
              <a:gd name="connsiteY44" fmla="*/ 2425148 h 5764696"/>
              <a:gd name="connsiteX45" fmla="*/ 4114800 w 4276526"/>
              <a:gd name="connsiteY45" fmla="*/ 2590800 h 5764696"/>
              <a:gd name="connsiteX46" fmla="*/ 4269014 w 4276526"/>
              <a:gd name="connsiteY46" fmla="*/ 2915478 h 5764696"/>
              <a:gd name="connsiteX47" fmla="*/ 4255762 w 4276526"/>
              <a:gd name="connsiteY47" fmla="*/ 2968487 h 5764696"/>
              <a:gd name="connsiteX48" fmla="*/ 4229257 w 4276526"/>
              <a:gd name="connsiteY48" fmla="*/ 2994991 h 5764696"/>
              <a:gd name="connsiteX49" fmla="*/ 4202753 w 4276526"/>
              <a:gd name="connsiteY49" fmla="*/ 3101009 h 5764696"/>
              <a:gd name="connsiteX50" fmla="*/ 4176249 w 4276526"/>
              <a:gd name="connsiteY50" fmla="*/ 3180522 h 5764696"/>
              <a:gd name="connsiteX51" fmla="*/ 4162996 w 4276526"/>
              <a:gd name="connsiteY51" fmla="*/ 3220278 h 5764696"/>
              <a:gd name="connsiteX52" fmla="*/ 4123240 w 4276526"/>
              <a:gd name="connsiteY52" fmla="*/ 3313043 h 5764696"/>
              <a:gd name="connsiteX53" fmla="*/ 4109988 w 4276526"/>
              <a:gd name="connsiteY53" fmla="*/ 3366052 h 5764696"/>
              <a:gd name="connsiteX54" fmla="*/ 4083483 w 4276526"/>
              <a:gd name="connsiteY54" fmla="*/ 3392557 h 5764696"/>
              <a:gd name="connsiteX55" fmla="*/ 4043727 w 4276526"/>
              <a:gd name="connsiteY55" fmla="*/ 3511826 h 5764696"/>
              <a:gd name="connsiteX56" fmla="*/ 4017223 w 4276526"/>
              <a:gd name="connsiteY56" fmla="*/ 3604591 h 5764696"/>
              <a:gd name="connsiteX57" fmla="*/ 3990718 w 4276526"/>
              <a:gd name="connsiteY57" fmla="*/ 3697357 h 5764696"/>
              <a:gd name="connsiteX58" fmla="*/ 3990718 w 4276526"/>
              <a:gd name="connsiteY58" fmla="*/ 4174435 h 5764696"/>
              <a:gd name="connsiteX59" fmla="*/ 4017223 w 4276526"/>
              <a:gd name="connsiteY59" fmla="*/ 4267200 h 5764696"/>
              <a:gd name="connsiteX60" fmla="*/ 4043727 w 4276526"/>
              <a:gd name="connsiteY60" fmla="*/ 4373217 h 5764696"/>
              <a:gd name="connsiteX61" fmla="*/ 4056979 w 4276526"/>
              <a:gd name="connsiteY61" fmla="*/ 4479235 h 5764696"/>
              <a:gd name="connsiteX62" fmla="*/ 4083483 w 4276526"/>
              <a:gd name="connsiteY62" fmla="*/ 4572000 h 5764696"/>
              <a:gd name="connsiteX63" fmla="*/ 4070231 w 4276526"/>
              <a:gd name="connsiteY63" fmla="*/ 4744278 h 5764696"/>
              <a:gd name="connsiteX64" fmla="*/ 4030475 w 4276526"/>
              <a:gd name="connsiteY64" fmla="*/ 4810539 h 5764696"/>
              <a:gd name="connsiteX65" fmla="*/ 3990718 w 4276526"/>
              <a:gd name="connsiteY65" fmla="*/ 4890052 h 5764696"/>
              <a:gd name="connsiteX66" fmla="*/ 3911205 w 4276526"/>
              <a:gd name="connsiteY66" fmla="*/ 5102087 h 5764696"/>
              <a:gd name="connsiteX67" fmla="*/ 3871449 w 4276526"/>
              <a:gd name="connsiteY67" fmla="*/ 5287617 h 5764696"/>
              <a:gd name="connsiteX68" fmla="*/ 3844944 w 4276526"/>
              <a:gd name="connsiteY68" fmla="*/ 5367130 h 5764696"/>
              <a:gd name="connsiteX69" fmla="*/ 3818440 w 4276526"/>
              <a:gd name="connsiteY69" fmla="*/ 5473148 h 5764696"/>
              <a:gd name="connsiteX70" fmla="*/ 3791936 w 4276526"/>
              <a:gd name="connsiteY70" fmla="*/ 5512904 h 5764696"/>
              <a:gd name="connsiteX71" fmla="*/ 3778683 w 4276526"/>
              <a:gd name="connsiteY71" fmla="*/ 5552661 h 5764696"/>
              <a:gd name="connsiteX72" fmla="*/ 3712423 w 4276526"/>
              <a:gd name="connsiteY72" fmla="*/ 5618922 h 5764696"/>
              <a:gd name="connsiteX73" fmla="*/ 3619657 w 4276526"/>
              <a:gd name="connsiteY73" fmla="*/ 5645426 h 5764696"/>
              <a:gd name="connsiteX74" fmla="*/ 3540144 w 4276526"/>
              <a:gd name="connsiteY74" fmla="*/ 5671930 h 5764696"/>
              <a:gd name="connsiteX75" fmla="*/ 3420875 w 4276526"/>
              <a:gd name="connsiteY75" fmla="*/ 5724939 h 5764696"/>
              <a:gd name="connsiteX76" fmla="*/ 3261849 w 4276526"/>
              <a:gd name="connsiteY76" fmla="*/ 5764696 h 5764696"/>
              <a:gd name="connsiteX77" fmla="*/ 2758266 w 4276526"/>
              <a:gd name="connsiteY77" fmla="*/ 5751443 h 5764696"/>
              <a:gd name="connsiteX78" fmla="*/ 2718510 w 4276526"/>
              <a:gd name="connsiteY78" fmla="*/ 5724939 h 5764696"/>
              <a:gd name="connsiteX79" fmla="*/ 2479970 w 4276526"/>
              <a:gd name="connsiteY79" fmla="*/ 5711687 h 5764696"/>
              <a:gd name="connsiteX80" fmla="*/ 2347449 w 4276526"/>
              <a:gd name="connsiteY80" fmla="*/ 5632174 h 5764696"/>
              <a:gd name="connsiteX81" fmla="*/ 2201675 w 4276526"/>
              <a:gd name="connsiteY81" fmla="*/ 5579165 h 5764696"/>
              <a:gd name="connsiteX82" fmla="*/ 2069153 w 4276526"/>
              <a:gd name="connsiteY82" fmla="*/ 5486400 h 5764696"/>
              <a:gd name="connsiteX83" fmla="*/ 1817362 w 4276526"/>
              <a:gd name="connsiteY83" fmla="*/ 5367130 h 5764696"/>
              <a:gd name="connsiteX84" fmla="*/ 1698092 w 4276526"/>
              <a:gd name="connsiteY84" fmla="*/ 5340626 h 5764696"/>
              <a:gd name="connsiteX85" fmla="*/ 1472805 w 4276526"/>
              <a:gd name="connsiteY85" fmla="*/ 5221357 h 5764696"/>
              <a:gd name="connsiteX86" fmla="*/ 1419796 w 4276526"/>
              <a:gd name="connsiteY86" fmla="*/ 5194852 h 5764696"/>
              <a:gd name="connsiteX87" fmla="*/ 1353536 w 4276526"/>
              <a:gd name="connsiteY87" fmla="*/ 5128591 h 5764696"/>
              <a:gd name="connsiteX88" fmla="*/ 1287275 w 4276526"/>
              <a:gd name="connsiteY88" fmla="*/ 5088835 h 5764696"/>
              <a:gd name="connsiteX89" fmla="*/ 1101744 w 4276526"/>
              <a:gd name="connsiteY89" fmla="*/ 4890052 h 5764696"/>
              <a:gd name="connsiteX90" fmla="*/ 1075240 w 4276526"/>
              <a:gd name="connsiteY90" fmla="*/ 4823791 h 5764696"/>
              <a:gd name="connsiteX91" fmla="*/ 1008979 w 4276526"/>
              <a:gd name="connsiteY91" fmla="*/ 4744278 h 5764696"/>
              <a:gd name="connsiteX92" fmla="*/ 969223 w 4276526"/>
              <a:gd name="connsiteY92" fmla="*/ 4691270 h 5764696"/>
              <a:gd name="connsiteX93" fmla="*/ 929466 w 4276526"/>
              <a:gd name="connsiteY93" fmla="*/ 4651513 h 5764696"/>
              <a:gd name="connsiteX94" fmla="*/ 889710 w 4276526"/>
              <a:gd name="connsiteY94" fmla="*/ 4598504 h 5764696"/>
              <a:gd name="connsiteX95" fmla="*/ 823449 w 4276526"/>
              <a:gd name="connsiteY95" fmla="*/ 4492487 h 5764696"/>
              <a:gd name="connsiteX96" fmla="*/ 743936 w 4276526"/>
              <a:gd name="connsiteY96" fmla="*/ 4439478 h 5764696"/>
              <a:gd name="connsiteX97" fmla="*/ 478892 w 4276526"/>
              <a:gd name="connsiteY97" fmla="*/ 4015409 h 5764696"/>
              <a:gd name="connsiteX98" fmla="*/ 319866 w 4276526"/>
              <a:gd name="connsiteY98" fmla="*/ 3644348 h 5764696"/>
              <a:gd name="connsiteX99" fmla="*/ 293362 w 4276526"/>
              <a:gd name="connsiteY99" fmla="*/ 3498574 h 5764696"/>
              <a:gd name="connsiteX100" fmla="*/ 266857 w 4276526"/>
              <a:gd name="connsiteY100" fmla="*/ 3419061 h 5764696"/>
              <a:gd name="connsiteX101" fmla="*/ 253605 w 4276526"/>
              <a:gd name="connsiteY101" fmla="*/ 3366052 h 5764696"/>
              <a:gd name="connsiteX102" fmla="*/ 227101 w 4276526"/>
              <a:gd name="connsiteY102" fmla="*/ 3260035 h 5764696"/>
              <a:gd name="connsiteX103" fmla="*/ 200596 w 4276526"/>
              <a:gd name="connsiteY103" fmla="*/ 2968487 h 5764696"/>
              <a:gd name="connsiteX104" fmla="*/ 187344 w 4276526"/>
              <a:gd name="connsiteY104" fmla="*/ 2782957 h 5764696"/>
              <a:gd name="connsiteX105" fmla="*/ 174092 w 4276526"/>
              <a:gd name="connsiteY105" fmla="*/ 2623930 h 5764696"/>
              <a:gd name="connsiteX106" fmla="*/ 160840 w 4276526"/>
              <a:gd name="connsiteY106" fmla="*/ 2372139 h 5764696"/>
              <a:gd name="connsiteX107" fmla="*/ 134336 w 4276526"/>
              <a:gd name="connsiteY107" fmla="*/ 2027583 h 5764696"/>
              <a:gd name="connsiteX108" fmla="*/ 187344 w 4276526"/>
              <a:gd name="connsiteY108" fmla="*/ 887896 h 5764696"/>
              <a:gd name="connsiteX109" fmla="*/ 213849 w 4276526"/>
              <a:gd name="connsiteY109" fmla="*/ 848139 h 5764696"/>
              <a:gd name="connsiteX110" fmla="*/ 240353 w 4276526"/>
              <a:gd name="connsiteY110" fmla="*/ 556591 h 5764696"/>
              <a:gd name="connsiteX111" fmla="*/ 253605 w 4276526"/>
              <a:gd name="connsiteY111" fmla="*/ 516835 h 5764696"/>
              <a:gd name="connsiteX112" fmla="*/ 280110 w 4276526"/>
              <a:gd name="connsiteY112" fmla="*/ 490330 h 5764696"/>
              <a:gd name="connsiteX113" fmla="*/ 346370 w 4276526"/>
              <a:gd name="connsiteY113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114800 w 4276526"/>
              <a:gd name="connsiteY44" fmla="*/ 2590800 h 5764696"/>
              <a:gd name="connsiteX45" fmla="*/ 4269014 w 4276526"/>
              <a:gd name="connsiteY45" fmla="*/ 2915478 h 5764696"/>
              <a:gd name="connsiteX46" fmla="*/ 4255762 w 4276526"/>
              <a:gd name="connsiteY46" fmla="*/ 2968487 h 5764696"/>
              <a:gd name="connsiteX47" fmla="*/ 4229257 w 4276526"/>
              <a:gd name="connsiteY47" fmla="*/ 2994991 h 5764696"/>
              <a:gd name="connsiteX48" fmla="*/ 4202753 w 4276526"/>
              <a:gd name="connsiteY48" fmla="*/ 3101009 h 5764696"/>
              <a:gd name="connsiteX49" fmla="*/ 4176249 w 4276526"/>
              <a:gd name="connsiteY49" fmla="*/ 3180522 h 5764696"/>
              <a:gd name="connsiteX50" fmla="*/ 4162996 w 4276526"/>
              <a:gd name="connsiteY50" fmla="*/ 3220278 h 5764696"/>
              <a:gd name="connsiteX51" fmla="*/ 4123240 w 4276526"/>
              <a:gd name="connsiteY51" fmla="*/ 3313043 h 5764696"/>
              <a:gd name="connsiteX52" fmla="*/ 4109988 w 4276526"/>
              <a:gd name="connsiteY52" fmla="*/ 3366052 h 5764696"/>
              <a:gd name="connsiteX53" fmla="*/ 4083483 w 4276526"/>
              <a:gd name="connsiteY53" fmla="*/ 3392557 h 5764696"/>
              <a:gd name="connsiteX54" fmla="*/ 4043727 w 4276526"/>
              <a:gd name="connsiteY54" fmla="*/ 3511826 h 5764696"/>
              <a:gd name="connsiteX55" fmla="*/ 4017223 w 4276526"/>
              <a:gd name="connsiteY55" fmla="*/ 3604591 h 5764696"/>
              <a:gd name="connsiteX56" fmla="*/ 3990718 w 4276526"/>
              <a:gd name="connsiteY56" fmla="*/ 3697357 h 5764696"/>
              <a:gd name="connsiteX57" fmla="*/ 3990718 w 4276526"/>
              <a:gd name="connsiteY57" fmla="*/ 4174435 h 5764696"/>
              <a:gd name="connsiteX58" fmla="*/ 4017223 w 4276526"/>
              <a:gd name="connsiteY58" fmla="*/ 4267200 h 5764696"/>
              <a:gd name="connsiteX59" fmla="*/ 4043727 w 4276526"/>
              <a:gd name="connsiteY59" fmla="*/ 4373217 h 5764696"/>
              <a:gd name="connsiteX60" fmla="*/ 4056979 w 4276526"/>
              <a:gd name="connsiteY60" fmla="*/ 4479235 h 5764696"/>
              <a:gd name="connsiteX61" fmla="*/ 4083483 w 4276526"/>
              <a:gd name="connsiteY61" fmla="*/ 4572000 h 5764696"/>
              <a:gd name="connsiteX62" fmla="*/ 4070231 w 4276526"/>
              <a:gd name="connsiteY62" fmla="*/ 4744278 h 5764696"/>
              <a:gd name="connsiteX63" fmla="*/ 4030475 w 4276526"/>
              <a:gd name="connsiteY63" fmla="*/ 4810539 h 5764696"/>
              <a:gd name="connsiteX64" fmla="*/ 3990718 w 4276526"/>
              <a:gd name="connsiteY64" fmla="*/ 4890052 h 5764696"/>
              <a:gd name="connsiteX65" fmla="*/ 3911205 w 4276526"/>
              <a:gd name="connsiteY65" fmla="*/ 5102087 h 5764696"/>
              <a:gd name="connsiteX66" fmla="*/ 3871449 w 4276526"/>
              <a:gd name="connsiteY66" fmla="*/ 5287617 h 5764696"/>
              <a:gd name="connsiteX67" fmla="*/ 3844944 w 4276526"/>
              <a:gd name="connsiteY67" fmla="*/ 5367130 h 5764696"/>
              <a:gd name="connsiteX68" fmla="*/ 3818440 w 4276526"/>
              <a:gd name="connsiteY68" fmla="*/ 5473148 h 5764696"/>
              <a:gd name="connsiteX69" fmla="*/ 3791936 w 4276526"/>
              <a:gd name="connsiteY69" fmla="*/ 5512904 h 5764696"/>
              <a:gd name="connsiteX70" fmla="*/ 3778683 w 4276526"/>
              <a:gd name="connsiteY70" fmla="*/ 5552661 h 5764696"/>
              <a:gd name="connsiteX71" fmla="*/ 3712423 w 4276526"/>
              <a:gd name="connsiteY71" fmla="*/ 5618922 h 5764696"/>
              <a:gd name="connsiteX72" fmla="*/ 3619657 w 4276526"/>
              <a:gd name="connsiteY72" fmla="*/ 5645426 h 5764696"/>
              <a:gd name="connsiteX73" fmla="*/ 3540144 w 4276526"/>
              <a:gd name="connsiteY73" fmla="*/ 5671930 h 5764696"/>
              <a:gd name="connsiteX74" fmla="*/ 3420875 w 4276526"/>
              <a:gd name="connsiteY74" fmla="*/ 5724939 h 5764696"/>
              <a:gd name="connsiteX75" fmla="*/ 3261849 w 4276526"/>
              <a:gd name="connsiteY75" fmla="*/ 5764696 h 5764696"/>
              <a:gd name="connsiteX76" fmla="*/ 2758266 w 4276526"/>
              <a:gd name="connsiteY76" fmla="*/ 5751443 h 5764696"/>
              <a:gd name="connsiteX77" fmla="*/ 2718510 w 4276526"/>
              <a:gd name="connsiteY77" fmla="*/ 5724939 h 5764696"/>
              <a:gd name="connsiteX78" fmla="*/ 2479970 w 4276526"/>
              <a:gd name="connsiteY78" fmla="*/ 5711687 h 5764696"/>
              <a:gd name="connsiteX79" fmla="*/ 2347449 w 4276526"/>
              <a:gd name="connsiteY79" fmla="*/ 5632174 h 5764696"/>
              <a:gd name="connsiteX80" fmla="*/ 2201675 w 4276526"/>
              <a:gd name="connsiteY80" fmla="*/ 5579165 h 5764696"/>
              <a:gd name="connsiteX81" fmla="*/ 2069153 w 4276526"/>
              <a:gd name="connsiteY81" fmla="*/ 5486400 h 5764696"/>
              <a:gd name="connsiteX82" fmla="*/ 1817362 w 4276526"/>
              <a:gd name="connsiteY82" fmla="*/ 5367130 h 5764696"/>
              <a:gd name="connsiteX83" fmla="*/ 1698092 w 4276526"/>
              <a:gd name="connsiteY83" fmla="*/ 5340626 h 5764696"/>
              <a:gd name="connsiteX84" fmla="*/ 1472805 w 4276526"/>
              <a:gd name="connsiteY84" fmla="*/ 5221357 h 5764696"/>
              <a:gd name="connsiteX85" fmla="*/ 1419796 w 4276526"/>
              <a:gd name="connsiteY85" fmla="*/ 5194852 h 5764696"/>
              <a:gd name="connsiteX86" fmla="*/ 1353536 w 4276526"/>
              <a:gd name="connsiteY86" fmla="*/ 5128591 h 5764696"/>
              <a:gd name="connsiteX87" fmla="*/ 1287275 w 4276526"/>
              <a:gd name="connsiteY87" fmla="*/ 5088835 h 5764696"/>
              <a:gd name="connsiteX88" fmla="*/ 1101744 w 4276526"/>
              <a:gd name="connsiteY88" fmla="*/ 4890052 h 5764696"/>
              <a:gd name="connsiteX89" fmla="*/ 1075240 w 4276526"/>
              <a:gd name="connsiteY89" fmla="*/ 4823791 h 5764696"/>
              <a:gd name="connsiteX90" fmla="*/ 1008979 w 4276526"/>
              <a:gd name="connsiteY90" fmla="*/ 4744278 h 5764696"/>
              <a:gd name="connsiteX91" fmla="*/ 969223 w 4276526"/>
              <a:gd name="connsiteY91" fmla="*/ 4691270 h 5764696"/>
              <a:gd name="connsiteX92" fmla="*/ 929466 w 4276526"/>
              <a:gd name="connsiteY92" fmla="*/ 4651513 h 5764696"/>
              <a:gd name="connsiteX93" fmla="*/ 889710 w 4276526"/>
              <a:gd name="connsiteY93" fmla="*/ 4598504 h 5764696"/>
              <a:gd name="connsiteX94" fmla="*/ 823449 w 4276526"/>
              <a:gd name="connsiteY94" fmla="*/ 4492487 h 5764696"/>
              <a:gd name="connsiteX95" fmla="*/ 743936 w 4276526"/>
              <a:gd name="connsiteY95" fmla="*/ 4439478 h 5764696"/>
              <a:gd name="connsiteX96" fmla="*/ 478892 w 4276526"/>
              <a:gd name="connsiteY96" fmla="*/ 4015409 h 5764696"/>
              <a:gd name="connsiteX97" fmla="*/ 319866 w 4276526"/>
              <a:gd name="connsiteY97" fmla="*/ 3644348 h 5764696"/>
              <a:gd name="connsiteX98" fmla="*/ 293362 w 4276526"/>
              <a:gd name="connsiteY98" fmla="*/ 3498574 h 5764696"/>
              <a:gd name="connsiteX99" fmla="*/ 266857 w 4276526"/>
              <a:gd name="connsiteY99" fmla="*/ 3419061 h 5764696"/>
              <a:gd name="connsiteX100" fmla="*/ 253605 w 4276526"/>
              <a:gd name="connsiteY100" fmla="*/ 3366052 h 5764696"/>
              <a:gd name="connsiteX101" fmla="*/ 227101 w 4276526"/>
              <a:gd name="connsiteY101" fmla="*/ 3260035 h 5764696"/>
              <a:gd name="connsiteX102" fmla="*/ 200596 w 4276526"/>
              <a:gd name="connsiteY102" fmla="*/ 2968487 h 5764696"/>
              <a:gd name="connsiteX103" fmla="*/ 187344 w 4276526"/>
              <a:gd name="connsiteY103" fmla="*/ 2782957 h 5764696"/>
              <a:gd name="connsiteX104" fmla="*/ 174092 w 4276526"/>
              <a:gd name="connsiteY104" fmla="*/ 2623930 h 5764696"/>
              <a:gd name="connsiteX105" fmla="*/ 160840 w 4276526"/>
              <a:gd name="connsiteY105" fmla="*/ 2372139 h 5764696"/>
              <a:gd name="connsiteX106" fmla="*/ 134336 w 4276526"/>
              <a:gd name="connsiteY106" fmla="*/ 2027583 h 5764696"/>
              <a:gd name="connsiteX107" fmla="*/ 187344 w 4276526"/>
              <a:gd name="connsiteY107" fmla="*/ 887896 h 5764696"/>
              <a:gd name="connsiteX108" fmla="*/ 213849 w 4276526"/>
              <a:gd name="connsiteY108" fmla="*/ 848139 h 5764696"/>
              <a:gd name="connsiteX109" fmla="*/ 240353 w 4276526"/>
              <a:gd name="connsiteY109" fmla="*/ 556591 h 5764696"/>
              <a:gd name="connsiteX110" fmla="*/ 253605 w 4276526"/>
              <a:gd name="connsiteY110" fmla="*/ 516835 h 5764696"/>
              <a:gd name="connsiteX111" fmla="*/ 280110 w 4276526"/>
              <a:gd name="connsiteY111" fmla="*/ 490330 h 5764696"/>
              <a:gd name="connsiteX112" fmla="*/ 346370 w 4276526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962400 w 4263907"/>
              <a:gd name="connsiteY43" fmla="*/ 2514600 h 5764696"/>
              <a:gd name="connsiteX44" fmla="*/ 4114800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962400 w 4263907"/>
              <a:gd name="connsiteY43" fmla="*/ 25146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886201 w 4263907"/>
              <a:gd name="connsiteY43" fmla="*/ 24384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429001 w 4263907"/>
              <a:gd name="connsiteY40" fmla="*/ 19812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886201 w 4263907"/>
              <a:gd name="connsiteY43" fmla="*/ 24384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038600 w 4263907"/>
              <a:gd name="connsiteY33" fmla="*/ 1066800 h 5764696"/>
              <a:gd name="connsiteX34" fmla="*/ 3886200 w 4263907"/>
              <a:gd name="connsiteY34" fmla="*/ 1219200 h 5764696"/>
              <a:gd name="connsiteX35" fmla="*/ 3733800 w 4263907"/>
              <a:gd name="connsiteY35" fmla="*/ 1295400 h 5764696"/>
              <a:gd name="connsiteX36" fmla="*/ 3581400 w 4263907"/>
              <a:gd name="connsiteY36" fmla="*/ 1447800 h 5764696"/>
              <a:gd name="connsiteX37" fmla="*/ 3505200 w 4263907"/>
              <a:gd name="connsiteY37" fmla="*/ 1600200 h 5764696"/>
              <a:gd name="connsiteX38" fmla="*/ 3429000 w 4263907"/>
              <a:gd name="connsiteY38" fmla="*/ 1752600 h 5764696"/>
              <a:gd name="connsiteX39" fmla="*/ 3429001 w 4263907"/>
              <a:gd name="connsiteY39" fmla="*/ 1981200 h 5764696"/>
              <a:gd name="connsiteX40" fmla="*/ 3581400 w 4263907"/>
              <a:gd name="connsiteY40" fmla="*/ 2209800 h 5764696"/>
              <a:gd name="connsiteX41" fmla="*/ 3733800 w 4263907"/>
              <a:gd name="connsiteY41" fmla="*/ 2362200 h 5764696"/>
              <a:gd name="connsiteX42" fmla="*/ 3886201 w 4263907"/>
              <a:gd name="connsiteY42" fmla="*/ 2438400 h 5764696"/>
              <a:gd name="connsiteX43" fmla="*/ 4038601 w 4263907"/>
              <a:gd name="connsiteY43" fmla="*/ 2590800 h 5764696"/>
              <a:gd name="connsiteX44" fmla="*/ 4191000 w 4263907"/>
              <a:gd name="connsiteY44" fmla="*/ 2819400 h 5764696"/>
              <a:gd name="connsiteX45" fmla="*/ 4255762 w 4263907"/>
              <a:gd name="connsiteY45" fmla="*/ 2968487 h 5764696"/>
              <a:gd name="connsiteX46" fmla="*/ 4229257 w 4263907"/>
              <a:gd name="connsiteY46" fmla="*/ 2994991 h 5764696"/>
              <a:gd name="connsiteX47" fmla="*/ 4202753 w 4263907"/>
              <a:gd name="connsiteY47" fmla="*/ 3101009 h 5764696"/>
              <a:gd name="connsiteX48" fmla="*/ 4176249 w 4263907"/>
              <a:gd name="connsiteY48" fmla="*/ 3180522 h 5764696"/>
              <a:gd name="connsiteX49" fmla="*/ 4162996 w 4263907"/>
              <a:gd name="connsiteY49" fmla="*/ 3220278 h 5764696"/>
              <a:gd name="connsiteX50" fmla="*/ 4123240 w 4263907"/>
              <a:gd name="connsiteY50" fmla="*/ 3313043 h 5764696"/>
              <a:gd name="connsiteX51" fmla="*/ 4109988 w 4263907"/>
              <a:gd name="connsiteY51" fmla="*/ 3366052 h 5764696"/>
              <a:gd name="connsiteX52" fmla="*/ 4083483 w 4263907"/>
              <a:gd name="connsiteY52" fmla="*/ 3392557 h 5764696"/>
              <a:gd name="connsiteX53" fmla="*/ 4043727 w 4263907"/>
              <a:gd name="connsiteY53" fmla="*/ 3511826 h 5764696"/>
              <a:gd name="connsiteX54" fmla="*/ 4017223 w 4263907"/>
              <a:gd name="connsiteY54" fmla="*/ 3604591 h 5764696"/>
              <a:gd name="connsiteX55" fmla="*/ 3990718 w 4263907"/>
              <a:gd name="connsiteY55" fmla="*/ 3697357 h 5764696"/>
              <a:gd name="connsiteX56" fmla="*/ 3990718 w 4263907"/>
              <a:gd name="connsiteY56" fmla="*/ 4174435 h 5764696"/>
              <a:gd name="connsiteX57" fmla="*/ 4017223 w 4263907"/>
              <a:gd name="connsiteY57" fmla="*/ 4267200 h 5764696"/>
              <a:gd name="connsiteX58" fmla="*/ 4043727 w 4263907"/>
              <a:gd name="connsiteY58" fmla="*/ 4373217 h 5764696"/>
              <a:gd name="connsiteX59" fmla="*/ 4056979 w 4263907"/>
              <a:gd name="connsiteY59" fmla="*/ 4479235 h 5764696"/>
              <a:gd name="connsiteX60" fmla="*/ 4083483 w 4263907"/>
              <a:gd name="connsiteY60" fmla="*/ 4572000 h 5764696"/>
              <a:gd name="connsiteX61" fmla="*/ 4070231 w 4263907"/>
              <a:gd name="connsiteY61" fmla="*/ 4744278 h 5764696"/>
              <a:gd name="connsiteX62" fmla="*/ 4030475 w 4263907"/>
              <a:gd name="connsiteY62" fmla="*/ 4810539 h 5764696"/>
              <a:gd name="connsiteX63" fmla="*/ 3990718 w 4263907"/>
              <a:gd name="connsiteY63" fmla="*/ 4890052 h 5764696"/>
              <a:gd name="connsiteX64" fmla="*/ 3911205 w 4263907"/>
              <a:gd name="connsiteY64" fmla="*/ 5102087 h 5764696"/>
              <a:gd name="connsiteX65" fmla="*/ 3871449 w 4263907"/>
              <a:gd name="connsiteY65" fmla="*/ 5287617 h 5764696"/>
              <a:gd name="connsiteX66" fmla="*/ 3844944 w 4263907"/>
              <a:gd name="connsiteY66" fmla="*/ 5367130 h 5764696"/>
              <a:gd name="connsiteX67" fmla="*/ 3818440 w 4263907"/>
              <a:gd name="connsiteY67" fmla="*/ 5473148 h 5764696"/>
              <a:gd name="connsiteX68" fmla="*/ 3791936 w 4263907"/>
              <a:gd name="connsiteY68" fmla="*/ 5512904 h 5764696"/>
              <a:gd name="connsiteX69" fmla="*/ 3778683 w 4263907"/>
              <a:gd name="connsiteY69" fmla="*/ 5552661 h 5764696"/>
              <a:gd name="connsiteX70" fmla="*/ 3712423 w 4263907"/>
              <a:gd name="connsiteY70" fmla="*/ 5618922 h 5764696"/>
              <a:gd name="connsiteX71" fmla="*/ 3619657 w 4263907"/>
              <a:gd name="connsiteY71" fmla="*/ 5645426 h 5764696"/>
              <a:gd name="connsiteX72" fmla="*/ 3540144 w 4263907"/>
              <a:gd name="connsiteY72" fmla="*/ 5671930 h 5764696"/>
              <a:gd name="connsiteX73" fmla="*/ 3420875 w 4263907"/>
              <a:gd name="connsiteY73" fmla="*/ 5724939 h 5764696"/>
              <a:gd name="connsiteX74" fmla="*/ 3261849 w 4263907"/>
              <a:gd name="connsiteY74" fmla="*/ 5764696 h 5764696"/>
              <a:gd name="connsiteX75" fmla="*/ 2758266 w 4263907"/>
              <a:gd name="connsiteY75" fmla="*/ 5751443 h 5764696"/>
              <a:gd name="connsiteX76" fmla="*/ 2718510 w 4263907"/>
              <a:gd name="connsiteY76" fmla="*/ 5724939 h 5764696"/>
              <a:gd name="connsiteX77" fmla="*/ 2479970 w 4263907"/>
              <a:gd name="connsiteY77" fmla="*/ 5711687 h 5764696"/>
              <a:gd name="connsiteX78" fmla="*/ 2347449 w 4263907"/>
              <a:gd name="connsiteY78" fmla="*/ 5632174 h 5764696"/>
              <a:gd name="connsiteX79" fmla="*/ 2201675 w 4263907"/>
              <a:gd name="connsiteY79" fmla="*/ 5579165 h 5764696"/>
              <a:gd name="connsiteX80" fmla="*/ 2069153 w 4263907"/>
              <a:gd name="connsiteY80" fmla="*/ 5486400 h 5764696"/>
              <a:gd name="connsiteX81" fmla="*/ 1817362 w 4263907"/>
              <a:gd name="connsiteY81" fmla="*/ 5367130 h 5764696"/>
              <a:gd name="connsiteX82" fmla="*/ 1698092 w 4263907"/>
              <a:gd name="connsiteY82" fmla="*/ 5340626 h 5764696"/>
              <a:gd name="connsiteX83" fmla="*/ 1472805 w 4263907"/>
              <a:gd name="connsiteY83" fmla="*/ 5221357 h 5764696"/>
              <a:gd name="connsiteX84" fmla="*/ 1419796 w 4263907"/>
              <a:gd name="connsiteY84" fmla="*/ 5194852 h 5764696"/>
              <a:gd name="connsiteX85" fmla="*/ 1353536 w 4263907"/>
              <a:gd name="connsiteY85" fmla="*/ 5128591 h 5764696"/>
              <a:gd name="connsiteX86" fmla="*/ 1287275 w 4263907"/>
              <a:gd name="connsiteY86" fmla="*/ 5088835 h 5764696"/>
              <a:gd name="connsiteX87" fmla="*/ 1101744 w 4263907"/>
              <a:gd name="connsiteY87" fmla="*/ 4890052 h 5764696"/>
              <a:gd name="connsiteX88" fmla="*/ 1075240 w 4263907"/>
              <a:gd name="connsiteY88" fmla="*/ 4823791 h 5764696"/>
              <a:gd name="connsiteX89" fmla="*/ 1008979 w 4263907"/>
              <a:gd name="connsiteY89" fmla="*/ 4744278 h 5764696"/>
              <a:gd name="connsiteX90" fmla="*/ 969223 w 4263907"/>
              <a:gd name="connsiteY90" fmla="*/ 4691270 h 5764696"/>
              <a:gd name="connsiteX91" fmla="*/ 929466 w 4263907"/>
              <a:gd name="connsiteY91" fmla="*/ 4651513 h 5764696"/>
              <a:gd name="connsiteX92" fmla="*/ 889710 w 4263907"/>
              <a:gd name="connsiteY92" fmla="*/ 4598504 h 5764696"/>
              <a:gd name="connsiteX93" fmla="*/ 823449 w 4263907"/>
              <a:gd name="connsiteY93" fmla="*/ 4492487 h 5764696"/>
              <a:gd name="connsiteX94" fmla="*/ 743936 w 4263907"/>
              <a:gd name="connsiteY94" fmla="*/ 4439478 h 5764696"/>
              <a:gd name="connsiteX95" fmla="*/ 478892 w 4263907"/>
              <a:gd name="connsiteY95" fmla="*/ 4015409 h 5764696"/>
              <a:gd name="connsiteX96" fmla="*/ 319866 w 4263907"/>
              <a:gd name="connsiteY96" fmla="*/ 3644348 h 5764696"/>
              <a:gd name="connsiteX97" fmla="*/ 293362 w 4263907"/>
              <a:gd name="connsiteY97" fmla="*/ 3498574 h 5764696"/>
              <a:gd name="connsiteX98" fmla="*/ 266857 w 4263907"/>
              <a:gd name="connsiteY98" fmla="*/ 3419061 h 5764696"/>
              <a:gd name="connsiteX99" fmla="*/ 253605 w 4263907"/>
              <a:gd name="connsiteY99" fmla="*/ 3366052 h 5764696"/>
              <a:gd name="connsiteX100" fmla="*/ 227101 w 4263907"/>
              <a:gd name="connsiteY100" fmla="*/ 3260035 h 5764696"/>
              <a:gd name="connsiteX101" fmla="*/ 200596 w 4263907"/>
              <a:gd name="connsiteY101" fmla="*/ 2968487 h 5764696"/>
              <a:gd name="connsiteX102" fmla="*/ 187344 w 4263907"/>
              <a:gd name="connsiteY102" fmla="*/ 2782957 h 5764696"/>
              <a:gd name="connsiteX103" fmla="*/ 174092 w 4263907"/>
              <a:gd name="connsiteY103" fmla="*/ 2623930 h 5764696"/>
              <a:gd name="connsiteX104" fmla="*/ 160840 w 4263907"/>
              <a:gd name="connsiteY104" fmla="*/ 2372139 h 5764696"/>
              <a:gd name="connsiteX105" fmla="*/ 134336 w 4263907"/>
              <a:gd name="connsiteY105" fmla="*/ 2027583 h 5764696"/>
              <a:gd name="connsiteX106" fmla="*/ 187344 w 4263907"/>
              <a:gd name="connsiteY106" fmla="*/ 887896 h 5764696"/>
              <a:gd name="connsiteX107" fmla="*/ 213849 w 4263907"/>
              <a:gd name="connsiteY107" fmla="*/ 848139 h 5764696"/>
              <a:gd name="connsiteX108" fmla="*/ 240353 w 4263907"/>
              <a:gd name="connsiteY108" fmla="*/ 556591 h 5764696"/>
              <a:gd name="connsiteX109" fmla="*/ 253605 w 4263907"/>
              <a:gd name="connsiteY109" fmla="*/ 516835 h 5764696"/>
              <a:gd name="connsiteX110" fmla="*/ 280110 w 4263907"/>
              <a:gd name="connsiteY110" fmla="*/ 490330 h 5764696"/>
              <a:gd name="connsiteX111" fmla="*/ 346370 w 4263907"/>
              <a:gd name="connsiteY111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36492 w 4263907"/>
              <a:gd name="connsiteY30" fmla="*/ 834887 h 5764696"/>
              <a:gd name="connsiteX31" fmla="*/ 4123240 w 4263907"/>
              <a:gd name="connsiteY31" fmla="*/ 901148 h 5764696"/>
              <a:gd name="connsiteX32" fmla="*/ 4038600 w 4263907"/>
              <a:gd name="connsiteY32" fmla="*/ 1066800 h 5764696"/>
              <a:gd name="connsiteX33" fmla="*/ 3886200 w 4263907"/>
              <a:gd name="connsiteY33" fmla="*/ 1219200 h 5764696"/>
              <a:gd name="connsiteX34" fmla="*/ 3733800 w 4263907"/>
              <a:gd name="connsiteY34" fmla="*/ 1295400 h 5764696"/>
              <a:gd name="connsiteX35" fmla="*/ 3581400 w 4263907"/>
              <a:gd name="connsiteY35" fmla="*/ 1447800 h 5764696"/>
              <a:gd name="connsiteX36" fmla="*/ 3505200 w 4263907"/>
              <a:gd name="connsiteY36" fmla="*/ 1600200 h 5764696"/>
              <a:gd name="connsiteX37" fmla="*/ 3429000 w 4263907"/>
              <a:gd name="connsiteY37" fmla="*/ 1752600 h 5764696"/>
              <a:gd name="connsiteX38" fmla="*/ 3429001 w 4263907"/>
              <a:gd name="connsiteY38" fmla="*/ 1981200 h 5764696"/>
              <a:gd name="connsiteX39" fmla="*/ 3581400 w 4263907"/>
              <a:gd name="connsiteY39" fmla="*/ 2209800 h 5764696"/>
              <a:gd name="connsiteX40" fmla="*/ 3733800 w 4263907"/>
              <a:gd name="connsiteY40" fmla="*/ 2362200 h 5764696"/>
              <a:gd name="connsiteX41" fmla="*/ 3886201 w 4263907"/>
              <a:gd name="connsiteY41" fmla="*/ 2438400 h 5764696"/>
              <a:gd name="connsiteX42" fmla="*/ 4038601 w 4263907"/>
              <a:gd name="connsiteY42" fmla="*/ 2590800 h 5764696"/>
              <a:gd name="connsiteX43" fmla="*/ 4191000 w 4263907"/>
              <a:gd name="connsiteY43" fmla="*/ 2819400 h 5764696"/>
              <a:gd name="connsiteX44" fmla="*/ 4255762 w 4263907"/>
              <a:gd name="connsiteY44" fmla="*/ 2968487 h 5764696"/>
              <a:gd name="connsiteX45" fmla="*/ 4229257 w 4263907"/>
              <a:gd name="connsiteY45" fmla="*/ 2994991 h 5764696"/>
              <a:gd name="connsiteX46" fmla="*/ 4202753 w 4263907"/>
              <a:gd name="connsiteY46" fmla="*/ 3101009 h 5764696"/>
              <a:gd name="connsiteX47" fmla="*/ 4176249 w 4263907"/>
              <a:gd name="connsiteY47" fmla="*/ 3180522 h 5764696"/>
              <a:gd name="connsiteX48" fmla="*/ 4162996 w 4263907"/>
              <a:gd name="connsiteY48" fmla="*/ 3220278 h 5764696"/>
              <a:gd name="connsiteX49" fmla="*/ 4123240 w 4263907"/>
              <a:gd name="connsiteY49" fmla="*/ 3313043 h 5764696"/>
              <a:gd name="connsiteX50" fmla="*/ 4109988 w 4263907"/>
              <a:gd name="connsiteY50" fmla="*/ 3366052 h 5764696"/>
              <a:gd name="connsiteX51" fmla="*/ 4083483 w 4263907"/>
              <a:gd name="connsiteY51" fmla="*/ 3392557 h 5764696"/>
              <a:gd name="connsiteX52" fmla="*/ 4043727 w 4263907"/>
              <a:gd name="connsiteY52" fmla="*/ 3511826 h 5764696"/>
              <a:gd name="connsiteX53" fmla="*/ 4017223 w 4263907"/>
              <a:gd name="connsiteY53" fmla="*/ 3604591 h 5764696"/>
              <a:gd name="connsiteX54" fmla="*/ 3990718 w 4263907"/>
              <a:gd name="connsiteY54" fmla="*/ 3697357 h 5764696"/>
              <a:gd name="connsiteX55" fmla="*/ 3990718 w 4263907"/>
              <a:gd name="connsiteY55" fmla="*/ 4174435 h 5764696"/>
              <a:gd name="connsiteX56" fmla="*/ 4017223 w 4263907"/>
              <a:gd name="connsiteY56" fmla="*/ 4267200 h 5764696"/>
              <a:gd name="connsiteX57" fmla="*/ 4043727 w 4263907"/>
              <a:gd name="connsiteY57" fmla="*/ 4373217 h 5764696"/>
              <a:gd name="connsiteX58" fmla="*/ 4056979 w 4263907"/>
              <a:gd name="connsiteY58" fmla="*/ 4479235 h 5764696"/>
              <a:gd name="connsiteX59" fmla="*/ 4083483 w 4263907"/>
              <a:gd name="connsiteY59" fmla="*/ 4572000 h 5764696"/>
              <a:gd name="connsiteX60" fmla="*/ 4070231 w 4263907"/>
              <a:gd name="connsiteY60" fmla="*/ 4744278 h 5764696"/>
              <a:gd name="connsiteX61" fmla="*/ 4030475 w 4263907"/>
              <a:gd name="connsiteY61" fmla="*/ 4810539 h 5764696"/>
              <a:gd name="connsiteX62" fmla="*/ 3990718 w 4263907"/>
              <a:gd name="connsiteY62" fmla="*/ 4890052 h 5764696"/>
              <a:gd name="connsiteX63" fmla="*/ 3911205 w 4263907"/>
              <a:gd name="connsiteY63" fmla="*/ 5102087 h 5764696"/>
              <a:gd name="connsiteX64" fmla="*/ 3871449 w 4263907"/>
              <a:gd name="connsiteY64" fmla="*/ 5287617 h 5764696"/>
              <a:gd name="connsiteX65" fmla="*/ 3844944 w 4263907"/>
              <a:gd name="connsiteY65" fmla="*/ 5367130 h 5764696"/>
              <a:gd name="connsiteX66" fmla="*/ 3818440 w 4263907"/>
              <a:gd name="connsiteY66" fmla="*/ 5473148 h 5764696"/>
              <a:gd name="connsiteX67" fmla="*/ 3791936 w 4263907"/>
              <a:gd name="connsiteY67" fmla="*/ 5512904 h 5764696"/>
              <a:gd name="connsiteX68" fmla="*/ 3778683 w 4263907"/>
              <a:gd name="connsiteY68" fmla="*/ 5552661 h 5764696"/>
              <a:gd name="connsiteX69" fmla="*/ 3712423 w 4263907"/>
              <a:gd name="connsiteY69" fmla="*/ 5618922 h 5764696"/>
              <a:gd name="connsiteX70" fmla="*/ 3619657 w 4263907"/>
              <a:gd name="connsiteY70" fmla="*/ 5645426 h 5764696"/>
              <a:gd name="connsiteX71" fmla="*/ 3540144 w 4263907"/>
              <a:gd name="connsiteY71" fmla="*/ 5671930 h 5764696"/>
              <a:gd name="connsiteX72" fmla="*/ 3420875 w 4263907"/>
              <a:gd name="connsiteY72" fmla="*/ 5724939 h 5764696"/>
              <a:gd name="connsiteX73" fmla="*/ 3261849 w 4263907"/>
              <a:gd name="connsiteY73" fmla="*/ 5764696 h 5764696"/>
              <a:gd name="connsiteX74" fmla="*/ 2758266 w 4263907"/>
              <a:gd name="connsiteY74" fmla="*/ 5751443 h 5764696"/>
              <a:gd name="connsiteX75" fmla="*/ 2718510 w 4263907"/>
              <a:gd name="connsiteY75" fmla="*/ 5724939 h 5764696"/>
              <a:gd name="connsiteX76" fmla="*/ 2479970 w 4263907"/>
              <a:gd name="connsiteY76" fmla="*/ 5711687 h 5764696"/>
              <a:gd name="connsiteX77" fmla="*/ 2347449 w 4263907"/>
              <a:gd name="connsiteY77" fmla="*/ 5632174 h 5764696"/>
              <a:gd name="connsiteX78" fmla="*/ 2201675 w 4263907"/>
              <a:gd name="connsiteY78" fmla="*/ 5579165 h 5764696"/>
              <a:gd name="connsiteX79" fmla="*/ 2069153 w 4263907"/>
              <a:gd name="connsiteY79" fmla="*/ 5486400 h 5764696"/>
              <a:gd name="connsiteX80" fmla="*/ 1817362 w 4263907"/>
              <a:gd name="connsiteY80" fmla="*/ 5367130 h 5764696"/>
              <a:gd name="connsiteX81" fmla="*/ 1698092 w 4263907"/>
              <a:gd name="connsiteY81" fmla="*/ 5340626 h 5764696"/>
              <a:gd name="connsiteX82" fmla="*/ 1472805 w 4263907"/>
              <a:gd name="connsiteY82" fmla="*/ 5221357 h 5764696"/>
              <a:gd name="connsiteX83" fmla="*/ 1419796 w 4263907"/>
              <a:gd name="connsiteY83" fmla="*/ 5194852 h 5764696"/>
              <a:gd name="connsiteX84" fmla="*/ 1353536 w 4263907"/>
              <a:gd name="connsiteY84" fmla="*/ 5128591 h 5764696"/>
              <a:gd name="connsiteX85" fmla="*/ 1287275 w 4263907"/>
              <a:gd name="connsiteY85" fmla="*/ 5088835 h 5764696"/>
              <a:gd name="connsiteX86" fmla="*/ 1101744 w 4263907"/>
              <a:gd name="connsiteY86" fmla="*/ 4890052 h 5764696"/>
              <a:gd name="connsiteX87" fmla="*/ 1075240 w 4263907"/>
              <a:gd name="connsiteY87" fmla="*/ 4823791 h 5764696"/>
              <a:gd name="connsiteX88" fmla="*/ 1008979 w 4263907"/>
              <a:gd name="connsiteY88" fmla="*/ 4744278 h 5764696"/>
              <a:gd name="connsiteX89" fmla="*/ 969223 w 4263907"/>
              <a:gd name="connsiteY89" fmla="*/ 4691270 h 5764696"/>
              <a:gd name="connsiteX90" fmla="*/ 929466 w 4263907"/>
              <a:gd name="connsiteY90" fmla="*/ 4651513 h 5764696"/>
              <a:gd name="connsiteX91" fmla="*/ 889710 w 4263907"/>
              <a:gd name="connsiteY91" fmla="*/ 4598504 h 5764696"/>
              <a:gd name="connsiteX92" fmla="*/ 823449 w 4263907"/>
              <a:gd name="connsiteY92" fmla="*/ 4492487 h 5764696"/>
              <a:gd name="connsiteX93" fmla="*/ 743936 w 4263907"/>
              <a:gd name="connsiteY93" fmla="*/ 4439478 h 5764696"/>
              <a:gd name="connsiteX94" fmla="*/ 478892 w 4263907"/>
              <a:gd name="connsiteY94" fmla="*/ 4015409 h 5764696"/>
              <a:gd name="connsiteX95" fmla="*/ 319866 w 4263907"/>
              <a:gd name="connsiteY95" fmla="*/ 3644348 h 5764696"/>
              <a:gd name="connsiteX96" fmla="*/ 293362 w 4263907"/>
              <a:gd name="connsiteY96" fmla="*/ 3498574 h 5764696"/>
              <a:gd name="connsiteX97" fmla="*/ 266857 w 4263907"/>
              <a:gd name="connsiteY97" fmla="*/ 3419061 h 5764696"/>
              <a:gd name="connsiteX98" fmla="*/ 253605 w 4263907"/>
              <a:gd name="connsiteY98" fmla="*/ 3366052 h 5764696"/>
              <a:gd name="connsiteX99" fmla="*/ 227101 w 4263907"/>
              <a:gd name="connsiteY99" fmla="*/ 3260035 h 5764696"/>
              <a:gd name="connsiteX100" fmla="*/ 200596 w 4263907"/>
              <a:gd name="connsiteY100" fmla="*/ 2968487 h 5764696"/>
              <a:gd name="connsiteX101" fmla="*/ 187344 w 4263907"/>
              <a:gd name="connsiteY101" fmla="*/ 2782957 h 5764696"/>
              <a:gd name="connsiteX102" fmla="*/ 174092 w 4263907"/>
              <a:gd name="connsiteY102" fmla="*/ 2623930 h 5764696"/>
              <a:gd name="connsiteX103" fmla="*/ 160840 w 4263907"/>
              <a:gd name="connsiteY103" fmla="*/ 2372139 h 5764696"/>
              <a:gd name="connsiteX104" fmla="*/ 134336 w 4263907"/>
              <a:gd name="connsiteY104" fmla="*/ 2027583 h 5764696"/>
              <a:gd name="connsiteX105" fmla="*/ 187344 w 4263907"/>
              <a:gd name="connsiteY105" fmla="*/ 887896 h 5764696"/>
              <a:gd name="connsiteX106" fmla="*/ 213849 w 4263907"/>
              <a:gd name="connsiteY106" fmla="*/ 848139 h 5764696"/>
              <a:gd name="connsiteX107" fmla="*/ 240353 w 4263907"/>
              <a:gd name="connsiteY107" fmla="*/ 556591 h 5764696"/>
              <a:gd name="connsiteX108" fmla="*/ 253605 w 4263907"/>
              <a:gd name="connsiteY108" fmla="*/ 516835 h 5764696"/>
              <a:gd name="connsiteX109" fmla="*/ 280110 w 4263907"/>
              <a:gd name="connsiteY109" fmla="*/ 490330 h 5764696"/>
              <a:gd name="connsiteX110" fmla="*/ 346370 w 4263907"/>
              <a:gd name="connsiteY110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83483 w 4263907"/>
              <a:gd name="connsiteY27" fmla="*/ 583096 h 5764696"/>
              <a:gd name="connsiteX28" fmla="*/ 4096736 w 4263907"/>
              <a:gd name="connsiteY28" fmla="*/ 662609 h 5764696"/>
              <a:gd name="connsiteX29" fmla="*/ 4136492 w 4263907"/>
              <a:gd name="connsiteY29" fmla="*/ 834887 h 5764696"/>
              <a:gd name="connsiteX30" fmla="*/ 4123240 w 4263907"/>
              <a:gd name="connsiteY30" fmla="*/ 901148 h 5764696"/>
              <a:gd name="connsiteX31" fmla="*/ 4038600 w 4263907"/>
              <a:gd name="connsiteY31" fmla="*/ 1066800 h 5764696"/>
              <a:gd name="connsiteX32" fmla="*/ 3886200 w 4263907"/>
              <a:gd name="connsiteY32" fmla="*/ 1219200 h 5764696"/>
              <a:gd name="connsiteX33" fmla="*/ 3733800 w 4263907"/>
              <a:gd name="connsiteY33" fmla="*/ 1295400 h 5764696"/>
              <a:gd name="connsiteX34" fmla="*/ 3581400 w 4263907"/>
              <a:gd name="connsiteY34" fmla="*/ 1447800 h 5764696"/>
              <a:gd name="connsiteX35" fmla="*/ 3505200 w 4263907"/>
              <a:gd name="connsiteY35" fmla="*/ 1600200 h 5764696"/>
              <a:gd name="connsiteX36" fmla="*/ 3429000 w 4263907"/>
              <a:gd name="connsiteY36" fmla="*/ 1752600 h 5764696"/>
              <a:gd name="connsiteX37" fmla="*/ 3429001 w 4263907"/>
              <a:gd name="connsiteY37" fmla="*/ 1981200 h 5764696"/>
              <a:gd name="connsiteX38" fmla="*/ 3581400 w 4263907"/>
              <a:gd name="connsiteY38" fmla="*/ 2209800 h 5764696"/>
              <a:gd name="connsiteX39" fmla="*/ 3733800 w 4263907"/>
              <a:gd name="connsiteY39" fmla="*/ 2362200 h 5764696"/>
              <a:gd name="connsiteX40" fmla="*/ 3886201 w 4263907"/>
              <a:gd name="connsiteY40" fmla="*/ 2438400 h 5764696"/>
              <a:gd name="connsiteX41" fmla="*/ 4038601 w 4263907"/>
              <a:gd name="connsiteY41" fmla="*/ 2590800 h 5764696"/>
              <a:gd name="connsiteX42" fmla="*/ 4191000 w 4263907"/>
              <a:gd name="connsiteY42" fmla="*/ 2819400 h 5764696"/>
              <a:gd name="connsiteX43" fmla="*/ 4255762 w 4263907"/>
              <a:gd name="connsiteY43" fmla="*/ 2968487 h 5764696"/>
              <a:gd name="connsiteX44" fmla="*/ 4229257 w 4263907"/>
              <a:gd name="connsiteY44" fmla="*/ 2994991 h 5764696"/>
              <a:gd name="connsiteX45" fmla="*/ 4202753 w 4263907"/>
              <a:gd name="connsiteY45" fmla="*/ 3101009 h 5764696"/>
              <a:gd name="connsiteX46" fmla="*/ 4176249 w 4263907"/>
              <a:gd name="connsiteY46" fmla="*/ 3180522 h 5764696"/>
              <a:gd name="connsiteX47" fmla="*/ 4162996 w 4263907"/>
              <a:gd name="connsiteY47" fmla="*/ 3220278 h 5764696"/>
              <a:gd name="connsiteX48" fmla="*/ 4123240 w 4263907"/>
              <a:gd name="connsiteY48" fmla="*/ 3313043 h 5764696"/>
              <a:gd name="connsiteX49" fmla="*/ 4109988 w 4263907"/>
              <a:gd name="connsiteY49" fmla="*/ 3366052 h 5764696"/>
              <a:gd name="connsiteX50" fmla="*/ 4083483 w 4263907"/>
              <a:gd name="connsiteY50" fmla="*/ 3392557 h 5764696"/>
              <a:gd name="connsiteX51" fmla="*/ 4043727 w 4263907"/>
              <a:gd name="connsiteY51" fmla="*/ 3511826 h 5764696"/>
              <a:gd name="connsiteX52" fmla="*/ 4017223 w 4263907"/>
              <a:gd name="connsiteY52" fmla="*/ 3604591 h 5764696"/>
              <a:gd name="connsiteX53" fmla="*/ 3990718 w 4263907"/>
              <a:gd name="connsiteY53" fmla="*/ 3697357 h 5764696"/>
              <a:gd name="connsiteX54" fmla="*/ 3990718 w 4263907"/>
              <a:gd name="connsiteY54" fmla="*/ 4174435 h 5764696"/>
              <a:gd name="connsiteX55" fmla="*/ 4017223 w 4263907"/>
              <a:gd name="connsiteY55" fmla="*/ 4267200 h 5764696"/>
              <a:gd name="connsiteX56" fmla="*/ 4043727 w 4263907"/>
              <a:gd name="connsiteY56" fmla="*/ 4373217 h 5764696"/>
              <a:gd name="connsiteX57" fmla="*/ 4056979 w 4263907"/>
              <a:gd name="connsiteY57" fmla="*/ 4479235 h 5764696"/>
              <a:gd name="connsiteX58" fmla="*/ 4083483 w 4263907"/>
              <a:gd name="connsiteY58" fmla="*/ 4572000 h 5764696"/>
              <a:gd name="connsiteX59" fmla="*/ 4070231 w 4263907"/>
              <a:gd name="connsiteY59" fmla="*/ 4744278 h 5764696"/>
              <a:gd name="connsiteX60" fmla="*/ 4030475 w 4263907"/>
              <a:gd name="connsiteY60" fmla="*/ 4810539 h 5764696"/>
              <a:gd name="connsiteX61" fmla="*/ 3990718 w 4263907"/>
              <a:gd name="connsiteY61" fmla="*/ 4890052 h 5764696"/>
              <a:gd name="connsiteX62" fmla="*/ 3911205 w 4263907"/>
              <a:gd name="connsiteY62" fmla="*/ 5102087 h 5764696"/>
              <a:gd name="connsiteX63" fmla="*/ 3871449 w 4263907"/>
              <a:gd name="connsiteY63" fmla="*/ 5287617 h 5764696"/>
              <a:gd name="connsiteX64" fmla="*/ 3844944 w 4263907"/>
              <a:gd name="connsiteY64" fmla="*/ 5367130 h 5764696"/>
              <a:gd name="connsiteX65" fmla="*/ 3818440 w 4263907"/>
              <a:gd name="connsiteY65" fmla="*/ 5473148 h 5764696"/>
              <a:gd name="connsiteX66" fmla="*/ 3791936 w 4263907"/>
              <a:gd name="connsiteY66" fmla="*/ 5512904 h 5764696"/>
              <a:gd name="connsiteX67" fmla="*/ 3778683 w 4263907"/>
              <a:gd name="connsiteY67" fmla="*/ 5552661 h 5764696"/>
              <a:gd name="connsiteX68" fmla="*/ 3712423 w 4263907"/>
              <a:gd name="connsiteY68" fmla="*/ 5618922 h 5764696"/>
              <a:gd name="connsiteX69" fmla="*/ 3619657 w 4263907"/>
              <a:gd name="connsiteY69" fmla="*/ 5645426 h 5764696"/>
              <a:gd name="connsiteX70" fmla="*/ 3540144 w 4263907"/>
              <a:gd name="connsiteY70" fmla="*/ 5671930 h 5764696"/>
              <a:gd name="connsiteX71" fmla="*/ 3420875 w 4263907"/>
              <a:gd name="connsiteY71" fmla="*/ 5724939 h 5764696"/>
              <a:gd name="connsiteX72" fmla="*/ 3261849 w 4263907"/>
              <a:gd name="connsiteY72" fmla="*/ 5764696 h 5764696"/>
              <a:gd name="connsiteX73" fmla="*/ 2758266 w 4263907"/>
              <a:gd name="connsiteY73" fmla="*/ 5751443 h 5764696"/>
              <a:gd name="connsiteX74" fmla="*/ 2718510 w 4263907"/>
              <a:gd name="connsiteY74" fmla="*/ 5724939 h 5764696"/>
              <a:gd name="connsiteX75" fmla="*/ 2479970 w 4263907"/>
              <a:gd name="connsiteY75" fmla="*/ 5711687 h 5764696"/>
              <a:gd name="connsiteX76" fmla="*/ 2347449 w 4263907"/>
              <a:gd name="connsiteY76" fmla="*/ 5632174 h 5764696"/>
              <a:gd name="connsiteX77" fmla="*/ 2201675 w 4263907"/>
              <a:gd name="connsiteY77" fmla="*/ 5579165 h 5764696"/>
              <a:gd name="connsiteX78" fmla="*/ 2069153 w 4263907"/>
              <a:gd name="connsiteY78" fmla="*/ 5486400 h 5764696"/>
              <a:gd name="connsiteX79" fmla="*/ 1817362 w 4263907"/>
              <a:gd name="connsiteY79" fmla="*/ 5367130 h 5764696"/>
              <a:gd name="connsiteX80" fmla="*/ 1698092 w 4263907"/>
              <a:gd name="connsiteY80" fmla="*/ 5340626 h 5764696"/>
              <a:gd name="connsiteX81" fmla="*/ 1472805 w 4263907"/>
              <a:gd name="connsiteY81" fmla="*/ 5221357 h 5764696"/>
              <a:gd name="connsiteX82" fmla="*/ 1419796 w 4263907"/>
              <a:gd name="connsiteY82" fmla="*/ 5194852 h 5764696"/>
              <a:gd name="connsiteX83" fmla="*/ 1353536 w 4263907"/>
              <a:gd name="connsiteY83" fmla="*/ 5128591 h 5764696"/>
              <a:gd name="connsiteX84" fmla="*/ 1287275 w 4263907"/>
              <a:gd name="connsiteY84" fmla="*/ 5088835 h 5764696"/>
              <a:gd name="connsiteX85" fmla="*/ 1101744 w 4263907"/>
              <a:gd name="connsiteY85" fmla="*/ 4890052 h 5764696"/>
              <a:gd name="connsiteX86" fmla="*/ 1075240 w 4263907"/>
              <a:gd name="connsiteY86" fmla="*/ 4823791 h 5764696"/>
              <a:gd name="connsiteX87" fmla="*/ 1008979 w 4263907"/>
              <a:gd name="connsiteY87" fmla="*/ 4744278 h 5764696"/>
              <a:gd name="connsiteX88" fmla="*/ 969223 w 4263907"/>
              <a:gd name="connsiteY88" fmla="*/ 4691270 h 5764696"/>
              <a:gd name="connsiteX89" fmla="*/ 929466 w 4263907"/>
              <a:gd name="connsiteY89" fmla="*/ 4651513 h 5764696"/>
              <a:gd name="connsiteX90" fmla="*/ 889710 w 4263907"/>
              <a:gd name="connsiteY90" fmla="*/ 4598504 h 5764696"/>
              <a:gd name="connsiteX91" fmla="*/ 823449 w 4263907"/>
              <a:gd name="connsiteY91" fmla="*/ 4492487 h 5764696"/>
              <a:gd name="connsiteX92" fmla="*/ 743936 w 4263907"/>
              <a:gd name="connsiteY92" fmla="*/ 4439478 h 5764696"/>
              <a:gd name="connsiteX93" fmla="*/ 478892 w 4263907"/>
              <a:gd name="connsiteY93" fmla="*/ 4015409 h 5764696"/>
              <a:gd name="connsiteX94" fmla="*/ 319866 w 4263907"/>
              <a:gd name="connsiteY94" fmla="*/ 3644348 h 5764696"/>
              <a:gd name="connsiteX95" fmla="*/ 293362 w 4263907"/>
              <a:gd name="connsiteY95" fmla="*/ 3498574 h 5764696"/>
              <a:gd name="connsiteX96" fmla="*/ 266857 w 4263907"/>
              <a:gd name="connsiteY96" fmla="*/ 3419061 h 5764696"/>
              <a:gd name="connsiteX97" fmla="*/ 253605 w 4263907"/>
              <a:gd name="connsiteY97" fmla="*/ 3366052 h 5764696"/>
              <a:gd name="connsiteX98" fmla="*/ 227101 w 4263907"/>
              <a:gd name="connsiteY98" fmla="*/ 3260035 h 5764696"/>
              <a:gd name="connsiteX99" fmla="*/ 200596 w 4263907"/>
              <a:gd name="connsiteY99" fmla="*/ 2968487 h 5764696"/>
              <a:gd name="connsiteX100" fmla="*/ 187344 w 4263907"/>
              <a:gd name="connsiteY100" fmla="*/ 2782957 h 5764696"/>
              <a:gd name="connsiteX101" fmla="*/ 174092 w 4263907"/>
              <a:gd name="connsiteY101" fmla="*/ 2623930 h 5764696"/>
              <a:gd name="connsiteX102" fmla="*/ 160840 w 4263907"/>
              <a:gd name="connsiteY102" fmla="*/ 2372139 h 5764696"/>
              <a:gd name="connsiteX103" fmla="*/ 134336 w 4263907"/>
              <a:gd name="connsiteY103" fmla="*/ 2027583 h 5764696"/>
              <a:gd name="connsiteX104" fmla="*/ 187344 w 4263907"/>
              <a:gd name="connsiteY104" fmla="*/ 887896 h 5764696"/>
              <a:gd name="connsiteX105" fmla="*/ 213849 w 4263907"/>
              <a:gd name="connsiteY105" fmla="*/ 848139 h 5764696"/>
              <a:gd name="connsiteX106" fmla="*/ 240353 w 4263907"/>
              <a:gd name="connsiteY106" fmla="*/ 556591 h 5764696"/>
              <a:gd name="connsiteX107" fmla="*/ 253605 w 4263907"/>
              <a:gd name="connsiteY107" fmla="*/ 516835 h 5764696"/>
              <a:gd name="connsiteX108" fmla="*/ 280110 w 4263907"/>
              <a:gd name="connsiteY108" fmla="*/ 490330 h 5764696"/>
              <a:gd name="connsiteX109" fmla="*/ 346370 w 4263907"/>
              <a:gd name="connsiteY109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29257 w 4263907"/>
              <a:gd name="connsiteY43" fmla="*/ 2994991 h 5764696"/>
              <a:gd name="connsiteX44" fmla="*/ 4202753 w 4263907"/>
              <a:gd name="connsiteY44" fmla="*/ 3101009 h 5764696"/>
              <a:gd name="connsiteX45" fmla="*/ 4176249 w 4263907"/>
              <a:gd name="connsiteY45" fmla="*/ 3180522 h 5764696"/>
              <a:gd name="connsiteX46" fmla="*/ 4162996 w 4263907"/>
              <a:gd name="connsiteY46" fmla="*/ 3220278 h 5764696"/>
              <a:gd name="connsiteX47" fmla="*/ 4123240 w 4263907"/>
              <a:gd name="connsiteY47" fmla="*/ 3313043 h 5764696"/>
              <a:gd name="connsiteX48" fmla="*/ 4109988 w 4263907"/>
              <a:gd name="connsiteY48" fmla="*/ 3366052 h 5764696"/>
              <a:gd name="connsiteX49" fmla="*/ 4083483 w 4263907"/>
              <a:gd name="connsiteY49" fmla="*/ 3392557 h 5764696"/>
              <a:gd name="connsiteX50" fmla="*/ 4043727 w 4263907"/>
              <a:gd name="connsiteY50" fmla="*/ 3511826 h 5764696"/>
              <a:gd name="connsiteX51" fmla="*/ 4017223 w 4263907"/>
              <a:gd name="connsiteY51" fmla="*/ 3604591 h 5764696"/>
              <a:gd name="connsiteX52" fmla="*/ 3990718 w 4263907"/>
              <a:gd name="connsiteY52" fmla="*/ 3697357 h 5764696"/>
              <a:gd name="connsiteX53" fmla="*/ 3990718 w 4263907"/>
              <a:gd name="connsiteY53" fmla="*/ 4174435 h 5764696"/>
              <a:gd name="connsiteX54" fmla="*/ 4017223 w 4263907"/>
              <a:gd name="connsiteY54" fmla="*/ 4267200 h 5764696"/>
              <a:gd name="connsiteX55" fmla="*/ 4043727 w 4263907"/>
              <a:gd name="connsiteY55" fmla="*/ 4373217 h 5764696"/>
              <a:gd name="connsiteX56" fmla="*/ 4056979 w 4263907"/>
              <a:gd name="connsiteY56" fmla="*/ 4479235 h 5764696"/>
              <a:gd name="connsiteX57" fmla="*/ 4083483 w 4263907"/>
              <a:gd name="connsiteY57" fmla="*/ 4572000 h 5764696"/>
              <a:gd name="connsiteX58" fmla="*/ 4070231 w 4263907"/>
              <a:gd name="connsiteY58" fmla="*/ 4744278 h 5764696"/>
              <a:gd name="connsiteX59" fmla="*/ 4030475 w 4263907"/>
              <a:gd name="connsiteY59" fmla="*/ 4810539 h 5764696"/>
              <a:gd name="connsiteX60" fmla="*/ 3990718 w 4263907"/>
              <a:gd name="connsiteY60" fmla="*/ 4890052 h 5764696"/>
              <a:gd name="connsiteX61" fmla="*/ 3911205 w 4263907"/>
              <a:gd name="connsiteY61" fmla="*/ 5102087 h 5764696"/>
              <a:gd name="connsiteX62" fmla="*/ 3871449 w 4263907"/>
              <a:gd name="connsiteY62" fmla="*/ 5287617 h 5764696"/>
              <a:gd name="connsiteX63" fmla="*/ 3844944 w 4263907"/>
              <a:gd name="connsiteY63" fmla="*/ 5367130 h 5764696"/>
              <a:gd name="connsiteX64" fmla="*/ 3818440 w 4263907"/>
              <a:gd name="connsiteY64" fmla="*/ 5473148 h 5764696"/>
              <a:gd name="connsiteX65" fmla="*/ 3791936 w 4263907"/>
              <a:gd name="connsiteY65" fmla="*/ 5512904 h 5764696"/>
              <a:gd name="connsiteX66" fmla="*/ 3778683 w 4263907"/>
              <a:gd name="connsiteY66" fmla="*/ 5552661 h 5764696"/>
              <a:gd name="connsiteX67" fmla="*/ 3712423 w 4263907"/>
              <a:gd name="connsiteY67" fmla="*/ 5618922 h 5764696"/>
              <a:gd name="connsiteX68" fmla="*/ 3619657 w 4263907"/>
              <a:gd name="connsiteY68" fmla="*/ 5645426 h 5764696"/>
              <a:gd name="connsiteX69" fmla="*/ 3540144 w 4263907"/>
              <a:gd name="connsiteY69" fmla="*/ 5671930 h 5764696"/>
              <a:gd name="connsiteX70" fmla="*/ 3420875 w 4263907"/>
              <a:gd name="connsiteY70" fmla="*/ 5724939 h 5764696"/>
              <a:gd name="connsiteX71" fmla="*/ 3261849 w 4263907"/>
              <a:gd name="connsiteY71" fmla="*/ 5764696 h 5764696"/>
              <a:gd name="connsiteX72" fmla="*/ 2758266 w 4263907"/>
              <a:gd name="connsiteY72" fmla="*/ 5751443 h 5764696"/>
              <a:gd name="connsiteX73" fmla="*/ 2718510 w 4263907"/>
              <a:gd name="connsiteY73" fmla="*/ 5724939 h 5764696"/>
              <a:gd name="connsiteX74" fmla="*/ 2479970 w 4263907"/>
              <a:gd name="connsiteY74" fmla="*/ 5711687 h 5764696"/>
              <a:gd name="connsiteX75" fmla="*/ 2347449 w 4263907"/>
              <a:gd name="connsiteY75" fmla="*/ 5632174 h 5764696"/>
              <a:gd name="connsiteX76" fmla="*/ 2201675 w 4263907"/>
              <a:gd name="connsiteY76" fmla="*/ 5579165 h 5764696"/>
              <a:gd name="connsiteX77" fmla="*/ 2069153 w 4263907"/>
              <a:gd name="connsiteY77" fmla="*/ 5486400 h 5764696"/>
              <a:gd name="connsiteX78" fmla="*/ 1817362 w 4263907"/>
              <a:gd name="connsiteY78" fmla="*/ 5367130 h 5764696"/>
              <a:gd name="connsiteX79" fmla="*/ 1698092 w 4263907"/>
              <a:gd name="connsiteY79" fmla="*/ 5340626 h 5764696"/>
              <a:gd name="connsiteX80" fmla="*/ 1472805 w 4263907"/>
              <a:gd name="connsiteY80" fmla="*/ 5221357 h 5764696"/>
              <a:gd name="connsiteX81" fmla="*/ 1419796 w 4263907"/>
              <a:gd name="connsiteY81" fmla="*/ 5194852 h 5764696"/>
              <a:gd name="connsiteX82" fmla="*/ 1353536 w 4263907"/>
              <a:gd name="connsiteY82" fmla="*/ 5128591 h 5764696"/>
              <a:gd name="connsiteX83" fmla="*/ 1287275 w 4263907"/>
              <a:gd name="connsiteY83" fmla="*/ 5088835 h 5764696"/>
              <a:gd name="connsiteX84" fmla="*/ 1101744 w 4263907"/>
              <a:gd name="connsiteY84" fmla="*/ 4890052 h 5764696"/>
              <a:gd name="connsiteX85" fmla="*/ 1075240 w 4263907"/>
              <a:gd name="connsiteY85" fmla="*/ 4823791 h 5764696"/>
              <a:gd name="connsiteX86" fmla="*/ 1008979 w 4263907"/>
              <a:gd name="connsiteY86" fmla="*/ 4744278 h 5764696"/>
              <a:gd name="connsiteX87" fmla="*/ 969223 w 4263907"/>
              <a:gd name="connsiteY87" fmla="*/ 4691270 h 5764696"/>
              <a:gd name="connsiteX88" fmla="*/ 929466 w 4263907"/>
              <a:gd name="connsiteY88" fmla="*/ 4651513 h 5764696"/>
              <a:gd name="connsiteX89" fmla="*/ 889710 w 4263907"/>
              <a:gd name="connsiteY89" fmla="*/ 4598504 h 5764696"/>
              <a:gd name="connsiteX90" fmla="*/ 823449 w 4263907"/>
              <a:gd name="connsiteY90" fmla="*/ 4492487 h 5764696"/>
              <a:gd name="connsiteX91" fmla="*/ 743936 w 4263907"/>
              <a:gd name="connsiteY91" fmla="*/ 4439478 h 5764696"/>
              <a:gd name="connsiteX92" fmla="*/ 478892 w 4263907"/>
              <a:gd name="connsiteY92" fmla="*/ 4015409 h 5764696"/>
              <a:gd name="connsiteX93" fmla="*/ 319866 w 4263907"/>
              <a:gd name="connsiteY93" fmla="*/ 3644348 h 5764696"/>
              <a:gd name="connsiteX94" fmla="*/ 293362 w 4263907"/>
              <a:gd name="connsiteY94" fmla="*/ 3498574 h 5764696"/>
              <a:gd name="connsiteX95" fmla="*/ 266857 w 4263907"/>
              <a:gd name="connsiteY95" fmla="*/ 3419061 h 5764696"/>
              <a:gd name="connsiteX96" fmla="*/ 253605 w 4263907"/>
              <a:gd name="connsiteY96" fmla="*/ 3366052 h 5764696"/>
              <a:gd name="connsiteX97" fmla="*/ 227101 w 4263907"/>
              <a:gd name="connsiteY97" fmla="*/ 3260035 h 5764696"/>
              <a:gd name="connsiteX98" fmla="*/ 200596 w 4263907"/>
              <a:gd name="connsiteY98" fmla="*/ 2968487 h 5764696"/>
              <a:gd name="connsiteX99" fmla="*/ 187344 w 4263907"/>
              <a:gd name="connsiteY99" fmla="*/ 2782957 h 5764696"/>
              <a:gd name="connsiteX100" fmla="*/ 174092 w 4263907"/>
              <a:gd name="connsiteY100" fmla="*/ 2623930 h 5764696"/>
              <a:gd name="connsiteX101" fmla="*/ 160840 w 4263907"/>
              <a:gd name="connsiteY101" fmla="*/ 2372139 h 5764696"/>
              <a:gd name="connsiteX102" fmla="*/ 134336 w 4263907"/>
              <a:gd name="connsiteY102" fmla="*/ 2027583 h 5764696"/>
              <a:gd name="connsiteX103" fmla="*/ 187344 w 4263907"/>
              <a:gd name="connsiteY103" fmla="*/ 887896 h 5764696"/>
              <a:gd name="connsiteX104" fmla="*/ 213849 w 4263907"/>
              <a:gd name="connsiteY104" fmla="*/ 848139 h 5764696"/>
              <a:gd name="connsiteX105" fmla="*/ 240353 w 4263907"/>
              <a:gd name="connsiteY105" fmla="*/ 556591 h 5764696"/>
              <a:gd name="connsiteX106" fmla="*/ 253605 w 4263907"/>
              <a:gd name="connsiteY106" fmla="*/ 516835 h 5764696"/>
              <a:gd name="connsiteX107" fmla="*/ 280110 w 4263907"/>
              <a:gd name="connsiteY107" fmla="*/ 490330 h 5764696"/>
              <a:gd name="connsiteX108" fmla="*/ 346370 w 4263907"/>
              <a:gd name="connsiteY108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62996 w 4263907"/>
              <a:gd name="connsiteY45" fmla="*/ 3220278 h 5764696"/>
              <a:gd name="connsiteX46" fmla="*/ 4123240 w 4263907"/>
              <a:gd name="connsiteY46" fmla="*/ 3313043 h 5764696"/>
              <a:gd name="connsiteX47" fmla="*/ 4109988 w 4263907"/>
              <a:gd name="connsiteY47" fmla="*/ 3366052 h 5764696"/>
              <a:gd name="connsiteX48" fmla="*/ 4083483 w 4263907"/>
              <a:gd name="connsiteY48" fmla="*/ 3392557 h 5764696"/>
              <a:gd name="connsiteX49" fmla="*/ 4043727 w 4263907"/>
              <a:gd name="connsiteY49" fmla="*/ 3511826 h 5764696"/>
              <a:gd name="connsiteX50" fmla="*/ 4017223 w 4263907"/>
              <a:gd name="connsiteY50" fmla="*/ 3604591 h 5764696"/>
              <a:gd name="connsiteX51" fmla="*/ 3990718 w 4263907"/>
              <a:gd name="connsiteY51" fmla="*/ 3697357 h 5764696"/>
              <a:gd name="connsiteX52" fmla="*/ 3990718 w 4263907"/>
              <a:gd name="connsiteY52" fmla="*/ 4174435 h 5764696"/>
              <a:gd name="connsiteX53" fmla="*/ 4017223 w 4263907"/>
              <a:gd name="connsiteY53" fmla="*/ 4267200 h 5764696"/>
              <a:gd name="connsiteX54" fmla="*/ 4043727 w 4263907"/>
              <a:gd name="connsiteY54" fmla="*/ 4373217 h 5764696"/>
              <a:gd name="connsiteX55" fmla="*/ 4056979 w 4263907"/>
              <a:gd name="connsiteY55" fmla="*/ 4479235 h 5764696"/>
              <a:gd name="connsiteX56" fmla="*/ 4083483 w 4263907"/>
              <a:gd name="connsiteY56" fmla="*/ 4572000 h 5764696"/>
              <a:gd name="connsiteX57" fmla="*/ 4070231 w 4263907"/>
              <a:gd name="connsiteY57" fmla="*/ 4744278 h 5764696"/>
              <a:gd name="connsiteX58" fmla="*/ 4030475 w 4263907"/>
              <a:gd name="connsiteY58" fmla="*/ 4810539 h 5764696"/>
              <a:gd name="connsiteX59" fmla="*/ 3990718 w 4263907"/>
              <a:gd name="connsiteY59" fmla="*/ 4890052 h 5764696"/>
              <a:gd name="connsiteX60" fmla="*/ 3911205 w 4263907"/>
              <a:gd name="connsiteY60" fmla="*/ 5102087 h 5764696"/>
              <a:gd name="connsiteX61" fmla="*/ 3871449 w 4263907"/>
              <a:gd name="connsiteY61" fmla="*/ 5287617 h 5764696"/>
              <a:gd name="connsiteX62" fmla="*/ 3844944 w 4263907"/>
              <a:gd name="connsiteY62" fmla="*/ 5367130 h 5764696"/>
              <a:gd name="connsiteX63" fmla="*/ 3818440 w 4263907"/>
              <a:gd name="connsiteY63" fmla="*/ 5473148 h 5764696"/>
              <a:gd name="connsiteX64" fmla="*/ 3791936 w 4263907"/>
              <a:gd name="connsiteY64" fmla="*/ 5512904 h 5764696"/>
              <a:gd name="connsiteX65" fmla="*/ 3778683 w 4263907"/>
              <a:gd name="connsiteY65" fmla="*/ 5552661 h 5764696"/>
              <a:gd name="connsiteX66" fmla="*/ 3712423 w 4263907"/>
              <a:gd name="connsiteY66" fmla="*/ 5618922 h 5764696"/>
              <a:gd name="connsiteX67" fmla="*/ 3619657 w 4263907"/>
              <a:gd name="connsiteY67" fmla="*/ 5645426 h 5764696"/>
              <a:gd name="connsiteX68" fmla="*/ 3540144 w 4263907"/>
              <a:gd name="connsiteY68" fmla="*/ 5671930 h 5764696"/>
              <a:gd name="connsiteX69" fmla="*/ 3420875 w 4263907"/>
              <a:gd name="connsiteY69" fmla="*/ 5724939 h 5764696"/>
              <a:gd name="connsiteX70" fmla="*/ 3261849 w 4263907"/>
              <a:gd name="connsiteY70" fmla="*/ 5764696 h 5764696"/>
              <a:gd name="connsiteX71" fmla="*/ 2758266 w 4263907"/>
              <a:gd name="connsiteY71" fmla="*/ 5751443 h 5764696"/>
              <a:gd name="connsiteX72" fmla="*/ 2718510 w 4263907"/>
              <a:gd name="connsiteY72" fmla="*/ 5724939 h 5764696"/>
              <a:gd name="connsiteX73" fmla="*/ 2479970 w 4263907"/>
              <a:gd name="connsiteY73" fmla="*/ 5711687 h 5764696"/>
              <a:gd name="connsiteX74" fmla="*/ 2347449 w 4263907"/>
              <a:gd name="connsiteY74" fmla="*/ 5632174 h 5764696"/>
              <a:gd name="connsiteX75" fmla="*/ 2201675 w 4263907"/>
              <a:gd name="connsiteY75" fmla="*/ 5579165 h 5764696"/>
              <a:gd name="connsiteX76" fmla="*/ 2069153 w 4263907"/>
              <a:gd name="connsiteY76" fmla="*/ 5486400 h 5764696"/>
              <a:gd name="connsiteX77" fmla="*/ 1817362 w 4263907"/>
              <a:gd name="connsiteY77" fmla="*/ 5367130 h 5764696"/>
              <a:gd name="connsiteX78" fmla="*/ 1698092 w 4263907"/>
              <a:gd name="connsiteY78" fmla="*/ 5340626 h 5764696"/>
              <a:gd name="connsiteX79" fmla="*/ 1472805 w 4263907"/>
              <a:gd name="connsiteY79" fmla="*/ 5221357 h 5764696"/>
              <a:gd name="connsiteX80" fmla="*/ 1419796 w 4263907"/>
              <a:gd name="connsiteY80" fmla="*/ 5194852 h 5764696"/>
              <a:gd name="connsiteX81" fmla="*/ 1353536 w 4263907"/>
              <a:gd name="connsiteY81" fmla="*/ 5128591 h 5764696"/>
              <a:gd name="connsiteX82" fmla="*/ 1287275 w 4263907"/>
              <a:gd name="connsiteY82" fmla="*/ 5088835 h 5764696"/>
              <a:gd name="connsiteX83" fmla="*/ 1101744 w 4263907"/>
              <a:gd name="connsiteY83" fmla="*/ 4890052 h 5764696"/>
              <a:gd name="connsiteX84" fmla="*/ 1075240 w 4263907"/>
              <a:gd name="connsiteY84" fmla="*/ 4823791 h 5764696"/>
              <a:gd name="connsiteX85" fmla="*/ 1008979 w 4263907"/>
              <a:gd name="connsiteY85" fmla="*/ 4744278 h 5764696"/>
              <a:gd name="connsiteX86" fmla="*/ 969223 w 4263907"/>
              <a:gd name="connsiteY86" fmla="*/ 4691270 h 5764696"/>
              <a:gd name="connsiteX87" fmla="*/ 929466 w 4263907"/>
              <a:gd name="connsiteY87" fmla="*/ 4651513 h 5764696"/>
              <a:gd name="connsiteX88" fmla="*/ 889710 w 4263907"/>
              <a:gd name="connsiteY88" fmla="*/ 4598504 h 5764696"/>
              <a:gd name="connsiteX89" fmla="*/ 823449 w 4263907"/>
              <a:gd name="connsiteY89" fmla="*/ 4492487 h 5764696"/>
              <a:gd name="connsiteX90" fmla="*/ 743936 w 4263907"/>
              <a:gd name="connsiteY90" fmla="*/ 4439478 h 5764696"/>
              <a:gd name="connsiteX91" fmla="*/ 478892 w 4263907"/>
              <a:gd name="connsiteY91" fmla="*/ 4015409 h 5764696"/>
              <a:gd name="connsiteX92" fmla="*/ 319866 w 4263907"/>
              <a:gd name="connsiteY92" fmla="*/ 3644348 h 5764696"/>
              <a:gd name="connsiteX93" fmla="*/ 293362 w 4263907"/>
              <a:gd name="connsiteY93" fmla="*/ 3498574 h 5764696"/>
              <a:gd name="connsiteX94" fmla="*/ 266857 w 4263907"/>
              <a:gd name="connsiteY94" fmla="*/ 3419061 h 5764696"/>
              <a:gd name="connsiteX95" fmla="*/ 253605 w 4263907"/>
              <a:gd name="connsiteY95" fmla="*/ 3366052 h 5764696"/>
              <a:gd name="connsiteX96" fmla="*/ 227101 w 4263907"/>
              <a:gd name="connsiteY96" fmla="*/ 3260035 h 5764696"/>
              <a:gd name="connsiteX97" fmla="*/ 200596 w 4263907"/>
              <a:gd name="connsiteY97" fmla="*/ 2968487 h 5764696"/>
              <a:gd name="connsiteX98" fmla="*/ 187344 w 4263907"/>
              <a:gd name="connsiteY98" fmla="*/ 2782957 h 5764696"/>
              <a:gd name="connsiteX99" fmla="*/ 174092 w 4263907"/>
              <a:gd name="connsiteY99" fmla="*/ 2623930 h 5764696"/>
              <a:gd name="connsiteX100" fmla="*/ 160840 w 4263907"/>
              <a:gd name="connsiteY100" fmla="*/ 2372139 h 5764696"/>
              <a:gd name="connsiteX101" fmla="*/ 134336 w 4263907"/>
              <a:gd name="connsiteY101" fmla="*/ 2027583 h 5764696"/>
              <a:gd name="connsiteX102" fmla="*/ 187344 w 4263907"/>
              <a:gd name="connsiteY102" fmla="*/ 887896 h 5764696"/>
              <a:gd name="connsiteX103" fmla="*/ 213849 w 4263907"/>
              <a:gd name="connsiteY103" fmla="*/ 848139 h 5764696"/>
              <a:gd name="connsiteX104" fmla="*/ 240353 w 4263907"/>
              <a:gd name="connsiteY104" fmla="*/ 556591 h 5764696"/>
              <a:gd name="connsiteX105" fmla="*/ 253605 w 4263907"/>
              <a:gd name="connsiteY105" fmla="*/ 516835 h 5764696"/>
              <a:gd name="connsiteX106" fmla="*/ 280110 w 4263907"/>
              <a:gd name="connsiteY106" fmla="*/ 490330 h 5764696"/>
              <a:gd name="connsiteX107" fmla="*/ 346370 w 4263907"/>
              <a:gd name="connsiteY107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109988 w 4263907"/>
              <a:gd name="connsiteY46" fmla="*/ 3366052 h 5764696"/>
              <a:gd name="connsiteX47" fmla="*/ 4083483 w 4263907"/>
              <a:gd name="connsiteY47" fmla="*/ 3392557 h 5764696"/>
              <a:gd name="connsiteX48" fmla="*/ 4043727 w 4263907"/>
              <a:gd name="connsiteY48" fmla="*/ 3511826 h 5764696"/>
              <a:gd name="connsiteX49" fmla="*/ 4017223 w 4263907"/>
              <a:gd name="connsiteY49" fmla="*/ 3604591 h 5764696"/>
              <a:gd name="connsiteX50" fmla="*/ 3990718 w 4263907"/>
              <a:gd name="connsiteY50" fmla="*/ 3697357 h 5764696"/>
              <a:gd name="connsiteX51" fmla="*/ 3990718 w 4263907"/>
              <a:gd name="connsiteY51" fmla="*/ 4174435 h 5764696"/>
              <a:gd name="connsiteX52" fmla="*/ 4017223 w 4263907"/>
              <a:gd name="connsiteY52" fmla="*/ 4267200 h 5764696"/>
              <a:gd name="connsiteX53" fmla="*/ 4043727 w 4263907"/>
              <a:gd name="connsiteY53" fmla="*/ 4373217 h 5764696"/>
              <a:gd name="connsiteX54" fmla="*/ 4056979 w 4263907"/>
              <a:gd name="connsiteY54" fmla="*/ 4479235 h 5764696"/>
              <a:gd name="connsiteX55" fmla="*/ 4083483 w 4263907"/>
              <a:gd name="connsiteY55" fmla="*/ 4572000 h 5764696"/>
              <a:gd name="connsiteX56" fmla="*/ 4070231 w 4263907"/>
              <a:gd name="connsiteY56" fmla="*/ 4744278 h 5764696"/>
              <a:gd name="connsiteX57" fmla="*/ 4030475 w 4263907"/>
              <a:gd name="connsiteY57" fmla="*/ 4810539 h 5764696"/>
              <a:gd name="connsiteX58" fmla="*/ 3990718 w 4263907"/>
              <a:gd name="connsiteY58" fmla="*/ 4890052 h 5764696"/>
              <a:gd name="connsiteX59" fmla="*/ 3911205 w 4263907"/>
              <a:gd name="connsiteY59" fmla="*/ 5102087 h 5764696"/>
              <a:gd name="connsiteX60" fmla="*/ 3871449 w 4263907"/>
              <a:gd name="connsiteY60" fmla="*/ 5287617 h 5764696"/>
              <a:gd name="connsiteX61" fmla="*/ 3844944 w 4263907"/>
              <a:gd name="connsiteY61" fmla="*/ 5367130 h 5764696"/>
              <a:gd name="connsiteX62" fmla="*/ 3818440 w 4263907"/>
              <a:gd name="connsiteY62" fmla="*/ 5473148 h 5764696"/>
              <a:gd name="connsiteX63" fmla="*/ 3791936 w 4263907"/>
              <a:gd name="connsiteY63" fmla="*/ 5512904 h 5764696"/>
              <a:gd name="connsiteX64" fmla="*/ 3778683 w 4263907"/>
              <a:gd name="connsiteY64" fmla="*/ 5552661 h 5764696"/>
              <a:gd name="connsiteX65" fmla="*/ 3712423 w 4263907"/>
              <a:gd name="connsiteY65" fmla="*/ 5618922 h 5764696"/>
              <a:gd name="connsiteX66" fmla="*/ 3619657 w 4263907"/>
              <a:gd name="connsiteY66" fmla="*/ 5645426 h 5764696"/>
              <a:gd name="connsiteX67" fmla="*/ 3540144 w 4263907"/>
              <a:gd name="connsiteY67" fmla="*/ 5671930 h 5764696"/>
              <a:gd name="connsiteX68" fmla="*/ 3420875 w 4263907"/>
              <a:gd name="connsiteY68" fmla="*/ 5724939 h 5764696"/>
              <a:gd name="connsiteX69" fmla="*/ 3261849 w 4263907"/>
              <a:gd name="connsiteY69" fmla="*/ 5764696 h 5764696"/>
              <a:gd name="connsiteX70" fmla="*/ 2758266 w 4263907"/>
              <a:gd name="connsiteY70" fmla="*/ 5751443 h 5764696"/>
              <a:gd name="connsiteX71" fmla="*/ 2718510 w 4263907"/>
              <a:gd name="connsiteY71" fmla="*/ 5724939 h 5764696"/>
              <a:gd name="connsiteX72" fmla="*/ 2479970 w 4263907"/>
              <a:gd name="connsiteY72" fmla="*/ 5711687 h 5764696"/>
              <a:gd name="connsiteX73" fmla="*/ 2347449 w 4263907"/>
              <a:gd name="connsiteY73" fmla="*/ 5632174 h 5764696"/>
              <a:gd name="connsiteX74" fmla="*/ 2201675 w 4263907"/>
              <a:gd name="connsiteY74" fmla="*/ 5579165 h 5764696"/>
              <a:gd name="connsiteX75" fmla="*/ 2069153 w 4263907"/>
              <a:gd name="connsiteY75" fmla="*/ 5486400 h 5764696"/>
              <a:gd name="connsiteX76" fmla="*/ 1817362 w 4263907"/>
              <a:gd name="connsiteY76" fmla="*/ 5367130 h 5764696"/>
              <a:gd name="connsiteX77" fmla="*/ 1698092 w 4263907"/>
              <a:gd name="connsiteY77" fmla="*/ 5340626 h 5764696"/>
              <a:gd name="connsiteX78" fmla="*/ 1472805 w 4263907"/>
              <a:gd name="connsiteY78" fmla="*/ 5221357 h 5764696"/>
              <a:gd name="connsiteX79" fmla="*/ 1419796 w 4263907"/>
              <a:gd name="connsiteY79" fmla="*/ 5194852 h 5764696"/>
              <a:gd name="connsiteX80" fmla="*/ 1353536 w 4263907"/>
              <a:gd name="connsiteY80" fmla="*/ 5128591 h 5764696"/>
              <a:gd name="connsiteX81" fmla="*/ 1287275 w 4263907"/>
              <a:gd name="connsiteY81" fmla="*/ 5088835 h 5764696"/>
              <a:gd name="connsiteX82" fmla="*/ 1101744 w 4263907"/>
              <a:gd name="connsiteY82" fmla="*/ 4890052 h 5764696"/>
              <a:gd name="connsiteX83" fmla="*/ 1075240 w 4263907"/>
              <a:gd name="connsiteY83" fmla="*/ 4823791 h 5764696"/>
              <a:gd name="connsiteX84" fmla="*/ 1008979 w 4263907"/>
              <a:gd name="connsiteY84" fmla="*/ 4744278 h 5764696"/>
              <a:gd name="connsiteX85" fmla="*/ 969223 w 4263907"/>
              <a:gd name="connsiteY85" fmla="*/ 4691270 h 5764696"/>
              <a:gd name="connsiteX86" fmla="*/ 929466 w 4263907"/>
              <a:gd name="connsiteY86" fmla="*/ 4651513 h 5764696"/>
              <a:gd name="connsiteX87" fmla="*/ 889710 w 4263907"/>
              <a:gd name="connsiteY87" fmla="*/ 4598504 h 5764696"/>
              <a:gd name="connsiteX88" fmla="*/ 823449 w 4263907"/>
              <a:gd name="connsiteY88" fmla="*/ 4492487 h 5764696"/>
              <a:gd name="connsiteX89" fmla="*/ 743936 w 4263907"/>
              <a:gd name="connsiteY89" fmla="*/ 4439478 h 5764696"/>
              <a:gd name="connsiteX90" fmla="*/ 478892 w 4263907"/>
              <a:gd name="connsiteY90" fmla="*/ 4015409 h 5764696"/>
              <a:gd name="connsiteX91" fmla="*/ 319866 w 4263907"/>
              <a:gd name="connsiteY91" fmla="*/ 3644348 h 5764696"/>
              <a:gd name="connsiteX92" fmla="*/ 293362 w 4263907"/>
              <a:gd name="connsiteY92" fmla="*/ 3498574 h 5764696"/>
              <a:gd name="connsiteX93" fmla="*/ 266857 w 4263907"/>
              <a:gd name="connsiteY93" fmla="*/ 3419061 h 5764696"/>
              <a:gd name="connsiteX94" fmla="*/ 253605 w 4263907"/>
              <a:gd name="connsiteY94" fmla="*/ 3366052 h 5764696"/>
              <a:gd name="connsiteX95" fmla="*/ 227101 w 4263907"/>
              <a:gd name="connsiteY95" fmla="*/ 3260035 h 5764696"/>
              <a:gd name="connsiteX96" fmla="*/ 200596 w 4263907"/>
              <a:gd name="connsiteY96" fmla="*/ 2968487 h 5764696"/>
              <a:gd name="connsiteX97" fmla="*/ 187344 w 4263907"/>
              <a:gd name="connsiteY97" fmla="*/ 2782957 h 5764696"/>
              <a:gd name="connsiteX98" fmla="*/ 174092 w 4263907"/>
              <a:gd name="connsiteY98" fmla="*/ 2623930 h 5764696"/>
              <a:gd name="connsiteX99" fmla="*/ 160840 w 4263907"/>
              <a:gd name="connsiteY99" fmla="*/ 2372139 h 5764696"/>
              <a:gd name="connsiteX100" fmla="*/ 134336 w 4263907"/>
              <a:gd name="connsiteY100" fmla="*/ 2027583 h 5764696"/>
              <a:gd name="connsiteX101" fmla="*/ 187344 w 4263907"/>
              <a:gd name="connsiteY101" fmla="*/ 887896 h 5764696"/>
              <a:gd name="connsiteX102" fmla="*/ 213849 w 4263907"/>
              <a:gd name="connsiteY102" fmla="*/ 848139 h 5764696"/>
              <a:gd name="connsiteX103" fmla="*/ 240353 w 4263907"/>
              <a:gd name="connsiteY103" fmla="*/ 556591 h 5764696"/>
              <a:gd name="connsiteX104" fmla="*/ 253605 w 4263907"/>
              <a:gd name="connsiteY104" fmla="*/ 516835 h 5764696"/>
              <a:gd name="connsiteX105" fmla="*/ 280110 w 4263907"/>
              <a:gd name="connsiteY105" fmla="*/ 490330 h 5764696"/>
              <a:gd name="connsiteX106" fmla="*/ 346370 w 4263907"/>
              <a:gd name="connsiteY106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109988 w 4263907"/>
              <a:gd name="connsiteY46" fmla="*/ 3366052 h 5764696"/>
              <a:gd name="connsiteX47" fmla="*/ 4043727 w 4263907"/>
              <a:gd name="connsiteY47" fmla="*/ 3511826 h 5764696"/>
              <a:gd name="connsiteX48" fmla="*/ 4017223 w 4263907"/>
              <a:gd name="connsiteY48" fmla="*/ 3604591 h 5764696"/>
              <a:gd name="connsiteX49" fmla="*/ 3990718 w 4263907"/>
              <a:gd name="connsiteY49" fmla="*/ 3697357 h 5764696"/>
              <a:gd name="connsiteX50" fmla="*/ 3990718 w 4263907"/>
              <a:gd name="connsiteY50" fmla="*/ 4174435 h 5764696"/>
              <a:gd name="connsiteX51" fmla="*/ 4017223 w 4263907"/>
              <a:gd name="connsiteY51" fmla="*/ 4267200 h 5764696"/>
              <a:gd name="connsiteX52" fmla="*/ 4043727 w 4263907"/>
              <a:gd name="connsiteY52" fmla="*/ 4373217 h 5764696"/>
              <a:gd name="connsiteX53" fmla="*/ 4056979 w 4263907"/>
              <a:gd name="connsiteY53" fmla="*/ 4479235 h 5764696"/>
              <a:gd name="connsiteX54" fmla="*/ 4083483 w 4263907"/>
              <a:gd name="connsiteY54" fmla="*/ 4572000 h 5764696"/>
              <a:gd name="connsiteX55" fmla="*/ 4070231 w 4263907"/>
              <a:gd name="connsiteY55" fmla="*/ 4744278 h 5764696"/>
              <a:gd name="connsiteX56" fmla="*/ 4030475 w 4263907"/>
              <a:gd name="connsiteY56" fmla="*/ 4810539 h 5764696"/>
              <a:gd name="connsiteX57" fmla="*/ 3990718 w 4263907"/>
              <a:gd name="connsiteY57" fmla="*/ 4890052 h 5764696"/>
              <a:gd name="connsiteX58" fmla="*/ 3911205 w 4263907"/>
              <a:gd name="connsiteY58" fmla="*/ 5102087 h 5764696"/>
              <a:gd name="connsiteX59" fmla="*/ 3871449 w 4263907"/>
              <a:gd name="connsiteY59" fmla="*/ 5287617 h 5764696"/>
              <a:gd name="connsiteX60" fmla="*/ 3844944 w 4263907"/>
              <a:gd name="connsiteY60" fmla="*/ 5367130 h 5764696"/>
              <a:gd name="connsiteX61" fmla="*/ 3818440 w 4263907"/>
              <a:gd name="connsiteY61" fmla="*/ 5473148 h 5764696"/>
              <a:gd name="connsiteX62" fmla="*/ 3791936 w 4263907"/>
              <a:gd name="connsiteY62" fmla="*/ 5512904 h 5764696"/>
              <a:gd name="connsiteX63" fmla="*/ 3778683 w 4263907"/>
              <a:gd name="connsiteY63" fmla="*/ 5552661 h 5764696"/>
              <a:gd name="connsiteX64" fmla="*/ 3712423 w 4263907"/>
              <a:gd name="connsiteY64" fmla="*/ 5618922 h 5764696"/>
              <a:gd name="connsiteX65" fmla="*/ 3619657 w 4263907"/>
              <a:gd name="connsiteY65" fmla="*/ 5645426 h 5764696"/>
              <a:gd name="connsiteX66" fmla="*/ 3540144 w 4263907"/>
              <a:gd name="connsiteY66" fmla="*/ 5671930 h 5764696"/>
              <a:gd name="connsiteX67" fmla="*/ 3420875 w 4263907"/>
              <a:gd name="connsiteY67" fmla="*/ 5724939 h 5764696"/>
              <a:gd name="connsiteX68" fmla="*/ 3261849 w 4263907"/>
              <a:gd name="connsiteY68" fmla="*/ 5764696 h 5764696"/>
              <a:gd name="connsiteX69" fmla="*/ 2758266 w 4263907"/>
              <a:gd name="connsiteY69" fmla="*/ 5751443 h 5764696"/>
              <a:gd name="connsiteX70" fmla="*/ 2718510 w 4263907"/>
              <a:gd name="connsiteY70" fmla="*/ 5724939 h 5764696"/>
              <a:gd name="connsiteX71" fmla="*/ 2479970 w 4263907"/>
              <a:gd name="connsiteY71" fmla="*/ 5711687 h 5764696"/>
              <a:gd name="connsiteX72" fmla="*/ 2347449 w 4263907"/>
              <a:gd name="connsiteY72" fmla="*/ 5632174 h 5764696"/>
              <a:gd name="connsiteX73" fmla="*/ 2201675 w 4263907"/>
              <a:gd name="connsiteY73" fmla="*/ 5579165 h 5764696"/>
              <a:gd name="connsiteX74" fmla="*/ 2069153 w 4263907"/>
              <a:gd name="connsiteY74" fmla="*/ 5486400 h 5764696"/>
              <a:gd name="connsiteX75" fmla="*/ 1817362 w 4263907"/>
              <a:gd name="connsiteY75" fmla="*/ 5367130 h 5764696"/>
              <a:gd name="connsiteX76" fmla="*/ 1698092 w 4263907"/>
              <a:gd name="connsiteY76" fmla="*/ 5340626 h 5764696"/>
              <a:gd name="connsiteX77" fmla="*/ 1472805 w 4263907"/>
              <a:gd name="connsiteY77" fmla="*/ 5221357 h 5764696"/>
              <a:gd name="connsiteX78" fmla="*/ 1419796 w 4263907"/>
              <a:gd name="connsiteY78" fmla="*/ 5194852 h 5764696"/>
              <a:gd name="connsiteX79" fmla="*/ 1353536 w 4263907"/>
              <a:gd name="connsiteY79" fmla="*/ 5128591 h 5764696"/>
              <a:gd name="connsiteX80" fmla="*/ 1287275 w 4263907"/>
              <a:gd name="connsiteY80" fmla="*/ 5088835 h 5764696"/>
              <a:gd name="connsiteX81" fmla="*/ 1101744 w 4263907"/>
              <a:gd name="connsiteY81" fmla="*/ 4890052 h 5764696"/>
              <a:gd name="connsiteX82" fmla="*/ 1075240 w 4263907"/>
              <a:gd name="connsiteY82" fmla="*/ 4823791 h 5764696"/>
              <a:gd name="connsiteX83" fmla="*/ 1008979 w 4263907"/>
              <a:gd name="connsiteY83" fmla="*/ 4744278 h 5764696"/>
              <a:gd name="connsiteX84" fmla="*/ 969223 w 4263907"/>
              <a:gd name="connsiteY84" fmla="*/ 4691270 h 5764696"/>
              <a:gd name="connsiteX85" fmla="*/ 929466 w 4263907"/>
              <a:gd name="connsiteY85" fmla="*/ 4651513 h 5764696"/>
              <a:gd name="connsiteX86" fmla="*/ 889710 w 4263907"/>
              <a:gd name="connsiteY86" fmla="*/ 4598504 h 5764696"/>
              <a:gd name="connsiteX87" fmla="*/ 823449 w 4263907"/>
              <a:gd name="connsiteY87" fmla="*/ 4492487 h 5764696"/>
              <a:gd name="connsiteX88" fmla="*/ 743936 w 4263907"/>
              <a:gd name="connsiteY88" fmla="*/ 4439478 h 5764696"/>
              <a:gd name="connsiteX89" fmla="*/ 478892 w 4263907"/>
              <a:gd name="connsiteY89" fmla="*/ 4015409 h 5764696"/>
              <a:gd name="connsiteX90" fmla="*/ 319866 w 4263907"/>
              <a:gd name="connsiteY90" fmla="*/ 3644348 h 5764696"/>
              <a:gd name="connsiteX91" fmla="*/ 293362 w 4263907"/>
              <a:gd name="connsiteY91" fmla="*/ 3498574 h 5764696"/>
              <a:gd name="connsiteX92" fmla="*/ 266857 w 4263907"/>
              <a:gd name="connsiteY92" fmla="*/ 3419061 h 5764696"/>
              <a:gd name="connsiteX93" fmla="*/ 253605 w 4263907"/>
              <a:gd name="connsiteY93" fmla="*/ 3366052 h 5764696"/>
              <a:gd name="connsiteX94" fmla="*/ 227101 w 4263907"/>
              <a:gd name="connsiteY94" fmla="*/ 3260035 h 5764696"/>
              <a:gd name="connsiteX95" fmla="*/ 200596 w 4263907"/>
              <a:gd name="connsiteY95" fmla="*/ 2968487 h 5764696"/>
              <a:gd name="connsiteX96" fmla="*/ 187344 w 4263907"/>
              <a:gd name="connsiteY96" fmla="*/ 2782957 h 5764696"/>
              <a:gd name="connsiteX97" fmla="*/ 174092 w 4263907"/>
              <a:gd name="connsiteY97" fmla="*/ 2623930 h 5764696"/>
              <a:gd name="connsiteX98" fmla="*/ 160840 w 4263907"/>
              <a:gd name="connsiteY98" fmla="*/ 2372139 h 5764696"/>
              <a:gd name="connsiteX99" fmla="*/ 134336 w 4263907"/>
              <a:gd name="connsiteY99" fmla="*/ 2027583 h 5764696"/>
              <a:gd name="connsiteX100" fmla="*/ 187344 w 4263907"/>
              <a:gd name="connsiteY100" fmla="*/ 887896 h 5764696"/>
              <a:gd name="connsiteX101" fmla="*/ 213849 w 4263907"/>
              <a:gd name="connsiteY101" fmla="*/ 848139 h 5764696"/>
              <a:gd name="connsiteX102" fmla="*/ 240353 w 4263907"/>
              <a:gd name="connsiteY102" fmla="*/ 556591 h 5764696"/>
              <a:gd name="connsiteX103" fmla="*/ 253605 w 4263907"/>
              <a:gd name="connsiteY103" fmla="*/ 516835 h 5764696"/>
              <a:gd name="connsiteX104" fmla="*/ 280110 w 4263907"/>
              <a:gd name="connsiteY104" fmla="*/ 490330 h 5764696"/>
              <a:gd name="connsiteX105" fmla="*/ 346370 w 4263907"/>
              <a:gd name="connsiteY105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043727 w 4263907"/>
              <a:gd name="connsiteY46" fmla="*/ 3511826 h 5764696"/>
              <a:gd name="connsiteX47" fmla="*/ 4017223 w 4263907"/>
              <a:gd name="connsiteY47" fmla="*/ 3604591 h 5764696"/>
              <a:gd name="connsiteX48" fmla="*/ 3990718 w 4263907"/>
              <a:gd name="connsiteY48" fmla="*/ 3697357 h 5764696"/>
              <a:gd name="connsiteX49" fmla="*/ 3990718 w 4263907"/>
              <a:gd name="connsiteY49" fmla="*/ 4174435 h 5764696"/>
              <a:gd name="connsiteX50" fmla="*/ 4017223 w 4263907"/>
              <a:gd name="connsiteY50" fmla="*/ 4267200 h 5764696"/>
              <a:gd name="connsiteX51" fmla="*/ 4043727 w 4263907"/>
              <a:gd name="connsiteY51" fmla="*/ 4373217 h 5764696"/>
              <a:gd name="connsiteX52" fmla="*/ 4056979 w 4263907"/>
              <a:gd name="connsiteY52" fmla="*/ 4479235 h 5764696"/>
              <a:gd name="connsiteX53" fmla="*/ 4083483 w 4263907"/>
              <a:gd name="connsiteY53" fmla="*/ 4572000 h 5764696"/>
              <a:gd name="connsiteX54" fmla="*/ 4070231 w 4263907"/>
              <a:gd name="connsiteY54" fmla="*/ 4744278 h 5764696"/>
              <a:gd name="connsiteX55" fmla="*/ 4030475 w 4263907"/>
              <a:gd name="connsiteY55" fmla="*/ 4810539 h 5764696"/>
              <a:gd name="connsiteX56" fmla="*/ 3990718 w 4263907"/>
              <a:gd name="connsiteY56" fmla="*/ 4890052 h 5764696"/>
              <a:gd name="connsiteX57" fmla="*/ 3911205 w 4263907"/>
              <a:gd name="connsiteY57" fmla="*/ 5102087 h 5764696"/>
              <a:gd name="connsiteX58" fmla="*/ 3871449 w 4263907"/>
              <a:gd name="connsiteY58" fmla="*/ 5287617 h 5764696"/>
              <a:gd name="connsiteX59" fmla="*/ 3844944 w 4263907"/>
              <a:gd name="connsiteY59" fmla="*/ 5367130 h 5764696"/>
              <a:gd name="connsiteX60" fmla="*/ 3818440 w 4263907"/>
              <a:gd name="connsiteY60" fmla="*/ 5473148 h 5764696"/>
              <a:gd name="connsiteX61" fmla="*/ 3791936 w 4263907"/>
              <a:gd name="connsiteY61" fmla="*/ 5512904 h 5764696"/>
              <a:gd name="connsiteX62" fmla="*/ 3778683 w 4263907"/>
              <a:gd name="connsiteY62" fmla="*/ 5552661 h 5764696"/>
              <a:gd name="connsiteX63" fmla="*/ 3712423 w 4263907"/>
              <a:gd name="connsiteY63" fmla="*/ 5618922 h 5764696"/>
              <a:gd name="connsiteX64" fmla="*/ 3619657 w 4263907"/>
              <a:gd name="connsiteY64" fmla="*/ 5645426 h 5764696"/>
              <a:gd name="connsiteX65" fmla="*/ 3540144 w 4263907"/>
              <a:gd name="connsiteY65" fmla="*/ 5671930 h 5764696"/>
              <a:gd name="connsiteX66" fmla="*/ 3420875 w 4263907"/>
              <a:gd name="connsiteY66" fmla="*/ 5724939 h 5764696"/>
              <a:gd name="connsiteX67" fmla="*/ 3261849 w 4263907"/>
              <a:gd name="connsiteY67" fmla="*/ 5764696 h 5764696"/>
              <a:gd name="connsiteX68" fmla="*/ 2758266 w 4263907"/>
              <a:gd name="connsiteY68" fmla="*/ 5751443 h 5764696"/>
              <a:gd name="connsiteX69" fmla="*/ 2718510 w 4263907"/>
              <a:gd name="connsiteY69" fmla="*/ 5724939 h 5764696"/>
              <a:gd name="connsiteX70" fmla="*/ 2479970 w 4263907"/>
              <a:gd name="connsiteY70" fmla="*/ 5711687 h 5764696"/>
              <a:gd name="connsiteX71" fmla="*/ 2347449 w 4263907"/>
              <a:gd name="connsiteY71" fmla="*/ 5632174 h 5764696"/>
              <a:gd name="connsiteX72" fmla="*/ 2201675 w 4263907"/>
              <a:gd name="connsiteY72" fmla="*/ 5579165 h 5764696"/>
              <a:gd name="connsiteX73" fmla="*/ 2069153 w 4263907"/>
              <a:gd name="connsiteY73" fmla="*/ 5486400 h 5764696"/>
              <a:gd name="connsiteX74" fmla="*/ 1817362 w 4263907"/>
              <a:gd name="connsiteY74" fmla="*/ 5367130 h 5764696"/>
              <a:gd name="connsiteX75" fmla="*/ 1698092 w 4263907"/>
              <a:gd name="connsiteY75" fmla="*/ 5340626 h 5764696"/>
              <a:gd name="connsiteX76" fmla="*/ 1472805 w 4263907"/>
              <a:gd name="connsiteY76" fmla="*/ 5221357 h 5764696"/>
              <a:gd name="connsiteX77" fmla="*/ 1419796 w 4263907"/>
              <a:gd name="connsiteY77" fmla="*/ 5194852 h 5764696"/>
              <a:gd name="connsiteX78" fmla="*/ 1353536 w 4263907"/>
              <a:gd name="connsiteY78" fmla="*/ 5128591 h 5764696"/>
              <a:gd name="connsiteX79" fmla="*/ 1287275 w 4263907"/>
              <a:gd name="connsiteY79" fmla="*/ 5088835 h 5764696"/>
              <a:gd name="connsiteX80" fmla="*/ 1101744 w 4263907"/>
              <a:gd name="connsiteY80" fmla="*/ 4890052 h 5764696"/>
              <a:gd name="connsiteX81" fmla="*/ 1075240 w 4263907"/>
              <a:gd name="connsiteY81" fmla="*/ 4823791 h 5764696"/>
              <a:gd name="connsiteX82" fmla="*/ 1008979 w 4263907"/>
              <a:gd name="connsiteY82" fmla="*/ 4744278 h 5764696"/>
              <a:gd name="connsiteX83" fmla="*/ 969223 w 4263907"/>
              <a:gd name="connsiteY83" fmla="*/ 4691270 h 5764696"/>
              <a:gd name="connsiteX84" fmla="*/ 929466 w 4263907"/>
              <a:gd name="connsiteY84" fmla="*/ 4651513 h 5764696"/>
              <a:gd name="connsiteX85" fmla="*/ 889710 w 4263907"/>
              <a:gd name="connsiteY85" fmla="*/ 4598504 h 5764696"/>
              <a:gd name="connsiteX86" fmla="*/ 823449 w 4263907"/>
              <a:gd name="connsiteY86" fmla="*/ 4492487 h 5764696"/>
              <a:gd name="connsiteX87" fmla="*/ 743936 w 4263907"/>
              <a:gd name="connsiteY87" fmla="*/ 4439478 h 5764696"/>
              <a:gd name="connsiteX88" fmla="*/ 478892 w 4263907"/>
              <a:gd name="connsiteY88" fmla="*/ 4015409 h 5764696"/>
              <a:gd name="connsiteX89" fmla="*/ 319866 w 4263907"/>
              <a:gd name="connsiteY89" fmla="*/ 3644348 h 5764696"/>
              <a:gd name="connsiteX90" fmla="*/ 293362 w 4263907"/>
              <a:gd name="connsiteY90" fmla="*/ 3498574 h 5764696"/>
              <a:gd name="connsiteX91" fmla="*/ 266857 w 4263907"/>
              <a:gd name="connsiteY91" fmla="*/ 3419061 h 5764696"/>
              <a:gd name="connsiteX92" fmla="*/ 253605 w 4263907"/>
              <a:gd name="connsiteY92" fmla="*/ 3366052 h 5764696"/>
              <a:gd name="connsiteX93" fmla="*/ 227101 w 4263907"/>
              <a:gd name="connsiteY93" fmla="*/ 3260035 h 5764696"/>
              <a:gd name="connsiteX94" fmla="*/ 200596 w 4263907"/>
              <a:gd name="connsiteY94" fmla="*/ 2968487 h 5764696"/>
              <a:gd name="connsiteX95" fmla="*/ 187344 w 4263907"/>
              <a:gd name="connsiteY95" fmla="*/ 2782957 h 5764696"/>
              <a:gd name="connsiteX96" fmla="*/ 174092 w 4263907"/>
              <a:gd name="connsiteY96" fmla="*/ 2623930 h 5764696"/>
              <a:gd name="connsiteX97" fmla="*/ 160840 w 4263907"/>
              <a:gd name="connsiteY97" fmla="*/ 2372139 h 5764696"/>
              <a:gd name="connsiteX98" fmla="*/ 134336 w 4263907"/>
              <a:gd name="connsiteY98" fmla="*/ 2027583 h 5764696"/>
              <a:gd name="connsiteX99" fmla="*/ 187344 w 4263907"/>
              <a:gd name="connsiteY99" fmla="*/ 887896 h 5764696"/>
              <a:gd name="connsiteX100" fmla="*/ 213849 w 4263907"/>
              <a:gd name="connsiteY100" fmla="*/ 848139 h 5764696"/>
              <a:gd name="connsiteX101" fmla="*/ 240353 w 4263907"/>
              <a:gd name="connsiteY101" fmla="*/ 556591 h 5764696"/>
              <a:gd name="connsiteX102" fmla="*/ 253605 w 4263907"/>
              <a:gd name="connsiteY102" fmla="*/ 516835 h 5764696"/>
              <a:gd name="connsiteX103" fmla="*/ 280110 w 4263907"/>
              <a:gd name="connsiteY103" fmla="*/ 490330 h 5764696"/>
              <a:gd name="connsiteX104" fmla="*/ 346370 w 4263907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91000 w 4216005"/>
              <a:gd name="connsiteY41" fmla="*/ 2819400 h 5764696"/>
              <a:gd name="connsiteX42" fmla="*/ 4191001 w 4216005"/>
              <a:gd name="connsiteY42" fmla="*/ 30480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30480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29718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28956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13849 w 4216005"/>
              <a:gd name="connsiteY99" fmla="*/ 848139 h 5764696"/>
              <a:gd name="connsiteX100" fmla="*/ 240353 w 4216005"/>
              <a:gd name="connsiteY100" fmla="*/ 556591 h 5764696"/>
              <a:gd name="connsiteX101" fmla="*/ 253605 w 4216005"/>
              <a:gd name="connsiteY101" fmla="*/ 516835 h 5764696"/>
              <a:gd name="connsiteX102" fmla="*/ 280110 w 4216005"/>
              <a:gd name="connsiteY102" fmla="*/ 490330 h 5764696"/>
              <a:gd name="connsiteX103" fmla="*/ 346370 w 4216005"/>
              <a:gd name="connsiteY103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13849 w 4216005"/>
              <a:gd name="connsiteY99" fmla="*/ 848139 h 5764696"/>
              <a:gd name="connsiteX100" fmla="*/ 240353 w 4216005"/>
              <a:gd name="connsiteY100" fmla="*/ 556591 h 5764696"/>
              <a:gd name="connsiteX101" fmla="*/ 253605 w 4216005"/>
              <a:gd name="connsiteY101" fmla="*/ 516835 h 5764696"/>
              <a:gd name="connsiteX102" fmla="*/ 346370 w 4216005"/>
              <a:gd name="connsiteY102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40353 w 4216005"/>
              <a:gd name="connsiteY99" fmla="*/ 556591 h 5764696"/>
              <a:gd name="connsiteX100" fmla="*/ 253605 w 4216005"/>
              <a:gd name="connsiteY100" fmla="*/ 516835 h 5764696"/>
              <a:gd name="connsiteX101" fmla="*/ 346370 w 4216005"/>
              <a:gd name="connsiteY101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40353 w 4216005"/>
              <a:gd name="connsiteY99" fmla="*/ 556591 h 5764696"/>
              <a:gd name="connsiteX100" fmla="*/ 346370 w 4216005"/>
              <a:gd name="connsiteY100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690927 w 4216005"/>
              <a:gd name="connsiteY3" fmla="*/ 212035 h 5764696"/>
              <a:gd name="connsiteX4" fmla="*/ 849953 w 4216005"/>
              <a:gd name="connsiteY4" fmla="*/ 172278 h 5764696"/>
              <a:gd name="connsiteX5" fmla="*/ 1114996 w 4216005"/>
              <a:gd name="connsiteY5" fmla="*/ 119270 h 5764696"/>
              <a:gd name="connsiteX6" fmla="*/ 1247518 w 4216005"/>
              <a:gd name="connsiteY6" fmla="*/ 106017 h 5764696"/>
              <a:gd name="connsiteX7" fmla="*/ 1857118 w 4216005"/>
              <a:gd name="connsiteY7" fmla="*/ 119270 h 5764696"/>
              <a:gd name="connsiteX8" fmla="*/ 2016144 w 4216005"/>
              <a:gd name="connsiteY8" fmla="*/ 132522 h 5764696"/>
              <a:gd name="connsiteX9" fmla="*/ 2069153 w 4216005"/>
              <a:gd name="connsiteY9" fmla="*/ 159026 h 5764696"/>
              <a:gd name="connsiteX10" fmla="*/ 2426962 w 4216005"/>
              <a:gd name="connsiteY10" fmla="*/ 145774 h 5764696"/>
              <a:gd name="connsiteX11" fmla="*/ 2546231 w 4216005"/>
              <a:gd name="connsiteY11" fmla="*/ 106017 h 5764696"/>
              <a:gd name="connsiteX12" fmla="*/ 2652249 w 4216005"/>
              <a:gd name="connsiteY12" fmla="*/ 79513 h 5764696"/>
              <a:gd name="connsiteX13" fmla="*/ 2692005 w 4216005"/>
              <a:gd name="connsiteY13" fmla="*/ 53009 h 5764696"/>
              <a:gd name="connsiteX14" fmla="*/ 2798023 w 4216005"/>
              <a:gd name="connsiteY14" fmla="*/ 26504 h 5764696"/>
              <a:gd name="connsiteX15" fmla="*/ 2837779 w 4216005"/>
              <a:gd name="connsiteY15" fmla="*/ 13252 h 5764696"/>
              <a:gd name="connsiteX16" fmla="*/ 3195588 w 4216005"/>
              <a:gd name="connsiteY16" fmla="*/ 0 h 5764696"/>
              <a:gd name="connsiteX17" fmla="*/ 3553396 w 4216005"/>
              <a:gd name="connsiteY17" fmla="*/ 39757 h 5764696"/>
              <a:gd name="connsiteX18" fmla="*/ 3606405 w 4216005"/>
              <a:gd name="connsiteY18" fmla="*/ 53009 h 5764696"/>
              <a:gd name="connsiteX19" fmla="*/ 3752179 w 4216005"/>
              <a:gd name="connsiteY19" fmla="*/ 159026 h 5764696"/>
              <a:gd name="connsiteX20" fmla="*/ 3844944 w 4216005"/>
              <a:gd name="connsiteY20" fmla="*/ 185530 h 5764696"/>
              <a:gd name="connsiteX21" fmla="*/ 3911205 w 4216005"/>
              <a:gd name="connsiteY21" fmla="*/ 251791 h 5764696"/>
              <a:gd name="connsiteX22" fmla="*/ 3990718 w 4216005"/>
              <a:gd name="connsiteY22" fmla="*/ 344557 h 5764696"/>
              <a:gd name="connsiteX23" fmla="*/ 4043727 w 4216005"/>
              <a:gd name="connsiteY23" fmla="*/ 463826 h 5764696"/>
              <a:gd name="connsiteX24" fmla="*/ 4083483 w 4216005"/>
              <a:gd name="connsiteY24" fmla="*/ 583096 h 5764696"/>
              <a:gd name="connsiteX25" fmla="*/ 4096736 w 4216005"/>
              <a:gd name="connsiteY25" fmla="*/ 662609 h 5764696"/>
              <a:gd name="connsiteX26" fmla="*/ 4136492 w 4216005"/>
              <a:gd name="connsiteY26" fmla="*/ 834887 h 5764696"/>
              <a:gd name="connsiteX27" fmla="*/ 4123240 w 4216005"/>
              <a:gd name="connsiteY27" fmla="*/ 901148 h 5764696"/>
              <a:gd name="connsiteX28" fmla="*/ 4038600 w 4216005"/>
              <a:gd name="connsiteY28" fmla="*/ 1066800 h 5764696"/>
              <a:gd name="connsiteX29" fmla="*/ 3886200 w 4216005"/>
              <a:gd name="connsiteY29" fmla="*/ 1219200 h 5764696"/>
              <a:gd name="connsiteX30" fmla="*/ 3733800 w 4216005"/>
              <a:gd name="connsiteY30" fmla="*/ 1295400 h 5764696"/>
              <a:gd name="connsiteX31" fmla="*/ 3581400 w 4216005"/>
              <a:gd name="connsiteY31" fmla="*/ 1447800 h 5764696"/>
              <a:gd name="connsiteX32" fmla="*/ 3505200 w 4216005"/>
              <a:gd name="connsiteY32" fmla="*/ 1600200 h 5764696"/>
              <a:gd name="connsiteX33" fmla="*/ 3429000 w 4216005"/>
              <a:gd name="connsiteY33" fmla="*/ 1752600 h 5764696"/>
              <a:gd name="connsiteX34" fmla="*/ 3429001 w 4216005"/>
              <a:gd name="connsiteY34" fmla="*/ 1981200 h 5764696"/>
              <a:gd name="connsiteX35" fmla="*/ 3581400 w 4216005"/>
              <a:gd name="connsiteY35" fmla="*/ 2209800 h 5764696"/>
              <a:gd name="connsiteX36" fmla="*/ 3733800 w 4216005"/>
              <a:gd name="connsiteY36" fmla="*/ 2362200 h 5764696"/>
              <a:gd name="connsiteX37" fmla="*/ 3886201 w 4216005"/>
              <a:gd name="connsiteY37" fmla="*/ 2438400 h 5764696"/>
              <a:gd name="connsiteX38" fmla="*/ 4038601 w 4216005"/>
              <a:gd name="connsiteY38" fmla="*/ 2590800 h 5764696"/>
              <a:gd name="connsiteX39" fmla="*/ 4114801 w 4216005"/>
              <a:gd name="connsiteY39" fmla="*/ 2743200 h 5764696"/>
              <a:gd name="connsiteX40" fmla="*/ 4191001 w 4216005"/>
              <a:gd name="connsiteY40" fmla="*/ 2895600 h 5764696"/>
              <a:gd name="connsiteX41" fmla="*/ 4202753 w 4216005"/>
              <a:gd name="connsiteY41" fmla="*/ 3101009 h 5764696"/>
              <a:gd name="connsiteX42" fmla="*/ 4176249 w 4216005"/>
              <a:gd name="connsiteY42" fmla="*/ 3180522 h 5764696"/>
              <a:gd name="connsiteX43" fmla="*/ 4123240 w 4216005"/>
              <a:gd name="connsiteY43" fmla="*/ 3313043 h 5764696"/>
              <a:gd name="connsiteX44" fmla="*/ 4043727 w 4216005"/>
              <a:gd name="connsiteY44" fmla="*/ 3511826 h 5764696"/>
              <a:gd name="connsiteX45" fmla="*/ 4017223 w 4216005"/>
              <a:gd name="connsiteY45" fmla="*/ 3604591 h 5764696"/>
              <a:gd name="connsiteX46" fmla="*/ 3990718 w 4216005"/>
              <a:gd name="connsiteY46" fmla="*/ 3697357 h 5764696"/>
              <a:gd name="connsiteX47" fmla="*/ 3990718 w 4216005"/>
              <a:gd name="connsiteY47" fmla="*/ 4174435 h 5764696"/>
              <a:gd name="connsiteX48" fmla="*/ 4017223 w 4216005"/>
              <a:gd name="connsiteY48" fmla="*/ 4267200 h 5764696"/>
              <a:gd name="connsiteX49" fmla="*/ 4043727 w 4216005"/>
              <a:gd name="connsiteY49" fmla="*/ 4373217 h 5764696"/>
              <a:gd name="connsiteX50" fmla="*/ 4056979 w 4216005"/>
              <a:gd name="connsiteY50" fmla="*/ 4479235 h 5764696"/>
              <a:gd name="connsiteX51" fmla="*/ 4083483 w 4216005"/>
              <a:gd name="connsiteY51" fmla="*/ 4572000 h 5764696"/>
              <a:gd name="connsiteX52" fmla="*/ 4070231 w 4216005"/>
              <a:gd name="connsiteY52" fmla="*/ 4744278 h 5764696"/>
              <a:gd name="connsiteX53" fmla="*/ 4030475 w 4216005"/>
              <a:gd name="connsiteY53" fmla="*/ 4810539 h 5764696"/>
              <a:gd name="connsiteX54" fmla="*/ 3990718 w 4216005"/>
              <a:gd name="connsiteY54" fmla="*/ 4890052 h 5764696"/>
              <a:gd name="connsiteX55" fmla="*/ 3911205 w 4216005"/>
              <a:gd name="connsiteY55" fmla="*/ 5102087 h 5764696"/>
              <a:gd name="connsiteX56" fmla="*/ 3871449 w 4216005"/>
              <a:gd name="connsiteY56" fmla="*/ 5287617 h 5764696"/>
              <a:gd name="connsiteX57" fmla="*/ 3844944 w 4216005"/>
              <a:gd name="connsiteY57" fmla="*/ 5367130 h 5764696"/>
              <a:gd name="connsiteX58" fmla="*/ 3818440 w 4216005"/>
              <a:gd name="connsiteY58" fmla="*/ 5473148 h 5764696"/>
              <a:gd name="connsiteX59" fmla="*/ 3791936 w 4216005"/>
              <a:gd name="connsiteY59" fmla="*/ 5512904 h 5764696"/>
              <a:gd name="connsiteX60" fmla="*/ 3778683 w 4216005"/>
              <a:gd name="connsiteY60" fmla="*/ 5552661 h 5764696"/>
              <a:gd name="connsiteX61" fmla="*/ 3712423 w 4216005"/>
              <a:gd name="connsiteY61" fmla="*/ 5618922 h 5764696"/>
              <a:gd name="connsiteX62" fmla="*/ 3619657 w 4216005"/>
              <a:gd name="connsiteY62" fmla="*/ 5645426 h 5764696"/>
              <a:gd name="connsiteX63" fmla="*/ 3540144 w 4216005"/>
              <a:gd name="connsiteY63" fmla="*/ 5671930 h 5764696"/>
              <a:gd name="connsiteX64" fmla="*/ 3420875 w 4216005"/>
              <a:gd name="connsiteY64" fmla="*/ 5724939 h 5764696"/>
              <a:gd name="connsiteX65" fmla="*/ 3261849 w 4216005"/>
              <a:gd name="connsiteY65" fmla="*/ 5764696 h 5764696"/>
              <a:gd name="connsiteX66" fmla="*/ 2758266 w 4216005"/>
              <a:gd name="connsiteY66" fmla="*/ 5751443 h 5764696"/>
              <a:gd name="connsiteX67" fmla="*/ 2718510 w 4216005"/>
              <a:gd name="connsiteY67" fmla="*/ 5724939 h 5764696"/>
              <a:gd name="connsiteX68" fmla="*/ 2479970 w 4216005"/>
              <a:gd name="connsiteY68" fmla="*/ 5711687 h 5764696"/>
              <a:gd name="connsiteX69" fmla="*/ 2347449 w 4216005"/>
              <a:gd name="connsiteY69" fmla="*/ 5632174 h 5764696"/>
              <a:gd name="connsiteX70" fmla="*/ 2201675 w 4216005"/>
              <a:gd name="connsiteY70" fmla="*/ 5579165 h 5764696"/>
              <a:gd name="connsiteX71" fmla="*/ 2069153 w 4216005"/>
              <a:gd name="connsiteY71" fmla="*/ 5486400 h 5764696"/>
              <a:gd name="connsiteX72" fmla="*/ 1817362 w 4216005"/>
              <a:gd name="connsiteY72" fmla="*/ 5367130 h 5764696"/>
              <a:gd name="connsiteX73" fmla="*/ 1698092 w 4216005"/>
              <a:gd name="connsiteY73" fmla="*/ 5340626 h 5764696"/>
              <a:gd name="connsiteX74" fmla="*/ 1472805 w 4216005"/>
              <a:gd name="connsiteY74" fmla="*/ 5221357 h 5764696"/>
              <a:gd name="connsiteX75" fmla="*/ 1419796 w 4216005"/>
              <a:gd name="connsiteY75" fmla="*/ 5194852 h 5764696"/>
              <a:gd name="connsiteX76" fmla="*/ 1353536 w 4216005"/>
              <a:gd name="connsiteY76" fmla="*/ 5128591 h 5764696"/>
              <a:gd name="connsiteX77" fmla="*/ 1287275 w 4216005"/>
              <a:gd name="connsiteY77" fmla="*/ 5088835 h 5764696"/>
              <a:gd name="connsiteX78" fmla="*/ 1101744 w 4216005"/>
              <a:gd name="connsiteY78" fmla="*/ 4890052 h 5764696"/>
              <a:gd name="connsiteX79" fmla="*/ 1075240 w 4216005"/>
              <a:gd name="connsiteY79" fmla="*/ 4823791 h 5764696"/>
              <a:gd name="connsiteX80" fmla="*/ 1008979 w 4216005"/>
              <a:gd name="connsiteY80" fmla="*/ 4744278 h 5764696"/>
              <a:gd name="connsiteX81" fmla="*/ 969223 w 4216005"/>
              <a:gd name="connsiteY81" fmla="*/ 4691270 h 5764696"/>
              <a:gd name="connsiteX82" fmla="*/ 929466 w 4216005"/>
              <a:gd name="connsiteY82" fmla="*/ 4651513 h 5764696"/>
              <a:gd name="connsiteX83" fmla="*/ 889710 w 4216005"/>
              <a:gd name="connsiteY83" fmla="*/ 4598504 h 5764696"/>
              <a:gd name="connsiteX84" fmla="*/ 823449 w 4216005"/>
              <a:gd name="connsiteY84" fmla="*/ 4492487 h 5764696"/>
              <a:gd name="connsiteX85" fmla="*/ 743936 w 4216005"/>
              <a:gd name="connsiteY85" fmla="*/ 4439478 h 5764696"/>
              <a:gd name="connsiteX86" fmla="*/ 478892 w 4216005"/>
              <a:gd name="connsiteY86" fmla="*/ 4015409 h 5764696"/>
              <a:gd name="connsiteX87" fmla="*/ 319866 w 4216005"/>
              <a:gd name="connsiteY87" fmla="*/ 3644348 h 5764696"/>
              <a:gd name="connsiteX88" fmla="*/ 293362 w 4216005"/>
              <a:gd name="connsiteY88" fmla="*/ 3498574 h 5764696"/>
              <a:gd name="connsiteX89" fmla="*/ 266857 w 4216005"/>
              <a:gd name="connsiteY89" fmla="*/ 3419061 h 5764696"/>
              <a:gd name="connsiteX90" fmla="*/ 253605 w 4216005"/>
              <a:gd name="connsiteY90" fmla="*/ 3366052 h 5764696"/>
              <a:gd name="connsiteX91" fmla="*/ 227101 w 4216005"/>
              <a:gd name="connsiteY91" fmla="*/ 3260035 h 5764696"/>
              <a:gd name="connsiteX92" fmla="*/ 200596 w 4216005"/>
              <a:gd name="connsiteY92" fmla="*/ 2968487 h 5764696"/>
              <a:gd name="connsiteX93" fmla="*/ 187344 w 4216005"/>
              <a:gd name="connsiteY93" fmla="*/ 2782957 h 5764696"/>
              <a:gd name="connsiteX94" fmla="*/ 174092 w 4216005"/>
              <a:gd name="connsiteY94" fmla="*/ 2623930 h 5764696"/>
              <a:gd name="connsiteX95" fmla="*/ 160840 w 4216005"/>
              <a:gd name="connsiteY95" fmla="*/ 2372139 h 5764696"/>
              <a:gd name="connsiteX96" fmla="*/ 134336 w 4216005"/>
              <a:gd name="connsiteY96" fmla="*/ 2027583 h 5764696"/>
              <a:gd name="connsiteX97" fmla="*/ 187344 w 4216005"/>
              <a:gd name="connsiteY97" fmla="*/ 887896 h 5764696"/>
              <a:gd name="connsiteX98" fmla="*/ 240353 w 4216005"/>
              <a:gd name="connsiteY98" fmla="*/ 556591 h 5764696"/>
              <a:gd name="connsiteX99" fmla="*/ 346370 w 4216005"/>
              <a:gd name="connsiteY99" fmla="*/ 397565 h 5764696"/>
              <a:gd name="connsiteX0" fmla="*/ 240353 w 4216005"/>
              <a:gd name="connsiteY0" fmla="*/ 556591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690927 w 4216005"/>
              <a:gd name="connsiteY3" fmla="*/ 212035 h 5764696"/>
              <a:gd name="connsiteX4" fmla="*/ 849953 w 4216005"/>
              <a:gd name="connsiteY4" fmla="*/ 172278 h 5764696"/>
              <a:gd name="connsiteX5" fmla="*/ 1114996 w 4216005"/>
              <a:gd name="connsiteY5" fmla="*/ 119270 h 5764696"/>
              <a:gd name="connsiteX6" fmla="*/ 1247518 w 4216005"/>
              <a:gd name="connsiteY6" fmla="*/ 106017 h 5764696"/>
              <a:gd name="connsiteX7" fmla="*/ 1857118 w 4216005"/>
              <a:gd name="connsiteY7" fmla="*/ 119270 h 5764696"/>
              <a:gd name="connsiteX8" fmla="*/ 2016144 w 4216005"/>
              <a:gd name="connsiteY8" fmla="*/ 132522 h 5764696"/>
              <a:gd name="connsiteX9" fmla="*/ 2069153 w 4216005"/>
              <a:gd name="connsiteY9" fmla="*/ 159026 h 5764696"/>
              <a:gd name="connsiteX10" fmla="*/ 2426962 w 4216005"/>
              <a:gd name="connsiteY10" fmla="*/ 145774 h 5764696"/>
              <a:gd name="connsiteX11" fmla="*/ 2546231 w 4216005"/>
              <a:gd name="connsiteY11" fmla="*/ 106017 h 5764696"/>
              <a:gd name="connsiteX12" fmla="*/ 2652249 w 4216005"/>
              <a:gd name="connsiteY12" fmla="*/ 79513 h 5764696"/>
              <a:gd name="connsiteX13" fmla="*/ 2692005 w 4216005"/>
              <a:gd name="connsiteY13" fmla="*/ 53009 h 5764696"/>
              <a:gd name="connsiteX14" fmla="*/ 2798023 w 4216005"/>
              <a:gd name="connsiteY14" fmla="*/ 26504 h 5764696"/>
              <a:gd name="connsiteX15" fmla="*/ 2837779 w 4216005"/>
              <a:gd name="connsiteY15" fmla="*/ 13252 h 5764696"/>
              <a:gd name="connsiteX16" fmla="*/ 3195588 w 4216005"/>
              <a:gd name="connsiteY16" fmla="*/ 0 h 5764696"/>
              <a:gd name="connsiteX17" fmla="*/ 3553396 w 4216005"/>
              <a:gd name="connsiteY17" fmla="*/ 39757 h 5764696"/>
              <a:gd name="connsiteX18" fmla="*/ 3606405 w 4216005"/>
              <a:gd name="connsiteY18" fmla="*/ 53009 h 5764696"/>
              <a:gd name="connsiteX19" fmla="*/ 3752179 w 4216005"/>
              <a:gd name="connsiteY19" fmla="*/ 159026 h 5764696"/>
              <a:gd name="connsiteX20" fmla="*/ 3844944 w 4216005"/>
              <a:gd name="connsiteY20" fmla="*/ 185530 h 5764696"/>
              <a:gd name="connsiteX21" fmla="*/ 3911205 w 4216005"/>
              <a:gd name="connsiteY21" fmla="*/ 251791 h 5764696"/>
              <a:gd name="connsiteX22" fmla="*/ 3990718 w 4216005"/>
              <a:gd name="connsiteY22" fmla="*/ 344557 h 5764696"/>
              <a:gd name="connsiteX23" fmla="*/ 4043727 w 4216005"/>
              <a:gd name="connsiteY23" fmla="*/ 463826 h 5764696"/>
              <a:gd name="connsiteX24" fmla="*/ 4083483 w 4216005"/>
              <a:gd name="connsiteY24" fmla="*/ 583096 h 5764696"/>
              <a:gd name="connsiteX25" fmla="*/ 4096736 w 4216005"/>
              <a:gd name="connsiteY25" fmla="*/ 662609 h 5764696"/>
              <a:gd name="connsiteX26" fmla="*/ 4136492 w 4216005"/>
              <a:gd name="connsiteY26" fmla="*/ 834887 h 5764696"/>
              <a:gd name="connsiteX27" fmla="*/ 4123240 w 4216005"/>
              <a:gd name="connsiteY27" fmla="*/ 901148 h 5764696"/>
              <a:gd name="connsiteX28" fmla="*/ 4038600 w 4216005"/>
              <a:gd name="connsiteY28" fmla="*/ 1066800 h 5764696"/>
              <a:gd name="connsiteX29" fmla="*/ 3886200 w 4216005"/>
              <a:gd name="connsiteY29" fmla="*/ 1219200 h 5764696"/>
              <a:gd name="connsiteX30" fmla="*/ 3733800 w 4216005"/>
              <a:gd name="connsiteY30" fmla="*/ 1295400 h 5764696"/>
              <a:gd name="connsiteX31" fmla="*/ 3581400 w 4216005"/>
              <a:gd name="connsiteY31" fmla="*/ 1447800 h 5764696"/>
              <a:gd name="connsiteX32" fmla="*/ 3505200 w 4216005"/>
              <a:gd name="connsiteY32" fmla="*/ 1600200 h 5764696"/>
              <a:gd name="connsiteX33" fmla="*/ 3429000 w 4216005"/>
              <a:gd name="connsiteY33" fmla="*/ 1752600 h 5764696"/>
              <a:gd name="connsiteX34" fmla="*/ 3429001 w 4216005"/>
              <a:gd name="connsiteY34" fmla="*/ 1981200 h 5764696"/>
              <a:gd name="connsiteX35" fmla="*/ 3581400 w 4216005"/>
              <a:gd name="connsiteY35" fmla="*/ 2209800 h 5764696"/>
              <a:gd name="connsiteX36" fmla="*/ 3733800 w 4216005"/>
              <a:gd name="connsiteY36" fmla="*/ 2362200 h 5764696"/>
              <a:gd name="connsiteX37" fmla="*/ 3886201 w 4216005"/>
              <a:gd name="connsiteY37" fmla="*/ 2438400 h 5764696"/>
              <a:gd name="connsiteX38" fmla="*/ 4038601 w 4216005"/>
              <a:gd name="connsiteY38" fmla="*/ 2590800 h 5764696"/>
              <a:gd name="connsiteX39" fmla="*/ 4114801 w 4216005"/>
              <a:gd name="connsiteY39" fmla="*/ 2743200 h 5764696"/>
              <a:gd name="connsiteX40" fmla="*/ 4191001 w 4216005"/>
              <a:gd name="connsiteY40" fmla="*/ 2895600 h 5764696"/>
              <a:gd name="connsiteX41" fmla="*/ 4202753 w 4216005"/>
              <a:gd name="connsiteY41" fmla="*/ 3101009 h 5764696"/>
              <a:gd name="connsiteX42" fmla="*/ 4176249 w 4216005"/>
              <a:gd name="connsiteY42" fmla="*/ 3180522 h 5764696"/>
              <a:gd name="connsiteX43" fmla="*/ 4123240 w 4216005"/>
              <a:gd name="connsiteY43" fmla="*/ 3313043 h 5764696"/>
              <a:gd name="connsiteX44" fmla="*/ 4043727 w 4216005"/>
              <a:gd name="connsiteY44" fmla="*/ 3511826 h 5764696"/>
              <a:gd name="connsiteX45" fmla="*/ 4017223 w 4216005"/>
              <a:gd name="connsiteY45" fmla="*/ 3604591 h 5764696"/>
              <a:gd name="connsiteX46" fmla="*/ 3990718 w 4216005"/>
              <a:gd name="connsiteY46" fmla="*/ 3697357 h 5764696"/>
              <a:gd name="connsiteX47" fmla="*/ 3990718 w 4216005"/>
              <a:gd name="connsiteY47" fmla="*/ 4174435 h 5764696"/>
              <a:gd name="connsiteX48" fmla="*/ 4017223 w 4216005"/>
              <a:gd name="connsiteY48" fmla="*/ 4267200 h 5764696"/>
              <a:gd name="connsiteX49" fmla="*/ 4043727 w 4216005"/>
              <a:gd name="connsiteY49" fmla="*/ 4373217 h 5764696"/>
              <a:gd name="connsiteX50" fmla="*/ 4056979 w 4216005"/>
              <a:gd name="connsiteY50" fmla="*/ 4479235 h 5764696"/>
              <a:gd name="connsiteX51" fmla="*/ 4083483 w 4216005"/>
              <a:gd name="connsiteY51" fmla="*/ 4572000 h 5764696"/>
              <a:gd name="connsiteX52" fmla="*/ 4070231 w 4216005"/>
              <a:gd name="connsiteY52" fmla="*/ 4744278 h 5764696"/>
              <a:gd name="connsiteX53" fmla="*/ 4030475 w 4216005"/>
              <a:gd name="connsiteY53" fmla="*/ 4810539 h 5764696"/>
              <a:gd name="connsiteX54" fmla="*/ 3990718 w 4216005"/>
              <a:gd name="connsiteY54" fmla="*/ 4890052 h 5764696"/>
              <a:gd name="connsiteX55" fmla="*/ 3911205 w 4216005"/>
              <a:gd name="connsiteY55" fmla="*/ 5102087 h 5764696"/>
              <a:gd name="connsiteX56" fmla="*/ 3871449 w 4216005"/>
              <a:gd name="connsiteY56" fmla="*/ 5287617 h 5764696"/>
              <a:gd name="connsiteX57" fmla="*/ 3844944 w 4216005"/>
              <a:gd name="connsiteY57" fmla="*/ 5367130 h 5764696"/>
              <a:gd name="connsiteX58" fmla="*/ 3818440 w 4216005"/>
              <a:gd name="connsiteY58" fmla="*/ 5473148 h 5764696"/>
              <a:gd name="connsiteX59" fmla="*/ 3791936 w 4216005"/>
              <a:gd name="connsiteY59" fmla="*/ 5512904 h 5764696"/>
              <a:gd name="connsiteX60" fmla="*/ 3778683 w 4216005"/>
              <a:gd name="connsiteY60" fmla="*/ 5552661 h 5764696"/>
              <a:gd name="connsiteX61" fmla="*/ 3712423 w 4216005"/>
              <a:gd name="connsiteY61" fmla="*/ 5618922 h 5764696"/>
              <a:gd name="connsiteX62" fmla="*/ 3619657 w 4216005"/>
              <a:gd name="connsiteY62" fmla="*/ 5645426 h 5764696"/>
              <a:gd name="connsiteX63" fmla="*/ 3540144 w 4216005"/>
              <a:gd name="connsiteY63" fmla="*/ 5671930 h 5764696"/>
              <a:gd name="connsiteX64" fmla="*/ 3420875 w 4216005"/>
              <a:gd name="connsiteY64" fmla="*/ 5724939 h 5764696"/>
              <a:gd name="connsiteX65" fmla="*/ 3261849 w 4216005"/>
              <a:gd name="connsiteY65" fmla="*/ 5764696 h 5764696"/>
              <a:gd name="connsiteX66" fmla="*/ 2758266 w 4216005"/>
              <a:gd name="connsiteY66" fmla="*/ 5751443 h 5764696"/>
              <a:gd name="connsiteX67" fmla="*/ 2718510 w 4216005"/>
              <a:gd name="connsiteY67" fmla="*/ 5724939 h 5764696"/>
              <a:gd name="connsiteX68" fmla="*/ 2479970 w 4216005"/>
              <a:gd name="connsiteY68" fmla="*/ 5711687 h 5764696"/>
              <a:gd name="connsiteX69" fmla="*/ 2347449 w 4216005"/>
              <a:gd name="connsiteY69" fmla="*/ 5632174 h 5764696"/>
              <a:gd name="connsiteX70" fmla="*/ 2201675 w 4216005"/>
              <a:gd name="connsiteY70" fmla="*/ 5579165 h 5764696"/>
              <a:gd name="connsiteX71" fmla="*/ 2069153 w 4216005"/>
              <a:gd name="connsiteY71" fmla="*/ 5486400 h 5764696"/>
              <a:gd name="connsiteX72" fmla="*/ 1817362 w 4216005"/>
              <a:gd name="connsiteY72" fmla="*/ 5367130 h 5764696"/>
              <a:gd name="connsiteX73" fmla="*/ 1698092 w 4216005"/>
              <a:gd name="connsiteY73" fmla="*/ 5340626 h 5764696"/>
              <a:gd name="connsiteX74" fmla="*/ 1472805 w 4216005"/>
              <a:gd name="connsiteY74" fmla="*/ 5221357 h 5764696"/>
              <a:gd name="connsiteX75" fmla="*/ 1419796 w 4216005"/>
              <a:gd name="connsiteY75" fmla="*/ 5194852 h 5764696"/>
              <a:gd name="connsiteX76" fmla="*/ 1353536 w 4216005"/>
              <a:gd name="connsiteY76" fmla="*/ 5128591 h 5764696"/>
              <a:gd name="connsiteX77" fmla="*/ 1287275 w 4216005"/>
              <a:gd name="connsiteY77" fmla="*/ 5088835 h 5764696"/>
              <a:gd name="connsiteX78" fmla="*/ 1101744 w 4216005"/>
              <a:gd name="connsiteY78" fmla="*/ 4890052 h 5764696"/>
              <a:gd name="connsiteX79" fmla="*/ 1075240 w 4216005"/>
              <a:gd name="connsiteY79" fmla="*/ 4823791 h 5764696"/>
              <a:gd name="connsiteX80" fmla="*/ 1008979 w 4216005"/>
              <a:gd name="connsiteY80" fmla="*/ 4744278 h 5764696"/>
              <a:gd name="connsiteX81" fmla="*/ 969223 w 4216005"/>
              <a:gd name="connsiteY81" fmla="*/ 4691270 h 5764696"/>
              <a:gd name="connsiteX82" fmla="*/ 929466 w 4216005"/>
              <a:gd name="connsiteY82" fmla="*/ 4651513 h 5764696"/>
              <a:gd name="connsiteX83" fmla="*/ 889710 w 4216005"/>
              <a:gd name="connsiteY83" fmla="*/ 4598504 h 5764696"/>
              <a:gd name="connsiteX84" fmla="*/ 823449 w 4216005"/>
              <a:gd name="connsiteY84" fmla="*/ 4492487 h 5764696"/>
              <a:gd name="connsiteX85" fmla="*/ 743936 w 4216005"/>
              <a:gd name="connsiteY85" fmla="*/ 4439478 h 5764696"/>
              <a:gd name="connsiteX86" fmla="*/ 478892 w 4216005"/>
              <a:gd name="connsiteY86" fmla="*/ 4015409 h 5764696"/>
              <a:gd name="connsiteX87" fmla="*/ 319866 w 4216005"/>
              <a:gd name="connsiteY87" fmla="*/ 3644348 h 5764696"/>
              <a:gd name="connsiteX88" fmla="*/ 293362 w 4216005"/>
              <a:gd name="connsiteY88" fmla="*/ 3498574 h 5764696"/>
              <a:gd name="connsiteX89" fmla="*/ 266857 w 4216005"/>
              <a:gd name="connsiteY89" fmla="*/ 3419061 h 5764696"/>
              <a:gd name="connsiteX90" fmla="*/ 253605 w 4216005"/>
              <a:gd name="connsiteY90" fmla="*/ 3366052 h 5764696"/>
              <a:gd name="connsiteX91" fmla="*/ 227101 w 4216005"/>
              <a:gd name="connsiteY91" fmla="*/ 3260035 h 5764696"/>
              <a:gd name="connsiteX92" fmla="*/ 200596 w 4216005"/>
              <a:gd name="connsiteY92" fmla="*/ 2968487 h 5764696"/>
              <a:gd name="connsiteX93" fmla="*/ 187344 w 4216005"/>
              <a:gd name="connsiteY93" fmla="*/ 2782957 h 5764696"/>
              <a:gd name="connsiteX94" fmla="*/ 174092 w 4216005"/>
              <a:gd name="connsiteY94" fmla="*/ 2623930 h 5764696"/>
              <a:gd name="connsiteX95" fmla="*/ 160840 w 4216005"/>
              <a:gd name="connsiteY95" fmla="*/ 2372139 h 5764696"/>
              <a:gd name="connsiteX96" fmla="*/ 134336 w 4216005"/>
              <a:gd name="connsiteY96" fmla="*/ 2027583 h 5764696"/>
              <a:gd name="connsiteX97" fmla="*/ 187344 w 4216005"/>
              <a:gd name="connsiteY97" fmla="*/ 887896 h 5764696"/>
              <a:gd name="connsiteX98" fmla="*/ 240353 w 4216005"/>
              <a:gd name="connsiteY98" fmla="*/ 556591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98" fmla="*/ 782367 w 4216005"/>
              <a:gd name="connsiteY98" fmla="*/ 303475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98" fmla="*/ 690927 w 4216005"/>
              <a:gd name="connsiteY98" fmla="*/ 212035 h 5764696"/>
              <a:gd name="connsiteX0" fmla="*/ 505396 w 4216005"/>
              <a:gd name="connsiteY0" fmla="*/ 291548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0" fmla="*/ 346370 w 4216005"/>
              <a:gd name="connsiteY0" fmla="*/ 39756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1143000 w 4216005"/>
              <a:gd name="connsiteY1" fmla="*/ 838200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1143000 w 4216005"/>
              <a:gd name="connsiteY1" fmla="*/ 838200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762000 w 4216005"/>
              <a:gd name="connsiteY95" fmla="*/ 1371600 h 5764696"/>
              <a:gd name="connsiteX96" fmla="*/ 838200 w 4216005"/>
              <a:gd name="connsiteY96" fmla="*/ 1066800 h 5764696"/>
              <a:gd name="connsiteX0" fmla="*/ 703864 w 4081669"/>
              <a:gd name="connsiteY0" fmla="*/ 1066800 h 5764696"/>
              <a:gd name="connsiteX1" fmla="*/ 1008664 w 4081669"/>
              <a:gd name="connsiteY1" fmla="*/ 838200 h 5764696"/>
              <a:gd name="connsiteX2" fmla="*/ 1237264 w 4081669"/>
              <a:gd name="connsiteY2" fmla="*/ 533400 h 5764696"/>
              <a:gd name="connsiteX3" fmla="*/ 1389664 w 4081669"/>
              <a:gd name="connsiteY3" fmla="*/ 304800 h 5764696"/>
              <a:gd name="connsiteX4" fmla="*/ 1722782 w 4081669"/>
              <a:gd name="connsiteY4" fmla="*/ 119270 h 5764696"/>
              <a:gd name="connsiteX5" fmla="*/ 1881808 w 4081669"/>
              <a:gd name="connsiteY5" fmla="*/ 132522 h 5764696"/>
              <a:gd name="connsiteX6" fmla="*/ 1934817 w 4081669"/>
              <a:gd name="connsiteY6" fmla="*/ 159026 h 5764696"/>
              <a:gd name="connsiteX7" fmla="*/ 2292626 w 4081669"/>
              <a:gd name="connsiteY7" fmla="*/ 145774 h 5764696"/>
              <a:gd name="connsiteX8" fmla="*/ 2411895 w 4081669"/>
              <a:gd name="connsiteY8" fmla="*/ 106017 h 5764696"/>
              <a:gd name="connsiteX9" fmla="*/ 2517913 w 4081669"/>
              <a:gd name="connsiteY9" fmla="*/ 79513 h 5764696"/>
              <a:gd name="connsiteX10" fmla="*/ 2557669 w 4081669"/>
              <a:gd name="connsiteY10" fmla="*/ 53009 h 5764696"/>
              <a:gd name="connsiteX11" fmla="*/ 2663687 w 4081669"/>
              <a:gd name="connsiteY11" fmla="*/ 26504 h 5764696"/>
              <a:gd name="connsiteX12" fmla="*/ 2703443 w 4081669"/>
              <a:gd name="connsiteY12" fmla="*/ 13252 h 5764696"/>
              <a:gd name="connsiteX13" fmla="*/ 3061252 w 4081669"/>
              <a:gd name="connsiteY13" fmla="*/ 0 h 5764696"/>
              <a:gd name="connsiteX14" fmla="*/ 3419060 w 4081669"/>
              <a:gd name="connsiteY14" fmla="*/ 39757 h 5764696"/>
              <a:gd name="connsiteX15" fmla="*/ 3472069 w 4081669"/>
              <a:gd name="connsiteY15" fmla="*/ 53009 h 5764696"/>
              <a:gd name="connsiteX16" fmla="*/ 3617843 w 4081669"/>
              <a:gd name="connsiteY16" fmla="*/ 159026 h 5764696"/>
              <a:gd name="connsiteX17" fmla="*/ 3710608 w 4081669"/>
              <a:gd name="connsiteY17" fmla="*/ 185530 h 5764696"/>
              <a:gd name="connsiteX18" fmla="*/ 3776869 w 4081669"/>
              <a:gd name="connsiteY18" fmla="*/ 251791 h 5764696"/>
              <a:gd name="connsiteX19" fmla="*/ 3856382 w 4081669"/>
              <a:gd name="connsiteY19" fmla="*/ 344557 h 5764696"/>
              <a:gd name="connsiteX20" fmla="*/ 3909391 w 4081669"/>
              <a:gd name="connsiteY20" fmla="*/ 463826 h 5764696"/>
              <a:gd name="connsiteX21" fmla="*/ 3949147 w 4081669"/>
              <a:gd name="connsiteY21" fmla="*/ 583096 h 5764696"/>
              <a:gd name="connsiteX22" fmla="*/ 3962400 w 4081669"/>
              <a:gd name="connsiteY22" fmla="*/ 662609 h 5764696"/>
              <a:gd name="connsiteX23" fmla="*/ 4002156 w 4081669"/>
              <a:gd name="connsiteY23" fmla="*/ 834887 h 5764696"/>
              <a:gd name="connsiteX24" fmla="*/ 3988904 w 4081669"/>
              <a:gd name="connsiteY24" fmla="*/ 901148 h 5764696"/>
              <a:gd name="connsiteX25" fmla="*/ 3904264 w 4081669"/>
              <a:gd name="connsiteY25" fmla="*/ 1066800 h 5764696"/>
              <a:gd name="connsiteX26" fmla="*/ 3751864 w 4081669"/>
              <a:gd name="connsiteY26" fmla="*/ 1219200 h 5764696"/>
              <a:gd name="connsiteX27" fmla="*/ 3599464 w 4081669"/>
              <a:gd name="connsiteY27" fmla="*/ 1295400 h 5764696"/>
              <a:gd name="connsiteX28" fmla="*/ 3447064 w 4081669"/>
              <a:gd name="connsiteY28" fmla="*/ 1447800 h 5764696"/>
              <a:gd name="connsiteX29" fmla="*/ 3370864 w 4081669"/>
              <a:gd name="connsiteY29" fmla="*/ 1600200 h 5764696"/>
              <a:gd name="connsiteX30" fmla="*/ 3294664 w 4081669"/>
              <a:gd name="connsiteY30" fmla="*/ 1752600 h 5764696"/>
              <a:gd name="connsiteX31" fmla="*/ 3294665 w 4081669"/>
              <a:gd name="connsiteY31" fmla="*/ 1981200 h 5764696"/>
              <a:gd name="connsiteX32" fmla="*/ 3447064 w 4081669"/>
              <a:gd name="connsiteY32" fmla="*/ 2209800 h 5764696"/>
              <a:gd name="connsiteX33" fmla="*/ 3599464 w 4081669"/>
              <a:gd name="connsiteY33" fmla="*/ 2362200 h 5764696"/>
              <a:gd name="connsiteX34" fmla="*/ 3751865 w 4081669"/>
              <a:gd name="connsiteY34" fmla="*/ 2438400 h 5764696"/>
              <a:gd name="connsiteX35" fmla="*/ 3904265 w 4081669"/>
              <a:gd name="connsiteY35" fmla="*/ 2590800 h 5764696"/>
              <a:gd name="connsiteX36" fmla="*/ 3980465 w 4081669"/>
              <a:gd name="connsiteY36" fmla="*/ 2743200 h 5764696"/>
              <a:gd name="connsiteX37" fmla="*/ 4056665 w 4081669"/>
              <a:gd name="connsiteY37" fmla="*/ 2895600 h 5764696"/>
              <a:gd name="connsiteX38" fmla="*/ 4068417 w 4081669"/>
              <a:gd name="connsiteY38" fmla="*/ 3101009 h 5764696"/>
              <a:gd name="connsiteX39" fmla="*/ 4041913 w 4081669"/>
              <a:gd name="connsiteY39" fmla="*/ 3180522 h 5764696"/>
              <a:gd name="connsiteX40" fmla="*/ 3988904 w 4081669"/>
              <a:gd name="connsiteY40" fmla="*/ 3313043 h 5764696"/>
              <a:gd name="connsiteX41" fmla="*/ 3909391 w 4081669"/>
              <a:gd name="connsiteY41" fmla="*/ 3511826 h 5764696"/>
              <a:gd name="connsiteX42" fmla="*/ 3882887 w 4081669"/>
              <a:gd name="connsiteY42" fmla="*/ 3604591 h 5764696"/>
              <a:gd name="connsiteX43" fmla="*/ 3856382 w 4081669"/>
              <a:gd name="connsiteY43" fmla="*/ 3697357 h 5764696"/>
              <a:gd name="connsiteX44" fmla="*/ 3856382 w 4081669"/>
              <a:gd name="connsiteY44" fmla="*/ 4174435 h 5764696"/>
              <a:gd name="connsiteX45" fmla="*/ 3882887 w 4081669"/>
              <a:gd name="connsiteY45" fmla="*/ 4267200 h 5764696"/>
              <a:gd name="connsiteX46" fmla="*/ 3909391 w 4081669"/>
              <a:gd name="connsiteY46" fmla="*/ 4373217 h 5764696"/>
              <a:gd name="connsiteX47" fmla="*/ 3922643 w 4081669"/>
              <a:gd name="connsiteY47" fmla="*/ 4479235 h 5764696"/>
              <a:gd name="connsiteX48" fmla="*/ 3949147 w 4081669"/>
              <a:gd name="connsiteY48" fmla="*/ 4572000 h 5764696"/>
              <a:gd name="connsiteX49" fmla="*/ 3935895 w 4081669"/>
              <a:gd name="connsiteY49" fmla="*/ 4744278 h 5764696"/>
              <a:gd name="connsiteX50" fmla="*/ 3896139 w 4081669"/>
              <a:gd name="connsiteY50" fmla="*/ 4810539 h 5764696"/>
              <a:gd name="connsiteX51" fmla="*/ 3856382 w 4081669"/>
              <a:gd name="connsiteY51" fmla="*/ 4890052 h 5764696"/>
              <a:gd name="connsiteX52" fmla="*/ 3776869 w 4081669"/>
              <a:gd name="connsiteY52" fmla="*/ 5102087 h 5764696"/>
              <a:gd name="connsiteX53" fmla="*/ 3737113 w 4081669"/>
              <a:gd name="connsiteY53" fmla="*/ 5287617 h 5764696"/>
              <a:gd name="connsiteX54" fmla="*/ 3710608 w 4081669"/>
              <a:gd name="connsiteY54" fmla="*/ 5367130 h 5764696"/>
              <a:gd name="connsiteX55" fmla="*/ 3684104 w 4081669"/>
              <a:gd name="connsiteY55" fmla="*/ 5473148 h 5764696"/>
              <a:gd name="connsiteX56" fmla="*/ 3657600 w 4081669"/>
              <a:gd name="connsiteY56" fmla="*/ 5512904 h 5764696"/>
              <a:gd name="connsiteX57" fmla="*/ 3644347 w 4081669"/>
              <a:gd name="connsiteY57" fmla="*/ 5552661 h 5764696"/>
              <a:gd name="connsiteX58" fmla="*/ 3578087 w 4081669"/>
              <a:gd name="connsiteY58" fmla="*/ 5618922 h 5764696"/>
              <a:gd name="connsiteX59" fmla="*/ 3485321 w 4081669"/>
              <a:gd name="connsiteY59" fmla="*/ 5645426 h 5764696"/>
              <a:gd name="connsiteX60" fmla="*/ 3405808 w 4081669"/>
              <a:gd name="connsiteY60" fmla="*/ 5671930 h 5764696"/>
              <a:gd name="connsiteX61" fmla="*/ 3286539 w 4081669"/>
              <a:gd name="connsiteY61" fmla="*/ 5724939 h 5764696"/>
              <a:gd name="connsiteX62" fmla="*/ 3127513 w 4081669"/>
              <a:gd name="connsiteY62" fmla="*/ 5764696 h 5764696"/>
              <a:gd name="connsiteX63" fmla="*/ 2623930 w 4081669"/>
              <a:gd name="connsiteY63" fmla="*/ 5751443 h 5764696"/>
              <a:gd name="connsiteX64" fmla="*/ 2584174 w 4081669"/>
              <a:gd name="connsiteY64" fmla="*/ 5724939 h 5764696"/>
              <a:gd name="connsiteX65" fmla="*/ 2345634 w 4081669"/>
              <a:gd name="connsiteY65" fmla="*/ 5711687 h 5764696"/>
              <a:gd name="connsiteX66" fmla="*/ 2213113 w 4081669"/>
              <a:gd name="connsiteY66" fmla="*/ 5632174 h 5764696"/>
              <a:gd name="connsiteX67" fmla="*/ 2067339 w 4081669"/>
              <a:gd name="connsiteY67" fmla="*/ 5579165 h 5764696"/>
              <a:gd name="connsiteX68" fmla="*/ 1934817 w 4081669"/>
              <a:gd name="connsiteY68" fmla="*/ 5486400 h 5764696"/>
              <a:gd name="connsiteX69" fmla="*/ 1683026 w 4081669"/>
              <a:gd name="connsiteY69" fmla="*/ 5367130 h 5764696"/>
              <a:gd name="connsiteX70" fmla="*/ 1563756 w 4081669"/>
              <a:gd name="connsiteY70" fmla="*/ 5340626 h 5764696"/>
              <a:gd name="connsiteX71" fmla="*/ 1338469 w 4081669"/>
              <a:gd name="connsiteY71" fmla="*/ 5221357 h 5764696"/>
              <a:gd name="connsiteX72" fmla="*/ 1285460 w 4081669"/>
              <a:gd name="connsiteY72" fmla="*/ 5194852 h 5764696"/>
              <a:gd name="connsiteX73" fmla="*/ 1219200 w 4081669"/>
              <a:gd name="connsiteY73" fmla="*/ 5128591 h 5764696"/>
              <a:gd name="connsiteX74" fmla="*/ 1152939 w 4081669"/>
              <a:gd name="connsiteY74" fmla="*/ 5088835 h 5764696"/>
              <a:gd name="connsiteX75" fmla="*/ 967408 w 4081669"/>
              <a:gd name="connsiteY75" fmla="*/ 4890052 h 5764696"/>
              <a:gd name="connsiteX76" fmla="*/ 940904 w 4081669"/>
              <a:gd name="connsiteY76" fmla="*/ 4823791 h 5764696"/>
              <a:gd name="connsiteX77" fmla="*/ 874643 w 4081669"/>
              <a:gd name="connsiteY77" fmla="*/ 4744278 h 5764696"/>
              <a:gd name="connsiteX78" fmla="*/ 834887 w 4081669"/>
              <a:gd name="connsiteY78" fmla="*/ 4691270 h 5764696"/>
              <a:gd name="connsiteX79" fmla="*/ 795130 w 4081669"/>
              <a:gd name="connsiteY79" fmla="*/ 4651513 h 5764696"/>
              <a:gd name="connsiteX80" fmla="*/ 755374 w 4081669"/>
              <a:gd name="connsiteY80" fmla="*/ 4598504 h 5764696"/>
              <a:gd name="connsiteX81" fmla="*/ 689113 w 4081669"/>
              <a:gd name="connsiteY81" fmla="*/ 4492487 h 5764696"/>
              <a:gd name="connsiteX82" fmla="*/ 609600 w 4081669"/>
              <a:gd name="connsiteY82" fmla="*/ 4439478 h 5764696"/>
              <a:gd name="connsiteX83" fmla="*/ 344556 w 4081669"/>
              <a:gd name="connsiteY83" fmla="*/ 4015409 h 5764696"/>
              <a:gd name="connsiteX84" fmla="*/ 185530 w 4081669"/>
              <a:gd name="connsiteY84" fmla="*/ 3644348 h 5764696"/>
              <a:gd name="connsiteX85" fmla="*/ 159026 w 4081669"/>
              <a:gd name="connsiteY85" fmla="*/ 3498574 h 5764696"/>
              <a:gd name="connsiteX86" fmla="*/ 132521 w 4081669"/>
              <a:gd name="connsiteY86" fmla="*/ 3419061 h 5764696"/>
              <a:gd name="connsiteX87" fmla="*/ 119269 w 4081669"/>
              <a:gd name="connsiteY87" fmla="*/ 3366052 h 5764696"/>
              <a:gd name="connsiteX88" fmla="*/ 92765 w 4081669"/>
              <a:gd name="connsiteY88" fmla="*/ 3260035 h 5764696"/>
              <a:gd name="connsiteX89" fmla="*/ 66260 w 4081669"/>
              <a:gd name="connsiteY89" fmla="*/ 2968487 h 5764696"/>
              <a:gd name="connsiteX90" fmla="*/ 53008 w 4081669"/>
              <a:gd name="connsiteY90" fmla="*/ 2782957 h 5764696"/>
              <a:gd name="connsiteX91" fmla="*/ 39756 w 4081669"/>
              <a:gd name="connsiteY91" fmla="*/ 2623930 h 5764696"/>
              <a:gd name="connsiteX92" fmla="*/ 26504 w 4081669"/>
              <a:gd name="connsiteY92" fmla="*/ 2372139 h 5764696"/>
              <a:gd name="connsiteX93" fmla="*/ 0 w 4081669"/>
              <a:gd name="connsiteY93" fmla="*/ 2027583 h 5764696"/>
              <a:gd name="connsiteX94" fmla="*/ 399064 w 4081669"/>
              <a:gd name="connsiteY94" fmla="*/ 1981200 h 5764696"/>
              <a:gd name="connsiteX95" fmla="*/ 627664 w 4081669"/>
              <a:gd name="connsiteY95" fmla="*/ 1371600 h 5764696"/>
              <a:gd name="connsiteX96" fmla="*/ 703864 w 4081669"/>
              <a:gd name="connsiteY96" fmla="*/ 1066800 h 5764696"/>
              <a:gd name="connsiteX0" fmla="*/ 677360 w 4055165"/>
              <a:gd name="connsiteY0" fmla="*/ 1066800 h 5764696"/>
              <a:gd name="connsiteX1" fmla="*/ 982160 w 4055165"/>
              <a:gd name="connsiteY1" fmla="*/ 838200 h 5764696"/>
              <a:gd name="connsiteX2" fmla="*/ 1210760 w 4055165"/>
              <a:gd name="connsiteY2" fmla="*/ 533400 h 5764696"/>
              <a:gd name="connsiteX3" fmla="*/ 1363160 w 4055165"/>
              <a:gd name="connsiteY3" fmla="*/ 304800 h 5764696"/>
              <a:gd name="connsiteX4" fmla="*/ 1696278 w 4055165"/>
              <a:gd name="connsiteY4" fmla="*/ 119270 h 5764696"/>
              <a:gd name="connsiteX5" fmla="*/ 1855304 w 4055165"/>
              <a:gd name="connsiteY5" fmla="*/ 132522 h 5764696"/>
              <a:gd name="connsiteX6" fmla="*/ 1908313 w 4055165"/>
              <a:gd name="connsiteY6" fmla="*/ 159026 h 5764696"/>
              <a:gd name="connsiteX7" fmla="*/ 2266122 w 4055165"/>
              <a:gd name="connsiteY7" fmla="*/ 145774 h 5764696"/>
              <a:gd name="connsiteX8" fmla="*/ 2385391 w 4055165"/>
              <a:gd name="connsiteY8" fmla="*/ 106017 h 5764696"/>
              <a:gd name="connsiteX9" fmla="*/ 2491409 w 4055165"/>
              <a:gd name="connsiteY9" fmla="*/ 79513 h 5764696"/>
              <a:gd name="connsiteX10" fmla="*/ 2531165 w 4055165"/>
              <a:gd name="connsiteY10" fmla="*/ 53009 h 5764696"/>
              <a:gd name="connsiteX11" fmla="*/ 2637183 w 4055165"/>
              <a:gd name="connsiteY11" fmla="*/ 26504 h 5764696"/>
              <a:gd name="connsiteX12" fmla="*/ 2676939 w 4055165"/>
              <a:gd name="connsiteY12" fmla="*/ 13252 h 5764696"/>
              <a:gd name="connsiteX13" fmla="*/ 3034748 w 4055165"/>
              <a:gd name="connsiteY13" fmla="*/ 0 h 5764696"/>
              <a:gd name="connsiteX14" fmla="*/ 3392556 w 4055165"/>
              <a:gd name="connsiteY14" fmla="*/ 39757 h 5764696"/>
              <a:gd name="connsiteX15" fmla="*/ 3445565 w 4055165"/>
              <a:gd name="connsiteY15" fmla="*/ 53009 h 5764696"/>
              <a:gd name="connsiteX16" fmla="*/ 3591339 w 4055165"/>
              <a:gd name="connsiteY16" fmla="*/ 159026 h 5764696"/>
              <a:gd name="connsiteX17" fmla="*/ 3684104 w 4055165"/>
              <a:gd name="connsiteY17" fmla="*/ 185530 h 5764696"/>
              <a:gd name="connsiteX18" fmla="*/ 3750365 w 4055165"/>
              <a:gd name="connsiteY18" fmla="*/ 251791 h 5764696"/>
              <a:gd name="connsiteX19" fmla="*/ 3829878 w 4055165"/>
              <a:gd name="connsiteY19" fmla="*/ 344557 h 5764696"/>
              <a:gd name="connsiteX20" fmla="*/ 3882887 w 4055165"/>
              <a:gd name="connsiteY20" fmla="*/ 463826 h 5764696"/>
              <a:gd name="connsiteX21" fmla="*/ 3922643 w 4055165"/>
              <a:gd name="connsiteY21" fmla="*/ 583096 h 5764696"/>
              <a:gd name="connsiteX22" fmla="*/ 3935896 w 4055165"/>
              <a:gd name="connsiteY22" fmla="*/ 662609 h 5764696"/>
              <a:gd name="connsiteX23" fmla="*/ 3975652 w 4055165"/>
              <a:gd name="connsiteY23" fmla="*/ 834887 h 5764696"/>
              <a:gd name="connsiteX24" fmla="*/ 3962400 w 4055165"/>
              <a:gd name="connsiteY24" fmla="*/ 901148 h 5764696"/>
              <a:gd name="connsiteX25" fmla="*/ 3877760 w 4055165"/>
              <a:gd name="connsiteY25" fmla="*/ 1066800 h 5764696"/>
              <a:gd name="connsiteX26" fmla="*/ 3725360 w 4055165"/>
              <a:gd name="connsiteY26" fmla="*/ 1219200 h 5764696"/>
              <a:gd name="connsiteX27" fmla="*/ 3572960 w 4055165"/>
              <a:gd name="connsiteY27" fmla="*/ 1295400 h 5764696"/>
              <a:gd name="connsiteX28" fmla="*/ 3420560 w 4055165"/>
              <a:gd name="connsiteY28" fmla="*/ 1447800 h 5764696"/>
              <a:gd name="connsiteX29" fmla="*/ 3344360 w 4055165"/>
              <a:gd name="connsiteY29" fmla="*/ 1600200 h 5764696"/>
              <a:gd name="connsiteX30" fmla="*/ 3268160 w 4055165"/>
              <a:gd name="connsiteY30" fmla="*/ 1752600 h 5764696"/>
              <a:gd name="connsiteX31" fmla="*/ 3268161 w 4055165"/>
              <a:gd name="connsiteY31" fmla="*/ 1981200 h 5764696"/>
              <a:gd name="connsiteX32" fmla="*/ 3420560 w 4055165"/>
              <a:gd name="connsiteY32" fmla="*/ 2209800 h 5764696"/>
              <a:gd name="connsiteX33" fmla="*/ 3572960 w 4055165"/>
              <a:gd name="connsiteY33" fmla="*/ 2362200 h 5764696"/>
              <a:gd name="connsiteX34" fmla="*/ 3725361 w 4055165"/>
              <a:gd name="connsiteY34" fmla="*/ 2438400 h 5764696"/>
              <a:gd name="connsiteX35" fmla="*/ 3877761 w 4055165"/>
              <a:gd name="connsiteY35" fmla="*/ 2590800 h 5764696"/>
              <a:gd name="connsiteX36" fmla="*/ 3953961 w 4055165"/>
              <a:gd name="connsiteY36" fmla="*/ 2743200 h 5764696"/>
              <a:gd name="connsiteX37" fmla="*/ 4030161 w 4055165"/>
              <a:gd name="connsiteY37" fmla="*/ 2895600 h 5764696"/>
              <a:gd name="connsiteX38" fmla="*/ 4041913 w 4055165"/>
              <a:gd name="connsiteY38" fmla="*/ 3101009 h 5764696"/>
              <a:gd name="connsiteX39" fmla="*/ 4015409 w 4055165"/>
              <a:gd name="connsiteY39" fmla="*/ 3180522 h 5764696"/>
              <a:gd name="connsiteX40" fmla="*/ 3962400 w 4055165"/>
              <a:gd name="connsiteY40" fmla="*/ 3313043 h 5764696"/>
              <a:gd name="connsiteX41" fmla="*/ 3882887 w 4055165"/>
              <a:gd name="connsiteY41" fmla="*/ 3511826 h 5764696"/>
              <a:gd name="connsiteX42" fmla="*/ 3856383 w 4055165"/>
              <a:gd name="connsiteY42" fmla="*/ 3604591 h 5764696"/>
              <a:gd name="connsiteX43" fmla="*/ 3829878 w 4055165"/>
              <a:gd name="connsiteY43" fmla="*/ 3697357 h 5764696"/>
              <a:gd name="connsiteX44" fmla="*/ 3829878 w 4055165"/>
              <a:gd name="connsiteY44" fmla="*/ 4174435 h 5764696"/>
              <a:gd name="connsiteX45" fmla="*/ 3856383 w 4055165"/>
              <a:gd name="connsiteY45" fmla="*/ 4267200 h 5764696"/>
              <a:gd name="connsiteX46" fmla="*/ 3882887 w 4055165"/>
              <a:gd name="connsiteY46" fmla="*/ 4373217 h 5764696"/>
              <a:gd name="connsiteX47" fmla="*/ 3896139 w 4055165"/>
              <a:gd name="connsiteY47" fmla="*/ 4479235 h 5764696"/>
              <a:gd name="connsiteX48" fmla="*/ 3922643 w 4055165"/>
              <a:gd name="connsiteY48" fmla="*/ 4572000 h 5764696"/>
              <a:gd name="connsiteX49" fmla="*/ 3909391 w 4055165"/>
              <a:gd name="connsiteY49" fmla="*/ 4744278 h 5764696"/>
              <a:gd name="connsiteX50" fmla="*/ 3869635 w 4055165"/>
              <a:gd name="connsiteY50" fmla="*/ 4810539 h 5764696"/>
              <a:gd name="connsiteX51" fmla="*/ 3829878 w 4055165"/>
              <a:gd name="connsiteY51" fmla="*/ 4890052 h 5764696"/>
              <a:gd name="connsiteX52" fmla="*/ 3750365 w 4055165"/>
              <a:gd name="connsiteY52" fmla="*/ 5102087 h 5764696"/>
              <a:gd name="connsiteX53" fmla="*/ 3710609 w 4055165"/>
              <a:gd name="connsiteY53" fmla="*/ 5287617 h 5764696"/>
              <a:gd name="connsiteX54" fmla="*/ 3684104 w 4055165"/>
              <a:gd name="connsiteY54" fmla="*/ 5367130 h 5764696"/>
              <a:gd name="connsiteX55" fmla="*/ 3657600 w 4055165"/>
              <a:gd name="connsiteY55" fmla="*/ 5473148 h 5764696"/>
              <a:gd name="connsiteX56" fmla="*/ 3631096 w 4055165"/>
              <a:gd name="connsiteY56" fmla="*/ 5512904 h 5764696"/>
              <a:gd name="connsiteX57" fmla="*/ 3617843 w 4055165"/>
              <a:gd name="connsiteY57" fmla="*/ 5552661 h 5764696"/>
              <a:gd name="connsiteX58" fmla="*/ 3551583 w 4055165"/>
              <a:gd name="connsiteY58" fmla="*/ 5618922 h 5764696"/>
              <a:gd name="connsiteX59" fmla="*/ 3458817 w 4055165"/>
              <a:gd name="connsiteY59" fmla="*/ 5645426 h 5764696"/>
              <a:gd name="connsiteX60" fmla="*/ 3379304 w 4055165"/>
              <a:gd name="connsiteY60" fmla="*/ 5671930 h 5764696"/>
              <a:gd name="connsiteX61" fmla="*/ 3260035 w 4055165"/>
              <a:gd name="connsiteY61" fmla="*/ 5724939 h 5764696"/>
              <a:gd name="connsiteX62" fmla="*/ 3101009 w 4055165"/>
              <a:gd name="connsiteY62" fmla="*/ 5764696 h 5764696"/>
              <a:gd name="connsiteX63" fmla="*/ 2597426 w 4055165"/>
              <a:gd name="connsiteY63" fmla="*/ 5751443 h 5764696"/>
              <a:gd name="connsiteX64" fmla="*/ 2557670 w 4055165"/>
              <a:gd name="connsiteY64" fmla="*/ 5724939 h 5764696"/>
              <a:gd name="connsiteX65" fmla="*/ 2319130 w 4055165"/>
              <a:gd name="connsiteY65" fmla="*/ 5711687 h 5764696"/>
              <a:gd name="connsiteX66" fmla="*/ 2186609 w 4055165"/>
              <a:gd name="connsiteY66" fmla="*/ 5632174 h 5764696"/>
              <a:gd name="connsiteX67" fmla="*/ 2040835 w 4055165"/>
              <a:gd name="connsiteY67" fmla="*/ 5579165 h 5764696"/>
              <a:gd name="connsiteX68" fmla="*/ 1908313 w 4055165"/>
              <a:gd name="connsiteY68" fmla="*/ 5486400 h 5764696"/>
              <a:gd name="connsiteX69" fmla="*/ 1656522 w 4055165"/>
              <a:gd name="connsiteY69" fmla="*/ 5367130 h 5764696"/>
              <a:gd name="connsiteX70" fmla="*/ 1537252 w 4055165"/>
              <a:gd name="connsiteY70" fmla="*/ 5340626 h 5764696"/>
              <a:gd name="connsiteX71" fmla="*/ 1311965 w 4055165"/>
              <a:gd name="connsiteY71" fmla="*/ 5221357 h 5764696"/>
              <a:gd name="connsiteX72" fmla="*/ 1258956 w 4055165"/>
              <a:gd name="connsiteY72" fmla="*/ 5194852 h 5764696"/>
              <a:gd name="connsiteX73" fmla="*/ 1192696 w 4055165"/>
              <a:gd name="connsiteY73" fmla="*/ 5128591 h 5764696"/>
              <a:gd name="connsiteX74" fmla="*/ 1126435 w 4055165"/>
              <a:gd name="connsiteY74" fmla="*/ 5088835 h 5764696"/>
              <a:gd name="connsiteX75" fmla="*/ 940904 w 4055165"/>
              <a:gd name="connsiteY75" fmla="*/ 4890052 h 5764696"/>
              <a:gd name="connsiteX76" fmla="*/ 914400 w 4055165"/>
              <a:gd name="connsiteY76" fmla="*/ 4823791 h 5764696"/>
              <a:gd name="connsiteX77" fmla="*/ 848139 w 4055165"/>
              <a:gd name="connsiteY77" fmla="*/ 4744278 h 5764696"/>
              <a:gd name="connsiteX78" fmla="*/ 808383 w 4055165"/>
              <a:gd name="connsiteY78" fmla="*/ 4691270 h 5764696"/>
              <a:gd name="connsiteX79" fmla="*/ 768626 w 4055165"/>
              <a:gd name="connsiteY79" fmla="*/ 4651513 h 5764696"/>
              <a:gd name="connsiteX80" fmla="*/ 728870 w 4055165"/>
              <a:gd name="connsiteY80" fmla="*/ 4598504 h 5764696"/>
              <a:gd name="connsiteX81" fmla="*/ 662609 w 4055165"/>
              <a:gd name="connsiteY81" fmla="*/ 4492487 h 5764696"/>
              <a:gd name="connsiteX82" fmla="*/ 583096 w 4055165"/>
              <a:gd name="connsiteY82" fmla="*/ 4439478 h 5764696"/>
              <a:gd name="connsiteX83" fmla="*/ 318052 w 4055165"/>
              <a:gd name="connsiteY83" fmla="*/ 4015409 h 5764696"/>
              <a:gd name="connsiteX84" fmla="*/ 159026 w 4055165"/>
              <a:gd name="connsiteY84" fmla="*/ 3644348 h 5764696"/>
              <a:gd name="connsiteX85" fmla="*/ 132522 w 4055165"/>
              <a:gd name="connsiteY85" fmla="*/ 3498574 h 5764696"/>
              <a:gd name="connsiteX86" fmla="*/ 106017 w 4055165"/>
              <a:gd name="connsiteY86" fmla="*/ 3419061 h 5764696"/>
              <a:gd name="connsiteX87" fmla="*/ 92765 w 4055165"/>
              <a:gd name="connsiteY87" fmla="*/ 3366052 h 5764696"/>
              <a:gd name="connsiteX88" fmla="*/ 66261 w 4055165"/>
              <a:gd name="connsiteY88" fmla="*/ 3260035 h 5764696"/>
              <a:gd name="connsiteX89" fmla="*/ 39756 w 4055165"/>
              <a:gd name="connsiteY89" fmla="*/ 2968487 h 5764696"/>
              <a:gd name="connsiteX90" fmla="*/ 26504 w 4055165"/>
              <a:gd name="connsiteY90" fmla="*/ 2782957 h 5764696"/>
              <a:gd name="connsiteX91" fmla="*/ 13252 w 4055165"/>
              <a:gd name="connsiteY91" fmla="*/ 2623930 h 5764696"/>
              <a:gd name="connsiteX92" fmla="*/ 0 w 4055165"/>
              <a:gd name="connsiteY92" fmla="*/ 2372139 h 5764696"/>
              <a:gd name="connsiteX93" fmla="*/ 372560 w 4055165"/>
              <a:gd name="connsiteY93" fmla="*/ 1981200 h 5764696"/>
              <a:gd name="connsiteX94" fmla="*/ 601160 w 4055165"/>
              <a:gd name="connsiteY94" fmla="*/ 1371600 h 5764696"/>
              <a:gd name="connsiteX95" fmla="*/ 677360 w 4055165"/>
              <a:gd name="connsiteY95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63693 w 4112841"/>
              <a:gd name="connsiteY86" fmla="*/ 3419061 h 5764696"/>
              <a:gd name="connsiteX87" fmla="*/ 150441 w 4112841"/>
              <a:gd name="connsiteY87" fmla="*/ 3366052 h 5764696"/>
              <a:gd name="connsiteX88" fmla="*/ 123937 w 4112841"/>
              <a:gd name="connsiteY88" fmla="*/ 3260035 h 5764696"/>
              <a:gd name="connsiteX89" fmla="*/ 97432 w 4112841"/>
              <a:gd name="connsiteY89" fmla="*/ 2968487 h 5764696"/>
              <a:gd name="connsiteX90" fmla="*/ 84180 w 4112841"/>
              <a:gd name="connsiteY90" fmla="*/ 2782957 h 5764696"/>
              <a:gd name="connsiteX91" fmla="*/ 57676 w 4112841"/>
              <a:gd name="connsiteY91" fmla="*/ 2372139 h 5764696"/>
              <a:gd name="connsiteX92" fmla="*/ 430236 w 4112841"/>
              <a:gd name="connsiteY92" fmla="*/ 1981200 h 5764696"/>
              <a:gd name="connsiteX93" fmla="*/ 658836 w 4112841"/>
              <a:gd name="connsiteY93" fmla="*/ 1371600 h 5764696"/>
              <a:gd name="connsiteX94" fmla="*/ 735036 w 4112841"/>
              <a:gd name="connsiteY94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63693 w 4112841"/>
              <a:gd name="connsiteY86" fmla="*/ 3419061 h 5764696"/>
              <a:gd name="connsiteX87" fmla="*/ 123937 w 4112841"/>
              <a:gd name="connsiteY87" fmla="*/ 3260035 h 5764696"/>
              <a:gd name="connsiteX88" fmla="*/ 97432 w 4112841"/>
              <a:gd name="connsiteY88" fmla="*/ 2968487 h 5764696"/>
              <a:gd name="connsiteX89" fmla="*/ 84180 w 4112841"/>
              <a:gd name="connsiteY89" fmla="*/ 2782957 h 5764696"/>
              <a:gd name="connsiteX90" fmla="*/ 57676 w 4112841"/>
              <a:gd name="connsiteY90" fmla="*/ 2372139 h 5764696"/>
              <a:gd name="connsiteX91" fmla="*/ 430236 w 4112841"/>
              <a:gd name="connsiteY91" fmla="*/ 1981200 h 5764696"/>
              <a:gd name="connsiteX92" fmla="*/ 658836 w 4112841"/>
              <a:gd name="connsiteY92" fmla="*/ 1371600 h 5764696"/>
              <a:gd name="connsiteX93" fmla="*/ 735036 w 4112841"/>
              <a:gd name="connsiteY93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23937 w 4112841"/>
              <a:gd name="connsiteY86" fmla="*/ 3260035 h 5764696"/>
              <a:gd name="connsiteX87" fmla="*/ 97432 w 4112841"/>
              <a:gd name="connsiteY87" fmla="*/ 2968487 h 5764696"/>
              <a:gd name="connsiteX88" fmla="*/ 84180 w 4112841"/>
              <a:gd name="connsiteY88" fmla="*/ 2782957 h 5764696"/>
              <a:gd name="connsiteX89" fmla="*/ 57676 w 4112841"/>
              <a:gd name="connsiteY89" fmla="*/ 2372139 h 5764696"/>
              <a:gd name="connsiteX90" fmla="*/ 430236 w 4112841"/>
              <a:gd name="connsiteY90" fmla="*/ 1981200 h 5764696"/>
              <a:gd name="connsiteX91" fmla="*/ 658836 w 4112841"/>
              <a:gd name="connsiteY91" fmla="*/ 1371600 h 5764696"/>
              <a:gd name="connsiteX92" fmla="*/ 735036 w 4112841"/>
              <a:gd name="connsiteY92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23937 w 4112841"/>
              <a:gd name="connsiteY85" fmla="*/ 3260035 h 5764696"/>
              <a:gd name="connsiteX86" fmla="*/ 97432 w 4112841"/>
              <a:gd name="connsiteY86" fmla="*/ 2968487 h 5764696"/>
              <a:gd name="connsiteX87" fmla="*/ 84180 w 4112841"/>
              <a:gd name="connsiteY87" fmla="*/ 2782957 h 5764696"/>
              <a:gd name="connsiteX88" fmla="*/ 57676 w 4112841"/>
              <a:gd name="connsiteY88" fmla="*/ 2372139 h 5764696"/>
              <a:gd name="connsiteX89" fmla="*/ 430236 w 4112841"/>
              <a:gd name="connsiteY89" fmla="*/ 1981200 h 5764696"/>
              <a:gd name="connsiteX90" fmla="*/ 658836 w 4112841"/>
              <a:gd name="connsiteY90" fmla="*/ 1371600 h 5764696"/>
              <a:gd name="connsiteX91" fmla="*/ 735036 w 4112841"/>
              <a:gd name="connsiteY91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23937 w 4112841"/>
              <a:gd name="connsiteY85" fmla="*/ 3260035 h 5764696"/>
              <a:gd name="connsiteX86" fmla="*/ 84180 w 4112841"/>
              <a:gd name="connsiteY86" fmla="*/ 2782957 h 5764696"/>
              <a:gd name="connsiteX87" fmla="*/ 57676 w 4112841"/>
              <a:gd name="connsiteY87" fmla="*/ 2372139 h 5764696"/>
              <a:gd name="connsiteX88" fmla="*/ 430236 w 4112841"/>
              <a:gd name="connsiteY88" fmla="*/ 1981200 h 5764696"/>
              <a:gd name="connsiteX89" fmla="*/ 658836 w 4112841"/>
              <a:gd name="connsiteY89" fmla="*/ 1371600 h 5764696"/>
              <a:gd name="connsiteX90" fmla="*/ 735036 w 4112841"/>
              <a:gd name="connsiteY90" fmla="*/ 1066800 h 5764696"/>
              <a:gd name="connsiteX0" fmla="*/ 657482 w 4035287"/>
              <a:gd name="connsiteY0" fmla="*/ 1066800 h 5764696"/>
              <a:gd name="connsiteX1" fmla="*/ 962282 w 4035287"/>
              <a:gd name="connsiteY1" fmla="*/ 838200 h 5764696"/>
              <a:gd name="connsiteX2" fmla="*/ 1190882 w 4035287"/>
              <a:gd name="connsiteY2" fmla="*/ 533400 h 5764696"/>
              <a:gd name="connsiteX3" fmla="*/ 1343282 w 4035287"/>
              <a:gd name="connsiteY3" fmla="*/ 304800 h 5764696"/>
              <a:gd name="connsiteX4" fmla="*/ 1676400 w 4035287"/>
              <a:gd name="connsiteY4" fmla="*/ 119270 h 5764696"/>
              <a:gd name="connsiteX5" fmla="*/ 1835426 w 4035287"/>
              <a:gd name="connsiteY5" fmla="*/ 132522 h 5764696"/>
              <a:gd name="connsiteX6" fmla="*/ 1888435 w 4035287"/>
              <a:gd name="connsiteY6" fmla="*/ 159026 h 5764696"/>
              <a:gd name="connsiteX7" fmla="*/ 2246244 w 4035287"/>
              <a:gd name="connsiteY7" fmla="*/ 145774 h 5764696"/>
              <a:gd name="connsiteX8" fmla="*/ 2365513 w 4035287"/>
              <a:gd name="connsiteY8" fmla="*/ 106017 h 5764696"/>
              <a:gd name="connsiteX9" fmla="*/ 2471531 w 4035287"/>
              <a:gd name="connsiteY9" fmla="*/ 79513 h 5764696"/>
              <a:gd name="connsiteX10" fmla="*/ 2511287 w 4035287"/>
              <a:gd name="connsiteY10" fmla="*/ 53009 h 5764696"/>
              <a:gd name="connsiteX11" fmla="*/ 2617305 w 4035287"/>
              <a:gd name="connsiteY11" fmla="*/ 26504 h 5764696"/>
              <a:gd name="connsiteX12" fmla="*/ 2657061 w 4035287"/>
              <a:gd name="connsiteY12" fmla="*/ 13252 h 5764696"/>
              <a:gd name="connsiteX13" fmla="*/ 3014870 w 4035287"/>
              <a:gd name="connsiteY13" fmla="*/ 0 h 5764696"/>
              <a:gd name="connsiteX14" fmla="*/ 3372678 w 4035287"/>
              <a:gd name="connsiteY14" fmla="*/ 39757 h 5764696"/>
              <a:gd name="connsiteX15" fmla="*/ 3425687 w 4035287"/>
              <a:gd name="connsiteY15" fmla="*/ 53009 h 5764696"/>
              <a:gd name="connsiteX16" fmla="*/ 3571461 w 4035287"/>
              <a:gd name="connsiteY16" fmla="*/ 159026 h 5764696"/>
              <a:gd name="connsiteX17" fmla="*/ 3664226 w 4035287"/>
              <a:gd name="connsiteY17" fmla="*/ 185530 h 5764696"/>
              <a:gd name="connsiteX18" fmla="*/ 3730487 w 4035287"/>
              <a:gd name="connsiteY18" fmla="*/ 251791 h 5764696"/>
              <a:gd name="connsiteX19" fmla="*/ 3810000 w 4035287"/>
              <a:gd name="connsiteY19" fmla="*/ 344557 h 5764696"/>
              <a:gd name="connsiteX20" fmla="*/ 3863009 w 4035287"/>
              <a:gd name="connsiteY20" fmla="*/ 463826 h 5764696"/>
              <a:gd name="connsiteX21" fmla="*/ 3902765 w 4035287"/>
              <a:gd name="connsiteY21" fmla="*/ 583096 h 5764696"/>
              <a:gd name="connsiteX22" fmla="*/ 3916018 w 4035287"/>
              <a:gd name="connsiteY22" fmla="*/ 662609 h 5764696"/>
              <a:gd name="connsiteX23" fmla="*/ 3955774 w 4035287"/>
              <a:gd name="connsiteY23" fmla="*/ 834887 h 5764696"/>
              <a:gd name="connsiteX24" fmla="*/ 3942522 w 4035287"/>
              <a:gd name="connsiteY24" fmla="*/ 901148 h 5764696"/>
              <a:gd name="connsiteX25" fmla="*/ 3857882 w 4035287"/>
              <a:gd name="connsiteY25" fmla="*/ 1066800 h 5764696"/>
              <a:gd name="connsiteX26" fmla="*/ 3705482 w 4035287"/>
              <a:gd name="connsiteY26" fmla="*/ 1219200 h 5764696"/>
              <a:gd name="connsiteX27" fmla="*/ 3553082 w 4035287"/>
              <a:gd name="connsiteY27" fmla="*/ 1295400 h 5764696"/>
              <a:gd name="connsiteX28" fmla="*/ 3400682 w 4035287"/>
              <a:gd name="connsiteY28" fmla="*/ 1447800 h 5764696"/>
              <a:gd name="connsiteX29" fmla="*/ 3324482 w 4035287"/>
              <a:gd name="connsiteY29" fmla="*/ 1600200 h 5764696"/>
              <a:gd name="connsiteX30" fmla="*/ 3248282 w 4035287"/>
              <a:gd name="connsiteY30" fmla="*/ 1752600 h 5764696"/>
              <a:gd name="connsiteX31" fmla="*/ 3248283 w 4035287"/>
              <a:gd name="connsiteY31" fmla="*/ 1981200 h 5764696"/>
              <a:gd name="connsiteX32" fmla="*/ 3400682 w 4035287"/>
              <a:gd name="connsiteY32" fmla="*/ 2209800 h 5764696"/>
              <a:gd name="connsiteX33" fmla="*/ 3553082 w 4035287"/>
              <a:gd name="connsiteY33" fmla="*/ 2362200 h 5764696"/>
              <a:gd name="connsiteX34" fmla="*/ 3705483 w 4035287"/>
              <a:gd name="connsiteY34" fmla="*/ 2438400 h 5764696"/>
              <a:gd name="connsiteX35" fmla="*/ 3857883 w 4035287"/>
              <a:gd name="connsiteY35" fmla="*/ 2590800 h 5764696"/>
              <a:gd name="connsiteX36" fmla="*/ 3934083 w 4035287"/>
              <a:gd name="connsiteY36" fmla="*/ 2743200 h 5764696"/>
              <a:gd name="connsiteX37" fmla="*/ 4010283 w 4035287"/>
              <a:gd name="connsiteY37" fmla="*/ 2895600 h 5764696"/>
              <a:gd name="connsiteX38" fmla="*/ 4022035 w 4035287"/>
              <a:gd name="connsiteY38" fmla="*/ 3101009 h 5764696"/>
              <a:gd name="connsiteX39" fmla="*/ 3995531 w 4035287"/>
              <a:gd name="connsiteY39" fmla="*/ 3180522 h 5764696"/>
              <a:gd name="connsiteX40" fmla="*/ 3942522 w 4035287"/>
              <a:gd name="connsiteY40" fmla="*/ 3313043 h 5764696"/>
              <a:gd name="connsiteX41" fmla="*/ 3863009 w 4035287"/>
              <a:gd name="connsiteY41" fmla="*/ 3511826 h 5764696"/>
              <a:gd name="connsiteX42" fmla="*/ 3836505 w 4035287"/>
              <a:gd name="connsiteY42" fmla="*/ 3604591 h 5764696"/>
              <a:gd name="connsiteX43" fmla="*/ 3810000 w 4035287"/>
              <a:gd name="connsiteY43" fmla="*/ 3697357 h 5764696"/>
              <a:gd name="connsiteX44" fmla="*/ 3810000 w 4035287"/>
              <a:gd name="connsiteY44" fmla="*/ 4174435 h 5764696"/>
              <a:gd name="connsiteX45" fmla="*/ 3836505 w 4035287"/>
              <a:gd name="connsiteY45" fmla="*/ 4267200 h 5764696"/>
              <a:gd name="connsiteX46" fmla="*/ 3863009 w 4035287"/>
              <a:gd name="connsiteY46" fmla="*/ 4373217 h 5764696"/>
              <a:gd name="connsiteX47" fmla="*/ 3876261 w 4035287"/>
              <a:gd name="connsiteY47" fmla="*/ 4479235 h 5764696"/>
              <a:gd name="connsiteX48" fmla="*/ 3902765 w 4035287"/>
              <a:gd name="connsiteY48" fmla="*/ 4572000 h 5764696"/>
              <a:gd name="connsiteX49" fmla="*/ 3889513 w 4035287"/>
              <a:gd name="connsiteY49" fmla="*/ 4744278 h 5764696"/>
              <a:gd name="connsiteX50" fmla="*/ 3849757 w 4035287"/>
              <a:gd name="connsiteY50" fmla="*/ 4810539 h 5764696"/>
              <a:gd name="connsiteX51" fmla="*/ 3810000 w 4035287"/>
              <a:gd name="connsiteY51" fmla="*/ 4890052 h 5764696"/>
              <a:gd name="connsiteX52" fmla="*/ 3730487 w 4035287"/>
              <a:gd name="connsiteY52" fmla="*/ 5102087 h 5764696"/>
              <a:gd name="connsiteX53" fmla="*/ 3690731 w 4035287"/>
              <a:gd name="connsiteY53" fmla="*/ 5287617 h 5764696"/>
              <a:gd name="connsiteX54" fmla="*/ 3664226 w 4035287"/>
              <a:gd name="connsiteY54" fmla="*/ 5367130 h 5764696"/>
              <a:gd name="connsiteX55" fmla="*/ 3637722 w 4035287"/>
              <a:gd name="connsiteY55" fmla="*/ 5473148 h 5764696"/>
              <a:gd name="connsiteX56" fmla="*/ 3611218 w 4035287"/>
              <a:gd name="connsiteY56" fmla="*/ 5512904 h 5764696"/>
              <a:gd name="connsiteX57" fmla="*/ 3597965 w 4035287"/>
              <a:gd name="connsiteY57" fmla="*/ 5552661 h 5764696"/>
              <a:gd name="connsiteX58" fmla="*/ 3531705 w 4035287"/>
              <a:gd name="connsiteY58" fmla="*/ 5618922 h 5764696"/>
              <a:gd name="connsiteX59" fmla="*/ 3438939 w 4035287"/>
              <a:gd name="connsiteY59" fmla="*/ 5645426 h 5764696"/>
              <a:gd name="connsiteX60" fmla="*/ 3359426 w 4035287"/>
              <a:gd name="connsiteY60" fmla="*/ 5671930 h 5764696"/>
              <a:gd name="connsiteX61" fmla="*/ 3240157 w 4035287"/>
              <a:gd name="connsiteY61" fmla="*/ 5724939 h 5764696"/>
              <a:gd name="connsiteX62" fmla="*/ 3081131 w 4035287"/>
              <a:gd name="connsiteY62" fmla="*/ 5764696 h 5764696"/>
              <a:gd name="connsiteX63" fmla="*/ 2577548 w 4035287"/>
              <a:gd name="connsiteY63" fmla="*/ 5751443 h 5764696"/>
              <a:gd name="connsiteX64" fmla="*/ 2537792 w 4035287"/>
              <a:gd name="connsiteY64" fmla="*/ 5724939 h 5764696"/>
              <a:gd name="connsiteX65" fmla="*/ 2299252 w 4035287"/>
              <a:gd name="connsiteY65" fmla="*/ 5711687 h 5764696"/>
              <a:gd name="connsiteX66" fmla="*/ 2166731 w 4035287"/>
              <a:gd name="connsiteY66" fmla="*/ 5632174 h 5764696"/>
              <a:gd name="connsiteX67" fmla="*/ 2020957 w 4035287"/>
              <a:gd name="connsiteY67" fmla="*/ 5579165 h 5764696"/>
              <a:gd name="connsiteX68" fmla="*/ 1888435 w 4035287"/>
              <a:gd name="connsiteY68" fmla="*/ 5486400 h 5764696"/>
              <a:gd name="connsiteX69" fmla="*/ 1636644 w 4035287"/>
              <a:gd name="connsiteY69" fmla="*/ 5367130 h 5764696"/>
              <a:gd name="connsiteX70" fmla="*/ 1517374 w 4035287"/>
              <a:gd name="connsiteY70" fmla="*/ 5340626 h 5764696"/>
              <a:gd name="connsiteX71" fmla="*/ 1292087 w 4035287"/>
              <a:gd name="connsiteY71" fmla="*/ 5221357 h 5764696"/>
              <a:gd name="connsiteX72" fmla="*/ 1239078 w 4035287"/>
              <a:gd name="connsiteY72" fmla="*/ 5194852 h 5764696"/>
              <a:gd name="connsiteX73" fmla="*/ 1172818 w 4035287"/>
              <a:gd name="connsiteY73" fmla="*/ 5128591 h 5764696"/>
              <a:gd name="connsiteX74" fmla="*/ 1106557 w 4035287"/>
              <a:gd name="connsiteY74" fmla="*/ 5088835 h 5764696"/>
              <a:gd name="connsiteX75" fmla="*/ 921026 w 4035287"/>
              <a:gd name="connsiteY75" fmla="*/ 4890052 h 5764696"/>
              <a:gd name="connsiteX76" fmla="*/ 894522 w 4035287"/>
              <a:gd name="connsiteY76" fmla="*/ 4823791 h 5764696"/>
              <a:gd name="connsiteX77" fmla="*/ 828261 w 4035287"/>
              <a:gd name="connsiteY77" fmla="*/ 4744278 h 5764696"/>
              <a:gd name="connsiteX78" fmla="*/ 788505 w 4035287"/>
              <a:gd name="connsiteY78" fmla="*/ 4691270 h 5764696"/>
              <a:gd name="connsiteX79" fmla="*/ 748748 w 4035287"/>
              <a:gd name="connsiteY79" fmla="*/ 4651513 h 5764696"/>
              <a:gd name="connsiteX80" fmla="*/ 708992 w 4035287"/>
              <a:gd name="connsiteY80" fmla="*/ 4598504 h 5764696"/>
              <a:gd name="connsiteX81" fmla="*/ 642731 w 4035287"/>
              <a:gd name="connsiteY81" fmla="*/ 4492487 h 5764696"/>
              <a:gd name="connsiteX82" fmla="*/ 563218 w 4035287"/>
              <a:gd name="connsiteY82" fmla="*/ 4439478 h 5764696"/>
              <a:gd name="connsiteX83" fmla="*/ 298174 w 4035287"/>
              <a:gd name="connsiteY83" fmla="*/ 4015409 h 5764696"/>
              <a:gd name="connsiteX84" fmla="*/ 139148 w 4035287"/>
              <a:gd name="connsiteY84" fmla="*/ 3644348 h 5764696"/>
              <a:gd name="connsiteX85" fmla="*/ 46383 w 4035287"/>
              <a:gd name="connsiteY85" fmla="*/ 3260035 h 5764696"/>
              <a:gd name="connsiteX86" fmla="*/ 6626 w 4035287"/>
              <a:gd name="connsiteY86" fmla="*/ 2782957 h 5764696"/>
              <a:gd name="connsiteX87" fmla="*/ 352682 w 4035287"/>
              <a:gd name="connsiteY87" fmla="*/ 2438400 h 5764696"/>
              <a:gd name="connsiteX88" fmla="*/ 352682 w 4035287"/>
              <a:gd name="connsiteY88" fmla="*/ 1981200 h 5764696"/>
              <a:gd name="connsiteX89" fmla="*/ 581282 w 4035287"/>
              <a:gd name="connsiteY89" fmla="*/ 1371600 h 5764696"/>
              <a:gd name="connsiteX90" fmla="*/ 657482 w 4035287"/>
              <a:gd name="connsiteY90" fmla="*/ 1066800 h 5764696"/>
              <a:gd name="connsiteX0" fmla="*/ 633186 w 4010991"/>
              <a:gd name="connsiteY0" fmla="*/ 1066800 h 5764696"/>
              <a:gd name="connsiteX1" fmla="*/ 937986 w 4010991"/>
              <a:gd name="connsiteY1" fmla="*/ 838200 h 5764696"/>
              <a:gd name="connsiteX2" fmla="*/ 1166586 w 4010991"/>
              <a:gd name="connsiteY2" fmla="*/ 533400 h 5764696"/>
              <a:gd name="connsiteX3" fmla="*/ 1318986 w 4010991"/>
              <a:gd name="connsiteY3" fmla="*/ 304800 h 5764696"/>
              <a:gd name="connsiteX4" fmla="*/ 1652104 w 4010991"/>
              <a:gd name="connsiteY4" fmla="*/ 119270 h 5764696"/>
              <a:gd name="connsiteX5" fmla="*/ 1811130 w 4010991"/>
              <a:gd name="connsiteY5" fmla="*/ 132522 h 5764696"/>
              <a:gd name="connsiteX6" fmla="*/ 1864139 w 4010991"/>
              <a:gd name="connsiteY6" fmla="*/ 159026 h 5764696"/>
              <a:gd name="connsiteX7" fmla="*/ 2221948 w 4010991"/>
              <a:gd name="connsiteY7" fmla="*/ 145774 h 5764696"/>
              <a:gd name="connsiteX8" fmla="*/ 2341217 w 4010991"/>
              <a:gd name="connsiteY8" fmla="*/ 106017 h 5764696"/>
              <a:gd name="connsiteX9" fmla="*/ 2447235 w 4010991"/>
              <a:gd name="connsiteY9" fmla="*/ 79513 h 5764696"/>
              <a:gd name="connsiteX10" fmla="*/ 2486991 w 4010991"/>
              <a:gd name="connsiteY10" fmla="*/ 53009 h 5764696"/>
              <a:gd name="connsiteX11" fmla="*/ 2593009 w 4010991"/>
              <a:gd name="connsiteY11" fmla="*/ 26504 h 5764696"/>
              <a:gd name="connsiteX12" fmla="*/ 2632765 w 4010991"/>
              <a:gd name="connsiteY12" fmla="*/ 13252 h 5764696"/>
              <a:gd name="connsiteX13" fmla="*/ 2990574 w 4010991"/>
              <a:gd name="connsiteY13" fmla="*/ 0 h 5764696"/>
              <a:gd name="connsiteX14" fmla="*/ 3348382 w 4010991"/>
              <a:gd name="connsiteY14" fmla="*/ 39757 h 5764696"/>
              <a:gd name="connsiteX15" fmla="*/ 3401391 w 4010991"/>
              <a:gd name="connsiteY15" fmla="*/ 53009 h 5764696"/>
              <a:gd name="connsiteX16" fmla="*/ 3547165 w 4010991"/>
              <a:gd name="connsiteY16" fmla="*/ 159026 h 5764696"/>
              <a:gd name="connsiteX17" fmla="*/ 3639930 w 4010991"/>
              <a:gd name="connsiteY17" fmla="*/ 185530 h 5764696"/>
              <a:gd name="connsiteX18" fmla="*/ 3706191 w 4010991"/>
              <a:gd name="connsiteY18" fmla="*/ 251791 h 5764696"/>
              <a:gd name="connsiteX19" fmla="*/ 3785704 w 4010991"/>
              <a:gd name="connsiteY19" fmla="*/ 344557 h 5764696"/>
              <a:gd name="connsiteX20" fmla="*/ 3838713 w 4010991"/>
              <a:gd name="connsiteY20" fmla="*/ 463826 h 5764696"/>
              <a:gd name="connsiteX21" fmla="*/ 3878469 w 4010991"/>
              <a:gd name="connsiteY21" fmla="*/ 583096 h 5764696"/>
              <a:gd name="connsiteX22" fmla="*/ 3891722 w 4010991"/>
              <a:gd name="connsiteY22" fmla="*/ 662609 h 5764696"/>
              <a:gd name="connsiteX23" fmla="*/ 3931478 w 4010991"/>
              <a:gd name="connsiteY23" fmla="*/ 834887 h 5764696"/>
              <a:gd name="connsiteX24" fmla="*/ 3918226 w 4010991"/>
              <a:gd name="connsiteY24" fmla="*/ 901148 h 5764696"/>
              <a:gd name="connsiteX25" fmla="*/ 3833586 w 4010991"/>
              <a:gd name="connsiteY25" fmla="*/ 1066800 h 5764696"/>
              <a:gd name="connsiteX26" fmla="*/ 3681186 w 4010991"/>
              <a:gd name="connsiteY26" fmla="*/ 1219200 h 5764696"/>
              <a:gd name="connsiteX27" fmla="*/ 3528786 w 4010991"/>
              <a:gd name="connsiteY27" fmla="*/ 1295400 h 5764696"/>
              <a:gd name="connsiteX28" fmla="*/ 3376386 w 4010991"/>
              <a:gd name="connsiteY28" fmla="*/ 1447800 h 5764696"/>
              <a:gd name="connsiteX29" fmla="*/ 3300186 w 4010991"/>
              <a:gd name="connsiteY29" fmla="*/ 1600200 h 5764696"/>
              <a:gd name="connsiteX30" fmla="*/ 3223986 w 4010991"/>
              <a:gd name="connsiteY30" fmla="*/ 1752600 h 5764696"/>
              <a:gd name="connsiteX31" fmla="*/ 3223987 w 4010991"/>
              <a:gd name="connsiteY31" fmla="*/ 1981200 h 5764696"/>
              <a:gd name="connsiteX32" fmla="*/ 3376386 w 4010991"/>
              <a:gd name="connsiteY32" fmla="*/ 2209800 h 5764696"/>
              <a:gd name="connsiteX33" fmla="*/ 3528786 w 4010991"/>
              <a:gd name="connsiteY33" fmla="*/ 2362200 h 5764696"/>
              <a:gd name="connsiteX34" fmla="*/ 3681187 w 4010991"/>
              <a:gd name="connsiteY34" fmla="*/ 2438400 h 5764696"/>
              <a:gd name="connsiteX35" fmla="*/ 3833587 w 4010991"/>
              <a:gd name="connsiteY35" fmla="*/ 2590800 h 5764696"/>
              <a:gd name="connsiteX36" fmla="*/ 3909787 w 4010991"/>
              <a:gd name="connsiteY36" fmla="*/ 2743200 h 5764696"/>
              <a:gd name="connsiteX37" fmla="*/ 3985987 w 4010991"/>
              <a:gd name="connsiteY37" fmla="*/ 2895600 h 5764696"/>
              <a:gd name="connsiteX38" fmla="*/ 3997739 w 4010991"/>
              <a:gd name="connsiteY38" fmla="*/ 3101009 h 5764696"/>
              <a:gd name="connsiteX39" fmla="*/ 3971235 w 4010991"/>
              <a:gd name="connsiteY39" fmla="*/ 3180522 h 5764696"/>
              <a:gd name="connsiteX40" fmla="*/ 3918226 w 4010991"/>
              <a:gd name="connsiteY40" fmla="*/ 3313043 h 5764696"/>
              <a:gd name="connsiteX41" fmla="*/ 3838713 w 4010991"/>
              <a:gd name="connsiteY41" fmla="*/ 3511826 h 5764696"/>
              <a:gd name="connsiteX42" fmla="*/ 3812209 w 4010991"/>
              <a:gd name="connsiteY42" fmla="*/ 3604591 h 5764696"/>
              <a:gd name="connsiteX43" fmla="*/ 3785704 w 4010991"/>
              <a:gd name="connsiteY43" fmla="*/ 3697357 h 5764696"/>
              <a:gd name="connsiteX44" fmla="*/ 3785704 w 4010991"/>
              <a:gd name="connsiteY44" fmla="*/ 4174435 h 5764696"/>
              <a:gd name="connsiteX45" fmla="*/ 3812209 w 4010991"/>
              <a:gd name="connsiteY45" fmla="*/ 4267200 h 5764696"/>
              <a:gd name="connsiteX46" fmla="*/ 3838713 w 4010991"/>
              <a:gd name="connsiteY46" fmla="*/ 4373217 h 5764696"/>
              <a:gd name="connsiteX47" fmla="*/ 3851965 w 4010991"/>
              <a:gd name="connsiteY47" fmla="*/ 4479235 h 5764696"/>
              <a:gd name="connsiteX48" fmla="*/ 3878469 w 4010991"/>
              <a:gd name="connsiteY48" fmla="*/ 4572000 h 5764696"/>
              <a:gd name="connsiteX49" fmla="*/ 3865217 w 4010991"/>
              <a:gd name="connsiteY49" fmla="*/ 4744278 h 5764696"/>
              <a:gd name="connsiteX50" fmla="*/ 3825461 w 4010991"/>
              <a:gd name="connsiteY50" fmla="*/ 4810539 h 5764696"/>
              <a:gd name="connsiteX51" fmla="*/ 3785704 w 4010991"/>
              <a:gd name="connsiteY51" fmla="*/ 4890052 h 5764696"/>
              <a:gd name="connsiteX52" fmla="*/ 3706191 w 4010991"/>
              <a:gd name="connsiteY52" fmla="*/ 5102087 h 5764696"/>
              <a:gd name="connsiteX53" fmla="*/ 3666435 w 4010991"/>
              <a:gd name="connsiteY53" fmla="*/ 5287617 h 5764696"/>
              <a:gd name="connsiteX54" fmla="*/ 3639930 w 4010991"/>
              <a:gd name="connsiteY54" fmla="*/ 5367130 h 5764696"/>
              <a:gd name="connsiteX55" fmla="*/ 3613426 w 4010991"/>
              <a:gd name="connsiteY55" fmla="*/ 5473148 h 5764696"/>
              <a:gd name="connsiteX56" fmla="*/ 3586922 w 4010991"/>
              <a:gd name="connsiteY56" fmla="*/ 5512904 h 5764696"/>
              <a:gd name="connsiteX57" fmla="*/ 3573669 w 4010991"/>
              <a:gd name="connsiteY57" fmla="*/ 5552661 h 5764696"/>
              <a:gd name="connsiteX58" fmla="*/ 3507409 w 4010991"/>
              <a:gd name="connsiteY58" fmla="*/ 5618922 h 5764696"/>
              <a:gd name="connsiteX59" fmla="*/ 3414643 w 4010991"/>
              <a:gd name="connsiteY59" fmla="*/ 5645426 h 5764696"/>
              <a:gd name="connsiteX60" fmla="*/ 3335130 w 4010991"/>
              <a:gd name="connsiteY60" fmla="*/ 5671930 h 5764696"/>
              <a:gd name="connsiteX61" fmla="*/ 3215861 w 4010991"/>
              <a:gd name="connsiteY61" fmla="*/ 5724939 h 5764696"/>
              <a:gd name="connsiteX62" fmla="*/ 3056835 w 4010991"/>
              <a:gd name="connsiteY62" fmla="*/ 5764696 h 5764696"/>
              <a:gd name="connsiteX63" fmla="*/ 2553252 w 4010991"/>
              <a:gd name="connsiteY63" fmla="*/ 5751443 h 5764696"/>
              <a:gd name="connsiteX64" fmla="*/ 2513496 w 4010991"/>
              <a:gd name="connsiteY64" fmla="*/ 5724939 h 5764696"/>
              <a:gd name="connsiteX65" fmla="*/ 2274956 w 4010991"/>
              <a:gd name="connsiteY65" fmla="*/ 5711687 h 5764696"/>
              <a:gd name="connsiteX66" fmla="*/ 2142435 w 4010991"/>
              <a:gd name="connsiteY66" fmla="*/ 5632174 h 5764696"/>
              <a:gd name="connsiteX67" fmla="*/ 1996661 w 4010991"/>
              <a:gd name="connsiteY67" fmla="*/ 5579165 h 5764696"/>
              <a:gd name="connsiteX68" fmla="*/ 1864139 w 4010991"/>
              <a:gd name="connsiteY68" fmla="*/ 5486400 h 5764696"/>
              <a:gd name="connsiteX69" fmla="*/ 1612348 w 4010991"/>
              <a:gd name="connsiteY69" fmla="*/ 5367130 h 5764696"/>
              <a:gd name="connsiteX70" fmla="*/ 1493078 w 4010991"/>
              <a:gd name="connsiteY70" fmla="*/ 5340626 h 5764696"/>
              <a:gd name="connsiteX71" fmla="*/ 1267791 w 4010991"/>
              <a:gd name="connsiteY71" fmla="*/ 5221357 h 5764696"/>
              <a:gd name="connsiteX72" fmla="*/ 1214782 w 4010991"/>
              <a:gd name="connsiteY72" fmla="*/ 5194852 h 5764696"/>
              <a:gd name="connsiteX73" fmla="*/ 1148522 w 4010991"/>
              <a:gd name="connsiteY73" fmla="*/ 5128591 h 5764696"/>
              <a:gd name="connsiteX74" fmla="*/ 1082261 w 4010991"/>
              <a:gd name="connsiteY74" fmla="*/ 5088835 h 5764696"/>
              <a:gd name="connsiteX75" fmla="*/ 896730 w 4010991"/>
              <a:gd name="connsiteY75" fmla="*/ 4890052 h 5764696"/>
              <a:gd name="connsiteX76" fmla="*/ 870226 w 4010991"/>
              <a:gd name="connsiteY76" fmla="*/ 4823791 h 5764696"/>
              <a:gd name="connsiteX77" fmla="*/ 803965 w 4010991"/>
              <a:gd name="connsiteY77" fmla="*/ 4744278 h 5764696"/>
              <a:gd name="connsiteX78" fmla="*/ 764209 w 4010991"/>
              <a:gd name="connsiteY78" fmla="*/ 4691270 h 5764696"/>
              <a:gd name="connsiteX79" fmla="*/ 724452 w 4010991"/>
              <a:gd name="connsiteY79" fmla="*/ 4651513 h 5764696"/>
              <a:gd name="connsiteX80" fmla="*/ 684696 w 4010991"/>
              <a:gd name="connsiteY80" fmla="*/ 4598504 h 5764696"/>
              <a:gd name="connsiteX81" fmla="*/ 618435 w 4010991"/>
              <a:gd name="connsiteY81" fmla="*/ 4492487 h 5764696"/>
              <a:gd name="connsiteX82" fmla="*/ 538922 w 4010991"/>
              <a:gd name="connsiteY82" fmla="*/ 4439478 h 5764696"/>
              <a:gd name="connsiteX83" fmla="*/ 273878 w 4010991"/>
              <a:gd name="connsiteY83" fmla="*/ 4015409 h 5764696"/>
              <a:gd name="connsiteX84" fmla="*/ 114852 w 4010991"/>
              <a:gd name="connsiteY84" fmla="*/ 3644348 h 5764696"/>
              <a:gd name="connsiteX85" fmla="*/ 22087 w 4010991"/>
              <a:gd name="connsiteY85" fmla="*/ 3260035 h 5764696"/>
              <a:gd name="connsiteX86" fmla="*/ 328386 w 4010991"/>
              <a:gd name="connsiteY86" fmla="*/ 3048000 h 5764696"/>
              <a:gd name="connsiteX87" fmla="*/ 328386 w 4010991"/>
              <a:gd name="connsiteY87" fmla="*/ 2438400 h 5764696"/>
              <a:gd name="connsiteX88" fmla="*/ 328386 w 4010991"/>
              <a:gd name="connsiteY88" fmla="*/ 1981200 h 5764696"/>
              <a:gd name="connsiteX89" fmla="*/ 556986 w 4010991"/>
              <a:gd name="connsiteY89" fmla="*/ 1371600 h 5764696"/>
              <a:gd name="connsiteX90" fmla="*/ 633186 w 4010991"/>
              <a:gd name="connsiteY90" fmla="*/ 1066800 h 5764696"/>
              <a:gd name="connsiteX0" fmla="*/ 633186 w 4010991"/>
              <a:gd name="connsiteY0" fmla="*/ 1066800 h 5764696"/>
              <a:gd name="connsiteX1" fmla="*/ 937986 w 4010991"/>
              <a:gd name="connsiteY1" fmla="*/ 838200 h 5764696"/>
              <a:gd name="connsiteX2" fmla="*/ 1166586 w 4010991"/>
              <a:gd name="connsiteY2" fmla="*/ 533400 h 5764696"/>
              <a:gd name="connsiteX3" fmla="*/ 1318986 w 4010991"/>
              <a:gd name="connsiteY3" fmla="*/ 304800 h 5764696"/>
              <a:gd name="connsiteX4" fmla="*/ 1652104 w 4010991"/>
              <a:gd name="connsiteY4" fmla="*/ 119270 h 5764696"/>
              <a:gd name="connsiteX5" fmla="*/ 1811130 w 4010991"/>
              <a:gd name="connsiteY5" fmla="*/ 132522 h 5764696"/>
              <a:gd name="connsiteX6" fmla="*/ 1864139 w 4010991"/>
              <a:gd name="connsiteY6" fmla="*/ 159026 h 5764696"/>
              <a:gd name="connsiteX7" fmla="*/ 2221948 w 4010991"/>
              <a:gd name="connsiteY7" fmla="*/ 145774 h 5764696"/>
              <a:gd name="connsiteX8" fmla="*/ 2341217 w 4010991"/>
              <a:gd name="connsiteY8" fmla="*/ 106017 h 5764696"/>
              <a:gd name="connsiteX9" fmla="*/ 2447235 w 4010991"/>
              <a:gd name="connsiteY9" fmla="*/ 79513 h 5764696"/>
              <a:gd name="connsiteX10" fmla="*/ 2486991 w 4010991"/>
              <a:gd name="connsiteY10" fmla="*/ 53009 h 5764696"/>
              <a:gd name="connsiteX11" fmla="*/ 2593009 w 4010991"/>
              <a:gd name="connsiteY11" fmla="*/ 26504 h 5764696"/>
              <a:gd name="connsiteX12" fmla="*/ 2632765 w 4010991"/>
              <a:gd name="connsiteY12" fmla="*/ 13252 h 5764696"/>
              <a:gd name="connsiteX13" fmla="*/ 2990574 w 4010991"/>
              <a:gd name="connsiteY13" fmla="*/ 0 h 5764696"/>
              <a:gd name="connsiteX14" fmla="*/ 3348382 w 4010991"/>
              <a:gd name="connsiteY14" fmla="*/ 39757 h 5764696"/>
              <a:gd name="connsiteX15" fmla="*/ 3401391 w 4010991"/>
              <a:gd name="connsiteY15" fmla="*/ 53009 h 5764696"/>
              <a:gd name="connsiteX16" fmla="*/ 3547165 w 4010991"/>
              <a:gd name="connsiteY16" fmla="*/ 159026 h 5764696"/>
              <a:gd name="connsiteX17" fmla="*/ 3639930 w 4010991"/>
              <a:gd name="connsiteY17" fmla="*/ 185530 h 5764696"/>
              <a:gd name="connsiteX18" fmla="*/ 3706191 w 4010991"/>
              <a:gd name="connsiteY18" fmla="*/ 251791 h 5764696"/>
              <a:gd name="connsiteX19" fmla="*/ 3785704 w 4010991"/>
              <a:gd name="connsiteY19" fmla="*/ 344557 h 5764696"/>
              <a:gd name="connsiteX20" fmla="*/ 3838713 w 4010991"/>
              <a:gd name="connsiteY20" fmla="*/ 463826 h 5764696"/>
              <a:gd name="connsiteX21" fmla="*/ 3878469 w 4010991"/>
              <a:gd name="connsiteY21" fmla="*/ 583096 h 5764696"/>
              <a:gd name="connsiteX22" fmla="*/ 3891722 w 4010991"/>
              <a:gd name="connsiteY22" fmla="*/ 662609 h 5764696"/>
              <a:gd name="connsiteX23" fmla="*/ 3931478 w 4010991"/>
              <a:gd name="connsiteY23" fmla="*/ 834887 h 5764696"/>
              <a:gd name="connsiteX24" fmla="*/ 3918226 w 4010991"/>
              <a:gd name="connsiteY24" fmla="*/ 901148 h 5764696"/>
              <a:gd name="connsiteX25" fmla="*/ 3833586 w 4010991"/>
              <a:gd name="connsiteY25" fmla="*/ 1066800 h 5764696"/>
              <a:gd name="connsiteX26" fmla="*/ 3681186 w 4010991"/>
              <a:gd name="connsiteY26" fmla="*/ 1219200 h 5764696"/>
              <a:gd name="connsiteX27" fmla="*/ 3528786 w 4010991"/>
              <a:gd name="connsiteY27" fmla="*/ 1295400 h 5764696"/>
              <a:gd name="connsiteX28" fmla="*/ 3376386 w 4010991"/>
              <a:gd name="connsiteY28" fmla="*/ 1447800 h 5764696"/>
              <a:gd name="connsiteX29" fmla="*/ 3300186 w 4010991"/>
              <a:gd name="connsiteY29" fmla="*/ 1600200 h 5764696"/>
              <a:gd name="connsiteX30" fmla="*/ 3223986 w 4010991"/>
              <a:gd name="connsiteY30" fmla="*/ 1752600 h 5764696"/>
              <a:gd name="connsiteX31" fmla="*/ 3223987 w 4010991"/>
              <a:gd name="connsiteY31" fmla="*/ 1981200 h 5764696"/>
              <a:gd name="connsiteX32" fmla="*/ 3376386 w 4010991"/>
              <a:gd name="connsiteY32" fmla="*/ 2209800 h 5764696"/>
              <a:gd name="connsiteX33" fmla="*/ 3528786 w 4010991"/>
              <a:gd name="connsiteY33" fmla="*/ 2362200 h 5764696"/>
              <a:gd name="connsiteX34" fmla="*/ 3681187 w 4010991"/>
              <a:gd name="connsiteY34" fmla="*/ 2438400 h 5764696"/>
              <a:gd name="connsiteX35" fmla="*/ 3833587 w 4010991"/>
              <a:gd name="connsiteY35" fmla="*/ 2590800 h 5764696"/>
              <a:gd name="connsiteX36" fmla="*/ 3909787 w 4010991"/>
              <a:gd name="connsiteY36" fmla="*/ 2743200 h 5764696"/>
              <a:gd name="connsiteX37" fmla="*/ 3985987 w 4010991"/>
              <a:gd name="connsiteY37" fmla="*/ 2895600 h 5764696"/>
              <a:gd name="connsiteX38" fmla="*/ 3997739 w 4010991"/>
              <a:gd name="connsiteY38" fmla="*/ 3101009 h 5764696"/>
              <a:gd name="connsiteX39" fmla="*/ 3971235 w 4010991"/>
              <a:gd name="connsiteY39" fmla="*/ 3180522 h 5764696"/>
              <a:gd name="connsiteX40" fmla="*/ 3918226 w 4010991"/>
              <a:gd name="connsiteY40" fmla="*/ 3313043 h 5764696"/>
              <a:gd name="connsiteX41" fmla="*/ 3838713 w 4010991"/>
              <a:gd name="connsiteY41" fmla="*/ 3511826 h 5764696"/>
              <a:gd name="connsiteX42" fmla="*/ 3812209 w 4010991"/>
              <a:gd name="connsiteY42" fmla="*/ 3604591 h 5764696"/>
              <a:gd name="connsiteX43" fmla="*/ 3785704 w 4010991"/>
              <a:gd name="connsiteY43" fmla="*/ 3697357 h 5764696"/>
              <a:gd name="connsiteX44" fmla="*/ 3785704 w 4010991"/>
              <a:gd name="connsiteY44" fmla="*/ 4174435 h 5764696"/>
              <a:gd name="connsiteX45" fmla="*/ 3812209 w 4010991"/>
              <a:gd name="connsiteY45" fmla="*/ 4267200 h 5764696"/>
              <a:gd name="connsiteX46" fmla="*/ 3838713 w 4010991"/>
              <a:gd name="connsiteY46" fmla="*/ 4373217 h 5764696"/>
              <a:gd name="connsiteX47" fmla="*/ 3851965 w 4010991"/>
              <a:gd name="connsiteY47" fmla="*/ 4479235 h 5764696"/>
              <a:gd name="connsiteX48" fmla="*/ 3878469 w 4010991"/>
              <a:gd name="connsiteY48" fmla="*/ 4572000 h 5764696"/>
              <a:gd name="connsiteX49" fmla="*/ 3865217 w 4010991"/>
              <a:gd name="connsiteY49" fmla="*/ 4744278 h 5764696"/>
              <a:gd name="connsiteX50" fmla="*/ 3825461 w 4010991"/>
              <a:gd name="connsiteY50" fmla="*/ 4810539 h 5764696"/>
              <a:gd name="connsiteX51" fmla="*/ 3785704 w 4010991"/>
              <a:gd name="connsiteY51" fmla="*/ 4890052 h 5764696"/>
              <a:gd name="connsiteX52" fmla="*/ 3706191 w 4010991"/>
              <a:gd name="connsiteY52" fmla="*/ 5102087 h 5764696"/>
              <a:gd name="connsiteX53" fmla="*/ 3666435 w 4010991"/>
              <a:gd name="connsiteY53" fmla="*/ 5287617 h 5764696"/>
              <a:gd name="connsiteX54" fmla="*/ 3639930 w 4010991"/>
              <a:gd name="connsiteY54" fmla="*/ 5367130 h 5764696"/>
              <a:gd name="connsiteX55" fmla="*/ 3613426 w 4010991"/>
              <a:gd name="connsiteY55" fmla="*/ 5473148 h 5764696"/>
              <a:gd name="connsiteX56" fmla="*/ 3586922 w 4010991"/>
              <a:gd name="connsiteY56" fmla="*/ 5512904 h 5764696"/>
              <a:gd name="connsiteX57" fmla="*/ 3573669 w 4010991"/>
              <a:gd name="connsiteY57" fmla="*/ 5552661 h 5764696"/>
              <a:gd name="connsiteX58" fmla="*/ 3507409 w 4010991"/>
              <a:gd name="connsiteY58" fmla="*/ 5618922 h 5764696"/>
              <a:gd name="connsiteX59" fmla="*/ 3414643 w 4010991"/>
              <a:gd name="connsiteY59" fmla="*/ 5645426 h 5764696"/>
              <a:gd name="connsiteX60" fmla="*/ 3335130 w 4010991"/>
              <a:gd name="connsiteY60" fmla="*/ 5671930 h 5764696"/>
              <a:gd name="connsiteX61" fmla="*/ 3215861 w 4010991"/>
              <a:gd name="connsiteY61" fmla="*/ 5724939 h 5764696"/>
              <a:gd name="connsiteX62" fmla="*/ 3056835 w 4010991"/>
              <a:gd name="connsiteY62" fmla="*/ 5764696 h 5764696"/>
              <a:gd name="connsiteX63" fmla="*/ 2553252 w 4010991"/>
              <a:gd name="connsiteY63" fmla="*/ 5751443 h 5764696"/>
              <a:gd name="connsiteX64" fmla="*/ 2513496 w 4010991"/>
              <a:gd name="connsiteY64" fmla="*/ 5724939 h 5764696"/>
              <a:gd name="connsiteX65" fmla="*/ 2274956 w 4010991"/>
              <a:gd name="connsiteY65" fmla="*/ 5711687 h 5764696"/>
              <a:gd name="connsiteX66" fmla="*/ 2142435 w 4010991"/>
              <a:gd name="connsiteY66" fmla="*/ 5632174 h 5764696"/>
              <a:gd name="connsiteX67" fmla="*/ 1996661 w 4010991"/>
              <a:gd name="connsiteY67" fmla="*/ 5579165 h 5764696"/>
              <a:gd name="connsiteX68" fmla="*/ 1864139 w 4010991"/>
              <a:gd name="connsiteY68" fmla="*/ 5486400 h 5764696"/>
              <a:gd name="connsiteX69" fmla="*/ 1612348 w 4010991"/>
              <a:gd name="connsiteY69" fmla="*/ 5367130 h 5764696"/>
              <a:gd name="connsiteX70" fmla="*/ 1493078 w 4010991"/>
              <a:gd name="connsiteY70" fmla="*/ 5340626 h 5764696"/>
              <a:gd name="connsiteX71" fmla="*/ 1267791 w 4010991"/>
              <a:gd name="connsiteY71" fmla="*/ 5221357 h 5764696"/>
              <a:gd name="connsiteX72" fmla="*/ 1214782 w 4010991"/>
              <a:gd name="connsiteY72" fmla="*/ 5194852 h 5764696"/>
              <a:gd name="connsiteX73" fmla="*/ 1148522 w 4010991"/>
              <a:gd name="connsiteY73" fmla="*/ 5128591 h 5764696"/>
              <a:gd name="connsiteX74" fmla="*/ 1082261 w 4010991"/>
              <a:gd name="connsiteY74" fmla="*/ 5088835 h 5764696"/>
              <a:gd name="connsiteX75" fmla="*/ 896730 w 4010991"/>
              <a:gd name="connsiteY75" fmla="*/ 4890052 h 5764696"/>
              <a:gd name="connsiteX76" fmla="*/ 870226 w 4010991"/>
              <a:gd name="connsiteY76" fmla="*/ 4823791 h 5764696"/>
              <a:gd name="connsiteX77" fmla="*/ 803965 w 4010991"/>
              <a:gd name="connsiteY77" fmla="*/ 4744278 h 5764696"/>
              <a:gd name="connsiteX78" fmla="*/ 764209 w 4010991"/>
              <a:gd name="connsiteY78" fmla="*/ 4691270 h 5764696"/>
              <a:gd name="connsiteX79" fmla="*/ 724452 w 4010991"/>
              <a:gd name="connsiteY79" fmla="*/ 4651513 h 5764696"/>
              <a:gd name="connsiteX80" fmla="*/ 684696 w 4010991"/>
              <a:gd name="connsiteY80" fmla="*/ 4598504 h 5764696"/>
              <a:gd name="connsiteX81" fmla="*/ 618435 w 4010991"/>
              <a:gd name="connsiteY81" fmla="*/ 4492487 h 5764696"/>
              <a:gd name="connsiteX82" fmla="*/ 538922 w 4010991"/>
              <a:gd name="connsiteY82" fmla="*/ 4439478 h 5764696"/>
              <a:gd name="connsiteX83" fmla="*/ 273878 w 4010991"/>
              <a:gd name="connsiteY83" fmla="*/ 4015409 h 5764696"/>
              <a:gd name="connsiteX84" fmla="*/ 480786 w 4010991"/>
              <a:gd name="connsiteY84" fmla="*/ 3962400 h 5764696"/>
              <a:gd name="connsiteX85" fmla="*/ 22087 w 4010991"/>
              <a:gd name="connsiteY85" fmla="*/ 3260035 h 5764696"/>
              <a:gd name="connsiteX86" fmla="*/ 328386 w 4010991"/>
              <a:gd name="connsiteY86" fmla="*/ 3048000 h 5764696"/>
              <a:gd name="connsiteX87" fmla="*/ 328386 w 4010991"/>
              <a:gd name="connsiteY87" fmla="*/ 2438400 h 5764696"/>
              <a:gd name="connsiteX88" fmla="*/ 328386 w 4010991"/>
              <a:gd name="connsiteY88" fmla="*/ 1981200 h 5764696"/>
              <a:gd name="connsiteX89" fmla="*/ 556986 w 4010991"/>
              <a:gd name="connsiteY89" fmla="*/ 1371600 h 5764696"/>
              <a:gd name="connsiteX90" fmla="*/ 633186 w 4010991"/>
              <a:gd name="connsiteY90" fmla="*/ 1066800 h 5764696"/>
              <a:gd name="connsiteX0" fmla="*/ 462310 w 3840115"/>
              <a:gd name="connsiteY0" fmla="*/ 1066800 h 5764696"/>
              <a:gd name="connsiteX1" fmla="*/ 767110 w 3840115"/>
              <a:gd name="connsiteY1" fmla="*/ 838200 h 5764696"/>
              <a:gd name="connsiteX2" fmla="*/ 995710 w 3840115"/>
              <a:gd name="connsiteY2" fmla="*/ 533400 h 5764696"/>
              <a:gd name="connsiteX3" fmla="*/ 1148110 w 3840115"/>
              <a:gd name="connsiteY3" fmla="*/ 304800 h 5764696"/>
              <a:gd name="connsiteX4" fmla="*/ 1481228 w 3840115"/>
              <a:gd name="connsiteY4" fmla="*/ 119270 h 5764696"/>
              <a:gd name="connsiteX5" fmla="*/ 1640254 w 3840115"/>
              <a:gd name="connsiteY5" fmla="*/ 132522 h 5764696"/>
              <a:gd name="connsiteX6" fmla="*/ 1693263 w 3840115"/>
              <a:gd name="connsiteY6" fmla="*/ 159026 h 5764696"/>
              <a:gd name="connsiteX7" fmla="*/ 2051072 w 3840115"/>
              <a:gd name="connsiteY7" fmla="*/ 145774 h 5764696"/>
              <a:gd name="connsiteX8" fmla="*/ 2170341 w 3840115"/>
              <a:gd name="connsiteY8" fmla="*/ 106017 h 5764696"/>
              <a:gd name="connsiteX9" fmla="*/ 2276359 w 3840115"/>
              <a:gd name="connsiteY9" fmla="*/ 79513 h 5764696"/>
              <a:gd name="connsiteX10" fmla="*/ 2316115 w 3840115"/>
              <a:gd name="connsiteY10" fmla="*/ 53009 h 5764696"/>
              <a:gd name="connsiteX11" fmla="*/ 2422133 w 3840115"/>
              <a:gd name="connsiteY11" fmla="*/ 26504 h 5764696"/>
              <a:gd name="connsiteX12" fmla="*/ 2461889 w 3840115"/>
              <a:gd name="connsiteY12" fmla="*/ 13252 h 5764696"/>
              <a:gd name="connsiteX13" fmla="*/ 2819698 w 3840115"/>
              <a:gd name="connsiteY13" fmla="*/ 0 h 5764696"/>
              <a:gd name="connsiteX14" fmla="*/ 3177506 w 3840115"/>
              <a:gd name="connsiteY14" fmla="*/ 39757 h 5764696"/>
              <a:gd name="connsiteX15" fmla="*/ 3230515 w 3840115"/>
              <a:gd name="connsiteY15" fmla="*/ 53009 h 5764696"/>
              <a:gd name="connsiteX16" fmla="*/ 3376289 w 3840115"/>
              <a:gd name="connsiteY16" fmla="*/ 159026 h 5764696"/>
              <a:gd name="connsiteX17" fmla="*/ 3469054 w 3840115"/>
              <a:gd name="connsiteY17" fmla="*/ 185530 h 5764696"/>
              <a:gd name="connsiteX18" fmla="*/ 3535315 w 3840115"/>
              <a:gd name="connsiteY18" fmla="*/ 251791 h 5764696"/>
              <a:gd name="connsiteX19" fmla="*/ 3614828 w 3840115"/>
              <a:gd name="connsiteY19" fmla="*/ 344557 h 5764696"/>
              <a:gd name="connsiteX20" fmla="*/ 3667837 w 3840115"/>
              <a:gd name="connsiteY20" fmla="*/ 463826 h 5764696"/>
              <a:gd name="connsiteX21" fmla="*/ 3707593 w 3840115"/>
              <a:gd name="connsiteY21" fmla="*/ 583096 h 5764696"/>
              <a:gd name="connsiteX22" fmla="*/ 3720846 w 3840115"/>
              <a:gd name="connsiteY22" fmla="*/ 662609 h 5764696"/>
              <a:gd name="connsiteX23" fmla="*/ 3760602 w 3840115"/>
              <a:gd name="connsiteY23" fmla="*/ 834887 h 5764696"/>
              <a:gd name="connsiteX24" fmla="*/ 3747350 w 3840115"/>
              <a:gd name="connsiteY24" fmla="*/ 901148 h 5764696"/>
              <a:gd name="connsiteX25" fmla="*/ 3662710 w 3840115"/>
              <a:gd name="connsiteY25" fmla="*/ 1066800 h 5764696"/>
              <a:gd name="connsiteX26" fmla="*/ 3510310 w 3840115"/>
              <a:gd name="connsiteY26" fmla="*/ 1219200 h 5764696"/>
              <a:gd name="connsiteX27" fmla="*/ 3357910 w 3840115"/>
              <a:gd name="connsiteY27" fmla="*/ 1295400 h 5764696"/>
              <a:gd name="connsiteX28" fmla="*/ 3205510 w 3840115"/>
              <a:gd name="connsiteY28" fmla="*/ 1447800 h 5764696"/>
              <a:gd name="connsiteX29" fmla="*/ 3129310 w 3840115"/>
              <a:gd name="connsiteY29" fmla="*/ 1600200 h 5764696"/>
              <a:gd name="connsiteX30" fmla="*/ 3053110 w 3840115"/>
              <a:gd name="connsiteY30" fmla="*/ 1752600 h 5764696"/>
              <a:gd name="connsiteX31" fmla="*/ 3053111 w 3840115"/>
              <a:gd name="connsiteY31" fmla="*/ 1981200 h 5764696"/>
              <a:gd name="connsiteX32" fmla="*/ 3205510 w 3840115"/>
              <a:gd name="connsiteY32" fmla="*/ 2209800 h 5764696"/>
              <a:gd name="connsiteX33" fmla="*/ 3357910 w 3840115"/>
              <a:gd name="connsiteY33" fmla="*/ 2362200 h 5764696"/>
              <a:gd name="connsiteX34" fmla="*/ 3510311 w 3840115"/>
              <a:gd name="connsiteY34" fmla="*/ 2438400 h 5764696"/>
              <a:gd name="connsiteX35" fmla="*/ 3662711 w 3840115"/>
              <a:gd name="connsiteY35" fmla="*/ 2590800 h 5764696"/>
              <a:gd name="connsiteX36" fmla="*/ 3738911 w 3840115"/>
              <a:gd name="connsiteY36" fmla="*/ 2743200 h 5764696"/>
              <a:gd name="connsiteX37" fmla="*/ 3815111 w 3840115"/>
              <a:gd name="connsiteY37" fmla="*/ 2895600 h 5764696"/>
              <a:gd name="connsiteX38" fmla="*/ 3826863 w 3840115"/>
              <a:gd name="connsiteY38" fmla="*/ 3101009 h 5764696"/>
              <a:gd name="connsiteX39" fmla="*/ 3800359 w 3840115"/>
              <a:gd name="connsiteY39" fmla="*/ 3180522 h 5764696"/>
              <a:gd name="connsiteX40" fmla="*/ 3747350 w 3840115"/>
              <a:gd name="connsiteY40" fmla="*/ 3313043 h 5764696"/>
              <a:gd name="connsiteX41" fmla="*/ 3667837 w 3840115"/>
              <a:gd name="connsiteY41" fmla="*/ 3511826 h 5764696"/>
              <a:gd name="connsiteX42" fmla="*/ 3641333 w 3840115"/>
              <a:gd name="connsiteY42" fmla="*/ 3604591 h 5764696"/>
              <a:gd name="connsiteX43" fmla="*/ 3614828 w 3840115"/>
              <a:gd name="connsiteY43" fmla="*/ 3697357 h 5764696"/>
              <a:gd name="connsiteX44" fmla="*/ 3614828 w 3840115"/>
              <a:gd name="connsiteY44" fmla="*/ 4174435 h 5764696"/>
              <a:gd name="connsiteX45" fmla="*/ 3641333 w 3840115"/>
              <a:gd name="connsiteY45" fmla="*/ 4267200 h 5764696"/>
              <a:gd name="connsiteX46" fmla="*/ 3667837 w 3840115"/>
              <a:gd name="connsiteY46" fmla="*/ 4373217 h 5764696"/>
              <a:gd name="connsiteX47" fmla="*/ 3681089 w 3840115"/>
              <a:gd name="connsiteY47" fmla="*/ 4479235 h 5764696"/>
              <a:gd name="connsiteX48" fmla="*/ 3707593 w 3840115"/>
              <a:gd name="connsiteY48" fmla="*/ 4572000 h 5764696"/>
              <a:gd name="connsiteX49" fmla="*/ 3694341 w 3840115"/>
              <a:gd name="connsiteY49" fmla="*/ 4744278 h 5764696"/>
              <a:gd name="connsiteX50" fmla="*/ 3654585 w 3840115"/>
              <a:gd name="connsiteY50" fmla="*/ 4810539 h 5764696"/>
              <a:gd name="connsiteX51" fmla="*/ 3614828 w 3840115"/>
              <a:gd name="connsiteY51" fmla="*/ 4890052 h 5764696"/>
              <a:gd name="connsiteX52" fmla="*/ 3535315 w 3840115"/>
              <a:gd name="connsiteY52" fmla="*/ 5102087 h 5764696"/>
              <a:gd name="connsiteX53" fmla="*/ 3495559 w 3840115"/>
              <a:gd name="connsiteY53" fmla="*/ 5287617 h 5764696"/>
              <a:gd name="connsiteX54" fmla="*/ 3469054 w 3840115"/>
              <a:gd name="connsiteY54" fmla="*/ 5367130 h 5764696"/>
              <a:gd name="connsiteX55" fmla="*/ 3442550 w 3840115"/>
              <a:gd name="connsiteY55" fmla="*/ 5473148 h 5764696"/>
              <a:gd name="connsiteX56" fmla="*/ 3416046 w 3840115"/>
              <a:gd name="connsiteY56" fmla="*/ 5512904 h 5764696"/>
              <a:gd name="connsiteX57" fmla="*/ 3402793 w 3840115"/>
              <a:gd name="connsiteY57" fmla="*/ 5552661 h 5764696"/>
              <a:gd name="connsiteX58" fmla="*/ 3336533 w 3840115"/>
              <a:gd name="connsiteY58" fmla="*/ 5618922 h 5764696"/>
              <a:gd name="connsiteX59" fmla="*/ 3243767 w 3840115"/>
              <a:gd name="connsiteY59" fmla="*/ 5645426 h 5764696"/>
              <a:gd name="connsiteX60" fmla="*/ 3164254 w 3840115"/>
              <a:gd name="connsiteY60" fmla="*/ 5671930 h 5764696"/>
              <a:gd name="connsiteX61" fmla="*/ 3044985 w 3840115"/>
              <a:gd name="connsiteY61" fmla="*/ 5724939 h 5764696"/>
              <a:gd name="connsiteX62" fmla="*/ 2885959 w 3840115"/>
              <a:gd name="connsiteY62" fmla="*/ 5764696 h 5764696"/>
              <a:gd name="connsiteX63" fmla="*/ 2382376 w 3840115"/>
              <a:gd name="connsiteY63" fmla="*/ 5751443 h 5764696"/>
              <a:gd name="connsiteX64" fmla="*/ 2342620 w 3840115"/>
              <a:gd name="connsiteY64" fmla="*/ 5724939 h 5764696"/>
              <a:gd name="connsiteX65" fmla="*/ 2104080 w 3840115"/>
              <a:gd name="connsiteY65" fmla="*/ 5711687 h 5764696"/>
              <a:gd name="connsiteX66" fmla="*/ 1971559 w 3840115"/>
              <a:gd name="connsiteY66" fmla="*/ 5632174 h 5764696"/>
              <a:gd name="connsiteX67" fmla="*/ 1825785 w 3840115"/>
              <a:gd name="connsiteY67" fmla="*/ 5579165 h 5764696"/>
              <a:gd name="connsiteX68" fmla="*/ 1693263 w 3840115"/>
              <a:gd name="connsiteY68" fmla="*/ 5486400 h 5764696"/>
              <a:gd name="connsiteX69" fmla="*/ 1441472 w 3840115"/>
              <a:gd name="connsiteY69" fmla="*/ 5367130 h 5764696"/>
              <a:gd name="connsiteX70" fmla="*/ 1322202 w 3840115"/>
              <a:gd name="connsiteY70" fmla="*/ 5340626 h 5764696"/>
              <a:gd name="connsiteX71" fmla="*/ 1096915 w 3840115"/>
              <a:gd name="connsiteY71" fmla="*/ 5221357 h 5764696"/>
              <a:gd name="connsiteX72" fmla="*/ 1043906 w 3840115"/>
              <a:gd name="connsiteY72" fmla="*/ 5194852 h 5764696"/>
              <a:gd name="connsiteX73" fmla="*/ 977646 w 3840115"/>
              <a:gd name="connsiteY73" fmla="*/ 5128591 h 5764696"/>
              <a:gd name="connsiteX74" fmla="*/ 911385 w 3840115"/>
              <a:gd name="connsiteY74" fmla="*/ 5088835 h 5764696"/>
              <a:gd name="connsiteX75" fmla="*/ 725854 w 3840115"/>
              <a:gd name="connsiteY75" fmla="*/ 4890052 h 5764696"/>
              <a:gd name="connsiteX76" fmla="*/ 699350 w 3840115"/>
              <a:gd name="connsiteY76" fmla="*/ 4823791 h 5764696"/>
              <a:gd name="connsiteX77" fmla="*/ 633089 w 3840115"/>
              <a:gd name="connsiteY77" fmla="*/ 4744278 h 5764696"/>
              <a:gd name="connsiteX78" fmla="*/ 593333 w 3840115"/>
              <a:gd name="connsiteY78" fmla="*/ 4691270 h 5764696"/>
              <a:gd name="connsiteX79" fmla="*/ 553576 w 3840115"/>
              <a:gd name="connsiteY79" fmla="*/ 4651513 h 5764696"/>
              <a:gd name="connsiteX80" fmla="*/ 513820 w 3840115"/>
              <a:gd name="connsiteY80" fmla="*/ 4598504 h 5764696"/>
              <a:gd name="connsiteX81" fmla="*/ 447559 w 3840115"/>
              <a:gd name="connsiteY81" fmla="*/ 4492487 h 5764696"/>
              <a:gd name="connsiteX82" fmla="*/ 368046 w 3840115"/>
              <a:gd name="connsiteY82" fmla="*/ 4439478 h 5764696"/>
              <a:gd name="connsiteX83" fmla="*/ 103002 w 3840115"/>
              <a:gd name="connsiteY83" fmla="*/ 4015409 h 5764696"/>
              <a:gd name="connsiteX84" fmla="*/ 309910 w 3840115"/>
              <a:gd name="connsiteY84" fmla="*/ 3962400 h 5764696"/>
              <a:gd name="connsiteX85" fmla="*/ 309910 w 3840115"/>
              <a:gd name="connsiteY85" fmla="*/ 3581400 h 5764696"/>
              <a:gd name="connsiteX86" fmla="*/ 157510 w 3840115"/>
              <a:gd name="connsiteY86" fmla="*/ 3048000 h 5764696"/>
              <a:gd name="connsiteX87" fmla="*/ 157510 w 3840115"/>
              <a:gd name="connsiteY87" fmla="*/ 2438400 h 5764696"/>
              <a:gd name="connsiteX88" fmla="*/ 157510 w 3840115"/>
              <a:gd name="connsiteY88" fmla="*/ 1981200 h 5764696"/>
              <a:gd name="connsiteX89" fmla="*/ 386110 w 3840115"/>
              <a:gd name="connsiteY89" fmla="*/ 1371600 h 5764696"/>
              <a:gd name="connsiteX90" fmla="*/ 462310 w 3840115"/>
              <a:gd name="connsiteY9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390242 w 3782798"/>
              <a:gd name="connsiteY81" fmla="*/ 4492487 h 5764696"/>
              <a:gd name="connsiteX82" fmla="*/ 310729 w 3782798"/>
              <a:gd name="connsiteY82" fmla="*/ 4439478 h 5764696"/>
              <a:gd name="connsiteX83" fmla="*/ 404993 w 3782798"/>
              <a:gd name="connsiteY83" fmla="*/ 4343400 h 5764696"/>
              <a:gd name="connsiteX84" fmla="*/ 252593 w 3782798"/>
              <a:gd name="connsiteY84" fmla="*/ 3962400 h 5764696"/>
              <a:gd name="connsiteX85" fmla="*/ 252593 w 3782798"/>
              <a:gd name="connsiteY85" fmla="*/ 3581400 h 5764696"/>
              <a:gd name="connsiteX86" fmla="*/ 100193 w 3782798"/>
              <a:gd name="connsiteY86" fmla="*/ 3048000 h 5764696"/>
              <a:gd name="connsiteX87" fmla="*/ 100193 w 3782798"/>
              <a:gd name="connsiteY87" fmla="*/ 2438400 h 5764696"/>
              <a:gd name="connsiteX88" fmla="*/ 100193 w 3782798"/>
              <a:gd name="connsiteY88" fmla="*/ 1981200 h 5764696"/>
              <a:gd name="connsiteX89" fmla="*/ 328793 w 3782798"/>
              <a:gd name="connsiteY89" fmla="*/ 1371600 h 5764696"/>
              <a:gd name="connsiteX90" fmla="*/ 404993 w 3782798"/>
              <a:gd name="connsiteY9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390242 w 3782798"/>
              <a:gd name="connsiteY81" fmla="*/ 4492487 h 5764696"/>
              <a:gd name="connsiteX82" fmla="*/ 404993 w 3782798"/>
              <a:gd name="connsiteY82" fmla="*/ 4343400 h 5764696"/>
              <a:gd name="connsiteX83" fmla="*/ 252593 w 3782798"/>
              <a:gd name="connsiteY83" fmla="*/ 3962400 h 5764696"/>
              <a:gd name="connsiteX84" fmla="*/ 252593 w 3782798"/>
              <a:gd name="connsiteY84" fmla="*/ 3581400 h 5764696"/>
              <a:gd name="connsiteX85" fmla="*/ 100193 w 3782798"/>
              <a:gd name="connsiteY85" fmla="*/ 3048000 h 5764696"/>
              <a:gd name="connsiteX86" fmla="*/ 100193 w 3782798"/>
              <a:gd name="connsiteY86" fmla="*/ 2438400 h 5764696"/>
              <a:gd name="connsiteX87" fmla="*/ 100193 w 3782798"/>
              <a:gd name="connsiteY87" fmla="*/ 1981200 h 5764696"/>
              <a:gd name="connsiteX88" fmla="*/ 328793 w 3782798"/>
              <a:gd name="connsiteY88" fmla="*/ 1371600 h 5764696"/>
              <a:gd name="connsiteX89" fmla="*/ 404993 w 3782798"/>
              <a:gd name="connsiteY89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404993 w 3782798"/>
              <a:gd name="connsiteY81" fmla="*/ 4343400 h 5764696"/>
              <a:gd name="connsiteX82" fmla="*/ 252593 w 3782798"/>
              <a:gd name="connsiteY82" fmla="*/ 3962400 h 5764696"/>
              <a:gd name="connsiteX83" fmla="*/ 252593 w 3782798"/>
              <a:gd name="connsiteY83" fmla="*/ 3581400 h 5764696"/>
              <a:gd name="connsiteX84" fmla="*/ 100193 w 3782798"/>
              <a:gd name="connsiteY84" fmla="*/ 3048000 h 5764696"/>
              <a:gd name="connsiteX85" fmla="*/ 100193 w 3782798"/>
              <a:gd name="connsiteY85" fmla="*/ 2438400 h 5764696"/>
              <a:gd name="connsiteX86" fmla="*/ 100193 w 3782798"/>
              <a:gd name="connsiteY86" fmla="*/ 1981200 h 5764696"/>
              <a:gd name="connsiteX87" fmla="*/ 328793 w 3782798"/>
              <a:gd name="connsiteY87" fmla="*/ 1371600 h 5764696"/>
              <a:gd name="connsiteX88" fmla="*/ 404993 w 3782798"/>
              <a:gd name="connsiteY88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496259 w 3782798"/>
              <a:gd name="connsiteY78" fmla="*/ 4651513 h 5764696"/>
              <a:gd name="connsiteX79" fmla="*/ 456503 w 3782798"/>
              <a:gd name="connsiteY79" fmla="*/ 4598504 h 5764696"/>
              <a:gd name="connsiteX80" fmla="*/ 404993 w 3782798"/>
              <a:gd name="connsiteY80" fmla="*/ 4343400 h 5764696"/>
              <a:gd name="connsiteX81" fmla="*/ 252593 w 3782798"/>
              <a:gd name="connsiteY81" fmla="*/ 3962400 h 5764696"/>
              <a:gd name="connsiteX82" fmla="*/ 252593 w 3782798"/>
              <a:gd name="connsiteY82" fmla="*/ 3581400 h 5764696"/>
              <a:gd name="connsiteX83" fmla="*/ 100193 w 3782798"/>
              <a:gd name="connsiteY83" fmla="*/ 3048000 h 5764696"/>
              <a:gd name="connsiteX84" fmla="*/ 100193 w 3782798"/>
              <a:gd name="connsiteY84" fmla="*/ 2438400 h 5764696"/>
              <a:gd name="connsiteX85" fmla="*/ 100193 w 3782798"/>
              <a:gd name="connsiteY85" fmla="*/ 1981200 h 5764696"/>
              <a:gd name="connsiteX86" fmla="*/ 328793 w 3782798"/>
              <a:gd name="connsiteY86" fmla="*/ 1371600 h 5764696"/>
              <a:gd name="connsiteX87" fmla="*/ 404993 w 3782798"/>
              <a:gd name="connsiteY87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496259 w 3782798"/>
              <a:gd name="connsiteY78" fmla="*/ 4651513 h 5764696"/>
              <a:gd name="connsiteX79" fmla="*/ 404993 w 3782798"/>
              <a:gd name="connsiteY79" fmla="*/ 4343400 h 5764696"/>
              <a:gd name="connsiteX80" fmla="*/ 252593 w 3782798"/>
              <a:gd name="connsiteY80" fmla="*/ 3962400 h 5764696"/>
              <a:gd name="connsiteX81" fmla="*/ 252593 w 3782798"/>
              <a:gd name="connsiteY81" fmla="*/ 3581400 h 5764696"/>
              <a:gd name="connsiteX82" fmla="*/ 100193 w 3782798"/>
              <a:gd name="connsiteY82" fmla="*/ 3048000 h 5764696"/>
              <a:gd name="connsiteX83" fmla="*/ 100193 w 3782798"/>
              <a:gd name="connsiteY83" fmla="*/ 2438400 h 5764696"/>
              <a:gd name="connsiteX84" fmla="*/ 100193 w 3782798"/>
              <a:gd name="connsiteY84" fmla="*/ 1981200 h 5764696"/>
              <a:gd name="connsiteX85" fmla="*/ 328793 w 3782798"/>
              <a:gd name="connsiteY85" fmla="*/ 1371600 h 5764696"/>
              <a:gd name="connsiteX86" fmla="*/ 404993 w 3782798"/>
              <a:gd name="connsiteY86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50276 w 3782798"/>
              <a:gd name="connsiteY47" fmla="*/ 4572000 h 5764696"/>
              <a:gd name="connsiteX48" fmla="*/ 3637024 w 3782798"/>
              <a:gd name="connsiteY48" fmla="*/ 4744278 h 5764696"/>
              <a:gd name="connsiteX49" fmla="*/ 3597268 w 3782798"/>
              <a:gd name="connsiteY49" fmla="*/ 4810539 h 5764696"/>
              <a:gd name="connsiteX50" fmla="*/ 3557511 w 3782798"/>
              <a:gd name="connsiteY50" fmla="*/ 4890052 h 5764696"/>
              <a:gd name="connsiteX51" fmla="*/ 3477998 w 3782798"/>
              <a:gd name="connsiteY51" fmla="*/ 5102087 h 5764696"/>
              <a:gd name="connsiteX52" fmla="*/ 3438242 w 3782798"/>
              <a:gd name="connsiteY52" fmla="*/ 5287617 h 5764696"/>
              <a:gd name="connsiteX53" fmla="*/ 3411737 w 3782798"/>
              <a:gd name="connsiteY53" fmla="*/ 5367130 h 5764696"/>
              <a:gd name="connsiteX54" fmla="*/ 3385233 w 3782798"/>
              <a:gd name="connsiteY54" fmla="*/ 5473148 h 5764696"/>
              <a:gd name="connsiteX55" fmla="*/ 3358729 w 3782798"/>
              <a:gd name="connsiteY55" fmla="*/ 5512904 h 5764696"/>
              <a:gd name="connsiteX56" fmla="*/ 3345476 w 3782798"/>
              <a:gd name="connsiteY56" fmla="*/ 5552661 h 5764696"/>
              <a:gd name="connsiteX57" fmla="*/ 3279216 w 3782798"/>
              <a:gd name="connsiteY57" fmla="*/ 5618922 h 5764696"/>
              <a:gd name="connsiteX58" fmla="*/ 3186450 w 3782798"/>
              <a:gd name="connsiteY58" fmla="*/ 5645426 h 5764696"/>
              <a:gd name="connsiteX59" fmla="*/ 3106937 w 3782798"/>
              <a:gd name="connsiteY59" fmla="*/ 5671930 h 5764696"/>
              <a:gd name="connsiteX60" fmla="*/ 2987668 w 3782798"/>
              <a:gd name="connsiteY60" fmla="*/ 5724939 h 5764696"/>
              <a:gd name="connsiteX61" fmla="*/ 2828642 w 3782798"/>
              <a:gd name="connsiteY61" fmla="*/ 5764696 h 5764696"/>
              <a:gd name="connsiteX62" fmla="*/ 2325059 w 3782798"/>
              <a:gd name="connsiteY62" fmla="*/ 5751443 h 5764696"/>
              <a:gd name="connsiteX63" fmla="*/ 2285303 w 3782798"/>
              <a:gd name="connsiteY63" fmla="*/ 5724939 h 5764696"/>
              <a:gd name="connsiteX64" fmla="*/ 2046763 w 3782798"/>
              <a:gd name="connsiteY64" fmla="*/ 5711687 h 5764696"/>
              <a:gd name="connsiteX65" fmla="*/ 1914242 w 3782798"/>
              <a:gd name="connsiteY65" fmla="*/ 5632174 h 5764696"/>
              <a:gd name="connsiteX66" fmla="*/ 1768468 w 3782798"/>
              <a:gd name="connsiteY66" fmla="*/ 5579165 h 5764696"/>
              <a:gd name="connsiteX67" fmla="*/ 1635946 w 3782798"/>
              <a:gd name="connsiteY67" fmla="*/ 5486400 h 5764696"/>
              <a:gd name="connsiteX68" fmla="*/ 1384155 w 3782798"/>
              <a:gd name="connsiteY68" fmla="*/ 5367130 h 5764696"/>
              <a:gd name="connsiteX69" fmla="*/ 1264885 w 3782798"/>
              <a:gd name="connsiteY69" fmla="*/ 5340626 h 5764696"/>
              <a:gd name="connsiteX70" fmla="*/ 1039598 w 3782798"/>
              <a:gd name="connsiteY70" fmla="*/ 5221357 h 5764696"/>
              <a:gd name="connsiteX71" fmla="*/ 986589 w 3782798"/>
              <a:gd name="connsiteY71" fmla="*/ 5194852 h 5764696"/>
              <a:gd name="connsiteX72" fmla="*/ 920329 w 3782798"/>
              <a:gd name="connsiteY72" fmla="*/ 5128591 h 5764696"/>
              <a:gd name="connsiteX73" fmla="*/ 854068 w 3782798"/>
              <a:gd name="connsiteY73" fmla="*/ 5088835 h 5764696"/>
              <a:gd name="connsiteX74" fmla="*/ 668537 w 3782798"/>
              <a:gd name="connsiteY74" fmla="*/ 4890052 h 5764696"/>
              <a:gd name="connsiteX75" fmla="*/ 642033 w 3782798"/>
              <a:gd name="connsiteY75" fmla="*/ 4823791 h 5764696"/>
              <a:gd name="connsiteX76" fmla="*/ 575772 w 3782798"/>
              <a:gd name="connsiteY76" fmla="*/ 4744278 h 5764696"/>
              <a:gd name="connsiteX77" fmla="*/ 496259 w 3782798"/>
              <a:gd name="connsiteY77" fmla="*/ 4651513 h 5764696"/>
              <a:gd name="connsiteX78" fmla="*/ 404993 w 3782798"/>
              <a:gd name="connsiteY78" fmla="*/ 4343400 h 5764696"/>
              <a:gd name="connsiteX79" fmla="*/ 252593 w 3782798"/>
              <a:gd name="connsiteY79" fmla="*/ 3962400 h 5764696"/>
              <a:gd name="connsiteX80" fmla="*/ 252593 w 3782798"/>
              <a:gd name="connsiteY80" fmla="*/ 3581400 h 5764696"/>
              <a:gd name="connsiteX81" fmla="*/ 100193 w 3782798"/>
              <a:gd name="connsiteY81" fmla="*/ 3048000 h 5764696"/>
              <a:gd name="connsiteX82" fmla="*/ 100193 w 3782798"/>
              <a:gd name="connsiteY82" fmla="*/ 2438400 h 5764696"/>
              <a:gd name="connsiteX83" fmla="*/ 100193 w 3782798"/>
              <a:gd name="connsiteY83" fmla="*/ 1981200 h 5764696"/>
              <a:gd name="connsiteX84" fmla="*/ 328793 w 3782798"/>
              <a:gd name="connsiteY84" fmla="*/ 1371600 h 5764696"/>
              <a:gd name="connsiteX85" fmla="*/ 404993 w 3782798"/>
              <a:gd name="connsiteY85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642033 w 3782798"/>
              <a:gd name="connsiteY74" fmla="*/ 4823791 h 5764696"/>
              <a:gd name="connsiteX75" fmla="*/ 575772 w 3782798"/>
              <a:gd name="connsiteY75" fmla="*/ 4744278 h 5764696"/>
              <a:gd name="connsiteX76" fmla="*/ 496259 w 3782798"/>
              <a:gd name="connsiteY76" fmla="*/ 4651513 h 5764696"/>
              <a:gd name="connsiteX77" fmla="*/ 404993 w 3782798"/>
              <a:gd name="connsiteY77" fmla="*/ 4343400 h 5764696"/>
              <a:gd name="connsiteX78" fmla="*/ 252593 w 3782798"/>
              <a:gd name="connsiteY78" fmla="*/ 3962400 h 5764696"/>
              <a:gd name="connsiteX79" fmla="*/ 252593 w 3782798"/>
              <a:gd name="connsiteY79" fmla="*/ 3581400 h 5764696"/>
              <a:gd name="connsiteX80" fmla="*/ 100193 w 3782798"/>
              <a:gd name="connsiteY80" fmla="*/ 3048000 h 5764696"/>
              <a:gd name="connsiteX81" fmla="*/ 100193 w 3782798"/>
              <a:gd name="connsiteY81" fmla="*/ 2438400 h 5764696"/>
              <a:gd name="connsiteX82" fmla="*/ 100193 w 3782798"/>
              <a:gd name="connsiteY82" fmla="*/ 1981200 h 5764696"/>
              <a:gd name="connsiteX83" fmla="*/ 328793 w 3782798"/>
              <a:gd name="connsiteY83" fmla="*/ 1371600 h 5764696"/>
              <a:gd name="connsiteX84" fmla="*/ 404993 w 3782798"/>
              <a:gd name="connsiteY84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642033 w 3782798"/>
              <a:gd name="connsiteY74" fmla="*/ 4823791 h 5764696"/>
              <a:gd name="connsiteX75" fmla="*/ 496259 w 3782798"/>
              <a:gd name="connsiteY75" fmla="*/ 4651513 h 5764696"/>
              <a:gd name="connsiteX76" fmla="*/ 404993 w 3782798"/>
              <a:gd name="connsiteY76" fmla="*/ 4343400 h 5764696"/>
              <a:gd name="connsiteX77" fmla="*/ 252593 w 3782798"/>
              <a:gd name="connsiteY77" fmla="*/ 3962400 h 5764696"/>
              <a:gd name="connsiteX78" fmla="*/ 252593 w 3782798"/>
              <a:gd name="connsiteY78" fmla="*/ 3581400 h 5764696"/>
              <a:gd name="connsiteX79" fmla="*/ 100193 w 3782798"/>
              <a:gd name="connsiteY79" fmla="*/ 3048000 h 5764696"/>
              <a:gd name="connsiteX80" fmla="*/ 100193 w 3782798"/>
              <a:gd name="connsiteY80" fmla="*/ 2438400 h 5764696"/>
              <a:gd name="connsiteX81" fmla="*/ 100193 w 3782798"/>
              <a:gd name="connsiteY81" fmla="*/ 1981200 h 5764696"/>
              <a:gd name="connsiteX82" fmla="*/ 328793 w 3782798"/>
              <a:gd name="connsiteY82" fmla="*/ 1371600 h 5764696"/>
              <a:gd name="connsiteX83" fmla="*/ 404993 w 3782798"/>
              <a:gd name="connsiteY83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496259 w 3782798"/>
              <a:gd name="connsiteY74" fmla="*/ 4651513 h 5764696"/>
              <a:gd name="connsiteX75" fmla="*/ 404993 w 3782798"/>
              <a:gd name="connsiteY75" fmla="*/ 4343400 h 5764696"/>
              <a:gd name="connsiteX76" fmla="*/ 252593 w 3782798"/>
              <a:gd name="connsiteY76" fmla="*/ 3962400 h 5764696"/>
              <a:gd name="connsiteX77" fmla="*/ 252593 w 3782798"/>
              <a:gd name="connsiteY77" fmla="*/ 3581400 h 5764696"/>
              <a:gd name="connsiteX78" fmla="*/ 100193 w 3782798"/>
              <a:gd name="connsiteY78" fmla="*/ 3048000 h 5764696"/>
              <a:gd name="connsiteX79" fmla="*/ 100193 w 3782798"/>
              <a:gd name="connsiteY79" fmla="*/ 2438400 h 5764696"/>
              <a:gd name="connsiteX80" fmla="*/ 100193 w 3782798"/>
              <a:gd name="connsiteY80" fmla="*/ 1981200 h 5764696"/>
              <a:gd name="connsiteX81" fmla="*/ 328793 w 3782798"/>
              <a:gd name="connsiteY81" fmla="*/ 1371600 h 5764696"/>
              <a:gd name="connsiteX82" fmla="*/ 404993 w 3782798"/>
              <a:gd name="connsiteY82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854068 w 3782798"/>
              <a:gd name="connsiteY71" fmla="*/ 5088835 h 5764696"/>
              <a:gd name="connsiteX72" fmla="*/ 668537 w 3782798"/>
              <a:gd name="connsiteY72" fmla="*/ 4890052 h 5764696"/>
              <a:gd name="connsiteX73" fmla="*/ 496259 w 3782798"/>
              <a:gd name="connsiteY73" fmla="*/ 4651513 h 5764696"/>
              <a:gd name="connsiteX74" fmla="*/ 404993 w 3782798"/>
              <a:gd name="connsiteY74" fmla="*/ 4343400 h 5764696"/>
              <a:gd name="connsiteX75" fmla="*/ 252593 w 3782798"/>
              <a:gd name="connsiteY75" fmla="*/ 3962400 h 5764696"/>
              <a:gd name="connsiteX76" fmla="*/ 252593 w 3782798"/>
              <a:gd name="connsiteY76" fmla="*/ 3581400 h 5764696"/>
              <a:gd name="connsiteX77" fmla="*/ 100193 w 3782798"/>
              <a:gd name="connsiteY77" fmla="*/ 3048000 h 5764696"/>
              <a:gd name="connsiteX78" fmla="*/ 100193 w 3782798"/>
              <a:gd name="connsiteY78" fmla="*/ 2438400 h 5764696"/>
              <a:gd name="connsiteX79" fmla="*/ 100193 w 3782798"/>
              <a:gd name="connsiteY79" fmla="*/ 1981200 h 5764696"/>
              <a:gd name="connsiteX80" fmla="*/ 328793 w 3782798"/>
              <a:gd name="connsiteY80" fmla="*/ 1371600 h 5764696"/>
              <a:gd name="connsiteX81" fmla="*/ 404993 w 3782798"/>
              <a:gd name="connsiteY81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342900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700 w 3720705"/>
              <a:gd name="connsiteY78" fmla="*/ 1371600 h 5764696"/>
              <a:gd name="connsiteX79" fmla="*/ 342900 w 3720705"/>
              <a:gd name="connsiteY79" fmla="*/ 1066800 h 5764696"/>
              <a:gd name="connsiteX0" fmla="*/ 419099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700 w 3720705"/>
              <a:gd name="connsiteY78" fmla="*/ 1371600 h 5764696"/>
              <a:gd name="connsiteX79" fmla="*/ 419099 w 3720705"/>
              <a:gd name="connsiteY79" fmla="*/ 1066800 h 5764696"/>
              <a:gd name="connsiteX0" fmla="*/ 419099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699 w 3720705"/>
              <a:gd name="connsiteY78" fmla="*/ 1371600 h 5764696"/>
              <a:gd name="connsiteX79" fmla="*/ 419099 w 3720705"/>
              <a:gd name="connsiteY79" fmla="*/ 1066800 h 5764696"/>
              <a:gd name="connsiteX0" fmla="*/ 419099 w 3720705"/>
              <a:gd name="connsiteY0" fmla="*/ 1066800 h 5764696"/>
              <a:gd name="connsiteX1" fmla="*/ 876300 w 3720705"/>
              <a:gd name="connsiteY1" fmla="*/ 533400 h 5764696"/>
              <a:gd name="connsiteX2" fmla="*/ 1028700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1028700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196705 w 3720705"/>
              <a:gd name="connsiteY8" fmla="*/ 53009 h 5764696"/>
              <a:gd name="connsiteX9" fmla="*/ 2302723 w 3720705"/>
              <a:gd name="connsiteY9" fmla="*/ 26504 h 5764696"/>
              <a:gd name="connsiteX10" fmla="*/ 2342479 w 3720705"/>
              <a:gd name="connsiteY10" fmla="*/ 13252 h 5764696"/>
              <a:gd name="connsiteX11" fmla="*/ 2700288 w 3720705"/>
              <a:gd name="connsiteY11" fmla="*/ 0 h 5764696"/>
              <a:gd name="connsiteX12" fmla="*/ 3058096 w 3720705"/>
              <a:gd name="connsiteY12" fmla="*/ 39757 h 5764696"/>
              <a:gd name="connsiteX13" fmla="*/ 3111105 w 3720705"/>
              <a:gd name="connsiteY13" fmla="*/ 53009 h 5764696"/>
              <a:gd name="connsiteX14" fmla="*/ 3256879 w 3720705"/>
              <a:gd name="connsiteY14" fmla="*/ 159026 h 5764696"/>
              <a:gd name="connsiteX15" fmla="*/ 3349644 w 3720705"/>
              <a:gd name="connsiteY15" fmla="*/ 185530 h 5764696"/>
              <a:gd name="connsiteX16" fmla="*/ 3415905 w 3720705"/>
              <a:gd name="connsiteY16" fmla="*/ 251791 h 5764696"/>
              <a:gd name="connsiteX17" fmla="*/ 3495418 w 3720705"/>
              <a:gd name="connsiteY17" fmla="*/ 344557 h 5764696"/>
              <a:gd name="connsiteX18" fmla="*/ 3548427 w 3720705"/>
              <a:gd name="connsiteY18" fmla="*/ 463826 h 5764696"/>
              <a:gd name="connsiteX19" fmla="*/ 3588183 w 3720705"/>
              <a:gd name="connsiteY19" fmla="*/ 583096 h 5764696"/>
              <a:gd name="connsiteX20" fmla="*/ 3601436 w 3720705"/>
              <a:gd name="connsiteY20" fmla="*/ 662609 h 5764696"/>
              <a:gd name="connsiteX21" fmla="*/ 3641192 w 3720705"/>
              <a:gd name="connsiteY21" fmla="*/ 834887 h 5764696"/>
              <a:gd name="connsiteX22" fmla="*/ 3627940 w 3720705"/>
              <a:gd name="connsiteY22" fmla="*/ 901148 h 5764696"/>
              <a:gd name="connsiteX23" fmla="*/ 3543300 w 3720705"/>
              <a:gd name="connsiteY23" fmla="*/ 1066800 h 5764696"/>
              <a:gd name="connsiteX24" fmla="*/ 3390900 w 3720705"/>
              <a:gd name="connsiteY24" fmla="*/ 1219200 h 5764696"/>
              <a:gd name="connsiteX25" fmla="*/ 3238500 w 3720705"/>
              <a:gd name="connsiteY25" fmla="*/ 1295400 h 5764696"/>
              <a:gd name="connsiteX26" fmla="*/ 3086100 w 3720705"/>
              <a:gd name="connsiteY26" fmla="*/ 1447800 h 5764696"/>
              <a:gd name="connsiteX27" fmla="*/ 3009900 w 3720705"/>
              <a:gd name="connsiteY27" fmla="*/ 1600200 h 5764696"/>
              <a:gd name="connsiteX28" fmla="*/ 2933700 w 3720705"/>
              <a:gd name="connsiteY28" fmla="*/ 1752600 h 5764696"/>
              <a:gd name="connsiteX29" fmla="*/ 2933701 w 3720705"/>
              <a:gd name="connsiteY29" fmla="*/ 1981200 h 5764696"/>
              <a:gd name="connsiteX30" fmla="*/ 3086100 w 3720705"/>
              <a:gd name="connsiteY30" fmla="*/ 2209800 h 5764696"/>
              <a:gd name="connsiteX31" fmla="*/ 3238500 w 3720705"/>
              <a:gd name="connsiteY31" fmla="*/ 2362200 h 5764696"/>
              <a:gd name="connsiteX32" fmla="*/ 3390901 w 3720705"/>
              <a:gd name="connsiteY32" fmla="*/ 2438400 h 5764696"/>
              <a:gd name="connsiteX33" fmla="*/ 3543301 w 3720705"/>
              <a:gd name="connsiteY33" fmla="*/ 2590800 h 5764696"/>
              <a:gd name="connsiteX34" fmla="*/ 3619501 w 3720705"/>
              <a:gd name="connsiteY34" fmla="*/ 2743200 h 5764696"/>
              <a:gd name="connsiteX35" fmla="*/ 3695701 w 3720705"/>
              <a:gd name="connsiteY35" fmla="*/ 2895600 h 5764696"/>
              <a:gd name="connsiteX36" fmla="*/ 3707453 w 3720705"/>
              <a:gd name="connsiteY36" fmla="*/ 3101009 h 5764696"/>
              <a:gd name="connsiteX37" fmla="*/ 3680949 w 3720705"/>
              <a:gd name="connsiteY37" fmla="*/ 3180522 h 5764696"/>
              <a:gd name="connsiteX38" fmla="*/ 3627940 w 3720705"/>
              <a:gd name="connsiteY38" fmla="*/ 3313043 h 5764696"/>
              <a:gd name="connsiteX39" fmla="*/ 3548427 w 3720705"/>
              <a:gd name="connsiteY39" fmla="*/ 3511826 h 5764696"/>
              <a:gd name="connsiteX40" fmla="*/ 3521923 w 3720705"/>
              <a:gd name="connsiteY40" fmla="*/ 3604591 h 5764696"/>
              <a:gd name="connsiteX41" fmla="*/ 3495418 w 3720705"/>
              <a:gd name="connsiteY41" fmla="*/ 3697357 h 5764696"/>
              <a:gd name="connsiteX42" fmla="*/ 3495418 w 3720705"/>
              <a:gd name="connsiteY42" fmla="*/ 4174435 h 5764696"/>
              <a:gd name="connsiteX43" fmla="*/ 3521923 w 3720705"/>
              <a:gd name="connsiteY43" fmla="*/ 4267200 h 5764696"/>
              <a:gd name="connsiteX44" fmla="*/ 3561679 w 3720705"/>
              <a:gd name="connsiteY44" fmla="*/ 4479235 h 5764696"/>
              <a:gd name="connsiteX45" fmla="*/ 3574931 w 3720705"/>
              <a:gd name="connsiteY45" fmla="*/ 4744278 h 5764696"/>
              <a:gd name="connsiteX46" fmla="*/ 3535175 w 3720705"/>
              <a:gd name="connsiteY46" fmla="*/ 4810539 h 5764696"/>
              <a:gd name="connsiteX47" fmla="*/ 3495418 w 3720705"/>
              <a:gd name="connsiteY47" fmla="*/ 4890052 h 5764696"/>
              <a:gd name="connsiteX48" fmla="*/ 3415905 w 3720705"/>
              <a:gd name="connsiteY48" fmla="*/ 5102087 h 5764696"/>
              <a:gd name="connsiteX49" fmla="*/ 3376149 w 3720705"/>
              <a:gd name="connsiteY49" fmla="*/ 5287617 h 5764696"/>
              <a:gd name="connsiteX50" fmla="*/ 3349644 w 3720705"/>
              <a:gd name="connsiteY50" fmla="*/ 5367130 h 5764696"/>
              <a:gd name="connsiteX51" fmla="*/ 3323140 w 3720705"/>
              <a:gd name="connsiteY51" fmla="*/ 5473148 h 5764696"/>
              <a:gd name="connsiteX52" fmla="*/ 3296636 w 3720705"/>
              <a:gd name="connsiteY52" fmla="*/ 5512904 h 5764696"/>
              <a:gd name="connsiteX53" fmla="*/ 3283383 w 3720705"/>
              <a:gd name="connsiteY53" fmla="*/ 5552661 h 5764696"/>
              <a:gd name="connsiteX54" fmla="*/ 3217123 w 3720705"/>
              <a:gd name="connsiteY54" fmla="*/ 5618922 h 5764696"/>
              <a:gd name="connsiteX55" fmla="*/ 3124357 w 3720705"/>
              <a:gd name="connsiteY55" fmla="*/ 5645426 h 5764696"/>
              <a:gd name="connsiteX56" fmla="*/ 3044844 w 3720705"/>
              <a:gd name="connsiteY56" fmla="*/ 5671930 h 5764696"/>
              <a:gd name="connsiteX57" fmla="*/ 2925575 w 3720705"/>
              <a:gd name="connsiteY57" fmla="*/ 5724939 h 5764696"/>
              <a:gd name="connsiteX58" fmla="*/ 2766549 w 3720705"/>
              <a:gd name="connsiteY58" fmla="*/ 5764696 h 5764696"/>
              <a:gd name="connsiteX59" fmla="*/ 2262966 w 3720705"/>
              <a:gd name="connsiteY59" fmla="*/ 5751443 h 5764696"/>
              <a:gd name="connsiteX60" fmla="*/ 2223210 w 3720705"/>
              <a:gd name="connsiteY60" fmla="*/ 5724939 h 5764696"/>
              <a:gd name="connsiteX61" fmla="*/ 1984670 w 3720705"/>
              <a:gd name="connsiteY61" fmla="*/ 5711687 h 5764696"/>
              <a:gd name="connsiteX62" fmla="*/ 1852149 w 3720705"/>
              <a:gd name="connsiteY62" fmla="*/ 5632174 h 5764696"/>
              <a:gd name="connsiteX63" fmla="*/ 1706375 w 3720705"/>
              <a:gd name="connsiteY63" fmla="*/ 5579165 h 5764696"/>
              <a:gd name="connsiteX64" fmla="*/ 1573853 w 3720705"/>
              <a:gd name="connsiteY64" fmla="*/ 5486400 h 5764696"/>
              <a:gd name="connsiteX65" fmla="*/ 1322062 w 3720705"/>
              <a:gd name="connsiteY65" fmla="*/ 5367130 h 5764696"/>
              <a:gd name="connsiteX66" fmla="*/ 1202792 w 3720705"/>
              <a:gd name="connsiteY66" fmla="*/ 5340626 h 5764696"/>
              <a:gd name="connsiteX67" fmla="*/ 977505 w 3720705"/>
              <a:gd name="connsiteY67" fmla="*/ 5221357 h 5764696"/>
              <a:gd name="connsiteX68" fmla="*/ 791975 w 3720705"/>
              <a:gd name="connsiteY68" fmla="*/ 5088835 h 5764696"/>
              <a:gd name="connsiteX69" fmla="*/ 606444 w 3720705"/>
              <a:gd name="connsiteY69" fmla="*/ 4890052 h 5764696"/>
              <a:gd name="connsiteX70" fmla="*/ 434166 w 3720705"/>
              <a:gd name="connsiteY70" fmla="*/ 4651513 h 5764696"/>
              <a:gd name="connsiteX71" fmla="*/ 342900 w 3720705"/>
              <a:gd name="connsiteY71" fmla="*/ 4343400 h 5764696"/>
              <a:gd name="connsiteX72" fmla="*/ 190500 w 3720705"/>
              <a:gd name="connsiteY72" fmla="*/ 3962400 h 5764696"/>
              <a:gd name="connsiteX73" fmla="*/ 190500 w 3720705"/>
              <a:gd name="connsiteY73" fmla="*/ 3581400 h 5764696"/>
              <a:gd name="connsiteX74" fmla="*/ 38100 w 3720705"/>
              <a:gd name="connsiteY74" fmla="*/ 3048000 h 5764696"/>
              <a:gd name="connsiteX75" fmla="*/ 38100 w 3720705"/>
              <a:gd name="connsiteY75" fmla="*/ 1981200 h 5764696"/>
              <a:gd name="connsiteX76" fmla="*/ 266699 w 3720705"/>
              <a:gd name="connsiteY76" fmla="*/ 1371600 h 5764696"/>
              <a:gd name="connsiteX77" fmla="*/ 419099 w 3720705"/>
              <a:gd name="connsiteY77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342900 w 3720705"/>
              <a:gd name="connsiteY70" fmla="*/ 4343400 h 5764696"/>
              <a:gd name="connsiteX71" fmla="*/ 190500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342900 w 3720705"/>
              <a:gd name="connsiteY70" fmla="*/ 43434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419099 w 3720705"/>
              <a:gd name="connsiteY70" fmla="*/ 44196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19099 w 3720705"/>
              <a:gd name="connsiteY69" fmla="*/ 4724400 h 5764696"/>
              <a:gd name="connsiteX70" fmla="*/ 419099 w 3720705"/>
              <a:gd name="connsiteY70" fmla="*/ 44196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19099 w 3720705"/>
              <a:gd name="connsiteY69" fmla="*/ 44196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419099 w 3720705"/>
              <a:gd name="connsiteY69" fmla="*/ 44196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1028699 w 3720705"/>
              <a:gd name="connsiteY67" fmla="*/ 4800600 h 5764696"/>
              <a:gd name="connsiteX68" fmla="*/ 571499 w 3720705"/>
              <a:gd name="connsiteY68" fmla="*/ 4343400 h 5764696"/>
              <a:gd name="connsiteX69" fmla="*/ 266699 w 3720705"/>
              <a:gd name="connsiteY69" fmla="*/ 3962400 h 5764696"/>
              <a:gd name="connsiteX70" fmla="*/ 190500 w 3720705"/>
              <a:gd name="connsiteY70" fmla="*/ 3581400 h 5764696"/>
              <a:gd name="connsiteX71" fmla="*/ 38100 w 3720705"/>
              <a:gd name="connsiteY71" fmla="*/ 3048000 h 5764696"/>
              <a:gd name="connsiteX72" fmla="*/ 38100 w 3720705"/>
              <a:gd name="connsiteY72" fmla="*/ 1981200 h 5764696"/>
              <a:gd name="connsiteX73" fmla="*/ 266699 w 3720705"/>
              <a:gd name="connsiteY73" fmla="*/ 1371600 h 5764696"/>
              <a:gd name="connsiteX74" fmla="*/ 419099 w 3720705"/>
              <a:gd name="connsiteY74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852149 w 3720705"/>
              <a:gd name="connsiteY60" fmla="*/ 5632174 h 5764696"/>
              <a:gd name="connsiteX61" fmla="*/ 1706375 w 3720705"/>
              <a:gd name="connsiteY61" fmla="*/ 5579165 h 5764696"/>
              <a:gd name="connsiteX62" fmla="*/ 1573853 w 3720705"/>
              <a:gd name="connsiteY62" fmla="*/ 5486400 h 5764696"/>
              <a:gd name="connsiteX63" fmla="*/ 1322062 w 3720705"/>
              <a:gd name="connsiteY63" fmla="*/ 5367130 h 5764696"/>
              <a:gd name="connsiteX64" fmla="*/ 1202792 w 3720705"/>
              <a:gd name="connsiteY64" fmla="*/ 5340626 h 5764696"/>
              <a:gd name="connsiteX65" fmla="*/ 977505 w 3720705"/>
              <a:gd name="connsiteY65" fmla="*/ 5221357 h 5764696"/>
              <a:gd name="connsiteX66" fmla="*/ 1028699 w 3720705"/>
              <a:gd name="connsiteY66" fmla="*/ 4800600 h 5764696"/>
              <a:gd name="connsiteX67" fmla="*/ 571499 w 3720705"/>
              <a:gd name="connsiteY67" fmla="*/ 4343400 h 5764696"/>
              <a:gd name="connsiteX68" fmla="*/ 266699 w 3720705"/>
              <a:gd name="connsiteY68" fmla="*/ 3962400 h 5764696"/>
              <a:gd name="connsiteX69" fmla="*/ 190500 w 3720705"/>
              <a:gd name="connsiteY69" fmla="*/ 3581400 h 5764696"/>
              <a:gd name="connsiteX70" fmla="*/ 38100 w 3720705"/>
              <a:gd name="connsiteY70" fmla="*/ 3048000 h 5764696"/>
              <a:gd name="connsiteX71" fmla="*/ 38100 w 3720705"/>
              <a:gd name="connsiteY71" fmla="*/ 1981200 h 5764696"/>
              <a:gd name="connsiteX72" fmla="*/ 266699 w 3720705"/>
              <a:gd name="connsiteY72" fmla="*/ 1371600 h 5764696"/>
              <a:gd name="connsiteX73" fmla="*/ 419099 w 3720705"/>
              <a:gd name="connsiteY73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852149 w 3720705"/>
              <a:gd name="connsiteY60" fmla="*/ 5632174 h 5764696"/>
              <a:gd name="connsiteX61" fmla="*/ 1706375 w 3720705"/>
              <a:gd name="connsiteY61" fmla="*/ 5579165 h 5764696"/>
              <a:gd name="connsiteX62" fmla="*/ 1573853 w 3720705"/>
              <a:gd name="connsiteY62" fmla="*/ 5486400 h 5764696"/>
              <a:gd name="connsiteX63" fmla="*/ 1202792 w 3720705"/>
              <a:gd name="connsiteY63" fmla="*/ 5340626 h 5764696"/>
              <a:gd name="connsiteX64" fmla="*/ 977505 w 3720705"/>
              <a:gd name="connsiteY64" fmla="*/ 5221357 h 5764696"/>
              <a:gd name="connsiteX65" fmla="*/ 1028699 w 3720705"/>
              <a:gd name="connsiteY65" fmla="*/ 4800600 h 5764696"/>
              <a:gd name="connsiteX66" fmla="*/ 571499 w 3720705"/>
              <a:gd name="connsiteY66" fmla="*/ 4343400 h 5764696"/>
              <a:gd name="connsiteX67" fmla="*/ 266699 w 3720705"/>
              <a:gd name="connsiteY67" fmla="*/ 3962400 h 5764696"/>
              <a:gd name="connsiteX68" fmla="*/ 190500 w 3720705"/>
              <a:gd name="connsiteY68" fmla="*/ 3581400 h 5764696"/>
              <a:gd name="connsiteX69" fmla="*/ 38100 w 3720705"/>
              <a:gd name="connsiteY69" fmla="*/ 3048000 h 5764696"/>
              <a:gd name="connsiteX70" fmla="*/ 38100 w 3720705"/>
              <a:gd name="connsiteY70" fmla="*/ 1981200 h 5764696"/>
              <a:gd name="connsiteX71" fmla="*/ 266699 w 3720705"/>
              <a:gd name="connsiteY71" fmla="*/ 1371600 h 5764696"/>
              <a:gd name="connsiteX72" fmla="*/ 419099 w 3720705"/>
              <a:gd name="connsiteY72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202792 w 3720705"/>
              <a:gd name="connsiteY62" fmla="*/ 5340626 h 5764696"/>
              <a:gd name="connsiteX63" fmla="*/ 977505 w 3720705"/>
              <a:gd name="connsiteY63" fmla="*/ 5221357 h 5764696"/>
              <a:gd name="connsiteX64" fmla="*/ 1028699 w 3720705"/>
              <a:gd name="connsiteY64" fmla="*/ 4800600 h 5764696"/>
              <a:gd name="connsiteX65" fmla="*/ 571499 w 3720705"/>
              <a:gd name="connsiteY65" fmla="*/ 4343400 h 5764696"/>
              <a:gd name="connsiteX66" fmla="*/ 266699 w 3720705"/>
              <a:gd name="connsiteY66" fmla="*/ 3962400 h 5764696"/>
              <a:gd name="connsiteX67" fmla="*/ 190500 w 3720705"/>
              <a:gd name="connsiteY67" fmla="*/ 3581400 h 5764696"/>
              <a:gd name="connsiteX68" fmla="*/ 38100 w 3720705"/>
              <a:gd name="connsiteY68" fmla="*/ 3048000 h 5764696"/>
              <a:gd name="connsiteX69" fmla="*/ 38100 w 3720705"/>
              <a:gd name="connsiteY69" fmla="*/ 1981200 h 5764696"/>
              <a:gd name="connsiteX70" fmla="*/ 266699 w 3720705"/>
              <a:gd name="connsiteY70" fmla="*/ 1371600 h 5764696"/>
              <a:gd name="connsiteX71" fmla="*/ 419099 w 3720705"/>
              <a:gd name="connsiteY71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202792 w 3720705"/>
              <a:gd name="connsiteY62" fmla="*/ 5340626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943099 w 3720705"/>
              <a:gd name="connsiteY61" fmla="*/ 52578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2324099 w 3720705"/>
              <a:gd name="connsiteY60" fmla="*/ 5257800 h 5764696"/>
              <a:gd name="connsiteX61" fmla="*/ 1943099 w 3720705"/>
              <a:gd name="connsiteY61" fmla="*/ 52578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809422"/>
              <a:gd name="connsiteX1" fmla="*/ 723899 w 3720705"/>
              <a:gd name="connsiteY1" fmla="*/ 533400 h 5809422"/>
              <a:gd name="connsiteX2" fmla="*/ 952499 w 3720705"/>
              <a:gd name="connsiteY2" fmla="*/ 304800 h 5809422"/>
              <a:gd name="connsiteX3" fmla="*/ 1257299 w 3720705"/>
              <a:gd name="connsiteY3" fmla="*/ 152400 h 5809422"/>
              <a:gd name="connsiteX4" fmla="*/ 1520844 w 3720705"/>
              <a:gd name="connsiteY4" fmla="*/ 132522 h 5809422"/>
              <a:gd name="connsiteX5" fmla="*/ 1931662 w 3720705"/>
              <a:gd name="connsiteY5" fmla="*/ 145774 h 5809422"/>
              <a:gd name="connsiteX6" fmla="*/ 2050931 w 3720705"/>
              <a:gd name="connsiteY6" fmla="*/ 106017 h 5809422"/>
              <a:gd name="connsiteX7" fmla="*/ 2156949 w 3720705"/>
              <a:gd name="connsiteY7" fmla="*/ 79513 h 5809422"/>
              <a:gd name="connsiteX8" fmla="*/ 2302723 w 3720705"/>
              <a:gd name="connsiteY8" fmla="*/ 26504 h 5809422"/>
              <a:gd name="connsiteX9" fmla="*/ 2342479 w 3720705"/>
              <a:gd name="connsiteY9" fmla="*/ 13252 h 5809422"/>
              <a:gd name="connsiteX10" fmla="*/ 2700288 w 3720705"/>
              <a:gd name="connsiteY10" fmla="*/ 0 h 5809422"/>
              <a:gd name="connsiteX11" fmla="*/ 3058096 w 3720705"/>
              <a:gd name="connsiteY11" fmla="*/ 39757 h 5809422"/>
              <a:gd name="connsiteX12" fmla="*/ 3111105 w 3720705"/>
              <a:gd name="connsiteY12" fmla="*/ 53009 h 5809422"/>
              <a:gd name="connsiteX13" fmla="*/ 3256879 w 3720705"/>
              <a:gd name="connsiteY13" fmla="*/ 159026 h 5809422"/>
              <a:gd name="connsiteX14" fmla="*/ 3349644 w 3720705"/>
              <a:gd name="connsiteY14" fmla="*/ 185530 h 5809422"/>
              <a:gd name="connsiteX15" fmla="*/ 3415905 w 3720705"/>
              <a:gd name="connsiteY15" fmla="*/ 251791 h 5809422"/>
              <a:gd name="connsiteX16" fmla="*/ 3495418 w 3720705"/>
              <a:gd name="connsiteY16" fmla="*/ 344557 h 5809422"/>
              <a:gd name="connsiteX17" fmla="*/ 3548427 w 3720705"/>
              <a:gd name="connsiteY17" fmla="*/ 463826 h 5809422"/>
              <a:gd name="connsiteX18" fmla="*/ 3588183 w 3720705"/>
              <a:gd name="connsiteY18" fmla="*/ 583096 h 5809422"/>
              <a:gd name="connsiteX19" fmla="*/ 3601436 w 3720705"/>
              <a:gd name="connsiteY19" fmla="*/ 662609 h 5809422"/>
              <a:gd name="connsiteX20" fmla="*/ 3641192 w 3720705"/>
              <a:gd name="connsiteY20" fmla="*/ 834887 h 5809422"/>
              <a:gd name="connsiteX21" fmla="*/ 3627940 w 3720705"/>
              <a:gd name="connsiteY21" fmla="*/ 901148 h 5809422"/>
              <a:gd name="connsiteX22" fmla="*/ 3543300 w 3720705"/>
              <a:gd name="connsiteY22" fmla="*/ 1066800 h 5809422"/>
              <a:gd name="connsiteX23" fmla="*/ 3390900 w 3720705"/>
              <a:gd name="connsiteY23" fmla="*/ 1219200 h 5809422"/>
              <a:gd name="connsiteX24" fmla="*/ 3238500 w 3720705"/>
              <a:gd name="connsiteY24" fmla="*/ 1295400 h 5809422"/>
              <a:gd name="connsiteX25" fmla="*/ 3086100 w 3720705"/>
              <a:gd name="connsiteY25" fmla="*/ 1447800 h 5809422"/>
              <a:gd name="connsiteX26" fmla="*/ 3009900 w 3720705"/>
              <a:gd name="connsiteY26" fmla="*/ 1600200 h 5809422"/>
              <a:gd name="connsiteX27" fmla="*/ 2933700 w 3720705"/>
              <a:gd name="connsiteY27" fmla="*/ 1752600 h 5809422"/>
              <a:gd name="connsiteX28" fmla="*/ 2933701 w 3720705"/>
              <a:gd name="connsiteY28" fmla="*/ 1981200 h 5809422"/>
              <a:gd name="connsiteX29" fmla="*/ 3086100 w 3720705"/>
              <a:gd name="connsiteY29" fmla="*/ 2209800 h 5809422"/>
              <a:gd name="connsiteX30" fmla="*/ 3238500 w 3720705"/>
              <a:gd name="connsiteY30" fmla="*/ 2362200 h 5809422"/>
              <a:gd name="connsiteX31" fmla="*/ 3390901 w 3720705"/>
              <a:gd name="connsiteY31" fmla="*/ 2438400 h 5809422"/>
              <a:gd name="connsiteX32" fmla="*/ 3543301 w 3720705"/>
              <a:gd name="connsiteY32" fmla="*/ 2590800 h 5809422"/>
              <a:gd name="connsiteX33" fmla="*/ 3619501 w 3720705"/>
              <a:gd name="connsiteY33" fmla="*/ 2743200 h 5809422"/>
              <a:gd name="connsiteX34" fmla="*/ 3695701 w 3720705"/>
              <a:gd name="connsiteY34" fmla="*/ 2895600 h 5809422"/>
              <a:gd name="connsiteX35" fmla="*/ 3707453 w 3720705"/>
              <a:gd name="connsiteY35" fmla="*/ 3101009 h 5809422"/>
              <a:gd name="connsiteX36" fmla="*/ 3680949 w 3720705"/>
              <a:gd name="connsiteY36" fmla="*/ 3180522 h 5809422"/>
              <a:gd name="connsiteX37" fmla="*/ 3627940 w 3720705"/>
              <a:gd name="connsiteY37" fmla="*/ 3313043 h 5809422"/>
              <a:gd name="connsiteX38" fmla="*/ 3548427 w 3720705"/>
              <a:gd name="connsiteY38" fmla="*/ 3511826 h 5809422"/>
              <a:gd name="connsiteX39" fmla="*/ 3521923 w 3720705"/>
              <a:gd name="connsiteY39" fmla="*/ 3604591 h 5809422"/>
              <a:gd name="connsiteX40" fmla="*/ 3495418 w 3720705"/>
              <a:gd name="connsiteY40" fmla="*/ 3697357 h 5809422"/>
              <a:gd name="connsiteX41" fmla="*/ 3495418 w 3720705"/>
              <a:gd name="connsiteY41" fmla="*/ 4174435 h 5809422"/>
              <a:gd name="connsiteX42" fmla="*/ 3521923 w 3720705"/>
              <a:gd name="connsiteY42" fmla="*/ 4267200 h 5809422"/>
              <a:gd name="connsiteX43" fmla="*/ 3561679 w 3720705"/>
              <a:gd name="connsiteY43" fmla="*/ 4479235 h 5809422"/>
              <a:gd name="connsiteX44" fmla="*/ 3574931 w 3720705"/>
              <a:gd name="connsiteY44" fmla="*/ 4744278 h 5809422"/>
              <a:gd name="connsiteX45" fmla="*/ 3535175 w 3720705"/>
              <a:gd name="connsiteY45" fmla="*/ 4810539 h 5809422"/>
              <a:gd name="connsiteX46" fmla="*/ 3495418 w 3720705"/>
              <a:gd name="connsiteY46" fmla="*/ 4890052 h 5809422"/>
              <a:gd name="connsiteX47" fmla="*/ 3415905 w 3720705"/>
              <a:gd name="connsiteY47" fmla="*/ 5102087 h 5809422"/>
              <a:gd name="connsiteX48" fmla="*/ 3376149 w 3720705"/>
              <a:gd name="connsiteY48" fmla="*/ 5287617 h 5809422"/>
              <a:gd name="connsiteX49" fmla="*/ 3349644 w 3720705"/>
              <a:gd name="connsiteY49" fmla="*/ 5367130 h 5809422"/>
              <a:gd name="connsiteX50" fmla="*/ 3323140 w 3720705"/>
              <a:gd name="connsiteY50" fmla="*/ 5473148 h 5809422"/>
              <a:gd name="connsiteX51" fmla="*/ 3296636 w 3720705"/>
              <a:gd name="connsiteY51" fmla="*/ 5512904 h 5809422"/>
              <a:gd name="connsiteX52" fmla="*/ 3283383 w 3720705"/>
              <a:gd name="connsiteY52" fmla="*/ 5552661 h 5809422"/>
              <a:gd name="connsiteX53" fmla="*/ 3217123 w 3720705"/>
              <a:gd name="connsiteY53" fmla="*/ 5618922 h 5809422"/>
              <a:gd name="connsiteX54" fmla="*/ 3124357 w 3720705"/>
              <a:gd name="connsiteY54" fmla="*/ 5645426 h 5809422"/>
              <a:gd name="connsiteX55" fmla="*/ 3044844 w 3720705"/>
              <a:gd name="connsiteY55" fmla="*/ 5671930 h 5809422"/>
              <a:gd name="connsiteX56" fmla="*/ 2925575 w 3720705"/>
              <a:gd name="connsiteY56" fmla="*/ 5724939 h 5809422"/>
              <a:gd name="connsiteX57" fmla="*/ 2766549 w 3720705"/>
              <a:gd name="connsiteY57" fmla="*/ 5764696 h 5809422"/>
              <a:gd name="connsiteX58" fmla="*/ 2223210 w 3720705"/>
              <a:gd name="connsiteY58" fmla="*/ 5724939 h 5809422"/>
              <a:gd name="connsiteX59" fmla="*/ 2324099 w 3720705"/>
              <a:gd name="connsiteY59" fmla="*/ 5257800 h 5809422"/>
              <a:gd name="connsiteX60" fmla="*/ 1943099 w 3720705"/>
              <a:gd name="connsiteY60" fmla="*/ 5257800 h 5809422"/>
              <a:gd name="connsiteX61" fmla="*/ 1409699 w 3720705"/>
              <a:gd name="connsiteY61" fmla="*/ 5029200 h 5809422"/>
              <a:gd name="connsiteX62" fmla="*/ 1028699 w 3720705"/>
              <a:gd name="connsiteY62" fmla="*/ 4800600 h 5809422"/>
              <a:gd name="connsiteX63" fmla="*/ 571499 w 3720705"/>
              <a:gd name="connsiteY63" fmla="*/ 4343400 h 5809422"/>
              <a:gd name="connsiteX64" fmla="*/ 266699 w 3720705"/>
              <a:gd name="connsiteY64" fmla="*/ 3962400 h 5809422"/>
              <a:gd name="connsiteX65" fmla="*/ 190500 w 3720705"/>
              <a:gd name="connsiteY65" fmla="*/ 3581400 h 5809422"/>
              <a:gd name="connsiteX66" fmla="*/ 38100 w 3720705"/>
              <a:gd name="connsiteY66" fmla="*/ 3048000 h 5809422"/>
              <a:gd name="connsiteX67" fmla="*/ 38100 w 3720705"/>
              <a:gd name="connsiteY67" fmla="*/ 1981200 h 5809422"/>
              <a:gd name="connsiteX68" fmla="*/ 266699 w 3720705"/>
              <a:gd name="connsiteY68" fmla="*/ 1371600 h 5809422"/>
              <a:gd name="connsiteX69" fmla="*/ 419099 w 3720705"/>
              <a:gd name="connsiteY69" fmla="*/ 1066800 h 5809422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324099 w 3720705"/>
              <a:gd name="connsiteY58" fmla="*/ 5257800 h 5764696"/>
              <a:gd name="connsiteX59" fmla="*/ 1943099 w 3720705"/>
              <a:gd name="connsiteY59" fmla="*/ 5257800 h 5764696"/>
              <a:gd name="connsiteX60" fmla="*/ 1409699 w 3720705"/>
              <a:gd name="connsiteY60" fmla="*/ 5029200 h 5764696"/>
              <a:gd name="connsiteX61" fmla="*/ 1028699 w 3720705"/>
              <a:gd name="connsiteY61" fmla="*/ 4800600 h 5764696"/>
              <a:gd name="connsiteX62" fmla="*/ 571499 w 3720705"/>
              <a:gd name="connsiteY62" fmla="*/ 4343400 h 5764696"/>
              <a:gd name="connsiteX63" fmla="*/ 266699 w 3720705"/>
              <a:gd name="connsiteY63" fmla="*/ 3962400 h 5764696"/>
              <a:gd name="connsiteX64" fmla="*/ 190500 w 3720705"/>
              <a:gd name="connsiteY64" fmla="*/ 3581400 h 5764696"/>
              <a:gd name="connsiteX65" fmla="*/ 38100 w 3720705"/>
              <a:gd name="connsiteY65" fmla="*/ 3048000 h 5764696"/>
              <a:gd name="connsiteX66" fmla="*/ 38100 w 3720705"/>
              <a:gd name="connsiteY66" fmla="*/ 1981200 h 5764696"/>
              <a:gd name="connsiteX67" fmla="*/ 266699 w 3720705"/>
              <a:gd name="connsiteY67" fmla="*/ 1371600 h 5764696"/>
              <a:gd name="connsiteX68" fmla="*/ 419099 w 3720705"/>
              <a:gd name="connsiteY68" fmla="*/ 1066800 h 5764696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96636 w 3720705"/>
              <a:gd name="connsiteY51" fmla="*/ 5512904 h 5761388"/>
              <a:gd name="connsiteX52" fmla="*/ 3283383 w 3720705"/>
              <a:gd name="connsiteY52" fmla="*/ 5552661 h 5761388"/>
              <a:gd name="connsiteX53" fmla="*/ 3217123 w 3720705"/>
              <a:gd name="connsiteY53" fmla="*/ 5618922 h 5761388"/>
              <a:gd name="connsiteX54" fmla="*/ 3124357 w 3720705"/>
              <a:gd name="connsiteY54" fmla="*/ 5645426 h 5761388"/>
              <a:gd name="connsiteX55" fmla="*/ 3044844 w 3720705"/>
              <a:gd name="connsiteY55" fmla="*/ 5671930 h 5761388"/>
              <a:gd name="connsiteX56" fmla="*/ 2925575 w 3720705"/>
              <a:gd name="connsiteY56" fmla="*/ 5724939 h 5761388"/>
              <a:gd name="connsiteX57" fmla="*/ 2324099 w 3720705"/>
              <a:gd name="connsiteY57" fmla="*/ 5257800 h 5761388"/>
              <a:gd name="connsiteX58" fmla="*/ 1943099 w 3720705"/>
              <a:gd name="connsiteY58" fmla="*/ 5257800 h 5761388"/>
              <a:gd name="connsiteX59" fmla="*/ 1409699 w 3720705"/>
              <a:gd name="connsiteY59" fmla="*/ 5029200 h 5761388"/>
              <a:gd name="connsiteX60" fmla="*/ 1028699 w 3720705"/>
              <a:gd name="connsiteY60" fmla="*/ 4800600 h 5761388"/>
              <a:gd name="connsiteX61" fmla="*/ 571499 w 3720705"/>
              <a:gd name="connsiteY61" fmla="*/ 4343400 h 5761388"/>
              <a:gd name="connsiteX62" fmla="*/ 266699 w 3720705"/>
              <a:gd name="connsiteY62" fmla="*/ 3962400 h 5761388"/>
              <a:gd name="connsiteX63" fmla="*/ 190500 w 3720705"/>
              <a:gd name="connsiteY63" fmla="*/ 3581400 h 5761388"/>
              <a:gd name="connsiteX64" fmla="*/ 38100 w 3720705"/>
              <a:gd name="connsiteY64" fmla="*/ 3048000 h 5761388"/>
              <a:gd name="connsiteX65" fmla="*/ 38100 w 3720705"/>
              <a:gd name="connsiteY65" fmla="*/ 1981200 h 5761388"/>
              <a:gd name="connsiteX66" fmla="*/ 266699 w 3720705"/>
              <a:gd name="connsiteY66" fmla="*/ 1371600 h 5761388"/>
              <a:gd name="connsiteX67" fmla="*/ 419099 w 3720705"/>
              <a:gd name="connsiteY67" fmla="*/ 1066800 h 5761388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96636 w 3720705"/>
              <a:gd name="connsiteY51" fmla="*/ 5512904 h 5761388"/>
              <a:gd name="connsiteX52" fmla="*/ 3283383 w 3720705"/>
              <a:gd name="connsiteY52" fmla="*/ 5552661 h 5761388"/>
              <a:gd name="connsiteX53" fmla="*/ 3217123 w 3720705"/>
              <a:gd name="connsiteY53" fmla="*/ 5618922 h 5761388"/>
              <a:gd name="connsiteX54" fmla="*/ 3044844 w 3720705"/>
              <a:gd name="connsiteY54" fmla="*/ 5671930 h 5761388"/>
              <a:gd name="connsiteX55" fmla="*/ 2925575 w 3720705"/>
              <a:gd name="connsiteY55" fmla="*/ 5724939 h 5761388"/>
              <a:gd name="connsiteX56" fmla="*/ 2324099 w 3720705"/>
              <a:gd name="connsiteY56" fmla="*/ 5257800 h 5761388"/>
              <a:gd name="connsiteX57" fmla="*/ 1943099 w 3720705"/>
              <a:gd name="connsiteY57" fmla="*/ 5257800 h 5761388"/>
              <a:gd name="connsiteX58" fmla="*/ 1409699 w 3720705"/>
              <a:gd name="connsiteY58" fmla="*/ 5029200 h 5761388"/>
              <a:gd name="connsiteX59" fmla="*/ 1028699 w 3720705"/>
              <a:gd name="connsiteY59" fmla="*/ 4800600 h 5761388"/>
              <a:gd name="connsiteX60" fmla="*/ 571499 w 3720705"/>
              <a:gd name="connsiteY60" fmla="*/ 4343400 h 5761388"/>
              <a:gd name="connsiteX61" fmla="*/ 266699 w 3720705"/>
              <a:gd name="connsiteY61" fmla="*/ 3962400 h 5761388"/>
              <a:gd name="connsiteX62" fmla="*/ 190500 w 3720705"/>
              <a:gd name="connsiteY62" fmla="*/ 3581400 h 5761388"/>
              <a:gd name="connsiteX63" fmla="*/ 38100 w 3720705"/>
              <a:gd name="connsiteY63" fmla="*/ 3048000 h 5761388"/>
              <a:gd name="connsiteX64" fmla="*/ 38100 w 3720705"/>
              <a:gd name="connsiteY64" fmla="*/ 1981200 h 5761388"/>
              <a:gd name="connsiteX65" fmla="*/ 266699 w 3720705"/>
              <a:gd name="connsiteY65" fmla="*/ 1371600 h 5761388"/>
              <a:gd name="connsiteX66" fmla="*/ 419099 w 3720705"/>
              <a:gd name="connsiteY66" fmla="*/ 1066800 h 5761388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83383 w 3720705"/>
              <a:gd name="connsiteY51" fmla="*/ 5552661 h 5761388"/>
              <a:gd name="connsiteX52" fmla="*/ 3217123 w 3720705"/>
              <a:gd name="connsiteY52" fmla="*/ 5618922 h 5761388"/>
              <a:gd name="connsiteX53" fmla="*/ 3044844 w 3720705"/>
              <a:gd name="connsiteY53" fmla="*/ 5671930 h 5761388"/>
              <a:gd name="connsiteX54" fmla="*/ 2925575 w 3720705"/>
              <a:gd name="connsiteY54" fmla="*/ 5724939 h 5761388"/>
              <a:gd name="connsiteX55" fmla="*/ 2324099 w 3720705"/>
              <a:gd name="connsiteY55" fmla="*/ 5257800 h 5761388"/>
              <a:gd name="connsiteX56" fmla="*/ 1943099 w 3720705"/>
              <a:gd name="connsiteY56" fmla="*/ 5257800 h 5761388"/>
              <a:gd name="connsiteX57" fmla="*/ 1409699 w 3720705"/>
              <a:gd name="connsiteY57" fmla="*/ 5029200 h 5761388"/>
              <a:gd name="connsiteX58" fmla="*/ 1028699 w 3720705"/>
              <a:gd name="connsiteY58" fmla="*/ 4800600 h 5761388"/>
              <a:gd name="connsiteX59" fmla="*/ 571499 w 3720705"/>
              <a:gd name="connsiteY59" fmla="*/ 4343400 h 5761388"/>
              <a:gd name="connsiteX60" fmla="*/ 266699 w 3720705"/>
              <a:gd name="connsiteY60" fmla="*/ 3962400 h 5761388"/>
              <a:gd name="connsiteX61" fmla="*/ 190500 w 3720705"/>
              <a:gd name="connsiteY61" fmla="*/ 3581400 h 5761388"/>
              <a:gd name="connsiteX62" fmla="*/ 38100 w 3720705"/>
              <a:gd name="connsiteY62" fmla="*/ 3048000 h 5761388"/>
              <a:gd name="connsiteX63" fmla="*/ 38100 w 3720705"/>
              <a:gd name="connsiteY63" fmla="*/ 1981200 h 5761388"/>
              <a:gd name="connsiteX64" fmla="*/ 266699 w 3720705"/>
              <a:gd name="connsiteY64" fmla="*/ 1371600 h 5761388"/>
              <a:gd name="connsiteX65" fmla="*/ 419099 w 3720705"/>
              <a:gd name="connsiteY65" fmla="*/ 1066800 h 5761388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323140 w 3720705"/>
              <a:gd name="connsiteY50" fmla="*/ 5473148 h 5785126"/>
              <a:gd name="connsiteX51" fmla="*/ 3283383 w 3720705"/>
              <a:gd name="connsiteY51" fmla="*/ 5552661 h 5785126"/>
              <a:gd name="connsiteX52" fmla="*/ 3217123 w 3720705"/>
              <a:gd name="connsiteY52" fmla="*/ 5618922 h 5785126"/>
              <a:gd name="connsiteX53" fmla="*/ 2925575 w 3720705"/>
              <a:gd name="connsiteY53" fmla="*/ 5724939 h 5785126"/>
              <a:gd name="connsiteX54" fmla="*/ 2324099 w 3720705"/>
              <a:gd name="connsiteY54" fmla="*/ 5257800 h 5785126"/>
              <a:gd name="connsiteX55" fmla="*/ 1943099 w 3720705"/>
              <a:gd name="connsiteY55" fmla="*/ 5257800 h 5785126"/>
              <a:gd name="connsiteX56" fmla="*/ 1409699 w 3720705"/>
              <a:gd name="connsiteY56" fmla="*/ 5029200 h 5785126"/>
              <a:gd name="connsiteX57" fmla="*/ 1028699 w 3720705"/>
              <a:gd name="connsiteY57" fmla="*/ 4800600 h 5785126"/>
              <a:gd name="connsiteX58" fmla="*/ 571499 w 3720705"/>
              <a:gd name="connsiteY58" fmla="*/ 4343400 h 5785126"/>
              <a:gd name="connsiteX59" fmla="*/ 266699 w 3720705"/>
              <a:gd name="connsiteY59" fmla="*/ 3962400 h 5785126"/>
              <a:gd name="connsiteX60" fmla="*/ 190500 w 3720705"/>
              <a:gd name="connsiteY60" fmla="*/ 3581400 h 5785126"/>
              <a:gd name="connsiteX61" fmla="*/ 38100 w 3720705"/>
              <a:gd name="connsiteY61" fmla="*/ 3048000 h 5785126"/>
              <a:gd name="connsiteX62" fmla="*/ 38100 w 3720705"/>
              <a:gd name="connsiteY62" fmla="*/ 1981200 h 5785126"/>
              <a:gd name="connsiteX63" fmla="*/ 266699 w 3720705"/>
              <a:gd name="connsiteY63" fmla="*/ 1371600 h 5785126"/>
              <a:gd name="connsiteX64" fmla="*/ 419099 w 3720705"/>
              <a:gd name="connsiteY64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323140 w 3720705"/>
              <a:gd name="connsiteY50" fmla="*/ 5473148 h 5785126"/>
              <a:gd name="connsiteX51" fmla="*/ 3217123 w 3720705"/>
              <a:gd name="connsiteY51" fmla="*/ 5618922 h 5785126"/>
              <a:gd name="connsiteX52" fmla="*/ 2925575 w 3720705"/>
              <a:gd name="connsiteY52" fmla="*/ 5724939 h 5785126"/>
              <a:gd name="connsiteX53" fmla="*/ 2324099 w 3720705"/>
              <a:gd name="connsiteY53" fmla="*/ 5257800 h 5785126"/>
              <a:gd name="connsiteX54" fmla="*/ 1943099 w 3720705"/>
              <a:gd name="connsiteY54" fmla="*/ 5257800 h 5785126"/>
              <a:gd name="connsiteX55" fmla="*/ 1409699 w 3720705"/>
              <a:gd name="connsiteY55" fmla="*/ 5029200 h 5785126"/>
              <a:gd name="connsiteX56" fmla="*/ 1028699 w 3720705"/>
              <a:gd name="connsiteY56" fmla="*/ 4800600 h 5785126"/>
              <a:gd name="connsiteX57" fmla="*/ 571499 w 3720705"/>
              <a:gd name="connsiteY57" fmla="*/ 4343400 h 5785126"/>
              <a:gd name="connsiteX58" fmla="*/ 266699 w 3720705"/>
              <a:gd name="connsiteY58" fmla="*/ 3962400 h 5785126"/>
              <a:gd name="connsiteX59" fmla="*/ 190500 w 3720705"/>
              <a:gd name="connsiteY59" fmla="*/ 3581400 h 5785126"/>
              <a:gd name="connsiteX60" fmla="*/ 38100 w 3720705"/>
              <a:gd name="connsiteY60" fmla="*/ 3048000 h 5785126"/>
              <a:gd name="connsiteX61" fmla="*/ 38100 w 3720705"/>
              <a:gd name="connsiteY61" fmla="*/ 1981200 h 5785126"/>
              <a:gd name="connsiteX62" fmla="*/ 266699 w 3720705"/>
              <a:gd name="connsiteY62" fmla="*/ 1371600 h 5785126"/>
              <a:gd name="connsiteX63" fmla="*/ 419099 w 3720705"/>
              <a:gd name="connsiteY63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217123 w 3720705"/>
              <a:gd name="connsiteY50" fmla="*/ 5618922 h 5785126"/>
              <a:gd name="connsiteX51" fmla="*/ 2925575 w 3720705"/>
              <a:gd name="connsiteY51" fmla="*/ 5724939 h 5785126"/>
              <a:gd name="connsiteX52" fmla="*/ 2324099 w 3720705"/>
              <a:gd name="connsiteY52" fmla="*/ 5257800 h 5785126"/>
              <a:gd name="connsiteX53" fmla="*/ 1943099 w 3720705"/>
              <a:gd name="connsiteY53" fmla="*/ 5257800 h 5785126"/>
              <a:gd name="connsiteX54" fmla="*/ 1409699 w 3720705"/>
              <a:gd name="connsiteY54" fmla="*/ 5029200 h 5785126"/>
              <a:gd name="connsiteX55" fmla="*/ 1028699 w 3720705"/>
              <a:gd name="connsiteY55" fmla="*/ 4800600 h 5785126"/>
              <a:gd name="connsiteX56" fmla="*/ 571499 w 3720705"/>
              <a:gd name="connsiteY56" fmla="*/ 4343400 h 5785126"/>
              <a:gd name="connsiteX57" fmla="*/ 266699 w 3720705"/>
              <a:gd name="connsiteY57" fmla="*/ 3962400 h 5785126"/>
              <a:gd name="connsiteX58" fmla="*/ 190500 w 3720705"/>
              <a:gd name="connsiteY58" fmla="*/ 3581400 h 5785126"/>
              <a:gd name="connsiteX59" fmla="*/ 38100 w 3720705"/>
              <a:gd name="connsiteY59" fmla="*/ 3048000 h 5785126"/>
              <a:gd name="connsiteX60" fmla="*/ 38100 w 3720705"/>
              <a:gd name="connsiteY60" fmla="*/ 1981200 h 5785126"/>
              <a:gd name="connsiteX61" fmla="*/ 266699 w 3720705"/>
              <a:gd name="connsiteY61" fmla="*/ 1371600 h 5785126"/>
              <a:gd name="connsiteX62" fmla="*/ 419099 w 3720705"/>
              <a:gd name="connsiteY62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49644 w 3720705"/>
              <a:gd name="connsiteY48" fmla="*/ 5367130 h 5785126"/>
              <a:gd name="connsiteX49" fmla="*/ 3217123 w 3720705"/>
              <a:gd name="connsiteY49" fmla="*/ 5618922 h 5785126"/>
              <a:gd name="connsiteX50" fmla="*/ 2925575 w 3720705"/>
              <a:gd name="connsiteY50" fmla="*/ 5724939 h 5785126"/>
              <a:gd name="connsiteX51" fmla="*/ 2324099 w 3720705"/>
              <a:gd name="connsiteY51" fmla="*/ 5257800 h 5785126"/>
              <a:gd name="connsiteX52" fmla="*/ 1943099 w 3720705"/>
              <a:gd name="connsiteY52" fmla="*/ 5257800 h 5785126"/>
              <a:gd name="connsiteX53" fmla="*/ 1409699 w 3720705"/>
              <a:gd name="connsiteY53" fmla="*/ 5029200 h 5785126"/>
              <a:gd name="connsiteX54" fmla="*/ 1028699 w 3720705"/>
              <a:gd name="connsiteY54" fmla="*/ 4800600 h 5785126"/>
              <a:gd name="connsiteX55" fmla="*/ 571499 w 3720705"/>
              <a:gd name="connsiteY55" fmla="*/ 4343400 h 5785126"/>
              <a:gd name="connsiteX56" fmla="*/ 266699 w 3720705"/>
              <a:gd name="connsiteY56" fmla="*/ 3962400 h 5785126"/>
              <a:gd name="connsiteX57" fmla="*/ 190500 w 3720705"/>
              <a:gd name="connsiteY57" fmla="*/ 3581400 h 5785126"/>
              <a:gd name="connsiteX58" fmla="*/ 38100 w 3720705"/>
              <a:gd name="connsiteY58" fmla="*/ 3048000 h 5785126"/>
              <a:gd name="connsiteX59" fmla="*/ 38100 w 3720705"/>
              <a:gd name="connsiteY59" fmla="*/ 1981200 h 5785126"/>
              <a:gd name="connsiteX60" fmla="*/ 266699 w 3720705"/>
              <a:gd name="connsiteY60" fmla="*/ 1371600 h 5785126"/>
              <a:gd name="connsiteX61" fmla="*/ 419099 w 3720705"/>
              <a:gd name="connsiteY61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217123 w 3720705"/>
              <a:gd name="connsiteY48" fmla="*/ 5618922 h 5785126"/>
              <a:gd name="connsiteX49" fmla="*/ 2925575 w 3720705"/>
              <a:gd name="connsiteY49" fmla="*/ 5724939 h 5785126"/>
              <a:gd name="connsiteX50" fmla="*/ 2324099 w 3720705"/>
              <a:gd name="connsiteY50" fmla="*/ 5257800 h 5785126"/>
              <a:gd name="connsiteX51" fmla="*/ 1943099 w 3720705"/>
              <a:gd name="connsiteY51" fmla="*/ 5257800 h 5785126"/>
              <a:gd name="connsiteX52" fmla="*/ 1409699 w 3720705"/>
              <a:gd name="connsiteY52" fmla="*/ 5029200 h 5785126"/>
              <a:gd name="connsiteX53" fmla="*/ 1028699 w 3720705"/>
              <a:gd name="connsiteY53" fmla="*/ 4800600 h 5785126"/>
              <a:gd name="connsiteX54" fmla="*/ 571499 w 3720705"/>
              <a:gd name="connsiteY54" fmla="*/ 4343400 h 5785126"/>
              <a:gd name="connsiteX55" fmla="*/ 266699 w 3720705"/>
              <a:gd name="connsiteY55" fmla="*/ 3962400 h 5785126"/>
              <a:gd name="connsiteX56" fmla="*/ 190500 w 3720705"/>
              <a:gd name="connsiteY56" fmla="*/ 3581400 h 5785126"/>
              <a:gd name="connsiteX57" fmla="*/ 38100 w 3720705"/>
              <a:gd name="connsiteY57" fmla="*/ 3048000 h 5785126"/>
              <a:gd name="connsiteX58" fmla="*/ 38100 w 3720705"/>
              <a:gd name="connsiteY58" fmla="*/ 1981200 h 5785126"/>
              <a:gd name="connsiteX59" fmla="*/ 266699 w 3720705"/>
              <a:gd name="connsiteY59" fmla="*/ 1371600 h 5785126"/>
              <a:gd name="connsiteX60" fmla="*/ 419099 w 3720705"/>
              <a:gd name="connsiteY60" fmla="*/ 1066800 h 5785126"/>
              <a:gd name="connsiteX0" fmla="*/ 419099 w 3720705"/>
              <a:gd name="connsiteY0" fmla="*/ 1066800 h 5647635"/>
              <a:gd name="connsiteX1" fmla="*/ 723899 w 3720705"/>
              <a:gd name="connsiteY1" fmla="*/ 533400 h 5647635"/>
              <a:gd name="connsiteX2" fmla="*/ 952499 w 3720705"/>
              <a:gd name="connsiteY2" fmla="*/ 304800 h 5647635"/>
              <a:gd name="connsiteX3" fmla="*/ 1257299 w 3720705"/>
              <a:gd name="connsiteY3" fmla="*/ 152400 h 5647635"/>
              <a:gd name="connsiteX4" fmla="*/ 1520844 w 3720705"/>
              <a:gd name="connsiteY4" fmla="*/ 132522 h 5647635"/>
              <a:gd name="connsiteX5" fmla="*/ 1931662 w 3720705"/>
              <a:gd name="connsiteY5" fmla="*/ 145774 h 5647635"/>
              <a:gd name="connsiteX6" fmla="*/ 2050931 w 3720705"/>
              <a:gd name="connsiteY6" fmla="*/ 106017 h 5647635"/>
              <a:gd name="connsiteX7" fmla="*/ 2156949 w 3720705"/>
              <a:gd name="connsiteY7" fmla="*/ 79513 h 5647635"/>
              <a:gd name="connsiteX8" fmla="*/ 2302723 w 3720705"/>
              <a:gd name="connsiteY8" fmla="*/ 26504 h 5647635"/>
              <a:gd name="connsiteX9" fmla="*/ 2342479 w 3720705"/>
              <a:gd name="connsiteY9" fmla="*/ 13252 h 5647635"/>
              <a:gd name="connsiteX10" fmla="*/ 2700288 w 3720705"/>
              <a:gd name="connsiteY10" fmla="*/ 0 h 5647635"/>
              <a:gd name="connsiteX11" fmla="*/ 3058096 w 3720705"/>
              <a:gd name="connsiteY11" fmla="*/ 39757 h 5647635"/>
              <a:gd name="connsiteX12" fmla="*/ 3111105 w 3720705"/>
              <a:gd name="connsiteY12" fmla="*/ 53009 h 5647635"/>
              <a:gd name="connsiteX13" fmla="*/ 3256879 w 3720705"/>
              <a:gd name="connsiteY13" fmla="*/ 159026 h 5647635"/>
              <a:gd name="connsiteX14" fmla="*/ 3349644 w 3720705"/>
              <a:gd name="connsiteY14" fmla="*/ 185530 h 5647635"/>
              <a:gd name="connsiteX15" fmla="*/ 3415905 w 3720705"/>
              <a:gd name="connsiteY15" fmla="*/ 251791 h 5647635"/>
              <a:gd name="connsiteX16" fmla="*/ 3495418 w 3720705"/>
              <a:gd name="connsiteY16" fmla="*/ 344557 h 5647635"/>
              <a:gd name="connsiteX17" fmla="*/ 3548427 w 3720705"/>
              <a:gd name="connsiteY17" fmla="*/ 463826 h 5647635"/>
              <a:gd name="connsiteX18" fmla="*/ 3588183 w 3720705"/>
              <a:gd name="connsiteY18" fmla="*/ 583096 h 5647635"/>
              <a:gd name="connsiteX19" fmla="*/ 3601436 w 3720705"/>
              <a:gd name="connsiteY19" fmla="*/ 662609 h 5647635"/>
              <a:gd name="connsiteX20" fmla="*/ 3641192 w 3720705"/>
              <a:gd name="connsiteY20" fmla="*/ 834887 h 5647635"/>
              <a:gd name="connsiteX21" fmla="*/ 3627940 w 3720705"/>
              <a:gd name="connsiteY21" fmla="*/ 901148 h 5647635"/>
              <a:gd name="connsiteX22" fmla="*/ 3543300 w 3720705"/>
              <a:gd name="connsiteY22" fmla="*/ 1066800 h 5647635"/>
              <a:gd name="connsiteX23" fmla="*/ 3390900 w 3720705"/>
              <a:gd name="connsiteY23" fmla="*/ 1219200 h 5647635"/>
              <a:gd name="connsiteX24" fmla="*/ 3238500 w 3720705"/>
              <a:gd name="connsiteY24" fmla="*/ 1295400 h 5647635"/>
              <a:gd name="connsiteX25" fmla="*/ 3086100 w 3720705"/>
              <a:gd name="connsiteY25" fmla="*/ 1447800 h 5647635"/>
              <a:gd name="connsiteX26" fmla="*/ 3009900 w 3720705"/>
              <a:gd name="connsiteY26" fmla="*/ 1600200 h 5647635"/>
              <a:gd name="connsiteX27" fmla="*/ 2933700 w 3720705"/>
              <a:gd name="connsiteY27" fmla="*/ 1752600 h 5647635"/>
              <a:gd name="connsiteX28" fmla="*/ 2933701 w 3720705"/>
              <a:gd name="connsiteY28" fmla="*/ 1981200 h 5647635"/>
              <a:gd name="connsiteX29" fmla="*/ 3086100 w 3720705"/>
              <a:gd name="connsiteY29" fmla="*/ 2209800 h 5647635"/>
              <a:gd name="connsiteX30" fmla="*/ 3238500 w 3720705"/>
              <a:gd name="connsiteY30" fmla="*/ 2362200 h 5647635"/>
              <a:gd name="connsiteX31" fmla="*/ 3390901 w 3720705"/>
              <a:gd name="connsiteY31" fmla="*/ 2438400 h 5647635"/>
              <a:gd name="connsiteX32" fmla="*/ 3543301 w 3720705"/>
              <a:gd name="connsiteY32" fmla="*/ 2590800 h 5647635"/>
              <a:gd name="connsiteX33" fmla="*/ 3619501 w 3720705"/>
              <a:gd name="connsiteY33" fmla="*/ 2743200 h 5647635"/>
              <a:gd name="connsiteX34" fmla="*/ 3695701 w 3720705"/>
              <a:gd name="connsiteY34" fmla="*/ 2895600 h 5647635"/>
              <a:gd name="connsiteX35" fmla="*/ 3707453 w 3720705"/>
              <a:gd name="connsiteY35" fmla="*/ 3101009 h 5647635"/>
              <a:gd name="connsiteX36" fmla="*/ 3680949 w 3720705"/>
              <a:gd name="connsiteY36" fmla="*/ 3180522 h 5647635"/>
              <a:gd name="connsiteX37" fmla="*/ 3627940 w 3720705"/>
              <a:gd name="connsiteY37" fmla="*/ 3313043 h 5647635"/>
              <a:gd name="connsiteX38" fmla="*/ 3548427 w 3720705"/>
              <a:gd name="connsiteY38" fmla="*/ 3511826 h 5647635"/>
              <a:gd name="connsiteX39" fmla="*/ 3521923 w 3720705"/>
              <a:gd name="connsiteY39" fmla="*/ 3604591 h 5647635"/>
              <a:gd name="connsiteX40" fmla="*/ 3495418 w 3720705"/>
              <a:gd name="connsiteY40" fmla="*/ 3697357 h 5647635"/>
              <a:gd name="connsiteX41" fmla="*/ 3495418 w 3720705"/>
              <a:gd name="connsiteY41" fmla="*/ 4174435 h 5647635"/>
              <a:gd name="connsiteX42" fmla="*/ 3521923 w 3720705"/>
              <a:gd name="connsiteY42" fmla="*/ 4267200 h 5647635"/>
              <a:gd name="connsiteX43" fmla="*/ 3561679 w 3720705"/>
              <a:gd name="connsiteY43" fmla="*/ 4479235 h 5647635"/>
              <a:gd name="connsiteX44" fmla="*/ 3574931 w 3720705"/>
              <a:gd name="connsiteY44" fmla="*/ 4744278 h 5647635"/>
              <a:gd name="connsiteX45" fmla="*/ 3535175 w 3720705"/>
              <a:gd name="connsiteY45" fmla="*/ 4810539 h 5647635"/>
              <a:gd name="connsiteX46" fmla="*/ 3495418 w 3720705"/>
              <a:gd name="connsiteY46" fmla="*/ 4890052 h 5647635"/>
              <a:gd name="connsiteX47" fmla="*/ 3415905 w 3720705"/>
              <a:gd name="connsiteY47" fmla="*/ 5102087 h 5647635"/>
              <a:gd name="connsiteX48" fmla="*/ 3217123 w 3720705"/>
              <a:gd name="connsiteY48" fmla="*/ 5618922 h 5647635"/>
              <a:gd name="connsiteX49" fmla="*/ 2857499 w 3720705"/>
              <a:gd name="connsiteY49" fmla="*/ 5181600 h 5647635"/>
              <a:gd name="connsiteX50" fmla="*/ 2324099 w 3720705"/>
              <a:gd name="connsiteY50" fmla="*/ 5257800 h 5647635"/>
              <a:gd name="connsiteX51" fmla="*/ 1943099 w 3720705"/>
              <a:gd name="connsiteY51" fmla="*/ 5257800 h 5647635"/>
              <a:gd name="connsiteX52" fmla="*/ 1409699 w 3720705"/>
              <a:gd name="connsiteY52" fmla="*/ 5029200 h 5647635"/>
              <a:gd name="connsiteX53" fmla="*/ 1028699 w 3720705"/>
              <a:gd name="connsiteY53" fmla="*/ 4800600 h 5647635"/>
              <a:gd name="connsiteX54" fmla="*/ 571499 w 3720705"/>
              <a:gd name="connsiteY54" fmla="*/ 4343400 h 5647635"/>
              <a:gd name="connsiteX55" fmla="*/ 266699 w 3720705"/>
              <a:gd name="connsiteY55" fmla="*/ 3962400 h 5647635"/>
              <a:gd name="connsiteX56" fmla="*/ 190500 w 3720705"/>
              <a:gd name="connsiteY56" fmla="*/ 3581400 h 5647635"/>
              <a:gd name="connsiteX57" fmla="*/ 38100 w 3720705"/>
              <a:gd name="connsiteY57" fmla="*/ 3048000 h 5647635"/>
              <a:gd name="connsiteX58" fmla="*/ 38100 w 3720705"/>
              <a:gd name="connsiteY58" fmla="*/ 1981200 h 5647635"/>
              <a:gd name="connsiteX59" fmla="*/ 266699 w 3720705"/>
              <a:gd name="connsiteY59" fmla="*/ 1371600 h 5647635"/>
              <a:gd name="connsiteX60" fmla="*/ 419099 w 3720705"/>
              <a:gd name="connsiteY60" fmla="*/ 1066800 h 5647635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495418 w 3720705"/>
              <a:gd name="connsiteY46" fmla="*/ 4890052 h 5335656"/>
              <a:gd name="connsiteX47" fmla="*/ 3415905 w 3720705"/>
              <a:gd name="connsiteY47" fmla="*/ 5102087 h 5335656"/>
              <a:gd name="connsiteX48" fmla="*/ 3162299 w 3720705"/>
              <a:gd name="connsiteY48" fmla="*/ 5105401 h 5335656"/>
              <a:gd name="connsiteX49" fmla="*/ 2857499 w 3720705"/>
              <a:gd name="connsiteY49" fmla="*/ 5181600 h 5335656"/>
              <a:gd name="connsiteX50" fmla="*/ 2324099 w 3720705"/>
              <a:gd name="connsiteY50" fmla="*/ 5257800 h 5335656"/>
              <a:gd name="connsiteX51" fmla="*/ 1943099 w 3720705"/>
              <a:gd name="connsiteY51" fmla="*/ 5257800 h 5335656"/>
              <a:gd name="connsiteX52" fmla="*/ 1409699 w 3720705"/>
              <a:gd name="connsiteY52" fmla="*/ 5029200 h 5335656"/>
              <a:gd name="connsiteX53" fmla="*/ 1028699 w 3720705"/>
              <a:gd name="connsiteY53" fmla="*/ 4800600 h 5335656"/>
              <a:gd name="connsiteX54" fmla="*/ 571499 w 3720705"/>
              <a:gd name="connsiteY54" fmla="*/ 4343400 h 5335656"/>
              <a:gd name="connsiteX55" fmla="*/ 266699 w 3720705"/>
              <a:gd name="connsiteY55" fmla="*/ 3962400 h 5335656"/>
              <a:gd name="connsiteX56" fmla="*/ 190500 w 3720705"/>
              <a:gd name="connsiteY56" fmla="*/ 3581400 h 5335656"/>
              <a:gd name="connsiteX57" fmla="*/ 38100 w 3720705"/>
              <a:gd name="connsiteY57" fmla="*/ 3048000 h 5335656"/>
              <a:gd name="connsiteX58" fmla="*/ 38100 w 3720705"/>
              <a:gd name="connsiteY58" fmla="*/ 1981200 h 5335656"/>
              <a:gd name="connsiteX59" fmla="*/ 266699 w 3720705"/>
              <a:gd name="connsiteY59" fmla="*/ 1371600 h 5335656"/>
              <a:gd name="connsiteX60" fmla="*/ 419099 w 3720705"/>
              <a:gd name="connsiteY60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495418 w 3720705"/>
              <a:gd name="connsiteY46" fmla="*/ 4890052 h 5335656"/>
              <a:gd name="connsiteX47" fmla="*/ 3162299 w 3720705"/>
              <a:gd name="connsiteY47" fmla="*/ 5105401 h 5335656"/>
              <a:gd name="connsiteX48" fmla="*/ 2857499 w 3720705"/>
              <a:gd name="connsiteY48" fmla="*/ 5181600 h 5335656"/>
              <a:gd name="connsiteX49" fmla="*/ 2324099 w 3720705"/>
              <a:gd name="connsiteY49" fmla="*/ 5257800 h 5335656"/>
              <a:gd name="connsiteX50" fmla="*/ 1943099 w 3720705"/>
              <a:gd name="connsiteY50" fmla="*/ 5257800 h 5335656"/>
              <a:gd name="connsiteX51" fmla="*/ 1409699 w 3720705"/>
              <a:gd name="connsiteY51" fmla="*/ 5029200 h 5335656"/>
              <a:gd name="connsiteX52" fmla="*/ 1028699 w 3720705"/>
              <a:gd name="connsiteY52" fmla="*/ 4800600 h 5335656"/>
              <a:gd name="connsiteX53" fmla="*/ 571499 w 3720705"/>
              <a:gd name="connsiteY53" fmla="*/ 4343400 h 5335656"/>
              <a:gd name="connsiteX54" fmla="*/ 266699 w 3720705"/>
              <a:gd name="connsiteY54" fmla="*/ 3962400 h 5335656"/>
              <a:gd name="connsiteX55" fmla="*/ 190500 w 3720705"/>
              <a:gd name="connsiteY55" fmla="*/ 3581400 h 5335656"/>
              <a:gd name="connsiteX56" fmla="*/ 38100 w 3720705"/>
              <a:gd name="connsiteY56" fmla="*/ 3048000 h 5335656"/>
              <a:gd name="connsiteX57" fmla="*/ 38100 w 3720705"/>
              <a:gd name="connsiteY57" fmla="*/ 1981200 h 5335656"/>
              <a:gd name="connsiteX58" fmla="*/ 266699 w 3720705"/>
              <a:gd name="connsiteY58" fmla="*/ 1371600 h 5335656"/>
              <a:gd name="connsiteX59" fmla="*/ 419099 w 3720705"/>
              <a:gd name="connsiteY59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162299 w 3720705"/>
              <a:gd name="connsiteY46" fmla="*/ 5105401 h 5335656"/>
              <a:gd name="connsiteX47" fmla="*/ 2857499 w 3720705"/>
              <a:gd name="connsiteY47" fmla="*/ 5181600 h 5335656"/>
              <a:gd name="connsiteX48" fmla="*/ 2324099 w 3720705"/>
              <a:gd name="connsiteY48" fmla="*/ 5257800 h 5335656"/>
              <a:gd name="connsiteX49" fmla="*/ 1943099 w 3720705"/>
              <a:gd name="connsiteY49" fmla="*/ 5257800 h 5335656"/>
              <a:gd name="connsiteX50" fmla="*/ 1409699 w 3720705"/>
              <a:gd name="connsiteY50" fmla="*/ 5029200 h 5335656"/>
              <a:gd name="connsiteX51" fmla="*/ 1028699 w 3720705"/>
              <a:gd name="connsiteY51" fmla="*/ 4800600 h 5335656"/>
              <a:gd name="connsiteX52" fmla="*/ 571499 w 3720705"/>
              <a:gd name="connsiteY52" fmla="*/ 4343400 h 5335656"/>
              <a:gd name="connsiteX53" fmla="*/ 266699 w 3720705"/>
              <a:gd name="connsiteY53" fmla="*/ 3962400 h 5335656"/>
              <a:gd name="connsiteX54" fmla="*/ 190500 w 3720705"/>
              <a:gd name="connsiteY54" fmla="*/ 3581400 h 5335656"/>
              <a:gd name="connsiteX55" fmla="*/ 38100 w 3720705"/>
              <a:gd name="connsiteY55" fmla="*/ 3048000 h 5335656"/>
              <a:gd name="connsiteX56" fmla="*/ 38100 w 3720705"/>
              <a:gd name="connsiteY56" fmla="*/ 1981200 h 5335656"/>
              <a:gd name="connsiteX57" fmla="*/ 266699 w 3720705"/>
              <a:gd name="connsiteY57" fmla="*/ 1371600 h 5335656"/>
              <a:gd name="connsiteX58" fmla="*/ 419099 w 3720705"/>
              <a:gd name="connsiteY58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35175 w 3720705"/>
              <a:gd name="connsiteY44" fmla="*/ 4810539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543299 w 3720705"/>
              <a:gd name="connsiteY33" fmla="*/ 2743201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80949 w 3720705"/>
              <a:gd name="connsiteY35" fmla="*/ 3180522 h 5335656"/>
              <a:gd name="connsiteX36" fmla="*/ 3627940 w 3720705"/>
              <a:gd name="connsiteY36" fmla="*/ 3313043 h 5335656"/>
              <a:gd name="connsiteX37" fmla="*/ 3548427 w 3720705"/>
              <a:gd name="connsiteY37" fmla="*/ 3511826 h 5335656"/>
              <a:gd name="connsiteX38" fmla="*/ 3521923 w 3720705"/>
              <a:gd name="connsiteY38" fmla="*/ 3604591 h 5335656"/>
              <a:gd name="connsiteX39" fmla="*/ 3495418 w 3720705"/>
              <a:gd name="connsiteY39" fmla="*/ 3697357 h 5335656"/>
              <a:gd name="connsiteX40" fmla="*/ 3495418 w 3720705"/>
              <a:gd name="connsiteY40" fmla="*/ 4174435 h 5335656"/>
              <a:gd name="connsiteX41" fmla="*/ 3521923 w 3720705"/>
              <a:gd name="connsiteY41" fmla="*/ 4267200 h 5335656"/>
              <a:gd name="connsiteX42" fmla="*/ 3561679 w 3720705"/>
              <a:gd name="connsiteY42" fmla="*/ 4479235 h 5335656"/>
              <a:gd name="connsiteX43" fmla="*/ 3467099 w 3720705"/>
              <a:gd name="connsiteY43" fmla="*/ 4800601 h 5335656"/>
              <a:gd name="connsiteX44" fmla="*/ 3162299 w 3720705"/>
              <a:gd name="connsiteY44" fmla="*/ 5105401 h 5335656"/>
              <a:gd name="connsiteX45" fmla="*/ 2857499 w 3720705"/>
              <a:gd name="connsiteY45" fmla="*/ 5257801 h 5335656"/>
              <a:gd name="connsiteX46" fmla="*/ 2324099 w 3720705"/>
              <a:gd name="connsiteY46" fmla="*/ 5257800 h 5335656"/>
              <a:gd name="connsiteX47" fmla="*/ 1943099 w 3720705"/>
              <a:gd name="connsiteY47" fmla="*/ 5257800 h 5335656"/>
              <a:gd name="connsiteX48" fmla="*/ 1409699 w 3720705"/>
              <a:gd name="connsiteY48" fmla="*/ 5029200 h 5335656"/>
              <a:gd name="connsiteX49" fmla="*/ 1028699 w 3720705"/>
              <a:gd name="connsiteY49" fmla="*/ 4800600 h 5335656"/>
              <a:gd name="connsiteX50" fmla="*/ 571499 w 3720705"/>
              <a:gd name="connsiteY50" fmla="*/ 4343400 h 5335656"/>
              <a:gd name="connsiteX51" fmla="*/ 266699 w 3720705"/>
              <a:gd name="connsiteY51" fmla="*/ 3962400 h 5335656"/>
              <a:gd name="connsiteX52" fmla="*/ 190500 w 3720705"/>
              <a:gd name="connsiteY52" fmla="*/ 3581400 h 5335656"/>
              <a:gd name="connsiteX53" fmla="*/ 38100 w 3720705"/>
              <a:gd name="connsiteY53" fmla="*/ 3048000 h 5335656"/>
              <a:gd name="connsiteX54" fmla="*/ 38100 w 3720705"/>
              <a:gd name="connsiteY54" fmla="*/ 1981200 h 5335656"/>
              <a:gd name="connsiteX55" fmla="*/ 266699 w 3720705"/>
              <a:gd name="connsiteY55" fmla="*/ 1371600 h 5335656"/>
              <a:gd name="connsiteX56" fmla="*/ 419099 w 3720705"/>
              <a:gd name="connsiteY56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80949 w 3720705"/>
              <a:gd name="connsiteY35" fmla="*/ 3180522 h 5335656"/>
              <a:gd name="connsiteX36" fmla="*/ 3627940 w 3720705"/>
              <a:gd name="connsiteY36" fmla="*/ 3313043 h 5335656"/>
              <a:gd name="connsiteX37" fmla="*/ 3548427 w 3720705"/>
              <a:gd name="connsiteY37" fmla="*/ 3511826 h 5335656"/>
              <a:gd name="connsiteX38" fmla="*/ 3495418 w 3720705"/>
              <a:gd name="connsiteY38" fmla="*/ 3697357 h 5335656"/>
              <a:gd name="connsiteX39" fmla="*/ 3495418 w 3720705"/>
              <a:gd name="connsiteY39" fmla="*/ 4174435 h 5335656"/>
              <a:gd name="connsiteX40" fmla="*/ 3521923 w 3720705"/>
              <a:gd name="connsiteY40" fmla="*/ 4267200 h 5335656"/>
              <a:gd name="connsiteX41" fmla="*/ 3561679 w 3720705"/>
              <a:gd name="connsiteY41" fmla="*/ 4479235 h 5335656"/>
              <a:gd name="connsiteX42" fmla="*/ 3467099 w 3720705"/>
              <a:gd name="connsiteY42" fmla="*/ 4800601 h 5335656"/>
              <a:gd name="connsiteX43" fmla="*/ 3162299 w 3720705"/>
              <a:gd name="connsiteY43" fmla="*/ 5105401 h 5335656"/>
              <a:gd name="connsiteX44" fmla="*/ 2857499 w 3720705"/>
              <a:gd name="connsiteY44" fmla="*/ 5257801 h 5335656"/>
              <a:gd name="connsiteX45" fmla="*/ 2324099 w 3720705"/>
              <a:gd name="connsiteY45" fmla="*/ 5257800 h 5335656"/>
              <a:gd name="connsiteX46" fmla="*/ 1943099 w 3720705"/>
              <a:gd name="connsiteY46" fmla="*/ 5257800 h 5335656"/>
              <a:gd name="connsiteX47" fmla="*/ 1409699 w 3720705"/>
              <a:gd name="connsiteY47" fmla="*/ 5029200 h 5335656"/>
              <a:gd name="connsiteX48" fmla="*/ 1028699 w 3720705"/>
              <a:gd name="connsiteY48" fmla="*/ 4800600 h 5335656"/>
              <a:gd name="connsiteX49" fmla="*/ 571499 w 3720705"/>
              <a:gd name="connsiteY49" fmla="*/ 4343400 h 5335656"/>
              <a:gd name="connsiteX50" fmla="*/ 266699 w 3720705"/>
              <a:gd name="connsiteY50" fmla="*/ 3962400 h 5335656"/>
              <a:gd name="connsiteX51" fmla="*/ 190500 w 3720705"/>
              <a:gd name="connsiteY51" fmla="*/ 3581400 h 5335656"/>
              <a:gd name="connsiteX52" fmla="*/ 38100 w 3720705"/>
              <a:gd name="connsiteY52" fmla="*/ 3048000 h 5335656"/>
              <a:gd name="connsiteX53" fmla="*/ 38100 w 3720705"/>
              <a:gd name="connsiteY53" fmla="*/ 1981200 h 5335656"/>
              <a:gd name="connsiteX54" fmla="*/ 266699 w 3720705"/>
              <a:gd name="connsiteY54" fmla="*/ 1371600 h 5335656"/>
              <a:gd name="connsiteX55" fmla="*/ 419099 w 3720705"/>
              <a:gd name="connsiteY5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27940 w 3720705"/>
              <a:gd name="connsiteY35" fmla="*/ 3313043 h 5335656"/>
              <a:gd name="connsiteX36" fmla="*/ 3548427 w 3720705"/>
              <a:gd name="connsiteY36" fmla="*/ 3511826 h 5335656"/>
              <a:gd name="connsiteX37" fmla="*/ 3495418 w 3720705"/>
              <a:gd name="connsiteY37" fmla="*/ 3697357 h 5335656"/>
              <a:gd name="connsiteX38" fmla="*/ 3495418 w 3720705"/>
              <a:gd name="connsiteY38" fmla="*/ 4174435 h 5335656"/>
              <a:gd name="connsiteX39" fmla="*/ 3521923 w 3720705"/>
              <a:gd name="connsiteY39" fmla="*/ 4267200 h 5335656"/>
              <a:gd name="connsiteX40" fmla="*/ 3561679 w 3720705"/>
              <a:gd name="connsiteY40" fmla="*/ 4479235 h 5335656"/>
              <a:gd name="connsiteX41" fmla="*/ 3467099 w 3720705"/>
              <a:gd name="connsiteY41" fmla="*/ 4800601 h 5335656"/>
              <a:gd name="connsiteX42" fmla="*/ 3162299 w 3720705"/>
              <a:gd name="connsiteY42" fmla="*/ 5105401 h 5335656"/>
              <a:gd name="connsiteX43" fmla="*/ 2857499 w 3720705"/>
              <a:gd name="connsiteY43" fmla="*/ 5257801 h 5335656"/>
              <a:gd name="connsiteX44" fmla="*/ 2324099 w 3720705"/>
              <a:gd name="connsiteY44" fmla="*/ 5257800 h 5335656"/>
              <a:gd name="connsiteX45" fmla="*/ 1943099 w 3720705"/>
              <a:gd name="connsiteY45" fmla="*/ 5257800 h 5335656"/>
              <a:gd name="connsiteX46" fmla="*/ 1409699 w 3720705"/>
              <a:gd name="connsiteY46" fmla="*/ 5029200 h 5335656"/>
              <a:gd name="connsiteX47" fmla="*/ 1028699 w 3720705"/>
              <a:gd name="connsiteY47" fmla="*/ 4800600 h 5335656"/>
              <a:gd name="connsiteX48" fmla="*/ 571499 w 3720705"/>
              <a:gd name="connsiteY48" fmla="*/ 4343400 h 5335656"/>
              <a:gd name="connsiteX49" fmla="*/ 266699 w 3720705"/>
              <a:gd name="connsiteY49" fmla="*/ 3962400 h 5335656"/>
              <a:gd name="connsiteX50" fmla="*/ 190500 w 3720705"/>
              <a:gd name="connsiteY50" fmla="*/ 3581400 h 5335656"/>
              <a:gd name="connsiteX51" fmla="*/ 38100 w 3720705"/>
              <a:gd name="connsiteY51" fmla="*/ 3048000 h 5335656"/>
              <a:gd name="connsiteX52" fmla="*/ 38100 w 3720705"/>
              <a:gd name="connsiteY52" fmla="*/ 1981200 h 5335656"/>
              <a:gd name="connsiteX53" fmla="*/ 266699 w 3720705"/>
              <a:gd name="connsiteY53" fmla="*/ 1371600 h 5335656"/>
              <a:gd name="connsiteX54" fmla="*/ 419099 w 3720705"/>
              <a:gd name="connsiteY54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495418 w 3720705"/>
              <a:gd name="connsiteY37" fmla="*/ 4174435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390899 w 3720705"/>
              <a:gd name="connsiteY37" fmla="*/ 4038601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521923 w 3720705"/>
              <a:gd name="connsiteY37" fmla="*/ 4267200 h 5335656"/>
              <a:gd name="connsiteX38" fmla="*/ 3561679 w 3720705"/>
              <a:gd name="connsiteY38" fmla="*/ 4479235 h 5335656"/>
              <a:gd name="connsiteX39" fmla="*/ 3467099 w 3720705"/>
              <a:gd name="connsiteY39" fmla="*/ 4800601 h 5335656"/>
              <a:gd name="connsiteX40" fmla="*/ 3162299 w 3720705"/>
              <a:gd name="connsiteY40" fmla="*/ 5105401 h 5335656"/>
              <a:gd name="connsiteX41" fmla="*/ 2857499 w 3720705"/>
              <a:gd name="connsiteY41" fmla="*/ 5257801 h 5335656"/>
              <a:gd name="connsiteX42" fmla="*/ 2324099 w 3720705"/>
              <a:gd name="connsiteY42" fmla="*/ 5257800 h 5335656"/>
              <a:gd name="connsiteX43" fmla="*/ 1943099 w 3720705"/>
              <a:gd name="connsiteY43" fmla="*/ 5257800 h 5335656"/>
              <a:gd name="connsiteX44" fmla="*/ 1409699 w 3720705"/>
              <a:gd name="connsiteY44" fmla="*/ 5029200 h 5335656"/>
              <a:gd name="connsiteX45" fmla="*/ 1028699 w 3720705"/>
              <a:gd name="connsiteY45" fmla="*/ 4800600 h 5335656"/>
              <a:gd name="connsiteX46" fmla="*/ 571499 w 3720705"/>
              <a:gd name="connsiteY46" fmla="*/ 4343400 h 5335656"/>
              <a:gd name="connsiteX47" fmla="*/ 266699 w 3720705"/>
              <a:gd name="connsiteY47" fmla="*/ 3962400 h 5335656"/>
              <a:gd name="connsiteX48" fmla="*/ 190500 w 3720705"/>
              <a:gd name="connsiteY48" fmla="*/ 3581400 h 5335656"/>
              <a:gd name="connsiteX49" fmla="*/ 38100 w 3720705"/>
              <a:gd name="connsiteY49" fmla="*/ 3048000 h 5335656"/>
              <a:gd name="connsiteX50" fmla="*/ 38100 w 3720705"/>
              <a:gd name="connsiteY50" fmla="*/ 1981200 h 5335656"/>
              <a:gd name="connsiteX51" fmla="*/ 266699 w 3720705"/>
              <a:gd name="connsiteY51" fmla="*/ 1371600 h 5335656"/>
              <a:gd name="connsiteX52" fmla="*/ 419099 w 3720705"/>
              <a:gd name="connsiteY5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496916 w 3720705"/>
              <a:gd name="connsiteY37" fmla="*/ 3992218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390899 w 3720705"/>
              <a:gd name="connsiteY37" fmla="*/ 4038601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2933700 w 3720705"/>
              <a:gd name="connsiteY26" fmla="*/ 1752600 h 5335656"/>
              <a:gd name="connsiteX27" fmla="*/ 2933701 w 3720705"/>
              <a:gd name="connsiteY27" fmla="*/ 1981200 h 5335656"/>
              <a:gd name="connsiteX28" fmla="*/ 3086100 w 3720705"/>
              <a:gd name="connsiteY28" fmla="*/ 2209800 h 5335656"/>
              <a:gd name="connsiteX29" fmla="*/ 3238500 w 3720705"/>
              <a:gd name="connsiteY29" fmla="*/ 2362200 h 5335656"/>
              <a:gd name="connsiteX30" fmla="*/ 3543301 w 3720705"/>
              <a:gd name="connsiteY30" fmla="*/ 2590800 h 5335656"/>
              <a:gd name="connsiteX31" fmla="*/ 3695701 w 3720705"/>
              <a:gd name="connsiteY31" fmla="*/ 2895600 h 5335656"/>
              <a:gd name="connsiteX32" fmla="*/ 3707453 w 3720705"/>
              <a:gd name="connsiteY32" fmla="*/ 3101009 h 5335656"/>
              <a:gd name="connsiteX33" fmla="*/ 3627940 w 3720705"/>
              <a:gd name="connsiteY33" fmla="*/ 3313043 h 5335656"/>
              <a:gd name="connsiteX34" fmla="*/ 3548427 w 3720705"/>
              <a:gd name="connsiteY34" fmla="*/ 3511826 h 5335656"/>
              <a:gd name="connsiteX35" fmla="*/ 3495418 w 3720705"/>
              <a:gd name="connsiteY35" fmla="*/ 3697357 h 5335656"/>
              <a:gd name="connsiteX36" fmla="*/ 3390899 w 3720705"/>
              <a:gd name="connsiteY36" fmla="*/ 4038601 h 5335656"/>
              <a:gd name="connsiteX37" fmla="*/ 3521923 w 3720705"/>
              <a:gd name="connsiteY37" fmla="*/ 4267200 h 5335656"/>
              <a:gd name="connsiteX38" fmla="*/ 3561679 w 3720705"/>
              <a:gd name="connsiteY38" fmla="*/ 4479235 h 5335656"/>
              <a:gd name="connsiteX39" fmla="*/ 3467099 w 3720705"/>
              <a:gd name="connsiteY39" fmla="*/ 4800601 h 5335656"/>
              <a:gd name="connsiteX40" fmla="*/ 3162299 w 3720705"/>
              <a:gd name="connsiteY40" fmla="*/ 5105401 h 5335656"/>
              <a:gd name="connsiteX41" fmla="*/ 2857499 w 3720705"/>
              <a:gd name="connsiteY41" fmla="*/ 5257801 h 5335656"/>
              <a:gd name="connsiteX42" fmla="*/ 2324099 w 3720705"/>
              <a:gd name="connsiteY42" fmla="*/ 5257800 h 5335656"/>
              <a:gd name="connsiteX43" fmla="*/ 1943099 w 3720705"/>
              <a:gd name="connsiteY43" fmla="*/ 5257800 h 5335656"/>
              <a:gd name="connsiteX44" fmla="*/ 1409699 w 3720705"/>
              <a:gd name="connsiteY44" fmla="*/ 5029200 h 5335656"/>
              <a:gd name="connsiteX45" fmla="*/ 1028699 w 3720705"/>
              <a:gd name="connsiteY45" fmla="*/ 4800600 h 5335656"/>
              <a:gd name="connsiteX46" fmla="*/ 571499 w 3720705"/>
              <a:gd name="connsiteY46" fmla="*/ 4343400 h 5335656"/>
              <a:gd name="connsiteX47" fmla="*/ 266699 w 3720705"/>
              <a:gd name="connsiteY47" fmla="*/ 3962400 h 5335656"/>
              <a:gd name="connsiteX48" fmla="*/ 190500 w 3720705"/>
              <a:gd name="connsiteY48" fmla="*/ 3581400 h 5335656"/>
              <a:gd name="connsiteX49" fmla="*/ 38100 w 3720705"/>
              <a:gd name="connsiteY49" fmla="*/ 3048000 h 5335656"/>
              <a:gd name="connsiteX50" fmla="*/ 38100 w 3720705"/>
              <a:gd name="connsiteY50" fmla="*/ 1981200 h 5335656"/>
              <a:gd name="connsiteX51" fmla="*/ 266699 w 3720705"/>
              <a:gd name="connsiteY51" fmla="*/ 1371600 h 5335656"/>
              <a:gd name="connsiteX52" fmla="*/ 419099 w 3720705"/>
              <a:gd name="connsiteY52" fmla="*/ 1066800 h 533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20705" h="5335656">
                <a:moveTo>
                  <a:pt x="419099" y="1066800"/>
                </a:moveTo>
                <a:cubicBezTo>
                  <a:pt x="520699" y="927100"/>
                  <a:pt x="622299" y="660400"/>
                  <a:pt x="723899" y="533400"/>
                </a:cubicBezTo>
                <a:lnTo>
                  <a:pt x="952499" y="304800"/>
                </a:lnTo>
                <a:lnTo>
                  <a:pt x="1257299" y="152400"/>
                </a:lnTo>
                <a:cubicBezTo>
                  <a:pt x="1310460" y="154233"/>
                  <a:pt x="1468563" y="122719"/>
                  <a:pt x="1520844" y="132522"/>
                </a:cubicBezTo>
                <a:cubicBezTo>
                  <a:pt x="1633238" y="131418"/>
                  <a:pt x="1843314" y="150192"/>
                  <a:pt x="1931662" y="145774"/>
                </a:cubicBezTo>
                <a:cubicBezTo>
                  <a:pt x="1967423" y="143467"/>
                  <a:pt x="2020429" y="117455"/>
                  <a:pt x="2050931" y="106017"/>
                </a:cubicBezTo>
                <a:cubicBezTo>
                  <a:pt x="2097500" y="88554"/>
                  <a:pt x="2100462" y="90810"/>
                  <a:pt x="2156949" y="79513"/>
                </a:cubicBezTo>
                <a:cubicBezTo>
                  <a:pt x="2198914" y="66261"/>
                  <a:pt x="2271801" y="37547"/>
                  <a:pt x="2302723" y="26504"/>
                </a:cubicBezTo>
                <a:cubicBezTo>
                  <a:pt x="2316275" y="23116"/>
                  <a:pt x="2328541" y="14181"/>
                  <a:pt x="2342479" y="13252"/>
                </a:cubicBezTo>
                <a:cubicBezTo>
                  <a:pt x="2461566" y="5313"/>
                  <a:pt x="2581018" y="4417"/>
                  <a:pt x="2700288" y="0"/>
                </a:cubicBezTo>
                <a:lnTo>
                  <a:pt x="3058096" y="39757"/>
                </a:lnTo>
                <a:cubicBezTo>
                  <a:pt x="3076160" y="42088"/>
                  <a:pt x="3094364" y="45834"/>
                  <a:pt x="3111105" y="53009"/>
                </a:cubicBezTo>
                <a:cubicBezTo>
                  <a:pt x="3169734" y="78135"/>
                  <a:pt x="3187720" y="141737"/>
                  <a:pt x="3256879" y="159026"/>
                </a:cubicBezTo>
                <a:cubicBezTo>
                  <a:pt x="3323440" y="175666"/>
                  <a:pt x="3292609" y="166518"/>
                  <a:pt x="3349644" y="185530"/>
                </a:cubicBezTo>
                <a:lnTo>
                  <a:pt x="3415905" y="251791"/>
                </a:lnTo>
                <a:cubicBezTo>
                  <a:pt x="3440201" y="278296"/>
                  <a:pt x="3473331" y="309218"/>
                  <a:pt x="3495418" y="344557"/>
                </a:cubicBezTo>
                <a:cubicBezTo>
                  <a:pt x="3526960" y="439180"/>
                  <a:pt x="3506426" y="400824"/>
                  <a:pt x="3548427" y="463826"/>
                </a:cubicBezTo>
                <a:lnTo>
                  <a:pt x="3588183" y="583096"/>
                </a:lnTo>
                <a:cubicBezTo>
                  <a:pt x="3592601" y="609600"/>
                  <a:pt x="3597350" y="636051"/>
                  <a:pt x="3601436" y="662609"/>
                </a:cubicBezTo>
                <a:cubicBezTo>
                  <a:pt x="3610271" y="704574"/>
                  <a:pt x="3636775" y="795131"/>
                  <a:pt x="3641192" y="834887"/>
                </a:cubicBezTo>
                <a:cubicBezTo>
                  <a:pt x="3636775" y="856974"/>
                  <a:pt x="3630917" y="878821"/>
                  <a:pt x="3627940" y="901148"/>
                </a:cubicBezTo>
                <a:cubicBezTo>
                  <a:pt x="3611625" y="939800"/>
                  <a:pt x="3582807" y="1013791"/>
                  <a:pt x="3543300" y="1066800"/>
                </a:cubicBezTo>
                <a:cubicBezTo>
                  <a:pt x="3506002" y="1097722"/>
                  <a:pt x="3441700" y="1206500"/>
                  <a:pt x="3390900" y="1219200"/>
                </a:cubicBezTo>
                <a:cubicBezTo>
                  <a:pt x="3352498" y="1220857"/>
                  <a:pt x="3284633" y="1283804"/>
                  <a:pt x="3238500" y="1295400"/>
                </a:cubicBezTo>
                <a:cubicBezTo>
                  <a:pt x="3228039" y="1318938"/>
                  <a:pt x="3099352" y="1425713"/>
                  <a:pt x="3086100" y="1447800"/>
                </a:cubicBezTo>
                <a:cubicBezTo>
                  <a:pt x="3035300" y="1524000"/>
                  <a:pt x="2959100" y="1663700"/>
                  <a:pt x="2933700" y="1752600"/>
                </a:cubicBezTo>
                <a:cubicBezTo>
                  <a:pt x="2917709" y="1832559"/>
                  <a:pt x="2954076" y="1920075"/>
                  <a:pt x="2933701" y="1981200"/>
                </a:cubicBezTo>
                <a:cubicBezTo>
                  <a:pt x="2939309" y="2026063"/>
                  <a:pt x="3057047" y="2166221"/>
                  <a:pt x="3086100" y="2209800"/>
                </a:cubicBezTo>
                <a:cubicBezTo>
                  <a:pt x="3161194" y="2322442"/>
                  <a:pt x="3083892" y="2207592"/>
                  <a:pt x="3238500" y="2362200"/>
                </a:cubicBezTo>
                <a:cubicBezTo>
                  <a:pt x="3314700" y="2425700"/>
                  <a:pt x="3467101" y="2501900"/>
                  <a:pt x="3543301" y="2590800"/>
                </a:cubicBezTo>
                <a:cubicBezTo>
                  <a:pt x="3594101" y="2667000"/>
                  <a:pt x="3668342" y="2810565"/>
                  <a:pt x="3695701" y="2895600"/>
                </a:cubicBezTo>
                <a:cubicBezTo>
                  <a:pt x="3697660" y="2942535"/>
                  <a:pt x="3720705" y="3065670"/>
                  <a:pt x="3707453" y="3101009"/>
                </a:cubicBezTo>
                <a:cubicBezTo>
                  <a:pt x="3696160" y="3170583"/>
                  <a:pt x="3654444" y="3244574"/>
                  <a:pt x="3627940" y="3313043"/>
                </a:cubicBezTo>
                <a:cubicBezTo>
                  <a:pt x="3605853" y="3368260"/>
                  <a:pt x="3566096" y="3463235"/>
                  <a:pt x="3548427" y="3511826"/>
                </a:cubicBezTo>
                <a:cubicBezTo>
                  <a:pt x="3526340" y="3575878"/>
                  <a:pt x="3504253" y="3586922"/>
                  <a:pt x="3495418" y="3697357"/>
                </a:cubicBezTo>
                <a:cubicBezTo>
                  <a:pt x="3486833" y="3777422"/>
                  <a:pt x="3386482" y="3943627"/>
                  <a:pt x="3390899" y="4038601"/>
                </a:cubicBezTo>
                <a:cubicBezTo>
                  <a:pt x="3395316" y="4133575"/>
                  <a:pt x="3511129" y="4186030"/>
                  <a:pt x="3521923" y="4267200"/>
                </a:cubicBezTo>
                <a:cubicBezTo>
                  <a:pt x="3532967" y="4318000"/>
                  <a:pt x="3550636" y="4428435"/>
                  <a:pt x="3561679" y="4479235"/>
                </a:cubicBezTo>
                <a:cubicBezTo>
                  <a:pt x="3563888" y="4569791"/>
                  <a:pt x="3533662" y="4696240"/>
                  <a:pt x="3467099" y="4800601"/>
                </a:cubicBezTo>
                <a:cubicBezTo>
                  <a:pt x="3398327" y="4860788"/>
                  <a:pt x="3275245" y="5043558"/>
                  <a:pt x="3162299" y="5105401"/>
                </a:cubicBezTo>
                <a:cubicBezTo>
                  <a:pt x="3102664" y="5134114"/>
                  <a:pt x="3020693" y="5194301"/>
                  <a:pt x="2857499" y="5257801"/>
                </a:cubicBezTo>
                <a:cubicBezTo>
                  <a:pt x="2694305" y="5321301"/>
                  <a:pt x="2487845" y="5335656"/>
                  <a:pt x="2324099" y="5257800"/>
                </a:cubicBezTo>
                <a:cubicBezTo>
                  <a:pt x="2276334" y="5232780"/>
                  <a:pt x="1988689" y="5286593"/>
                  <a:pt x="1943099" y="5257800"/>
                </a:cubicBezTo>
                <a:cubicBezTo>
                  <a:pt x="1859169" y="5218044"/>
                  <a:pt x="1509090" y="5073374"/>
                  <a:pt x="1409699" y="5029200"/>
                </a:cubicBezTo>
                <a:lnTo>
                  <a:pt x="1028699" y="4800600"/>
                </a:lnTo>
                <a:cubicBezTo>
                  <a:pt x="966553" y="4689061"/>
                  <a:pt x="720888" y="4484757"/>
                  <a:pt x="571499" y="4343400"/>
                </a:cubicBezTo>
                <a:cubicBezTo>
                  <a:pt x="432054" y="4162093"/>
                  <a:pt x="376118" y="4199475"/>
                  <a:pt x="266699" y="3962400"/>
                </a:cubicBezTo>
                <a:cubicBezTo>
                  <a:pt x="224734" y="3836504"/>
                  <a:pt x="210378" y="3694043"/>
                  <a:pt x="190500" y="3581400"/>
                </a:cubicBezTo>
                <a:cubicBezTo>
                  <a:pt x="168413" y="3437835"/>
                  <a:pt x="49143" y="3195983"/>
                  <a:pt x="38100" y="3048000"/>
                </a:cubicBezTo>
                <a:cubicBezTo>
                  <a:pt x="12700" y="2781300"/>
                  <a:pt x="0" y="2260600"/>
                  <a:pt x="38100" y="1981200"/>
                </a:cubicBezTo>
                <a:cubicBezTo>
                  <a:pt x="55770" y="1736035"/>
                  <a:pt x="255656" y="1433443"/>
                  <a:pt x="266699" y="1371600"/>
                </a:cubicBezTo>
                <a:cubicBezTo>
                  <a:pt x="293203" y="1289878"/>
                  <a:pt x="374925" y="1110974"/>
                  <a:pt x="419099" y="1066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7719" y="2319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34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1664366" y="36145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4255166" y="40717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3950366" y="44527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1664366" y="47575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2426366" y="55195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3188366" y="5824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18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2514319" y="4528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2514319" y="3843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3276319" y="3538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3276319" y="4986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1588166" y="2700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4255166" y="2700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29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5245766" y="2776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28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4190719" y="1861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32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5105119" y="1252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6019519" y="1480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5398166" y="51385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21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6998366" y="5443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23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4712366" y="3462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56388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smtClean="0"/>
              <a:t>33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4114800" y="548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32" name="Oval 31"/>
          <p:cNvSpPr/>
          <p:nvPr/>
        </p:nvSpPr>
        <p:spPr>
          <a:xfrm>
            <a:off x="4800600" y="4800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31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7226966" y="3081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5855366" y="2395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24</a:t>
            </a:r>
            <a:endParaRPr lang="en-US" sz="1400" dirty="0"/>
          </a:p>
        </p:txBody>
      </p:sp>
      <p:sp>
        <p:nvSpPr>
          <p:cNvPr id="35" name="Oval 34"/>
          <p:cNvSpPr/>
          <p:nvPr/>
        </p:nvSpPr>
        <p:spPr>
          <a:xfrm>
            <a:off x="6845966" y="3843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36" name="Oval 35"/>
          <p:cNvSpPr/>
          <p:nvPr/>
        </p:nvSpPr>
        <p:spPr>
          <a:xfrm>
            <a:off x="6769766" y="4528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6007766" y="5062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19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6312566" y="33097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30</a:t>
            </a:r>
            <a:endParaRPr lang="en-US" sz="1400" dirty="0"/>
          </a:p>
        </p:txBody>
      </p:sp>
      <p:cxnSp>
        <p:nvCxnSpPr>
          <p:cNvPr id="53" name="Straight Connector 52"/>
          <p:cNvCxnSpPr>
            <a:stCxn id="14" idx="7"/>
            <a:endCxn id="18" idx="3"/>
          </p:cNvCxnSpPr>
          <p:nvPr/>
        </p:nvCxnSpPr>
        <p:spPr>
          <a:xfrm rot="5400000" flipH="1" flipV="1">
            <a:off x="3671846" y="2955011"/>
            <a:ext cx="568792" cy="7094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7"/>
            <a:endCxn id="14" idx="2"/>
          </p:cNvCxnSpPr>
          <p:nvPr/>
        </p:nvCxnSpPr>
        <p:spPr>
          <a:xfrm rot="5400000" flipH="1" flipV="1">
            <a:off x="2972873" y="3595480"/>
            <a:ext cx="170096" cy="4367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1"/>
            <a:endCxn id="14" idx="5"/>
          </p:cNvCxnSpPr>
          <p:nvPr/>
        </p:nvCxnSpPr>
        <p:spPr>
          <a:xfrm rot="16200000" flipV="1">
            <a:off x="3481347" y="3983710"/>
            <a:ext cx="644992" cy="4046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0"/>
            <a:endCxn id="13" idx="4"/>
          </p:cNvCxnSpPr>
          <p:nvPr/>
        </p:nvCxnSpPr>
        <p:spPr>
          <a:xfrm rot="5400000" flipH="1" flipV="1">
            <a:off x="2552419" y="437653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7719" y="1557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2667000" y="83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19" name="Oval 18"/>
          <p:cNvSpPr/>
          <p:nvPr/>
        </p:nvSpPr>
        <p:spPr>
          <a:xfrm>
            <a:off x="2285719" y="2242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1" name="Oval 20"/>
          <p:cNvSpPr/>
          <p:nvPr/>
        </p:nvSpPr>
        <p:spPr>
          <a:xfrm>
            <a:off x="3047719" y="2242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2285719" y="1557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  <p:cxnSp>
        <p:nvCxnSpPr>
          <p:cNvPr id="54" name="Straight Connector 53"/>
          <p:cNvCxnSpPr>
            <a:stCxn id="6" idx="2"/>
            <a:endCxn id="26" idx="6"/>
          </p:cNvCxnSpPr>
          <p:nvPr/>
        </p:nvCxnSpPr>
        <p:spPr>
          <a:xfrm rot="10800000">
            <a:off x="2666719" y="174763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1" idx="0"/>
            <a:endCxn id="6" idx="4"/>
          </p:cNvCxnSpPr>
          <p:nvPr/>
        </p:nvCxnSpPr>
        <p:spPr>
          <a:xfrm rot="5400000" flipH="1" flipV="1">
            <a:off x="3085819" y="209053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9" idx="6"/>
            <a:endCxn id="21" idx="2"/>
          </p:cNvCxnSpPr>
          <p:nvPr/>
        </p:nvCxnSpPr>
        <p:spPr>
          <a:xfrm>
            <a:off x="2666719" y="243343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" idx="0"/>
            <a:endCxn id="17" idx="5"/>
          </p:cNvCxnSpPr>
          <p:nvPr/>
        </p:nvCxnSpPr>
        <p:spPr>
          <a:xfrm rot="16200000" flipV="1">
            <a:off x="2918349" y="1237259"/>
            <a:ext cx="393726" cy="24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7" idx="3"/>
            <a:endCxn id="26" idx="0"/>
          </p:cNvCxnSpPr>
          <p:nvPr/>
        </p:nvCxnSpPr>
        <p:spPr>
          <a:xfrm rot="5400000">
            <a:off x="2402645" y="1236979"/>
            <a:ext cx="393726" cy="2465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9" idx="0"/>
            <a:endCxn id="26" idx="4"/>
          </p:cNvCxnSpPr>
          <p:nvPr/>
        </p:nvCxnSpPr>
        <p:spPr>
          <a:xfrm rot="5400000" flipH="1" flipV="1">
            <a:off x="2323819" y="209053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2" idx="5"/>
            <a:endCxn id="15" idx="2"/>
          </p:cNvCxnSpPr>
          <p:nvPr/>
        </p:nvCxnSpPr>
        <p:spPr>
          <a:xfrm rot="16200000" flipH="1">
            <a:off x="2896673" y="4796984"/>
            <a:ext cx="322496" cy="4367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" idx="7"/>
            <a:endCxn id="12" idx="2"/>
          </p:cNvCxnSpPr>
          <p:nvPr/>
        </p:nvCxnSpPr>
        <p:spPr>
          <a:xfrm rot="5400000" flipH="1" flipV="1">
            <a:off x="2204996" y="4504004"/>
            <a:ext cx="93896" cy="5247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" idx="7"/>
            <a:endCxn id="15" idx="3"/>
          </p:cNvCxnSpPr>
          <p:nvPr/>
        </p:nvCxnSpPr>
        <p:spPr>
          <a:xfrm rot="5400000" flipH="1" flipV="1">
            <a:off x="2909846" y="5153058"/>
            <a:ext cx="263992" cy="5805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5" idx="4"/>
            <a:endCxn id="11" idx="0"/>
          </p:cNvCxnSpPr>
          <p:nvPr/>
        </p:nvCxnSpPr>
        <p:spPr>
          <a:xfrm rot="5400000">
            <a:off x="3194243" y="5551754"/>
            <a:ext cx="457200" cy="879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5" idx="5"/>
            <a:endCxn id="31" idx="1"/>
          </p:cNvCxnSpPr>
          <p:nvPr/>
        </p:nvCxnSpPr>
        <p:spPr>
          <a:xfrm rot="16200000" flipH="1">
            <a:off x="3770628" y="5142228"/>
            <a:ext cx="230862" cy="5690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5" idx="7"/>
            <a:endCxn id="8" idx="3"/>
          </p:cNvCxnSpPr>
          <p:nvPr/>
        </p:nvCxnSpPr>
        <p:spPr>
          <a:xfrm rot="5400000" flipH="1" flipV="1">
            <a:off x="3671846" y="4707611"/>
            <a:ext cx="263992" cy="4046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4" idx="4"/>
            <a:endCxn id="15" idx="0"/>
          </p:cNvCxnSpPr>
          <p:nvPr/>
        </p:nvCxnSpPr>
        <p:spPr>
          <a:xfrm rot="5400000">
            <a:off x="2933419" y="4452730"/>
            <a:ext cx="106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" idx="5"/>
            <a:endCxn id="15" idx="1"/>
          </p:cNvCxnSpPr>
          <p:nvPr/>
        </p:nvCxnSpPr>
        <p:spPr>
          <a:xfrm rot="16200000" flipH="1">
            <a:off x="2649023" y="4358834"/>
            <a:ext cx="873592" cy="4925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5" idx="6"/>
            <a:endCxn id="32" idx="2"/>
          </p:cNvCxnSpPr>
          <p:nvPr/>
        </p:nvCxnSpPr>
        <p:spPr>
          <a:xfrm flipV="1">
            <a:off x="3657319" y="4991100"/>
            <a:ext cx="1143281" cy="1855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" idx="1"/>
            <a:endCxn id="14" idx="6"/>
          </p:cNvCxnSpPr>
          <p:nvPr/>
        </p:nvCxnSpPr>
        <p:spPr>
          <a:xfrm rot="16200000" flipV="1">
            <a:off x="3784793" y="3601356"/>
            <a:ext cx="398696" cy="6536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29" idx="2"/>
            <a:endCxn id="14" idx="6"/>
          </p:cNvCxnSpPr>
          <p:nvPr/>
        </p:nvCxnSpPr>
        <p:spPr>
          <a:xfrm rot="10800000" flipV="1">
            <a:off x="3657320" y="3652630"/>
            <a:ext cx="1055047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30" idx="2"/>
            <a:endCxn id="14" idx="6"/>
          </p:cNvCxnSpPr>
          <p:nvPr/>
        </p:nvCxnSpPr>
        <p:spPr>
          <a:xfrm rot="10800000">
            <a:off x="3657320" y="3728830"/>
            <a:ext cx="1981481" cy="4240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" idx="6"/>
            <a:endCxn id="8" idx="2"/>
          </p:cNvCxnSpPr>
          <p:nvPr/>
        </p:nvCxnSpPr>
        <p:spPr>
          <a:xfrm flipV="1">
            <a:off x="2895319" y="4643230"/>
            <a:ext cx="1055047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" idx="7"/>
            <a:endCxn id="14" idx="3"/>
          </p:cNvCxnSpPr>
          <p:nvPr/>
        </p:nvCxnSpPr>
        <p:spPr>
          <a:xfrm rot="5400000" flipH="1" flipV="1">
            <a:off x="2725223" y="3977834"/>
            <a:ext cx="721192" cy="4925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32" idx="1"/>
            <a:endCxn id="7" idx="5"/>
          </p:cNvCxnSpPr>
          <p:nvPr/>
        </p:nvCxnSpPr>
        <p:spPr>
          <a:xfrm rot="16200000" flipV="1">
            <a:off x="4488652" y="4488652"/>
            <a:ext cx="459462" cy="2760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0" idx="3"/>
            <a:endCxn id="32" idx="7"/>
          </p:cNvCxnSpPr>
          <p:nvPr/>
        </p:nvCxnSpPr>
        <p:spPr>
          <a:xfrm rot="5400000">
            <a:off x="5125804" y="4287604"/>
            <a:ext cx="568792" cy="5687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7" idx="6"/>
            <a:endCxn id="30" idx="2"/>
          </p:cNvCxnSpPr>
          <p:nvPr/>
        </p:nvCxnSpPr>
        <p:spPr>
          <a:xfrm flipV="1">
            <a:off x="4636166" y="4152900"/>
            <a:ext cx="1002634" cy="1093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8" idx="0"/>
            <a:endCxn id="22" idx="4"/>
          </p:cNvCxnSpPr>
          <p:nvPr/>
        </p:nvCxnSpPr>
        <p:spPr>
          <a:xfrm rot="16200000" flipV="1">
            <a:off x="4184843" y="2439306"/>
            <a:ext cx="457200" cy="64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20" idx="7"/>
            <a:endCxn id="34" idx="3"/>
          </p:cNvCxnSpPr>
          <p:nvPr/>
        </p:nvCxnSpPr>
        <p:spPr>
          <a:xfrm rot="5400000" flipH="1" flipV="1">
            <a:off x="5685270" y="2606234"/>
            <a:ext cx="111592" cy="3401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23" idx="4"/>
            <a:endCxn id="20" idx="0"/>
          </p:cNvCxnSpPr>
          <p:nvPr/>
        </p:nvCxnSpPr>
        <p:spPr>
          <a:xfrm rot="16200000" flipH="1">
            <a:off x="4794442" y="2134506"/>
            <a:ext cx="1143000" cy="1406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0" idx="2"/>
            <a:endCxn id="14" idx="7"/>
          </p:cNvCxnSpPr>
          <p:nvPr/>
        </p:nvCxnSpPr>
        <p:spPr>
          <a:xfrm rot="10800000" flipV="1">
            <a:off x="3601524" y="2966830"/>
            <a:ext cx="1644243" cy="627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2" idx="5"/>
            <a:endCxn id="30" idx="1"/>
          </p:cNvCxnSpPr>
          <p:nvPr/>
        </p:nvCxnSpPr>
        <p:spPr>
          <a:xfrm rot="16200000" flipH="1">
            <a:off x="4189728" y="2513328"/>
            <a:ext cx="1831062" cy="11786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3" idx="6"/>
            <a:endCxn id="24" idx="1"/>
          </p:cNvCxnSpPr>
          <p:nvPr/>
        </p:nvCxnSpPr>
        <p:spPr>
          <a:xfrm>
            <a:off x="5486119" y="1442830"/>
            <a:ext cx="589196" cy="938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7"/>
            <a:endCxn id="23" idx="3"/>
          </p:cNvCxnSpPr>
          <p:nvPr/>
        </p:nvCxnSpPr>
        <p:spPr>
          <a:xfrm rot="5400000" flipH="1" flipV="1">
            <a:off x="4668323" y="1425134"/>
            <a:ext cx="340192" cy="6449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22" idx="6"/>
            <a:endCxn id="24" idx="2"/>
          </p:cNvCxnSpPr>
          <p:nvPr/>
        </p:nvCxnSpPr>
        <p:spPr>
          <a:xfrm flipV="1">
            <a:off x="4571719" y="1671430"/>
            <a:ext cx="14478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34" idx="0"/>
            <a:endCxn id="24" idx="4"/>
          </p:cNvCxnSpPr>
          <p:nvPr/>
        </p:nvCxnSpPr>
        <p:spPr>
          <a:xfrm rot="5400000" flipH="1" flipV="1">
            <a:off x="5861242" y="2046554"/>
            <a:ext cx="533400" cy="1641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30" idx="7"/>
            <a:endCxn id="38" idx="3"/>
          </p:cNvCxnSpPr>
          <p:nvPr/>
        </p:nvCxnSpPr>
        <p:spPr>
          <a:xfrm rot="5400000" flipH="1" flipV="1">
            <a:off x="5974552" y="3624386"/>
            <a:ext cx="383262" cy="4043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30" idx="6"/>
            <a:endCxn id="35" idx="2"/>
          </p:cNvCxnSpPr>
          <p:nvPr/>
        </p:nvCxnSpPr>
        <p:spPr>
          <a:xfrm flipV="1">
            <a:off x="6019800" y="4033630"/>
            <a:ext cx="826166" cy="1192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30" idx="6"/>
            <a:endCxn id="36" idx="2"/>
          </p:cNvCxnSpPr>
          <p:nvPr/>
        </p:nvCxnSpPr>
        <p:spPr>
          <a:xfrm>
            <a:off x="6019800" y="4152900"/>
            <a:ext cx="749966" cy="5665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7" idx="0"/>
            <a:endCxn id="30" idx="4"/>
          </p:cNvCxnSpPr>
          <p:nvPr/>
        </p:nvCxnSpPr>
        <p:spPr>
          <a:xfrm rot="5400000" flipH="1" flipV="1">
            <a:off x="5311418" y="4620648"/>
            <a:ext cx="795130" cy="2406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37" idx="0"/>
            <a:endCxn id="30" idx="4"/>
          </p:cNvCxnSpPr>
          <p:nvPr/>
        </p:nvCxnSpPr>
        <p:spPr>
          <a:xfrm rot="16200000" flipV="1">
            <a:off x="5654318" y="4518382"/>
            <a:ext cx="718930" cy="3689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30" idx="0"/>
            <a:endCxn id="34" idx="4"/>
          </p:cNvCxnSpPr>
          <p:nvPr/>
        </p:nvCxnSpPr>
        <p:spPr>
          <a:xfrm rot="5400000" flipH="1" flipV="1">
            <a:off x="5344548" y="3261082"/>
            <a:ext cx="1186070" cy="2165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28" idx="1"/>
            <a:endCxn id="30" idx="5"/>
          </p:cNvCxnSpPr>
          <p:nvPr/>
        </p:nvCxnSpPr>
        <p:spPr>
          <a:xfrm rot="16200000" flipV="1">
            <a:off x="5903322" y="4348286"/>
            <a:ext cx="1211522" cy="10901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38" idx="6"/>
            <a:endCxn id="33" idx="2"/>
          </p:cNvCxnSpPr>
          <p:nvPr/>
        </p:nvCxnSpPr>
        <p:spPr>
          <a:xfrm flipV="1">
            <a:off x="6693566" y="3271630"/>
            <a:ext cx="53340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38" idx="0"/>
            <a:endCxn id="34" idx="5"/>
          </p:cNvCxnSpPr>
          <p:nvPr/>
        </p:nvCxnSpPr>
        <p:spPr>
          <a:xfrm rot="16200000" flipV="1">
            <a:off x="6047220" y="2853884"/>
            <a:ext cx="589196" cy="3224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Slide Number Placeholder 2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5" name="Footer Placeholder 2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296" name="TextBox 295"/>
          <p:cNvSpPr txBox="1"/>
          <p:nvPr/>
        </p:nvSpPr>
        <p:spPr>
          <a:xfrm>
            <a:off x="6096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Graph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>
            <a:off x="3733800" y="1676400"/>
            <a:ext cx="4194032" cy="4479234"/>
          </a:xfrm>
          <a:custGeom>
            <a:avLst/>
            <a:gdLst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776049 w 4194032"/>
              <a:gd name="connsiteY120" fmla="*/ 530087 h 4704521"/>
              <a:gd name="connsiteX121" fmla="*/ 2802554 w 4194032"/>
              <a:gd name="connsiteY121" fmla="*/ 556591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776049 w 4194032"/>
              <a:gd name="connsiteY120" fmla="*/ 530087 h 4704521"/>
              <a:gd name="connsiteX121" fmla="*/ 2819119 w 4194032"/>
              <a:gd name="connsiteY121" fmla="*/ 4141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971519 w 4194032"/>
              <a:gd name="connsiteY120" fmla="*/ 109330 h 4704521"/>
              <a:gd name="connsiteX121" fmla="*/ 2819119 w 4194032"/>
              <a:gd name="connsiteY121" fmla="*/ 4141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2514319 w 4194032"/>
              <a:gd name="connsiteY0" fmla="*/ 337930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438119 w 4194032"/>
              <a:gd name="connsiteY122" fmla="*/ 4903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7429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438119 w 4194032"/>
              <a:gd name="connsiteY122" fmla="*/ 4903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7429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895319 w 4194032"/>
              <a:gd name="connsiteY122" fmla="*/ 4141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895319 w 4194032"/>
              <a:gd name="connsiteY122" fmla="*/ 4141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590519 w 4194032"/>
              <a:gd name="connsiteY122" fmla="*/ 414130 h 4704521"/>
              <a:gd name="connsiteX123" fmla="*/ 25143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895319 w 4194032"/>
              <a:gd name="connsiteY120" fmla="*/ 4141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819119 w 4194032"/>
              <a:gd name="connsiteY122" fmla="*/ 3379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121" fmla="*/ 2819119 w 4194032"/>
              <a:gd name="connsiteY121" fmla="*/ 337930 h 4704521"/>
              <a:gd name="connsiteX122" fmla="*/ 2742919 w 4194032"/>
              <a:gd name="connsiteY122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121" fmla="*/ 2742919 w 4194032"/>
              <a:gd name="connsiteY121" fmla="*/ 337930 h 4704521"/>
              <a:gd name="connsiteX0" fmla="*/ 28191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731166 w 4194032"/>
              <a:gd name="connsiteY12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412154 w 4194032"/>
              <a:gd name="connsiteY114" fmla="*/ 450573 h 4704521"/>
              <a:gd name="connsiteX115" fmla="*/ 3332641 w 4194032"/>
              <a:gd name="connsiteY115" fmla="*/ 424069 h 4704521"/>
              <a:gd name="connsiteX116" fmla="*/ 3239876 w 4194032"/>
              <a:gd name="connsiteY116" fmla="*/ 384313 h 4704521"/>
              <a:gd name="connsiteX117" fmla="*/ 3123919 w 4194032"/>
              <a:gd name="connsiteY117" fmla="*/ 337930 h 4704521"/>
              <a:gd name="connsiteX118" fmla="*/ 2971519 w 4194032"/>
              <a:gd name="connsiteY118" fmla="*/ 337930 h 4704521"/>
              <a:gd name="connsiteX119" fmla="*/ 2731166 w 4194032"/>
              <a:gd name="connsiteY11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796467 w 4194032"/>
              <a:gd name="connsiteY110" fmla="*/ 596347 h 4704521"/>
              <a:gd name="connsiteX111" fmla="*/ 3663945 w 4194032"/>
              <a:gd name="connsiteY111" fmla="*/ 556591 h 4704521"/>
              <a:gd name="connsiteX112" fmla="*/ 3584432 w 4194032"/>
              <a:gd name="connsiteY112" fmla="*/ 543339 h 4704521"/>
              <a:gd name="connsiteX113" fmla="*/ 3412154 w 4194032"/>
              <a:gd name="connsiteY113" fmla="*/ 450573 h 4704521"/>
              <a:gd name="connsiteX114" fmla="*/ 3332641 w 4194032"/>
              <a:gd name="connsiteY114" fmla="*/ 424069 h 4704521"/>
              <a:gd name="connsiteX115" fmla="*/ 3239876 w 4194032"/>
              <a:gd name="connsiteY115" fmla="*/ 384313 h 4704521"/>
              <a:gd name="connsiteX116" fmla="*/ 3123919 w 4194032"/>
              <a:gd name="connsiteY116" fmla="*/ 337930 h 4704521"/>
              <a:gd name="connsiteX117" fmla="*/ 2971519 w 4194032"/>
              <a:gd name="connsiteY117" fmla="*/ 337930 h 4704521"/>
              <a:gd name="connsiteX118" fmla="*/ 2731166 w 4194032"/>
              <a:gd name="connsiteY11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875980 w 4194032"/>
              <a:gd name="connsiteY108" fmla="*/ 636104 h 4704521"/>
              <a:gd name="connsiteX109" fmla="*/ 3796467 w 4194032"/>
              <a:gd name="connsiteY109" fmla="*/ 596347 h 4704521"/>
              <a:gd name="connsiteX110" fmla="*/ 3663945 w 4194032"/>
              <a:gd name="connsiteY110" fmla="*/ 556591 h 4704521"/>
              <a:gd name="connsiteX111" fmla="*/ 3584432 w 4194032"/>
              <a:gd name="connsiteY111" fmla="*/ 543339 h 4704521"/>
              <a:gd name="connsiteX112" fmla="*/ 3412154 w 4194032"/>
              <a:gd name="connsiteY112" fmla="*/ 450573 h 4704521"/>
              <a:gd name="connsiteX113" fmla="*/ 3332641 w 4194032"/>
              <a:gd name="connsiteY113" fmla="*/ 424069 h 4704521"/>
              <a:gd name="connsiteX114" fmla="*/ 3239876 w 4194032"/>
              <a:gd name="connsiteY114" fmla="*/ 384313 h 4704521"/>
              <a:gd name="connsiteX115" fmla="*/ 3123919 w 4194032"/>
              <a:gd name="connsiteY115" fmla="*/ 337930 h 4704521"/>
              <a:gd name="connsiteX116" fmla="*/ 2971519 w 4194032"/>
              <a:gd name="connsiteY116" fmla="*/ 337930 h 4704521"/>
              <a:gd name="connsiteX117" fmla="*/ 2731166 w 4194032"/>
              <a:gd name="connsiteY11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875980 w 4194032"/>
              <a:gd name="connsiteY108" fmla="*/ 636104 h 4704521"/>
              <a:gd name="connsiteX109" fmla="*/ 3796467 w 4194032"/>
              <a:gd name="connsiteY109" fmla="*/ 596347 h 4704521"/>
              <a:gd name="connsiteX110" fmla="*/ 3663945 w 4194032"/>
              <a:gd name="connsiteY110" fmla="*/ 556591 h 4704521"/>
              <a:gd name="connsiteX111" fmla="*/ 3584432 w 4194032"/>
              <a:gd name="connsiteY111" fmla="*/ 543339 h 4704521"/>
              <a:gd name="connsiteX112" fmla="*/ 3412154 w 4194032"/>
              <a:gd name="connsiteY112" fmla="*/ 450573 h 4704521"/>
              <a:gd name="connsiteX113" fmla="*/ 3332641 w 4194032"/>
              <a:gd name="connsiteY113" fmla="*/ 424069 h 4704521"/>
              <a:gd name="connsiteX114" fmla="*/ 3239876 w 4194032"/>
              <a:gd name="connsiteY114" fmla="*/ 384313 h 4704521"/>
              <a:gd name="connsiteX115" fmla="*/ 2971519 w 4194032"/>
              <a:gd name="connsiteY115" fmla="*/ 337930 h 4704521"/>
              <a:gd name="connsiteX116" fmla="*/ 2731166 w 4194032"/>
              <a:gd name="connsiteY11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821893 w 4194032"/>
              <a:gd name="connsiteY4" fmla="*/ 318052 h 4704521"/>
              <a:gd name="connsiteX5" fmla="*/ 1795389 w 4194032"/>
              <a:gd name="connsiteY5" fmla="*/ 291547 h 4704521"/>
              <a:gd name="connsiteX6" fmla="*/ 1662867 w 4194032"/>
              <a:gd name="connsiteY6" fmla="*/ 265043 h 4704521"/>
              <a:gd name="connsiteX7" fmla="*/ 1583354 w 4194032"/>
              <a:gd name="connsiteY7" fmla="*/ 238539 h 4704521"/>
              <a:gd name="connsiteX8" fmla="*/ 1437580 w 4194032"/>
              <a:gd name="connsiteY8" fmla="*/ 225287 h 4704521"/>
              <a:gd name="connsiteX9" fmla="*/ 1172536 w 4194032"/>
              <a:gd name="connsiteY9" fmla="*/ 198782 h 4704521"/>
              <a:gd name="connsiteX10" fmla="*/ 1119528 w 4194032"/>
              <a:gd name="connsiteY10" fmla="*/ 185530 h 4704521"/>
              <a:gd name="connsiteX11" fmla="*/ 1079771 w 4194032"/>
              <a:gd name="connsiteY11" fmla="*/ 159026 h 4704521"/>
              <a:gd name="connsiteX12" fmla="*/ 1053267 w 4194032"/>
              <a:gd name="connsiteY12" fmla="*/ 132521 h 4704521"/>
              <a:gd name="connsiteX13" fmla="*/ 960502 w 4194032"/>
              <a:gd name="connsiteY13" fmla="*/ 106017 h 4704521"/>
              <a:gd name="connsiteX14" fmla="*/ 854484 w 4194032"/>
              <a:gd name="connsiteY14" fmla="*/ 66260 h 4704521"/>
              <a:gd name="connsiteX15" fmla="*/ 814728 w 4194032"/>
              <a:gd name="connsiteY15" fmla="*/ 26504 h 4704521"/>
              <a:gd name="connsiteX16" fmla="*/ 735215 w 4194032"/>
              <a:gd name="connsiteY16" fmla="*/ 0 h 4704521"/>
              <a:gd name="connsiteX17" fmla="*/ 509928 w 4194032"/>
              <a:gd name="connsiteY17" fmla="*/ 39756 h 4704521"/>
              <a:gd name="connsiteX18" fmla="*/ 443667 w 4194032"/>
              <a:gd name="connsiteY18" fmla="*/ 119269 h 4704521"/>
              <a:gd name="connsiteX19" fmla="*/ 364154 w 4194032"/>
              <a:gd name="connsiteY19" fmla="*/ 198782 h 4704521"/>
              <a:gd name="connsiteX20" fmla="*/ 284641 w 4194032"/>
              <a:gd name="connsiteY20" fmla="*/ 304800 h 4704521"/>
              <a:gd name="connsiteX21" fmla="*/ 258136 w 4194032"/>
              <a:gd name="connsiteY21" fmla="*/ 530087 h 4704521"/>
              <a:gd name="connsiteX22" fmla="*/ 244884 w 4194032"/>
              <a:gd name="connsiteY22" fmla="*/ 874643 h 4704521"/>
              <a:gd name="connsiteX23" fmla="*/ 231632 w 4194032"/>
              <a:gd name="connsiteY23" fmla="*/ 1033669 h 4704521"/>
              <a:gd name="connsiteX24" fmla="*/ 205128 w 4194032"/>
              <a:gd name="connsiteY24" fmla="*/ 1126434 h 4704521"/>
              <a:gd name="connsiteX25" fmla="*/ 191876 w 4194032"/>
              <a:gd name="connsiteY25" fmla="*/ 1179443 h 4704521"/>
              <a:gd name="connsiteX26" fmla="*/ 178623 w 4194032"/>
              <a:gd name="connsiteY26" fmla="*/ 1219200 h 4704521"/>
              <a:gd name="connsiteX27" fmla="*/ 165371 w 4194032"/>
              <a:gd name="connsiteY27" fmla="*/ 1272208 h 4704521"/>
              <a:gd name="connsiteX28" fmla="*/ 152119 w 4194032"/>
              <a:gd name="connsiteY28" fmla="*/ 1338469 h 4704521"/>
              <a:gd name="connsiteX29" fmla="*/ 125615 w 4194032"/>
              <a:gd name="connsiteY29" fmla="*/ 1404730 h 4704521"/>
              <a:gd name="connsiteX30" fmla="*/ 112362 w 4194032"/>
              <a:gd name="connsiteY30" fmla="*/ 1590260 h 4704521"/>
              <a:gd name="connsiteX31" fmla="*/ 99110 w 4194032"/>
              <a:gd name="connsiteY31" fmla="*/ 1669773 h 4704521"/>
              <a:gd name="connsiteX32" fmla="*/ 85858 w 4194032"/>
              <a:gd name="connsiteY32" fmla="*/ 1789043 h 4704521"/>
              <a:gd name="connsiteX33" fmla="*/ 59354 w 4194032"/>
              <a:gd name="connsiteY33" fmla="*/ 2014330 h 4704521"/>
              <a:gd name="connsiteX34" fmla="*/ 46102 w 4194032"/>
              <a:gd name="connsiteY34" fmla="*/ 2319130 h 4704521"/>
              <a:gd name="connsiteX35" fmla="*/ 32849 w 4194032"/>
              <a:gd name="connsiteY35" fmla="*/ 2557669 h 4704521"/>
              <a:gd name="connsiteX36" fmla="*/ 19597 w 4194032"/>
              <a:gd name="connsiteY36" fmla="*/ 2981739 h 4704521"/>
              <a:gd name="connsiteX37" fmla="*/ 46102 w 4194032"/>
              <a:gd name="connsiteY37" fmla="*/ 3922643 h 4704521"/>
              <a:gd name="connsiteX38" fmla="*/ 85858 w 4194032"/>
              <a:gd name="connsiteY38" fmla="*/ 4055165 h 4704521"/>
              <a:gd name="connsiteX39" fmla="*/ 99110 w 4194032"/>
              <a:gd name="connsiteY39" fmla="*/ 4108173 h 4704521"/>
              <a:gd name="connsiteX40" fmla="*/ 112362 w 4194032"/>
              <a:gd name="connsiteY40" fmla="*/ 4174434 h 4704521"/>
              <a:gd name="connsiteX41" fmla="*/ 152119 w 4194032"/>
              <a:gd name="connsiteY41" fmla="*/ 4240695 h 4704521"/>
              <a:gd name="connsiteX42" fmla="*/ 191876 w 4194032"/>
              <a:gd name="connsiteY42" fmla="*/ 4346713 h 4704521"/>
              <a:gd name="connsiteX43" fmla="*/ 205128 w 4194032"/>
              <a:gd name="connsiteY43" fmla="*/ 4386469 h 4704521"/>
              <a:gd name="connsiteX44" fmla="*/ 244884 w 4194032"/>
              <a:gd name="connsiteY44" fmla="*/ 4412973 h 4704521"/>
              <a:gd name="connsiteX45" fmla="*/ 271389 w 4194032"/>
              <a:gd name="connsiteY45" fmla="*/ 4439478 h 4704521"/>
              <a:gd name="connsiteX46" fmla="*/ 350902 w 4194032"/>
              <a:gd name="connsiteY46" fmla="*/ 4492487 h 4704521"/>
              <a:gd name="connsiteX47" fmla="*/ 430415 w 4194032"/>
              <a:gd name="connsiteY47" fmla="*/ 4572000 h 4704521"/>
              <a:gd name="connsiteX48" fmla="*/ 456919 w 4194032"/>
              <a:gd name="connsiteY48" fmla="*/ 4611756 h 4704521"/>
              <a:gd name="connsiteX49" fmla="*/ 496676 w 4194032"/>
              <a:gd name="connsiteY49" fmla="*/ 4625008 h 4704521"/>
              <a:gd name="connsiteX50" fmla="*/ 589441 w 4194032"/>
              <a:gd name="connsiteY50" fmla="*/ 4638260 h 4704521"/>
              <a:gd name="connsiteX51" fmla="*/ 682206 w 4194032"/>
              <a:gd name="connsiteY51" fmla="*/ 4664765 h 4704521"/>
              <a:gd name="connsiteX52" fmla="*/ 814728 w 4194032"/>
              <a:gd name="connsiteY52" fmla="*/ 4691269 h 4704521"/>
              <a:gd name="connsiteX53" fmla="*/ 1066519 w 4194032"/>
              <a:gd name="connsiteY53" fmla="*/ 4704521 h 4704521"/>
              <a:gd name="connsiteX54" fmla="*/ 1543597 w 4194032"/>
              <a:gd name="connsiteY54" fmla="*/ 4678017 h 4704521"/>
              <a:gd name="connsiteX55" fmla="*/ 1596606 w 4194032"/>
              <a:gd name="connsiteY55" fmla="*/ 4664765 h 4704521"/>
              <a:gd name="connsiteX56" fmla="*/ 1768884 w 4194032"/>
              <a:gd name="connsiteY56" fmla="*/ 4558747 h 4704521"/>
              <a:gd name="connsiteX57" fmla="*/ 1808641 w 4194032"/>
              <a:gd name="connsiteY57" fmla="*/ 4518991 h 4704521"/>
              <a:gd name="connsiteX58" fmla="*/ 1861649 w 4194032"/>
              <a:gd name="connsiteY58" fmla="*/ 4492487 h 4704521"/>
              <a:gd name="connsiteX59" fmla="*/ 2007423 w 4194032"/>
              <a:gd name="connsiteY59" fmla="*/ 4373217 h 4704521"/>
              <a:gd name="connsiteX60" fmla="*/ 2060432 w 4194032"/>
              <a:gd name="connsiteY60" fmla="*/ 4320208 h 4704521"/>
              <a:gd name="connsiteX61" fmla="*/ 2086936 w 4194032"/>
              <a:gd name="connsiteY61" fmla="*/ 4280452 h 4704521"/>
              <a:gd name="connsiteX62" fmla="*/ 2126693 w 4194032"/>
              <a:gd name="connsiteY62" fmla="*/ 4267200 h 4704521"/>
              <a:gd name="connsiteX63" fmla="*/ 2166449 w 4194032"/>
              <a:gd name="connsiteY63" fmla="*/ 4240695 h 4704521"/>
              <a:gd name="connsiteX64" fmla="*/ 2219458 w 4194032"/>
              <a:gd name="connsiteY64" fmla="*/ 4214191 h 4704521"/>
              <a:gd name="connsiteX65" fmla="*/ 2245962 w 4194032"/>
              <a:gd name="connsiteY65" fmla="*/ 4174434 h 4704521"/>
              <a:gd name="connsiteX66" fmla="*/ 2298971 w 4194032"/>
              <a:gd name="connsiteY66" fmla="*/ 4108173 h 4704521"/>
              <a:gd name="connsiteX67" fmla="*/ 2444745 w 4194032"/>
              <a:gd name="connsiteY67" fmla="*/ 4055165 h 4704521"/>
              <a:gd name="connsiteX68" fmla="*/ 2484502 w 4194032"/>
              <a:gd name="connsiteY68" fmla="*/ 4028660 h 4704521"/>
              <a:gd name="connsiteX69" fmla="*/ 2590519 w 4194032"/>
              <a:gd name="connsiteY69" fmla="*/ 3988904 h 4704521"/>
              <a:gd name="connsiteX70" fmla="*/ 2696536 w 4194032"/>
              <a:gd name="connsiteY70" fmla="*/ 3949147 h 4704521"/>
              <a:gd name="connsiteX71" fmla="*/ 2762797 w 4194032"/>
              <a:gd name="connsiteY71" fmla="*/ 3935895 h 4704521"/>
              <a:gd name="connsiteX72" fmla="*/ 2842310 w 4194032"/>
              <a:gd name="connsiteY72" fmla="*/ 3909391 h 4704521"/>
              <a:gd name="connsiteX73" fmla="*/ 2908571 w 4194032"/>
              <a:gd name="connsiteY73" fmla="*/ 3856382 h 4704521"/>
              <a:gd name="connsiteX74" fmla="*/ 2948328 w 4194032"/>
              <a:gd name="connsiteY74" fmla="*/ 3816626 h 4704521"/>
              <a:gd name="connsiteX75" fmla="*/ 2988084 w 4194032"/>
              <a:gd name="connsiteY75" fmla="*/ 3790121 h 4704521"/>
              <a:gd name="connsiteX76" fmla="*/ 3120606 w 4194032"/>
              <a:gd name="connsiteY76" fmla="*/ 3684104 h 4704521"/>
              <a:gd name="connsiteX77" fmla="*/ 3186867 w 4194032"/>
              <a:gd name="connsiteY77" fmla="*/ 3631095 h 4704521"/>
              <a:gd name="connsiteX78" fmla="*/ 3306136 w 4194032"/>
              <a:gd name="connsiteY78" fmla="*/ 3564834 h 4704521"/>
              <a:gd name="connsiteX79" fmla="*/ 3359145 w 4194032"/>
              <a:gd name="connsiteY79" fmla="*/ 3525078 h 4704521"/>
              <a:gd name="connsiteX80" fmla="*/ 3451910 w 4194032"/>
              <a:gd name="connsiteY80" fmla="*/ 3458817 h 4704521"/>
              <a:gd name="connsiteX81" fmla="*/ 3518171 w 4194032"/>
              <a:gd name="connsiteY81" fmla="*/ 3366052 h 4704521"/>
              <a:gd name="connsiteX82" fmla="*/ 3571180 w 4194032"/>
              <a:gd name="connsiteY82" fmla="*/ 3326295 h 4704521"/>
              <a:gd name="connsiteX83" fmla="*/ 3730206 w 4194032"/>
              <a:gd name="connsiteY83" fmla="*/ 3154017 h 4704521"/>
              <a:gd name="connsiteX84" fmla="*/ 3822971 w 4194032"/>
              <a:gd name="connsiteY84" fmla="*/ 3074504 h 4704521"/>
              <a:gd name="connsiteX85" fmla="*/ 3902484 w 4194032"/>
              <a:gd name="connsiteY85" fmla="*/ 2981739 h 4704521"/>
              <a:gd name="connsiteX86" fmla="*/ 3928989 w 4194032"/>
              <a:gd name="connsiteY86" fmla="*/ 2862469 h 4704521"/>
              <a:gd name="connsiteX87" fmla="*/ 3942241 w 4194032"/>
              <a:gd name="connsiteY87" fmla="*/ 2809460 h 4704521"/>
              <a:gd name="connsiteX88" fmla="*/ 3955493 w 4194032"/>
              <a:gd name="connsiteY88" fmla="*/ 2729947 h 4704521"/>
              <a:gd name="connsiteX89" fmla="*/ 3968745 w 4194032"/>
              <a:gd name="connsiteY89" fmla="*/ 2637182 h 4704521"/>
              <a:gd name="connsiteX90" fmla="*/ 3995249 w 4194032"/>
              <a:gd name="connsiteY90" fmla="*/ 2531165 h 4704521"/>
              <a:gd name="connsiteX91" fmla="*/ 4008502 w 4194032"/>
              <a:gd name="connsiteY91" fmla="*/ 2451652 h 4704521"/>
              <a:gd name="connsiteX92" fmla="*/ 4035006 w 4194032"/>
              <a:gd name="connsiteY92" fmla="*/ 2332382 h 4704521"/>
              <a:gd name="connsiteX93" fmla="*/ 4048258 w 4194032"/>
              <a:gd name="connsiteY93" fmla="*/ 2292626 h 4704521"/>
              <a:gd name="connsiteX94" fmla="*/ 4061510 w 4194032"/>
              <a:gd name="connsiteY94" fmla="*/ 2186608 h 4704521"/>
              <a:gd name="connsiteX95" fmla="*/ 4088015 w 4194032"/>
              <a:gd name="connsiteY95" fmla="*/ 2120347 h 4704521"/>
              <a:gd name="connsiteX96" fmla="*/ 4114519 w 4194032"/>
              <a:gd name="connsiteY96" fmla="*/ 2027582 h 4704521"/>
              <a:gd name="connsiteX97" fmla="*/ 4141023 w 4194032"/>
              <a:gd name="connsiteY97" fmla="*/ 1948069 h 4704521"/>
              <a:gd name="connsiteX98" fmla="*/ 4154276 w 4194032"/>
              <a:gd name="connsiteY98" fmla="*/ 1868556 h 4704521"/>
              <a:gd name="connsiteX99" fmla="*/ 4167528 w 4194032"/>
              <a:gd name="connsiteY99" fmla="*/ 1815547 h 4704521"/>
              <a:gd name="connsiteX100" fmla="*/ 4194032 w 4194032"/>
              <a:gd name="connsiteY100" fmla="*/ 1683026 h 4704521"/>
              <a:gd name="connsiteX101" fmla="*/ 4180780 w 4194032"/>
              <a:gd name="connsiteY101" fmla="*/ 1325217 h 4704521"/>
              <a:gd name="connsiteX102" fmla="*/ 4167528 w 4194032"/>
              <a:gd name="connsiteY102" fmla="*/ 1258956 h 4704521"/>
              <a:gd name="connsiteX103" fmla="*/ 4141023 w 4194032"/>
              <a:gd name="connsiteY103" fmla="*/ 954156 h 4704521"/>
              <a:gd name="connsiteX104" fmla="*/ 4114519 w 4194032"/>
              <a:gd name="connsiteY104" fmla="*/ 901147 h 4704521"/>
              <a:gd name="connsiteX105" fmla="*/ 4074762 w 4194032"/>
              <a:gd name="connsiteY105" fmla="*/ 808382 h 4704521"/>
              <a:gd name="connsiteX106" fmla="*/ 4008502 w 4194032"/>
              <a:gd name="connsiteY106" fmla="*/ 689113 h 4704521"/>
              <a:gd name="connsiteX107" fmla="*/ 3875980 w 4194032"/>
              <a:gd name="connsiteY107" fmla="*/ 636104 h 4704521"/>
              <a:gd name="connsiteX108" fmla="*/ 3796467 w 4194032"/>
              <a:gd name="connsiteY108" fmla="*/ 596347 h 4704521"/>
              <a:gd name="connsiteX109" fmla="*/ 3663945 w 4194032"/>
              <a:gd name="connsiteY109" fmla="*/ 556591 h 4704521"/>
              <a:gd name="connsiteX110" fmla="*/ 3584432 w 4194032"/>
              <a:gd name="connsiteY110" fmla="*/ 543339 h 4704521"/>
              <a:gd name="connsiteX111" fmla="*/ 3412154 w 4194032"/>
              <a:gd name="connsiteY111" fmla="*/ 450573 h 4704521"/>
              <a:gd name="connsiteX112" fmla="*/ 3332641 w 4194032"/>
              <a:gd name="connsiteY112" fmla="*/ 424069 h 4704521"/>
              <a:gd name="connsiteX113" fmla="*/ 3239876 w 4194032"/>
              <a:gd name="connsiteY113" fmla="*/ 384313 h 4704521"/>
              <a:gd name="connsiteX114" fmla="*/ 2971519 w 4194032"/>
              <a:gd name="connsiteY114" fmla="*/ 337930 h 4704521"/>
              <a:gd name="connsiteX115" fmla="*/ 2731166 w 4194032"/>
              <a:gd name="connsiteY11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795389 w 4194032"/>
              <a:gd name="connsiteY4" fmla="*/ 291547 h 4704521"/>
              <a:gd name="connsiteX5" fmla="*/ 1662867 w 4194032"/>
              <a:gd name="connsiteY5" fmla="*/ 265043 h 4704521"/>
              <a:gd name="connsiteX6" fmla="*/ 1583354 w 4194032"/>
              <a:gd name="connsiteY6" fmla="*/ 238539 h 4704521"/>
              <a:gd name="connsiteX7" fmla="*/ 1437580 w 4194032"/>
              <a:gd name="connsiteY7" fmla="*/ 225287 h 4704521"/>
              <a:gd name="connsiteX8" fmla="*/ 1172536 w 4194032"/>
              <a:gd name="connsiteY8" fmla="*/ 198782 h 4704521"/>
              <a:gd name="connsiteX9" fmla="*/ 1119528 w 4194032"/>
              <a:gd name="connsiteY9" fmla="*/ 185530 h 4704521"/>
              <a:gd name="connsiteX10" fmla="*/ 1079771 w 4194032"/>
              <a:gd name="connsiteY10" fmla="*/ 159026 h 4704521"/>
              <a:gd name="connsiteX11" fmla="*/ 1053267 w 4194032"/>
              <a:gd name="connsiteY11" fmla="*/ 132521 h 4704521"/>
              <a:gd name="connsiteX12" fmla="*/ 960502 w 4194032"/>
              <a:gd name="connsiteY12" fmla="*/ 106017 h 4704521"/>
              <a:gd name="connsiteX13" fmla="*/ 854484 w 4194032"/>
              <a:gd name="connsiteY13" fmla="*/ 66260 h 4704521"/>
              <a:gd name="connsiteX14" fmla="*/ 814728 w 4194032"/>
              <a:gd name="connsiteY14" fmla="*/ 26504 h 4704521"/>
              <a:gd name="connsiteX15" fmla="*/ 735215 w 4194032"/>
              <a:gd name="connsiteY15" fmla="*/ 0 h 4704521"/>
              <a:gd name="connsiteX16" fmla="*/ 509928 w 4194032"/>
              <a:gd name="connsiteY16" fmla="*/ 39756 h 4704521"/>
              <a:gd name="connsiteX17" fmla="*/ 443667 w 4194032"/>
              <a:gd name="connsiteY17" fmla="*/ 119269 h 4704521"/>
              <a:gd name="connsiteX18" fmla="*/ 364154 w 4194032"/>
              <a:gd name="connsiteY18" fmla="*/ 198782 h 4704521"/>
              <a:gd name="connsiteX19" fmla="*/ 284641 w 4194032"/>
              <a:gd name="connsiteY19" fmla="*/ 304800 h 4704521"/>
              <a:gd name="connsiteX20" fmla="*/ 258136 w 4194032"/>
              <a:gd name="connsiteY20" fmla="*/ 530087 h 4704521"/>
              <a:gd name="connsiteX21" fmla="*/ 244884 w 4194032"/>
              <a:gd name="connsiteY21" fmla="*/ 874643 h 4704521"/>
              <a:gd name="connsiteX22" fmla="*/ 231632 w 4194032"/>
              <a:gd name="connsiteY22" fmla="*/ 1033669 h 4704521"/>
              <a:gd name="connsiteX23" fmla="*/ 205128 w 4194032"/>
              <a:gd name="connsiteY23" fmla="*/ 1126434 h 4704521"/>
              <a:gd name="connsiteX24" fmla="*/ 191876 w 4194032"/>
              <a:gd name="connsiteY24" fmla="*/ 1179443 h 4704521"/>
              <a:gd name="connsiteX25" fmla="*/ 178623 w 4194032"/>
              <a:gd name="connsiteY25" fmla="*/ 1219200 h 4704521"/>
              <a:gd name="connsiteX26" fmla="*/ 165371 w 4194032"/>
              <a:gd name="connsiteY26" fmla="*/ 1272208 h 4704521"/>
              <a:gd name="connsiteX27" fmla="*/ 152119 w 4194032"/>
              <a:gd name="connsiteY27" fmla="*/ 1338469 h 4704521"/>
              <a:gd name="connsiteX28" fmla="*/ 125615 w 4194032"/>
              <a:gd name="connsiteY28" fmla="*/ 1404730 h 4704521"/>
              <a:gd name="connsiteX29" fmla="*/ 112362 w 4194032"/>
              <a:gd name="connsiteY29" fmla="*/ 1590260 h 4704521"/>
              <a:gd name="connsiteX30" fmla="*/ 99110 w 4194032"/>
              <a:gd name="connsiteY30" fmla="*/ 1669773 h 4704521"/>
              <a:gd name="connsiteX31" fmla="*/ 85858 w 4194032"/>
              <a:gd name="connsiteY31" fmla="*/ 1789043 h 4704521"/>
              <a:gd name="connsiteX32" fmla="*/ 59354 w 4194032"/>
              <a:gd name="connsiteY32" fmla="*/ 2014330 h 4704521"/>
              <a:gd name="connsiteX33" fmla="*/ 46102 w 4194032"/>
              <a:gd name="connsiteY33" fmla="*/ 2319130 h 4704521"/>
              <a:gd name="connsiteX34" fmla="*/ 32849 w 4194032"/>
              <a:gd name="connsiteY34" fmla="*/ 2557669 h 4704521"/>
              <a:gd name="connsiteX35" fmla="*/ 19597 w 4194032"/>
              <a:gd name="connsiteY35" fmla="*/ 2981739 h 4704521"/>
              <a:gd name="connsiteX36" fmla="*/ 46102 w 4194032"/>
              <a:gd name="connsiteY36" fmla="*/ 3922643 h 4704521"/>
              <a:gd name="connsiteX37" fmla="*/ 85858 w 4194032"/>
              <a:gd name="connsiteY37" fmla="*/ 4055165 h 4704521"/>
              <a:gd name="connsiteX38" fmla="*/ 99110 w 4194032"/>
              <a:gd name="connsiteY38" fmla="*/ 4108173 h 4704521"/>
              <a:gd name="connsiteX39" fmla="*/ 112362 w 4194032"/>
              <a:gd name="connsiteY39" fmla="*/ 4174434 h 4704521"/>
              <a:gd name="connsiteX40" fmla="*/ 152119 w 4194032"/>
              <a:gd name="connsiteY40" fmla="*/ 4240695 h 4704521"/>
              <a:gd name="connsiteX41" fmla="*/ 191876 w 4194032"/>
              <a:gd name="connsiteY41" fmla="*/ 4346713 h 4704521"/>
              <a:gd name="connsiteX42" fmla="*/ 205128 w 4194032"/>
              <a:gd name="connsiteY42" fmla="*/ 4386469 h 4704521"/>
              <a:gd name="connsiteX43" fmla="*/ 244884 w 4194032"/>
              <a:gd name="connsiteY43" fmla="*/ 4412973 h 4704521"/>
              <a:gd name="connsiteX44" fmla="*/ 271389 w 4194032"/>
              <a:gd name="connsiteY44" fmla="*/ 4439478 h 4704521"/>
              <a:gd name="connsiteX45" fmla="*/ 350902 w 4194032"/>
              <a:gd name="connsiteY45" fmla="*/ 4492487 h 4704521"/>
              <a:gd name="connsiteX46" fmla="*/ 430415 w 4194032"/>
              <a:gd name="connsiteY46" fmla="*/ 4572000 h 4704521"/>
              <a:gd name="connsiteX47" fmla="*/ 456919 w 4194032"/>
              <a:gd name="connsiteY47" fmla="*/ 4611756 h 4704521"/>
              <a:gd name="connsiteX48" fmla="*/ 496676 w 4194032"/>
              <a:gd name="connsiteY48" fmla="*/ 4625008 h 4704521"/>
              <a:gd name="connsiteX49" fmla="*/ 589441 w 4194032"/>
              <a:gd name="connsiteY49" fmla="*/ 4638260 h 4704521"/>
              <a:gd name="connsiteX50" fmla="*/ 682206 w 4194032"/>
              <a:gd name="connsiteY50" fmla="*/ 4664765 h 4704521"/>
              <a:gd name="connsiteX51" fmla="*/ 814728 w 4194032"/>
              <a:gd name="connsiteY51" fmla="*/ 4691269 h 4704521"/>
              <a:gd name="connsiteX52" fmla="*/ 1066519 w 4194032"/>
              <a:gd name="connsiteY52" fmla="*/ 4704521 h 4704521"/>
              <a:gd name="connsiteX53" fmla="*/ 1543597 w 4194032"/>
              <a:gd name="connsiteY53" fmla="*/ 4678017 h 4704521"/>
              <a:gd name="connsiteX54" fmla="*/ 1596606 w 4194032"/>
              <a:gd name="connsiteY54" fmla="*/ 4664765 h 4704521"/>
              <a:gd name="connsiteX55" fmla="*/ 1768884 w 4194032"/>
              <a:gd name="connsiteY55" fmla="*/ 4558747 h 4704521"/>
              <a:gd name="connsiteX56" fmla="*/ 1808641 w 4194032"/>
              <a:gd name="connsiteY56" fmla="*/ 4518991 h 4704521"/>
              <a:gd name="connsiteX57" fmla="*/ 1861649 w 4194032"/>
              <a:gd name="connsiteY57" fmla="*/ 4492487 h 4704521"/>
              <a:gd name="connsiteX58" fmla="*/ 2007423 w 4194032"/>
              <a:gd name="connsiteY58" fmla="*/ 4373217 h 4704521"/>
              <a:gd name="connsiteX59" fmla="*/ 2060432 w 4194032"/>
              <a:gd name="connsiteY59" fmla="*/ 4320208 h 4704521"/>
              <a:gd name="connsiteX60" fmla="*/ 2086936 w 4194032"/>
              <a:gd name="connsiteY60" fmla="*/ 4280452 h 4704521"/>
              <a:gd name="connsiteX61" fmla="*/ 2126693 w 4194032"/>
              <a:gd name="connsiteY61" fmla="*/ 4267200 h 4704521"/>
              <a:gd name="connsiteX62" fmla="*/ 2166449 w 4194032"/>
              <a:gd name="connsiteY62" fmla="*/ 4240695 h 4704521"/>
              <a:gd name="connsiteX63" fmla="*/ 2219458 w 4194032"/>
              <a:gd name="connsiteY63" fmla="*/ 4214191 h 4704521"/>
              <a:gd name="connsiteX64" fmla="*/ 2245962 w 4194032"/>
              <a:gd name="connsiteY64" fmla="*/ 4174434 h 4704521"/>
              <a:gd name="connsiteX65" fmla="*/ 2298971 w 4194032"/>
              <a:gd name="connsiteY65" fmla="*/ 4108173 h 4704521"/>
              <a:gd name="connsiteX66" fmla="*/ 2444745 w 4194032"/>
              <a:gd name="connsiteY66" fmla="*/ 4055165 h 4704521"/>
              <a:gd name="connsiteX67" fmla="*/ 2484502 w 4194032"/>
              <a:gd name="connsiteY67" fmla="*/ 4028660 h 4704521"/>
              <a:gd name="connsiteX68" fmla="*/ 2590519 w 4194032"/>
              <a:gd name="connsiteY68" fmla="*/ 3988904 h 4704521"/>
              <a:gd name="connsiteX69" fmla="*/ 2696536 w 4194032"/>
              <a:gd name="connsiteY69" fmla="*/ 3949147 h 4704521"/>
              <a:gd name="connsiteX70" fmla="*/ 2762797 w 4194032"/>
              <a:gd name="connsiteY70" fmla="*/ 3935895 h 4704521"/>
              <a:gd name="connsiteX71" fmla="*/ 2842310 w 4194032"/>
              <a:gd name="connsiteY71" fmla="*/ 3909391 h 4704521"/>
              <a:gd name="connsiteX72" fmla="*/ 2908571 w 4194032"/>
              <a:gd name="connsiteY72" fmla="*/ 3856382 h 4704521"/>
              <a:gd name="connsiteX73" fmla="*/ 2948328 w 4194032"/>
              <a:gd name="connsiteY73" fmla="*/ 3816626 h 4704521"/>
              <a:gd name="connsiteX74" fmla="*/ 2988084 w 4194032"/>
              <a:gd name="connsiteY74" fmla="*/ 3790121 h 4704521"/>
              <a:gd name="connsiteX75" fmla="*/ 3120606 w 4194032"/>
              <a:gd name="connsiteY75" fmla="*/ 3684104 h 4704521"/>
              <a:gd name="connsiteX76" fmla="*/ 3186867 w 4194032"/>
              <a:gd name="connsiteY76" fmla="*/ 3631095 h 4704521"/>
              <a:gd name="connsiteX77" fmla="*/ 3306136 w 4194032"/>
              <a:gd name="connsiteY77" fmla="*/ 3564834 h 4704521"/>
              <a:gd name="connsiteX78" fmla="*/ 3359145 w 4194032"/>
              <a:gd name="connsiteY78" fmla="*/ 3525078 h 4704521"/>
              <a:gd name="connsiteX79" fmla="*/ 3451910 w 4194032"/>
              <a:gd name="connsiteY79" fmla="*/ 3458817 h 4704521"/>
              <a:gd name="connsiteX80" fmla="*/ 3518171 w 4194032"/>
              <a:gd name="connsiteY80" fmla="*/ 3366052 h 4704521"/>
              <a:gd name="connsiteX81" fmla="*/ 3571180 w 4194032"/>
              <a:gd name="connsiteY81" fmla="*/ 3326295 h 4704521"/>
              <a:gd name="connsiteX82" fmla="*/ 3730206 w 4194032"/>
              <a:gd name="connsiteY82" fmla="*/ 3154017 h 4704521"/>
              <a:gd name="connsiteX83" fmla="*/ 3822971 w 4194032"/>
              <a:gd name="connsiteY83" fmla="*/ 3074504 h 4704521"/>
              <a:gd name="connsiteX84" fmla="*/ 3902484 w 4194032"/>
              <a:gd name="connsiteY84" fmla="*/ 2981739 h 4704521"/>
              <a:gd name="connsiteX85" fmla="*/ 3928989 w 4194032"/>
              <a:gd name="connsiteY85" fmla="*/ 2862469 h 4704521"/>
              <a:gd name="connsiteX86" fmla="*/ 3942241 w 4194032"/>
              <a:gd name="connsiteY86" fmla="*/ 2809460 h 4704521"/>
              <a:gd name="connsiteX87" fmla="*/ 3955493 w 4194032"/>
              <a:gd name="connsiteY87" fmla="*/ 2729947 h 4704521"/>
              <a:gd name="connsiteX88" fmla="*/ 3968745 w 4194032"/>
              <a:gd name="connsiteY88" fmla="*/ 2637182 h 4704521"/>
              <a:gd name="connsiteX89" fmla="*/ 3995249 w 4194032"/>
              <a:gd name="connsiteY89" fmla="*/ 2531165 h 4704521"/>
              <a:gd name="connsiteX90" fmla="*/ 4008502 w 4194032"/>
              <a:gd name="connsiteY90" fmla="*/ 2451652 h 4704521"/>
              <a:gd name="connsiteX91" fmla="*/ 4035006 w 4194032"/>
              <a:gd name="connsiteY91" fmla="*/ 2332382 h 4704521"/>
              <a:gd name="connsiteX92" fmla="*/ 4048258 w 4194032"/>
              <a:gd name="connsiteY92" fmla="*/ 2292626 h 4704521"/>
              <a:gd name="connsiteX93" fmla="*/ 4061510 w 4194032"/>
              <a:gd name="connsiteY93" fmla="*/ 2186608 h 4704521"/>
              <a:gd name="connsiteX94" fmla="*/ 4088015 w 4194032"/>
              <a:gd name="connsiteY94" fmla="*/ 2120347 h 4704521"/>
              <a:gd name="connsiteX95" fmla="*/ 4114519 w 4194032"/>
              <a:gd name="connsiteY95" fmla="*/ 2027582 h 4704521"/>
              <a:gd name="connsiteX96" fmla="*/ 4141023 w 4194032"/>
              <a:gd name="connsiteY96" fmla="*/ 1948069 h 4704521"/>
              <a:gd name="connsiteX97" fmla="*/ 4154276 w 4194032"/>
              <a:gd name="connsiteY97" fmla="*/ 1868556 h 4704521"/>
              <a:gd name="connsiteX98" fmla="*/ 4167528 w 4194032"/>
              <a:gd name="connsiteY98" fmla="*/ 1815547 h 4704521"/>
              <a:gd name="connsiteX99" fmla="*/ 4194032 w 4194032"/>
              <a:gd name="connsiteY99" fmla="*/ 1683026 h 4704521"/>
              <a:gd name="connsiteX100" fmla="*/ 4180780 w 4194032"/>
              <a:gd name="connsiteY100" fmla="*/ 1325217 h 4704521"/>
              <a:gd name="connsiteX101" fmla="*/ 4167528 w 4194032"/>
              <a:gd name="connsiteY101" fmla="*/ 1258956 h 4704521"/>
              <a:gd name="connsiteX102" fmla="*/ 4141023 w 4194032"/>
              <a:gd name="connsiteY102" fmla="*/ 954156 h 4704521"/>
              <a:gd name="connsiteX103" fmla="*/ 4114519 w 4194032"/>
              <a:gd name="connsiteY103" fmla="*/ 901147 h 4704521"/>
              <a:gd name="connsiteX104" fmla="*/ 4074762 w 4194032"/>
              <a:gd name="connsiteY104" fmla="*/ 808382 h 4704521"/>
              <a:gd name="connsiteX105" fmla="*/ 4008502 w 4194032"/>
              <a:gd name="connsiteY105" fmla="*/ 689113 h 4704521"/>
              <a:gd name="connsiteX106" fmla="*/ 3875980 w 4194032"/>
              <a:gd name="connsiteY106" fmla="*/ 636104 h 4704521"/>
              <a:gd name="connsiteX107" fmla="*/ 3796467 w 4194032"/>
              <a:gd name="connsiteY107" fmla="*/ 596347 h 4704521"/>
              <a:gd name="connsiteX108" fmla="*/ 3663945 w 4194032"/>
              <a:gd name="connsiteY108" fmla="*/ 556591 h 4704521"/>
              <a:gd name="connsiteX109" fmla="*/ 3584432 w 4194032"/>
              <a:gd name="connsiteY109" fmla="*/ 543339 h 4704521"/>
              <a:gd name="connsiteX110" fmla="*/ 3412154 w 4194032"/>
              <a:gd name="connsiteY110" fmla="*/ 450573 h 4704521"/>
              <a:gd name="connsiteX111" fmla="*/ 3332641 w 4194032"/>
              <a:gd name="connsiteY111" fmla="*/ 424069 h 4704521"/>
              <a:gd name="connsiteX112" fmla="*/ 3239876 w 4194032"/>
              <a:gd name="connsiteY112" fmla="*/ 384313 h 4704521"/>
              <a:gd name="connsiteX113" fmla="*/ 2971519 w 4194032"/>
              <a:gd name="connsiteY113" fmla="*/ 337930 h 4704521"/>
              <a:gd name="connsiteX114" fmla="*/ 2731166 w 4194032"/>
              <a:gd name="connsiteY11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969166 w 4194032"/>
              <a:gd name="connsiteY4" fmla="*/ 337930 h 4704521"/>
              <a:gd name="connsiteX5" fmla="*/ 1662867 w 4194032"/>
              <a:gd name="connsiteY5" fmla="*/ 265043 h 4704521"/>
              <a:gd name="connsiteX6" fmla="*/ 1583354 w 4194032"/>
              <a:gd name="connsiteY6" fmla="*/ 238539 h 4704521"/>
              <a:gd name="connsiteX7" fmla="*/ 1437580 w 4194032"/>
              <a:gd name="connsiteY7" fmla="*/ 225287 h 4704521"/>
              <a:gd name="connsiteX8" fmla="*/ 1172536 w 4194032"/>
              <a:gd name="connsiteY8" fmla="*/ 198782 h 4704521"/>
              <a:gd name="connsiteX9" fmla="*/ 1119528 w 4194032"/>
              <a:gd name="connsiteY9" fmla="*/ 185530 h 4704521"/>
              <a:gd name="connsiteX10" fmla="*/ 1079771 w 4194032"/>
              <a:gd name="connsiteY10" fmla="*/ 159026 h 4704521"/>
              <a:gd name="connsiteX11" fmla="*/ 1053267 w 4194032"/>
              <a:gd name="connsiteY11" fmla="*/ 132521 h 4704521"/>
              <a:gd name="connsiteX12" fmla="*/ 960502 w 4194032"/>
              <a:gd name="connsiteY12" fmla="*/ 106017 h 4704521"/>
              <a:gd name="connsiteX13" fmla="*/ 854484 w 4194032"/>
              <a:gd name="connsiteY13" fmla="*/ 66260 h 4704521"/>
              <a:gd name="connsiteX14" fmla="*/ 814728 w 4194032"/>
              <a:gd name="connsiteY14" fmla="*/ 26504 h 4704521"/>
              <a:gd name="connsiteX15" fmla="*/ 735215 w 4194032"/>
              <a:gd name="connsiteY15" fmla="*/ 0 h 4704521"/>
              <a:gd name="connsiteX16" fmla="*/ 509928 w 4194032"/>
              <a:gd name="connsiteY16" fmla="*/ 39756 h 4704521"/>
              <a:gd name="connsiteX17" fmla="*/ 443667 w 4194032"/>
              <a:gd name="connsiteY17" fmla="*/ 119269 h 4704521"/>
              <a:gd name="connsiteX18" fmla="*/ 364154 w 4194032"/>
              <a:gd name="connsiteY18" fmla="*/ 198782 h 4704521"/>
              <a:gd name="connsiteX19" fmla="*/ 284641 w 4194032"/>
              <a:gd name="connsiteY19" fmla="*/ 304800 h 4704521"/>
              <a:gd name="connsiteX20" fmla="*/ 258136 w 4194032"/>
              <a:gd name="connsiteY20" fmla="*/ 530087 h 4704521"/>
              <a:gd name="connsiteX21" fmla="*/ 244884 w 4194032"/>
              <a:gd name="connsiteY21" fmla="*/ 874643 h 4704521"/>
              <a:gd name="connsiteX22" fmla="*/ 231632 w 4194032"/>
              <a:gd name="connsiteY22" fmla="*/ 1033669 h 4704521"/>
              <a:gd name="connsiteX23" fmla="*/ 205128 w 4194032"/>
              <a:gd name="connsiteY23" fmla="*/ 1126434 h 4704521"/>
              <a:gd name="connsiteX24" fmla="*/ 191876 w 4194032"/>
              <a:gd name="connsiteY24" fmla="*/ 1179443 h 4704521"/>
              <a:gd name="connsiteX25" fmla="*/ 178623 w 4194032"/>
              <a:gd name="connsiteY25" fmla="*/ 1219200 h 4704521"/>
              <a:gd name="connsiteX26" fmla="*/ 165371 w 4194032"/>
              <a:gd name="connsiteY26" fmla="*/ 1272208 h 4704521"/>
              <a:gd name="connsiteX27" fmla="*/ 152119 w 4194032"/>
              <a:gd name="connsiteY27" fmla="*/ 1338469 h 4704521"/>
              <a:gd name="connsiteX28" fmla="*/ 125615 w 4194032"/>
              <a:gd name="connsiteY28" fmla="*/ 1404730 h 4704521"/>
              <a:gd name="connsiteX29" fmla="*/ 112362 w 4194032"/>
              <a:gd name="connsiteY29" fmla="*/ 1590260 h 4704521"/>
              <a:gd name="connsiteX30" fmla="*/ 99110 w 4194032"/>
              <a:gd name="connsiteY30" fmla="*/ 1669773 h 4704521"/>
              <a:gd name="connsiteX31" fmla="*/ 85858 w 4194032"/>
              <a:gd name="connsiteY31" fmla="*/ 1789043 h 4704521"/>
              <a:gd name="connsiteX32" fmla="*/ 59354 w 4194032"/>
              <a:gd name="connsiteY32" fmla="*/ 2014330 h 4704521"/>
              <a:gd name="connsiteX33" fmla="*/ 46102 w 4194032"/>
              <a:gd name="connsiteY33" fmla="*/ 2319130 h 4704521"/>
              <a:gd name="connsiteX34" fmla="*/ 32849 w 4194032"/>
              <a:gd name="connsiteY34" fmla="*/ 2557669 h 4704521"/>
              <a:gd name="connsiteX35" fmla="*/ 19597 w 4194032"/>
              <a:gd name="connsiteY35" fmla="*/ 2981739 h 4704521"/>
              <a:gd name="connsiteX36" fmla="*/ 46102 w 4194032"/>
              <a:gd name="connsiteY36" fmla="*/ 3922643 h 4704521"/>
              <a:gd name="connsiteX37" fmla="*/ 85858 w 4194032"/>
              <a:gd name="connsiteY37" fmla="*/ 4055165 h 4704521"/>
              <a:gd name="connsiteX38" fmla="*/ 99110 w 4194032"/>
              <a:gd name="connsiteY38" fmla="*/ 4108173 h 4704521"/>
              <a:gd name="connsiteX39" fmla="*/ 112362 w 4194032"/>
              <a:gd name="connsiteY39" fmla="*/ 4174434 h 4704521"/>
              <a:gd name="connsiteX40" fmla="*/ 152119 w 4194032"/>
              <a:gd name="connsiteY40" fmla="*/ 4240695 h 4704521"/>
              <a:gd name="connsiteX41" fmla="*/ 191876 w 4194032"/>
              <a:gd name="connsiteY41" fmla="*/ 4346713 h 4704521"/>
              <a:gd name="connsiteX42" fmla="*/ 205128 w 4194032"/>
              <a:gd name="connsiteY42" fmla="*/ 4386469 h 4704521"/>
              <a:gd name="connsiteX43" fmla="*/ 244884 w 4194032"/>
              <a:gd name="connsiteY43" fmla="*/ 4412973 h 4704521"/>
              <a:gd name="connsiteX44" fmla="*/ 271389 w 4194032"/>
              <a:gd name="connsiteY44" fmla="*/ 4439478 h 4704521"/>
              <a:gd name="connsiteX45" fmla="*/ 350902 w 4194032"/>
              <a:gd name="connsiteY45" fmla="*/ 4492487 h 4704521"/>
              <a:gd name="connsiteX46" fmla="*/ 430415 w 4194032"/>
              <a:gd name="connsiteY46" fmla="*/ 4572000 h 4704521"/>
              <a:gd name="connsiteX47" fmla="*/ 456919 w 4194032"/>
              <a:gd name="connsiteY47" fmla="*/ 4611756 h 4704521"/>
              <a:gd name="connsiteX48" fmla="*/ 496676 w 4194032"/>
              <a:gd name="connsiteY48" fmla="*/ 4625008 h 4704521"/>
              <a:gd name="connsiteX49" fmla="*/ 589441 w 4194032"/>
              <a:gd name="connsiteY49" fmla="*/ 4638260 h 4704521"/>
              <a:gd name="connsiteX50" fmla="*/ 682206 w 4194032"/>
              <a:gd name="connsiteY50" fmla="*/ 4664765 h 4704521"/>
              <a:gd name="connsiteX51" fmla="*/ 814728 w 4194032"/>
              <a:gd name="connsiteY51" fmla="*/ 4691269 h 4704521"/>
              <a:gd name="connsiteX52" fmla="*/ 1066519 w 4194032"/>
              <a:gd name="connsiteY52" fmla="*/ 4704521 h 4704521"/>
              <a:gd name="connsiteX53" fmla="*/ 1543597 w 4194032"/>
              <a:gd name="connsiteY53" fmla="*/ 4678017 h 4704521"/>
              <a:gd name="connsiteX54" fmla="*/ 1596606 w 4194032"/>
              <a:gd name="connsiteY54" fmla="*/ 4664765 h 4704521"/>
              <a:gd name="connsiteX55" fmla="*/ 1768884 w 4194032"/>
              <a:gd name="connsiteY55" fmla="*/ 4558747 h 4704521"/>
              <a:gd name="connsiteX56" fmla="*/ 1808641 w 4194032"/>
              <a:gd name="connsiteY56" fmla="*/ 4518991 h 4704521"/>
              <a:gd name="connsiteX57" fmla="*/ 1861649 w 4194032"/>
              <a:gd name="connsiteY57" fmla="*/ 4492487 h 4704521"/>
              <a:gd name="connsiteX58" fmla="*/ 2007423 w 4194032"/>
              <a:gd name="connsiteY58" fmla="*/ 4373217 h 4704521"/>
              <a:gd name="connsiteX59" fmla="*/ 2060432 w 4194032"/>
              <a:gd name="connsiteY59" fmla="*/ 4320208 h 4704521"/>
              <a:gd name="connsiteX60" fmla="*/ 2086936 w 4194032"/>
              <a:gd name="connsiteY60" fmla="*/ 4280452 h 4704521"/>
              <a:gd name="connsiteX61" fmla="*/ 2126693 w 4194032"/>
              <a:gd name="connsiteY61" fmla="*/ 4267200 h 4704521"/>
              <a:gd name="connsiteX62" fmla="*/ 2166449 w 4194032"/>
              <a:gd name="connsiteY62" fmla="*/ 4240695 h 4704521"/>
              <a:gd name="connsiteX63" fmla="*/ 2219458 w 4194032"/>
              <a:gd name="connsiteY63" fmla="*/ 4214191 h 4704521"/>
              <a:gd name="connsiteX64" fmla="*/ 2245962 w 4194032"/>
              <a:gd name="connsiteY64" fmla="*/ 4174434 h 4704521"/>
              <a:gd name="connsiteX65" fmla="*/ 2298971 w 4194032"/>
              <a:gd name="connsiteY65" fmla="*/ 4108173 h 4704521"/>
              <a:gd name="connsiteX66" fmla="*/ 2444745 w 4194032"/>
              <a:gd name="connsiteY66" fmla="*/ 4055165 h 4704521"/>
              <a:gd name="connsiteX67" fmla="*/ 2484502 w 4194032"/>
              <a:gd name="connsiteY67" fmla="*/ 4028660 h 4704521"/>
              <a:gd name="connsiteX68" fmla="*/ 2590519 w 4194032"/>
              <a:gd name="connsiteY68" fmla="*/ 3988904 h 4704521"/>
              <a:gd name="connsiteX69" fmla="*/ 2696536 w 4194032"/>
              <a:gd name="connsiteY69" fmla="*/ 3949147 h 4704521"/>
              <a:gd name="connsiteX70" fmla="*/ 2762797 w 4194032"/>
              <a:gd name="connsiteY70" fmla="*/ 3935895 h 4704521"/>
              <a:gd name="connsiteX71" fmla="*/ 2842310 w 4194032"/>
              <a:gd name="connsiteY71" fmla="*/ 3909391 h 4704521"/>
              <a:gd name="connsiteX72" fmla="*/ 2908571 w 4194032"/>
              <a:gd name="connsiteY72" fmla="*/ 3856382 h 4704521"/>
              <a:gd name="connsiteX73" fmla="*/ 2948328 w 4194032"/>
              <a:gd name="connsiteY73" fmla="*/ 3816626 h 4704521"/>
              <a:gd name="connsiteX74" fmla="*/ 2988084 w 4194032"/>
              <a:gd name="connsiteY74" fmla="*/ 3790121 h 4704521"/>
              <a:gd name="connsiteX75" fmla="*/ 3120606 w 4194032"/>
              <a:gd name="connsiteY75" fmla="*/ 3684104 h 4704521"/>
              <a:gd name="connsiteX76" fmla="*/ 3186867 w 4194032"/>
              <a:gd name="connsiteY76" fmla="*/ 3631095 h 4704521"/>
              <a:gd name="connsiteX77" fmla="*/ 3306136 w 4194032"/>
              <a:gd name="connsiteY77" fmla="*/ 3564834 h 4704521"/>
              <a:gd name="connsiteX78" fmla="*/ 3359145 w 4194032"/>
              <a:gd name="connsiteY78" fmla="*/ 3525078 h 4704521"/>
              <a:gd name="connsiteX79" fmla="*/ 3451910 w 4194032"/>
              <a:gd name="connsiteY79" fmla="*/ 3458817 h 4704521"/>
              <a:gd name="connsiteX80" fmla="*/ 3518171 w 4194032"/>
              <a:gd name="connsiteY80" fmla="*/ 3366052 h 4704521"/>
              <a:gd name="connsiteX81" fmla="*/ 3571180 w 4194032"/>
              <a:gd name="connsiteY81" fmla="*/ 3326295 h 4704521"/>
              <a:gd name="connsiteX82" fmla="*/ 3730206 w 4194032"/>
              <a:gd name="connsiteY82" fmla="*/ 3154017 h 4704521"/>
              <a:gd name="connsiteX83" fmla="*/ 3822971 w 4194032"/>
              <a:gd name="connsiteY83" fmla="*/ 3074504 h 4704521"/>
              <a:gd name="connsiteX84" fmla="*/ 3902484 w 4194032"/>
              <a:gd name="connsiteY84" fmla="*/ 2981739 h 4704521"/>
              <a:gd name="connsiteX85" fmla="*/ 3928989 w 4194032"/>
              <a:gd name="connsiteY85" fmla="*/ 2862469 h 4704521"/>
              <a:gd name="connsiteX86" fmla="*/ 3942241 w 4194032"/>
              <a:gd name="connsiteY86" fmla="*/ 2809460 h 4704521"/>
              <a:gd name="connsiteX87" fmla="*/ 3955493 w 4194032"/>
              <a:gd name="connsiteY87" fmla="*/ 2729947 h 4704521"/>
              <a:gd name="connsiteX88" fmla="*/ 3968745 w 4194032"/>
              <a:gd name="connsiteY88" fmla="*/ 2637182 h 4704521"/>
              <a:gd name="connsiteX89" fmla="*/ 3995249 w 4194032"/>
              <a:gd name="connsiteY89" fmla="*/ 2531165 h 4704521"/>
              <a:gd name="connsiteX90" fmla="*/ 4008502 w 4194032"/>
              <a:gd name="connsiteY90" fmla="*/ 2451652 h 4704521"/>
              <a:gd name="connsiteX91" fmla="*/ 4035006 w 4194032"/>
              <a:gd name="connsiteY91" fmla="*/ 2332382 h 4704521"/>
              <a:gd name="connsiteX92" fmla="*/ 4048258 w 4194032"/>
              <a:gd name="connsiteY92" fmla="*/ 2292626 h 4704521"/>
              <a:gd name="connsiteX93" fmla="*/ 4061510 w 4194032"/>
              <a:gd name="connsiteY93" fmla="*/ 2186608 h 4704521"/>
              <a:gd name="connsiteX94" fmla="*/ 4088015 w 4194032"/>
              <a:gd name="connsiteY94" fmla="*/ 2120347 h 4704521"/>
              <a:gd name="connsiteX95" fmla="*/ 4114519 w 4194032"/>
              <a:gd name="connsiteY95" fmla="*/ 2027582 h 4704521"/>
              <a:gd name="connsiteX96" fmla="*/ 4141023 w 4194032"/>
              <a:gd name="connsiteY96" fmla="*/ 1948069 h 4704521"/>
              <a:gd name="connsiteX97" fmla="*/ 4154276 w 4194032"/>
              <a:gd name="connsiteY97" fmla="*/ 1868556 h 4704521"/>
              <a:gd name="connsiteX98" fmla="*/ 4167528 w 4194032"/>
              <a:gd name="connsiteY98" fmla="*/ 1815547 h 4704521"/>
              <a:gd name="connsiteX99" fmla="*/ 4194032 w 4194032"/>
              <a:gd name="connsiteY99" fmla="*/ 1683026 h 4704521"/>
              <a:gd name="connsiteX100" fmla="*/ 4180780 w 4194032"/>
              <a:gd name="connsiteY100" fmla="*/ 1325217 h 4704521"/>
              <a:gd name="connsiteX101" fmla="*/ 4167528 w 4194032"/>
              <a:gd name="connsiteY101" fmla="*/ 1258956 h 4704521"/>
              <a:gd name="connsiteX102" fmla="*/ 4141023 w 4194032"/>
              <a:gd name="connsiteY102" fmla="*/ 954156 h 4704521"/>
              <a:gd name="connsiteX103" fmla="*/ 4114519 w 4194032"/>
              <a:gd name="connsiteY103" fmla="*/ 901147 h 4704521"/>
              <a:gd name="connsiteX104" fmla="*/ 4074762 w 4194032"/>
              <a:gd name="connsiteY104" fmla="*/ 808382 h 4704521"/>
              <a:gd name="connsiteX105" fmla="*/ 4008502 w 4194032"/>
              <a:gd name="connsiteY105" fmla="*/ 689113 h 4704521"/>
              <a:gd name="connsiteX106" fmla="*/ 3875980 w 4194032"/>
              <a:gd name="connsiteY106" fmla="*/ 636104 h 4704521"/>
              <a:gd name="connsiteX107" fmla="*/ 3796467 w 4194032"/>
              <a:gd name="connsiteY107" fmla="*/ 596347 h 4704521"/>
              <a:gd name="connsiteX108" fmla="*/ 3663945 w 4194032"/>
              <a:gd name="connsiteY108" fmla="*/ 556591 h 4704521"/>
              <a:gd name="connsiteX109" fmla="*/ 3584432 w 4194032"/>
              <a:gd name="connsiteY109" fmla="*/ 543339 h 4704521"/>
              <a:gd name="connsiteX110" fmla="*/ 3412154 w 4194032"/>
              <a:gd name="connsiteY110" fmla="*/ 450573 h 4704521"/>
              <a:gd name="connsiteX111" fmla="*/ 3332641 w 4194032"/>
              <a:gd name="connsiteY111" fmla="*/ 424069 h 4704521"/>
              <a:gd name="connsiteX112" fmla="*/ 3239876 w 4194032"/>
              <a:gd name="connsiteY112" fmla="*/ 384313 h 4704521"/>
              <a:gd name="connsiteX113" fmla="*/ 2971519 w 4194032"/>
              <a:gd name="connsiteY113" fmla="*/ 337930 h 4704521"/>
              <a:gd name="connsiteX114" fmla="*/ 2731166 w 4194032"/>
              <a:gd name="connsiteY11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1053267 w 4194032"/>
              <a:gd name="connsiteY10" fmla="*/ 132521 h 4704521"/>
              <a:gd name="connsiteX11" fmla="*/ 960502 w 4194032"/>
              <a:gd name="connsiteY11" fmla="*/ 106017 h 4704521"/>
              <a:gd name="connsiteX12" fmla="*/ 854484 w 4194032"/>
              <a:gd name="connsiteY12" fmla="*/ 66260 h 4704521"/>
              <a:gd name="connsiteX13" fmla="*/ 814728 w 4194032"/>
              <a:gd name="connsiteY13" fmla="*/ 26504 h 4704521"/>
              <a:gd name="connsiteX14" fmla="*/ 735215 w 4194032"/>
              <a:gd name="connsiteY14" fmla="*/ 0 h 4704521"/>
              <a:gd name="connsiteX15" fmla="*/ 509928 w 4194032"/>
              <a:gd name="connsiteY15" fmla="*/ 39756 h 4704521"/>
              <a:gd name="connsiteX16" fmla="*/ 443667 w 4194032"/>
              <a:gd name="connsiteY16" fmla="*/ 119269 h 4704521"/>
              <a:gd name="connsiteX17" fmla="*/ 364154 w 4194032"/>
              <a:gd name="connsiteY17" fmla="*/ 198782 h 4704521"/>
              <a:gd name="connsiteX18" fmla="*/ 284641 w 4194032"/>
              <a:gd name="connsiteY18" fmla="*/ 304800 h 4704521"/>
              <a:gd name="connsiteX19" fmla="*/ 258136 w 4194032"/>
              <a:gd name="connsiteY19" fmla="*/ 530087 h 4704521"/>
              <a:gd name="connsiteX20" fmla="*/ 244884 w 4194032"/>
              <a:gd name="connsiteY20" fmla="*/ 874643 h 4704521"/>
              <a:gd name="connsiteX21" fmla="*/ 231632 w 4194032"/>
              <a:gd name="connsiteY21" fmla="*/ 1033669 h 4704521"/>
              <a:gd name="connsiteX22" fmla="*/ 205128 w 4194032"/>
              <a:gd name="connsiteY22" fmla="*/ 1126434 h 4704521"/>
              <a:gd name="connsiteX23" fmla="*/ 191876 w 4194032"/>
              <a:gd name="connsiteY23" fmla="*/ 1179443 h 4704521"/>
              <a:gd name="connsiteX24" fmla="*/ 178623 w 4194032"/>
              <a:gd name="connsiteY24" fmla="*/ 1219200 h 4704521"/>
              <a:gd name="connsiteX25" fmla="*/ 165371 w 4194032"/>
              <a:gd name="connsiteY25" fmla="*/ 1272208 h 4704521"/>
              <a:gd name="connsiteX26" fmla="*/ 152119 w 4194032"/>
              <a:gd name="connsiteY26" fmla="*/ 1338469 h 4704521"/>
              <a:gd name="connsiteX27" fmla="*/ 125615 w 4194032"/>
              <a:gd name="connsiteY27" fmla="*/ 1404730 h 4704521"/>
              <a:gd name="connsiteX28" fmla="*/ 112362 w 4194032"/>
              <a:gd name="connsiteY28" fmla="*/ 1590260 h 4704521"/>
              <a:gd name="connsiteX29" fmla="*/ 99110 w 4194032"/>
              <a:gd name="connsiteY29" fmla="*/ 1669773 h 4704521"/>
              <a:gd name="connsiteX30" fmla="*/ 85858 w 4194032"/>
              <a:gd name="connsiteY30" fmla="*/ 1789043 h 4704521"/>
              <a:gd name="connsiteX31" fmla="*/ 59354 w 4194032"/>
              <a:gd name="connsiteY31" fmla="*/ 2014330 h 4704521"/>
              <a:gd name="connsiteX32" fmla="*/ 46102 w 4194032"/>
              <a:gd name="connsiteY32" fmla="*/ 2319130 h 4704521"/>
              <a:gd name="connsiteX33" fmla="*/ 32849 w 4194032"/>
              <a:gd name="connsiteY33" fmla="*/ 2557669 h 4704521"/>
              <a:gd name="connsiteX34" fmla="*/ 19597 w 4194032"/>
              <a:gd name="connsiteY34" fmla="*/ 2981739 h 4704521"/>
              <a:gd name="connsiteX35" fmla="*/ 46102 w 4194032"/>
              <a:gd name="connsiteY35" fmla="*/ 3922643 h 4704521"/>
              <a:gd name="connsiteX36" fmla="*/ 85858 w 4194032"/>
              <a:gd name="connsiteY36" fmla="*/ 4055165 h 4704521"/>
              <a:gd name="connsiteX37" fmla="*/ 99110 w 4194032"/>
              <a:gd name="connsiteY37" fmla="*/ 4108173 h 4704521"/>
              <a:gd name="connsiteX38" fmla="*/ 112362 w 4194032"/>
              <a:gd name="connsiteY38" fmla="*/ 4174434 h 4704521"/>
              <a:gd name="connsiteX39" fmla="*/ 152119 w 4194032"/>
              <a:gd name="connsiteY39" fmla="*/ 4240695 h 4704521"/>
              <a:gd name="connsiteX40" fmla="*/ 191876 w 4194032"/>
              <a:gd name="connsiteY40" fmla="*/ 4346713 h 4704521"/>
              <a:gd name="connsiteX41" fmla="*/ 205128 w 4194032"/>
              <a:gd name="connsiteY41" fmla="*/ 4386469 h 4704521"/>
              <a:gd name="connsiteX42" fmla="*/ 244884 w 4194032"/>
              <a:gd name="connsiteY42" fmla="*/ 4412973 h 4704521"/>
              <a:gd name="connsiteX43" fmla="*/ 271389 w 4194032"/>
              <a:gd name="connsiteY43" fmla="*/ 4439478 h 4704521"/>
              <a:gd name="connsiteX44" fmla="*/ 350902 w 4194032"/>
              <a:gd name="connsiteY44" fmla="*/ 4492487 h 4704521"/>
              <a:gd name="connsiteX45" fmla="*/ 430415 w 4194032"/>
              <a:gd name="connsiteY45" fmla="*/ 4572000 h 4704521"/>
              <a:gd name="connsiteX46" fmla="*/ 456919 w 4194032"/>
              <a:gd name="connsiteY46" fmla="*/ 4611756 h 4704521"/>
              <a:gd name="connsiteX47" fmla="*/ 496676 w 4194032"/>
              <a:gd name="connsiteY47" fmla="*/ 4625008 h 4704521"/>
              <a:gd name="connsiteX48" fmla="*/ 589441 w 4194032"/>
              <a:gd name="connsiteY48" fmla="*/ 4638260 h 4704521"/>
              <a:gd name="connsiteX49" fmla="*/ 682206 w 4194032"/>
              <a:gd name="connsiteY49" fmla="*/ 4664765 h 4704521"/>
              <a:gd name="connsiteX50" fmla="*/ 814728 w 4194032"/>
              <a:gd name="connsiteY50" fmla="*/ 4691269 h 4704521"/>
              <a:gd name="connsiteX51" fmla="*/ 1066519 w 4194032"/>
              <a:gd name="connsiteY51" fmla="*/ 4704521 h 4704521"/>
              <a:gd name="connsiteX52" fmla="*/ 1543597 w 4194032"/>
              <a:gd name="connsiteY52" fmla="*/ 4678017 h 4704521"/>
              <a:gd name="connsiteX53" fmla="*/ 1596606 w 4194032"/>
              <a:gd name="connsiteY53" fmla="*/ 4664765 h 4704521"/>
              <a:gd name="connsiteX54" fmla="*/ 1768884 w 4194032"/>
              <a:gd name="connsiteY54" fmla="*/ 4558747 h 4704521"/>
              <a:gd name="connsiteX55" fmla="*/ 1808641 w 4194032"/>
              <a:gd name="connsiteY55" fmla="*/ 4518991 h 4704521"/>
              <a:gd name="connsiteX56" fmla="*/ 1861649 w 4194032"/>
              <a:gd name="connsiteY56" fmla="*/ 4492487 h 4704521"/>
              <a:gd name="connsiteX57" fmla="*/ 2007423 w 4194032"/>
              <a:gd name="connsiteY57" fmla="*/ 4373217 h 4704521"/>
              <a:gd name="connsiteX58" fmla="*/ 2060432 w 4194032"/>
              <a:gd name="connsiteY58" fmla="*/ 4320208 h 4704521"/>
              <a:gd name="connsiteX59" fmla="*/ 2086936 w 4194032"/>
              <a:gd name="connsiteY59" fmla="*/ 4280452 h 4704521"/>
              <a:gd name="connsiteX60" fmla="*/ 2126693 w 4194032"/>
              <a:gd name="connsiteY60" fmla="*/ 4267200 h 4704521"/>
              <a:gd name="connsiteX61" fmla="*/ 2166449 w 4194032"/>
              <a:gd name="connsiteY61" fmla="*/ 4240695 h 4704521"/>
              <a:gd name="connsiteX62" fmla="*/ 2219458 w 4194032"/>
              <a:gd name="connsiteY62" fmla="*/ 4214191 h 4704521"/>
              <a:gd name="connsiteX63" fmla="*/ 2245962 w 4194032"/>
              <a:gd name="connsiteY63" fmla="*/ 4174434 h 4704521"/>
              <a:gd name="connsiteX64" fmla="*/ 2298971 w 4194032"/>
              <a:gd name="connsiteY64" fmla="*/ 4108173 h 4704521"/>
              <a:gd name="connsiteX65" fmla="*/ 2444745 w 4194032"/>
              <a:gd name="connsiteY65" fmla="*/ 4055165 h 4704521"/>
              <a:gd name="connsiteX66" fmla="*/ 2484502 w 4194032"/>
              <a:gd name="connsiteY66" fmla="*/ 4028660 h 4704521"/>
              <a:gd name="connsiteX67" fmla="*/ 2590519 w 4194032"/>
              <a:gd name="connsiteY67" fmla="*/ 3988904 h 4704521"/>
              <a:gd name="connsiteX68" fmla="*/ 2696536 w 4194032"/>
              <a:gd name="connsiteY68" fmla="*/ 3949147 h 4704521"/>
              <a:gd name="connsiteX69" fmla="*/ 2762797 w 4194032"/>
              <a:gd name="connsiteY69" fmla="*/ 3935895 h 4704521"/>
              <a:gd name="connsiteX70" fmla="*/ 2842310 w 4194032"/>
              <a:gd name="connsiteY70" fmla="*/ 3909391 h 4704521"/>
              <a:gd name="connsiteX71" fmla="*/ 2908571 w 4194032"/>
              <a:gd name="connsiteY71" fmla="*/ 3856382 h 4704521"/>
              <a:gd name="connsiteX72" fmla="*/ 2948328 w 4194032"/>
              <a:gd name="connsiteY72" fmla="*/ 3816626 h 4704521"/>
              <a:gd name="connsiteX73" fmla="*/ 2988084 w 4194032"/>
              <a:gd name="connsiteY73" fmla="*/ 3790121 h 4704521"/>
              <a:gd name="connsiteX74" fmla="*/ 3120606 w 4194032"/>
              <a:gd name="connsiteY74" fmla="*/ 3684104 h 4704521"/>
              <a:gd name="connsiteX75" fmla="*/ 3186867 w 4194032"/>
              <a:gd name="connsiteY75" fmla="*/ 3631095 h 4704521"/>
              <a:gd name="connsiteX76" fmla="*/ 3306136 w 4194032"/>
              <a:gd name="connsiteY76" fmla="*/ 3564834 h 4704521"/>
              <a:gd name="connsiteX77" fmla="*/ 3359145 w 4194032"/>
              <a:gd name="connsiteY77" fmla="*/ 3525078 h 4704521"/>
              <a:gd name="connsiteX78" fmla="*/ 3451910 w 4194032"/>
              <a:gd name="connsiteY78" fmla="*/ 3458817 h 4704521"/>
              <a:gd name="connsiteX79" fmla="*/ 3518171 w 4194032"/>
              <a:gd name="connsiteY79" fmla="*/ 3366052 h 4704521"/>
              <a:gd name="connsiteX80" fmla="*/ 3571180 w 4194032"/>
              <a:gd name="connsiteY80" fmla="*/ 3326295 h 4704521"/>
              <a:gd name="connsiteX81" fmla="*/ 3730206 w 4194032"/>
              <a:gd name="connsiteY81" fmla="*/ 3154017 h 4704521"/>
              <a:gd name="connsiteX82" fmla="*/ 3822971 w 4194032"/>
              <a:gd name="connsiteY82" fmla="*/ 3074504 h 4704521"/>
              <a:gd name="connsiteX83" fmla="*/ 3902484 w 4194032"/>
              <a:gd name="connsiteY83" fmla="*/ 2981739 h 4704521"/>
              <a:gd name="connsiteX84" fmla="*/ 3928989 w 4194032"/>
              <a:gd name="connsiteY84" fmla="*/ 2862469 h 4704521"/>
              <a:gd name="connsiteX85" fmla="*/ 3942241 w 4194032"/>
              <a:gd name="connsiteY85" fmla="*/ 2809460 h 4704521"/>
              <a:gd name="connsiteX86" fmla="*/ 3955493 w 4194032"/>
              <a:gd name="connsiteY86" fmla="*/ 2729947 h 4704521"/>
              <a:gd name="connsiteX87" fmla="*/ 3968745 w 4194032"/>
              <a:gd name="connsiteY87" fmla="*/ 2637182 h 4704521"/>
              <a:gd name="connsiteX88" fmla="*/ 3995249 w 4194032"/>
              <a:gd name="connsiteY88" fmla="*/ 2531165 h 4704521"/>
              <a:gd name="connsiteX89" fmla="*/ 4008502 w 4194032"/>
              <a:gd name="connsiteY89" fmla="*/ 2451652 h 4704521"/>
              <a:gd name="connsiteX90" fmla="*/ 4035006 w 4194032"/>
              <a:gd name="connsiteY90" fmla="*/ 2332382 h 4704521"/>
              <a:gd name="connsiteX91" fmla="*/ 4048258 w 4194032"/>
              <a:gd name="connsiteY91" fmla="*/ 2292626 h 4704521"/>
              <a:gd name="connsiteX92" fmla="*/ 4061510 w 4194032"/>
              <a:gd name="connsiteY92" fmla="*/ 2186608 h 4704521"/>
              <a:gd name="connsiteX93" fmla="*/ 4088015 w 4194032"/>
              <a:gd name="connsiteY93" fmla="*/ 2120347 h 4704521"/>
              <a:gd name="connsiteX94" fmla="*/ 4114519 w 4194032"/>
              <a:gd name="connsiteY94" fmla="*/ 2027582 h 4704521"/>
              <a:gd name="connsiteX95" fmla="*/ 4141023 w 4194032"/>
              <a:gd name="connsiteY95" fmla="*/ 1948069 h 4704521"/>
              <a:gd name="connsiteX96" fmla="*/ 4154276 w 4194032"/>
              <a:gd name="connsiteY96" fmla="*/ 1868556 h 4704521"/>
              <a:gd name="connsiteX97" fmla="*/ 4167528 w 4194032"/>
              <a:gd name="connsiteY97" fmla="*/ 1815547 h 4704521"/>
              <a:gd name="connsiteX98" fmla="*/ 4194032 w 4194032"/>
              <a:gd name="connsiteY98" fmla="*/ 1683026 h 4704521"/>
              <a:gd name="connsiteX99" fmla="*/ 4180780 w 4194032"/>
              <a:gd name="connsiteY99" fmla="*/ 1325217 h 4704521"/>
              <a:gd name="connsiteX100" fmla="*/ 4167528 w 4194032"/>
              <a:gd name="connsiteY100" fmla="*/ 1258956 h 4704521"/>
              <a:gd name="connsiteX101" fmla="*/ 4141023 w 4194032"/>
              <a:gd name="connsiteY101" fmla="*/ 954156 h 4704521"/>
              <a:gd name="connsiteX102" fmla="*/ 4114519 w 4194032"/>
              <a:gd name="connsiteY102" fmla="*/ 901147 h 4704521"/>
              <a:gd name="connsiteX103" fmla="*/ 4074762 w 4194032"/>
              <a:gd name="connsiteY103" fmla="*/ 808382 h 4704521"/>
              <a:gd name="connsiteX104" fmla="*/ 4008502 w 4194032"/>
              <a:gd name="connsiteY104" fmla="*/ 689113 h 4704521"/>
              <a:gd name="connsiteX105" fmla="*/ 3875980 w 4194032"/>
              <a:gd name="connsiteY105" fmla="*/ 636104 h 4704521"/>
              <a:gd name="connsiteX106" fmla="*/ 3796467 w 4194032"/>
              <a:gd name="connsiteY106" fmla="*/ 596347 h 4704521"/>
              <a:gd name="connsiteX107" fmla="*/ 3663945 w 4194032"/>
              <a:gd name="connsiteY107" fmla="*/ 556591 h 4704521"/>
              <a:gd name="connsiteX108" fmla="*/ 3584432 w 4194032"/>
              <a:gd name="connsiteY108" fmla="*/ 543339 h 4704521"/>
              <a:gd name="connsiteX109" fmla="*/ 3412154 w 4194032"/>
              <a:gd name="connsiteY109" fmla="*/ 450573 h 4704521"/>
              <a:gd name="connsiteX110" fmla="*/ 3332641 w 4194032"/>
              <a:gd name="connsiteY110" fmla="*/ 424069 h 4704521"/>
              <a:gd name="connsiteX111" fmla="*/ 3239876 w 4194032"/>
              <a:gd name="connsiteY111" fmla="*/ 384313 h 4704521"/>
              <a:gd name="connsiteX112" fmla="*/ 2971519 w 4194032"/>
              <a:gd name="connsiteY112" fmla="*/ 337930 h 4704521"/>
              <a:gd name="connsiteX113" fmla="*/ 2731166 w 4194032"/>
              <a:gd name="connsiteY11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1053267 w 4194032"/>
              <a:gd name="connsiteY10" fmla="*/ 132521 h 4704521"/>
              <a:gd name="connsiteX11" fmla="*/ 960502 w 4194032"/>
              <a:gd name="connsiteY11" fmla="*/ 106017 h 4704521"/>
              <a:gd name="connsiteX12" fmla="*/ 854484 w 4194032"/>
              <a:gd name="connsiteY12" fmla="*/ 66260 h 4704521"/>
              <a:gd name="connsiteX13" fmla="*/ 735215 w 4194032"/>
              <a:gd name="connsiteY13" fmla="*/ 0 h 4704521"/>
              <a:gd name="connsiteX14" fmla="*/ 509928 w 4194032"/>
              <a:gd name="connsiteY14" fmla="*/ 39756 h 4704521"/>
              <a:gd name="connsiteX15" fmla="*/ 443667 w 4194032"/>
              <a:gd name="connsiteY15" fmla="*/ 119269 h 4704521"/>
              <a:gd name="connsiteX16" fmla="*/ 364154 w 4194032"/>
              <a:gd name="connsiteY16" fmla="*/ 198782 h 4704521"/>
              <a:gd name="connsiteX17" fmla="*/ 284641 w 4194032"/>
              <a:gd name="connsiteY17" fmla="*/ 304800 h 4704521"/>
              <a:gd name="connsiteX18" fmla="*/ 258136 w 4194032"/>
              <a:gd name="connsiteY18" fmla="*/ 530087 h 4704521"/>
              <a:gd name="connsiteX19" fmla="*/ 244884 w 4194032"/>
              <a:gd name="connsiteY19" fmla="*/ 874643 h 4704521"/>
              <a:gd name="connsiteX20" fmla="*/ 231632 w 4194032"/>
              <a:gd name="connsiteY20" fmla="*/ 1033669 h 4704521"/>
              <a:gd name="connsiteX21" fmla="*/ 205128 w 4194032"/>
              <a:gd name="connsiteY21" fmla="*/ 1126434 h 4704521"/>
              <a:gd name="connsiteX22" fmla="*/ 191876 w 4194032"/>
              <a:gd name="connsiteY22" fmla="*/ 1179443 h 4704521"/>
              <a:gd name="connsiteX23" fmla="*/ 178623 w 4194032"/>
              <a:gd name="connsiteY23" fmla="*/ 1219200 h 4704521"/>
              <a:gd name="connsiteX24" fmla="*/ 165371 w 4194032"/>
              <a:gd name="connsiteY24" fmla="*/ 1272208 h 4704521"/>
              <a:gd name="connsiteX25" fmla="*/ 152119 w 4194032"/>
              <a:gd name="connsiteY25" fmla="*/ 1338469 h 4704521"/>
              <a:gd name="connsiteX26" fmla="*/ 125615 w 4194032"/>
              <a:gd name="connsiteY26" fmla="*/ 1404730 h 4704521"/>
              <a:gd name="connsiteX27" fmla="*/ 112362 w 4194032"/>
              <a:gd name="connsiteY27" fmla="*/ 1590260 h 4704521"/>
              <a:gd name="connsiteX28" fmla="*/ 99110 w 4194032"/>
              <a:gd name="connsiteY28" fmla="*/ 1669773 h 4704521"/>
              <a:gd name="connsiteX29" fmla="*/ 85858 w 4194032"/>
              <a:gd name="connsiteY29" fmla="*/ 1789043 h 4704521"/>
              <a:gd name="connsiteX30" fmla="*/ 59354 w 4194032"/>
              <a:gd name="connsiteY30" fmla="*/ 2014330 h 4704521"/>
              <a:gd name="connsiteX31" fmla="*/ 46102 w 4194032"/>
              <a:gd name="connsiteY31" fmla="*/ 2319130 h 4704521"/>
              <a:gd name="connsiteX32" fmla="*/ 32849 w 4194032"/>
              <a:gd name="connsiteY32" fmla="*/ 2557669 h 4704521"/>
              <a:gd name="connsiteX33" fmla="*/ 19597 w 4194032"/>
              <a:gd name="connsiteY33" fmla="*/ 2981739 h 4704521"/>
              <a:gd name="connsiteX34" fmla="*/ 46102 w 4194032"/>
              <a:gd name="connsiteY34" fmla="*/ 3922643 h 4704521"/>
              <a:gd name="connsiteX35" fmla="*/ 85858 w 4194032"/>
              <a:gd name="connsiteY35" fmla="*/ 4055165 h 4704521"/>
              <a:gd name="connsiteX36" fmla="*/ 99110 w 4194032"/>
              <a:gd name="connsiteY36" fmla="*/ 4108173 h 4704521"/>
              <a:gd name="connsiteX37" fmla="*/ 112362 w 4194032"/>
              <a:gd name="connsiteY37" fmla="*/ 4174434 h 4704521"/>
              <a:gd name="connsiteX38" fmla="*/ 152119 w 4194032"/>
              <a:gd name="connsiteY38" fmla="*/ 4240695 h 4704521"/>
              <a:gd name="connsiteX39" fmla="*/ 191876 w 4194032"/>
              <a:gd name="connsiteY39" fmla="*/ 4346713 h 4704521"/>
              <a:gd name="connsiteX40" fmla="*/ 205128 w 4194032"/>
              <a:gd name="connsiteY40" fmla="*/ 4386469 h 4704521"/>
              <a:gd name="connsiteX41" fmla="*/ 244884 w 4194032"/>
              <a:gd name="connsiteY41" fmla="*/ 4412973 h 4704521"/>
              <a:gd name="connsiteX42" fmla="*/ 271389 w 4194032"/>
              <a:gd name="connsiteY42" fmla="*/ 4439478 h 4704521"/>
              <a:gd name="connsiteX43" fmla="*/ 350902 w 4194032"/>
              <a:gd name="connsiteY43" fmla="*/ 4492487 h 4704521"/>
              <a:gd name="connsiteX44" fmla="*/ 430415 w 4194032"/>
              <a:gd name="connsiteY44" fmla="*/ 4572000 h 4704521"/>
              <a:gd name="connsiteX45" fmla="*/ 456919 w 4194032"/>
              <a:gd name="connsiteY45" fmla="*/ 4611756 h 4704521"/>
              <a:gd name="connsiteX46" fmla="*/ 496676 w 4194032"/>
              <a:gd name="connsiteY46" fmla="*/ 4625008 h 4704521"/>
              <a:gd name="connsiteX47" fmla="*/ 589441 w 4194032"/>
              <a:gd name="connsiteY47" fmla="*/ 4638260 h 4704521"/>
              <a:gd name="connsiteX48" fmla="*/ 682206 w 4194032"/>
              <a:gd name="connsiteY48" fmla="*/ 4664765 h 4704521"/>
              <a:gd name="connsiteX49" fmla="*/ 814728 w 4194032"/>
              <a:gd name="connsiteY49" fmla="*/ 4691269 h 4704521"/>
              <a:gd name="connsiteX50" fmla="*/ 1066519 w 4194032"/>
              <a:gd name="connsiteY50" fmla="*/ 4704521 h 4704521"/>
              <a:gd name="connsiteX51" fmla="*/ 1543597 w 4194032"/>
              <a:gd name="connsiteY51" fmla="*/ 4678017 h 4704521"/>
              <a:gd name="connsiteX52" fmla="*/ 1596606 w 4194032"/>
              <a:gd name="connsiteY52" fmla="*/ 4664765 h 4704521"/>
              <a:gd name="connsiteX53" fmla="*/ 1768884 w 4194032"/>
              <a:gd name="connsiteY53" fmla="*/ 4558747 h 4704521"/>
              <a:gd name="connsiteX54" fmla="*/ 1808641 w 4194032"/>
              <a:gd name="connsiteY54" fmla="*/ 4518991 h 4704521"/>
              <a:gd name="connsiteX55" fmla="*/ 1861649 w 4194032"/>
              <a:gd name="connsiteY55" fmla="*/ 4492487 h 4704521"/>
              <a:gd name="connsiteX56" fmla="*/ 2007423 w 4194032"/>
              <a:gd name="connsiteY56" fmla="*/ 4373217 h 4704521"/>
              <a:gd name="connsiteX57" fmla="*/ 2060432 w 4194032"/>
              <a:gd name="connsiteY57" fmla="*/ 4320208 h 4704521"/>
              <a:gd name="connsiteX58" fmla="*/ 2086936 w 4194032"/>
              <a:gd name="connsiteY58" fmla="*/ 4280452 h 4704521"/>
              <a:gd name="connsiteX59" fmla="*/ 2126693 w 4194032"/>
              <a:gd name="connsiteY59" fmla="*/ 4267200 h 4704521"/>
              <a:gd name="connsiteX60" fmla="*/ 2166449 w 4194032"/>
              <a:gd name="connsiteY60" fmla="*/ 4240695 h 4704521"/>
              <a:gd name="connsiteX61" fmla="*/ 2219458 w 4194032"/>
              <a:gd name="connsiteY61" fmla="*/ 4214191 h 4704521"/>
              <a:gd name="connsiteX62" fmla="*/ 2245962 w 4194032"/>
              <a:gd name="connsiteY62" fmla="*/ 4174434 h 4704521"/>
              <a:gd name="connsiteX63" fmla="*/ 2298971 w 4194032"/>
              <a:gd name="connsiteY63" fmla="*/ 4108173 h 4704521"/>
              <a:gd name="connsiteX64" fmla="*/ 2444745 w 4194032"/>
              <a:gd name="connsiteY64" fmla="*/ 4055165 h 4704521"/>
              <a:gd name="connsiteX65" fmla="*/ 2484502 w 4194032"/>
              <a:gd name="connsiteY65" fmla="*/ 4028660 h 4704521"/>
              <a:gd name="connsiteX66" fmla="*/ 2590519 w 4194032"/>
              <a:gd name="connsiteY66" fmla="*/ 3988904 h 4704521"/>
              <a:gd name="connsiteX67" fmla="*/ 2696536 w 4194032"/>
              <a:gd name="connsiteY67" fmla="*/ 3949147 h 4704521"/>
              <a:gd name="connsiteX68" fmla="*/ 2762797 w 4194032"/>
              <a:gd name="connsiteY68" fmla="*/ 3935895 h 4704521"/>
              <a:gd name="connsiteX69" fmla="*/ 2842310 w 4194032"/>
              <a:gd name="connsiteY69" fmla="*/ 3909391 h 4704521"/>
              <a:gd name="connsiteX70" fmla="*/ 2908571 w 4194032"/>
              <a:gd name="connsiteY70" fmla="*/ 3856382 h 4704521"/>
              <a:gd name="connsiteX71" fmla="*/ 2948328 w 4194032"/>
              <a:gd name="connsiteY71" fmla="*/ 3816626 h 4704521"/>
              <a:gd name="connsiteX72" fmla="*/ 2988084 w 4194032"/>
              <a:gd name="connsiteY72" fmla="*/ 3790121 h 4704521"/>
              <a:gd name="connsiteX73" fmla="*/ 3120606 w 4194032"/>
              <a:gd name="connsiteY73" fmla="*/ 3684104 h 4704521"/>
              <a:gd name="connsiteX74" fmla="*/ 3186867 w 4194032"/>
              <a:gd name="connsiteY74" fmla="*/ 3631095 h 4704521"/>
              <a:gd name="connsiteX75" fmla="*/ 3306136 w 4194032"/>
              <a:gd name="connsiteY75" fmla="*/ 3564834 h 4704521"/>
              <a:gd name="connsiteX76" fmla="*/ 3359145 w 4194032"/>
              <a:gd name="connsiteY76" fmla="*/ 3525078 h 4704521"/>
              <a:gd name="connsiteX77" fmla="*/ 3451910 w 4194032"/>
              <a:gd name="connsiteY77" fmla="*/ 3458817 h 4704521"/>
              <a:gd name="connsiteX78" fmla="*/ 3518171 w 4194032"/>
              <a:gd name="connsiteY78" fmla="*/ 3366052 h 4704521"/>
              <a:gd name="connsiteX79" fmla="*/ 3571180 w 4194032"/>
              <a:gd name="connsiteY79" fmla="*/ 3326295 h 4704521"/>
              <a:gd name="connsiteX80" fmla="*/ 3730206 w 4194032"/>
              <a:gd name="connsiteY80" fmla="*/ 3154017 h 4704521"/>
              <a:gd name="connsiteX81" fmla="*/ 3822971 w 4194032"/>
              <a:gd name="connsiteY81" fmla="*/ 3074504 h 4704521"/>
              <a:gd name="connsiteX82" fmla="*/ 3902484 w 4194032"/>
              <a:gd name="connsiteY82" fmla="*/ 2981739 h 4704521"/>
              <a:gd name="connsiteX83" fmla="*/ 3928989 w 4194032"/>
              <a:gd name="connsiteY83" fmla="*/ 2862469 h 4704521"/>
              <a:gd name="connsiteX84" fmla="*/ 3942241 w 4194032"/>
              <a:gd name="connsiteY84" fmla="*/ 2809460 h 4704521"/>
              <a:gd name="connsiteX85" fmla="*/ 3955493 w 4194032"/>
              <a:gd name="connsiteY85" fmla="*/ 2729947 h 4704521"/>
              <a:gd name="connsiteX86" fmla="*/ 3968745 w 4194032"/>
              <a:gd name="connsiteY86" fmla="*/ 2637182 h 4704521"/>
              <a:gd name="connsiteX87" fmla="*/ 3995249 w 4194032"/>
              <a:gd name="connsiteY87" fmla="*/ 2531165 h 4704521"/>
              <a:gd name="connsiteX88" fmla="*/ 4008502 w 4194032"/>
              <a:gd name="connsiteY88" fmla="*/ 2451652 h 4704521"/>
              <a:gd name="connsiteX89" fmla="*/ 4035006 w 4194032"/>
              <a:gd name="connsiteY89" fmla="*/ 2332382 h 4704521"/>
              <a:gd name="connsiteX90" fmla="*/ 4048258 w 4194032"/>
              <a:gd name="connsiteY90" fmla="*/ 2292626 h 4704521"/>
              <a:gd name="connsiteX91" fmla="*/ 4061510 w 4194032"/>
              <a:gd name="connsiteY91" fmla="*/ 2186608 h 4704521"/>
              <a:gd name="connsiteX92" fmla="*/ 4088015 w 4194032"/>
              <a:gd name="connsiteY92" fmla="*/ 2120347 h 4704521"/>
              <a:gd name="connsiteX93" fmla="*/ 4114519 w 4194032"/>
              <a:gd name="connsiteY93" fmla="*/ 2027582 h 4704521"/>
              <a:gd name="connsiteX94" fmla="*/ 4141023 w 4194032"/>
              <a:gd name="connsiteY94" fmla="*/ 1948069 h 4704521"/>
              <a:gd name="connsiteX95" fmla="*/ 4154276 w 4194032"/>
              <a:gd name="connsiteY95" fmla="*/ 1868556 h 4704521"/>
              <a:gd name="connsiteX96" fmla="*/ 4167528 w 4194032"/>
              <a:gd name="connsiteY96" fmla="*/ 1815547 h 4704521"/>
              <a:gd name="connsiteX97" fmla="*/ 4194032 w 4194032"/>
              <a:gd name="connsiteY97" fmla="*/ 1683026 h 4704521"/>
              <a:gd name="connsiteX98" fmla="*/ 4180780 w 4194032"/>
              <a:gd name="connsiteY98" fmla="*/ 1325217 h 4704521"/>
              <a:gd name="connsiteX99" fmla="*/ 4167528 w 4194032"/>
              <a:gd name="connsiteY99" fmla="*/ 1258956 h 4704521"/>
              <a:gd name="connsiteX100" fmla="*/ 4141023 w 4194032"/>
              <a:gd name="connsiteY100" fmla="*/ 954156 h 4704521"/>
              <a:gd name="connsiteX101" fmla="*/ 4114519 w 4194032"/>
              <a:gd name="connsiteY101" fmla="*/ 901147 h 4704521"/>
              <a:gd name="connsiteX102" fmla="*/ 4074762 w 4194032"/>
              <a:gd name="connsiteY102" fmla="*/ 808382 h 4704521"/>
              <a:gd name="connsiteX103" fmla="*/ 4008502 w 4194032"/>
              <a:gd name="connsiteY103" fmla="*/ 689113 h 4704521"/>
              <a:gd name="connsiteX104" fmla="*/ 3875980 w 4194032"/>
              <a:gd name="connsiteY104" fmla="*/ 636104 h 4704521"/>
              <a:gd name="connsiteX105" fmla="*/ 3796467 w 4194032"/>
              <a:gd name="connsiteY105" fmla="*/ 596347 h 4704521"/>
              <a:gd name="connsiteX106" fmla="*/ 3663945 w 4194032"/>
              <a:gd name="connsiteY106" fmla="*/ 556591 h 4704521"/>
              <a:gd name="connsiteX107" fmla="*/ 3584432 w 4194032"/>
              <a:gd name="connsiteY107" fmla="*/ 543339 h 4704521"/>
              <a:gd name="connsiteX108" fmla="*/ 3412154 w 4194032"/>
              <a:gd name="connsiteY108" fmla="*/ 450573 h 4704521"/>
              <a:gd name="connsiteX109" fmla="*/ 3332641 w 4194032"/>
              <a:gd name="connsiteY109" fmla="*/ 424069 h 4704521"/>
              <a:gd name="connsiteX110" fmla="*/ 3239876 w 4194032"/>
              <a:gd name="connsiteY110" fmla="*/ 384313 h 4704521"/>
              <a:gd name="connsiteX111" fmla="*/ 2971519 w 4194032"/>
              <a:gd name="connsiteY111" fmla="*/ 337930 h 4704521"/>
              <a:gd name="connsiteX112" fmla="*/ 2731166 w 4194032"/>
              <a:gd name="connsiteY11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960502 w 4194032"/>
              <a:gd name="connsiteY10" fmla="*/ 106017 h 4704521"/>
              <a:gd name="connsiteX11" fmla="*/ 854484 w 4194032"/>
              <a:gd name="connsiteY11" fmla="*/ 66260 h 4704521"/>
              <a:gd name="connsiteX12" fmla="*/ 735215 w 4194032"/>
              <a:gd name="connsiteY12" fmla="*/ 0 h 4704521"/>
              <a:gd name="connsiteX13" fmla="*/ 509928 w 4194032"/>
              <a:gd name="connsiteY13" fmla="*/ 39756 h 4704521"/>
              <a:gd name="connsiteX14" fmla="*/ 443667 w 4194032"/>
              <a:gd name="connsiteY14" fmla="*/ 119269 h 4704521"/>
              <a:gd name="connsiteX15" fmla="*/ 364154 w 4194032"/>
              <a:gd name="connsiteY15" fmla="*/ 198782 h 4704521"/>
              <a:gd name="connsiteX16" fmla="*/ 284641 w 4194032"/>
              <a:gd name="connsiteY16" fmla="*/ 304800 h 4704521"/>
              <a:gd name="connsiteX17" fmla="*/ 258136 w 4194032"/>
              <a:gd name="connsiteY17" fmla="*/ 530087 h 4704521"/>
              <a:gd name="connsiteX18" fmla="*/ 244884 w 4194032"/>
              <a:gd name="connsiteY18" fmla="*/ 874643 h 4704521"/>
              <a:gd name="connsiteX19" fmla="*/ 231632 w 4194032"/>
              <a:gd name="connsiteY19" fmla="*/ 1033669 h 4704521"/>
              <a:gd name="connsiteX20" fmla="*/ 205128 w 4194032"/>
              <a:gd name="connsiteY20" fmla="*/ 1126434 h 4704521"/>
              <a:gd name="connsiteX21" fmla="*/ 191876 w 4194032"/>
              <a:gd name="connsiteY21" fmla="*/ 1179443 h 4704521"/>
              <a:gd name="connsiteX22" fmla="*/ 178623 w 4194032"/>
              <a:gd name="connsiteY22" fmla="*/ 1219200 h 4704521"/>
              <a:gd name="connsiteX23" fmla="*/ 165371 w 4194032"/>
              <a:gd name="connsiteY23" fmla="*/ 1272208 h 4704521"/>
              <a:gd name="connsiteX24" fmla="*/ 152119 w 4194032"/>
              <a:gd name="connsiteY24" fmla="*/ 1338469 h 4704521"/>
              <a:gd name="connsiteX25" fmla="*/ 125615 w 4194032"/>
              <a:gd name="connsiteY25" fmla="*/ 1404730 h 4704521"/>
              <a:gd name="connsiteX26" fmla="*/ 112362 w 4194032"/>
              <a:gd name="connsiteY26" fmla="*/ 1590260 h 4704521"/>
              <a:gd name="connsiteX27" fmla="*/ 99110 w 4194032"/>
              <a:gd name="connsiteY27" fmla="*/ 1669773 h 4704521"/>
              <a:gd name="connsiteX28" fmla="*/ 85858 w 4194032"/>
              <a:gd name="connsiteY28" fmla="*/ 1789043 h 4704521"/>
              <a:gd name="connsiteX29" fmla="*/ 59354 w 4194032"/>
              <a:gd name="connsiteY29" fmla="*/ 2014330 h 4704521"/>
              <a:gd name="connsiteX30" fmla="*/ 46102 w 4194032"/>
              <a:gd name="connsiteY30" fmla="*/ 2319130 h 4704521"/>
              <a:gd name="connsiteX31" fmla="*/ 32849 w 4194032"/>
              <a:gd name="connsiteY31" fmla="*/ 2557669 h 4704521"/>
              <a:gd name="connsiteX32" fmla="*/ 19597 w 4194032"/>
              <a:gd name="connsiteY32" fmla="*/ 2981739 h 4704521"/>
              <a:gd name="connsiteX33" fmla="*/ 46102 w 4194032"/>
              <a:gd name="connsiteY33" fmla="*/ 3922643 h 4704521"/>
              <a:gd name="connsiteX34" fmla="*/ 85858 w 4194032"/>
              <a:gd name="connsiteY34" fmla="*/ 4055165 h 4704521"/>
              <a:gd name="connsiteX35" fmla="*/ 99110 w 4194032"/>
              <a:gd name="connsiteY35" fmla="*/ 4108173 h 4704521"/>
              <a:gd name="connsiteX36" fmla="*/ 112362 w 4194032"/>
              <a:gd name="connsiteY36" fmla="*/ 4174434 h 4704521"/>
              <a:gd name="connsiteX37" fmla="*/ 152119 w 4194032"/>
              <a:gd name="connsiteY37" fmla="*/ 4240695 h 4704521"/>
              <a:gd name="connsiteX38" fmla="*/ 191876 w 4194032"/>
              <a:gd name="connsiteY38" fmla="*/ 4346713 h 4704521"/>
              <a:gd name="connsiteX39" fmla="*/ 205128 w 4194032"/>
              <a:gd name="connsiteY39" fmla="*/ 4386469 h 4704521"/>
              <a:gd name="connsiteX40" fmla="*/ 244884 w 4194032"/>
              <a:gd name="connsiteY40" fmla="*/ 4412973 h 4704521"/>
              <a:gd name="connsiteX41" fmla="*/ 271389 w 4194032"/>
              <a:gd name="connsiteY41" fmla="*/ 4439478 h 4704521"/>
              <a:gd name="connsiteX42" fmla="*/ 350902 w 4194032"/>
              <a:gd name="connsiteY42" fmla="*/ 4492487 h 4704521"/>
              <a:gd name="connsiteX43" fmla="*/ 430415 w 4194032"/>
              <a:gd name="connsiteY43" fmla="*/ 4572000 h 4704521"/>
              <a:gd name="connsiteX44" fmla="*/ 456919 w 4194032"/>
              <a:gd name="connsiteY44" fmla="*/ 4611756 h 4704521"/>
              <a:gd name="connsiteX45" fmla="*/ 496676 w 4194032"/>
              <a:gd name="connsiteY45" fmla="*/ 4625008 h 4704521"/>
              <a:gd name="connsiteX46" fmla="*/ 589441 w 4194032"/>
              <a:gd name="connsiteY46" fmla="*/ 4638260 h 4704521"/>
              <a:gd name="connsiteX47" fmla="*/ 682206 w 4194032"/>
              <a:gd name="connsiteY47" fmla="*/ 4664765 h 4704521"/>
              <a:gd name="connsiteX48" fmla="*/ 814728 w 4194032"/>
              <a:gd name="connsiteY48" fmla="*/ 4691269 h 4704521"/>
              <a:gd name="connsiteX49" fmla="*/ 1066519 w 4194032"/>
              <a:gd name="connsiteY49" fmla="*/ 4704521 h 4704521"/>
              <a:gd name="connsiteX50" fmla="*/ 1543597 w 4194032"/>
              <a:gd name="connsiteY50" fmla="*/ 4678017 h 4704521"/>
              <a:gd name="connsiteX51" fmla="*/ 1596606 w 4194032"/>
              <a:gd name="connsiteY51" fmla="*/ 4664765 h 4704521"/>
              <a:gd name="connsiteX52" fmla="*/ 1768884 w 4194032"/>
              <a:gd name="connsiteY52" fmla="*/ 4558747 h 4704521"/>
              <a:gd name="connsiteX53" fmla="*/ 1808641 w 4194032"/>
              <a:gd name="connsiteY53" fmla="*/ 4518991 h 4704521"/>
              <a:gd name="connsiteX54" fmla="*/ 1861649 w 4194032"/>
              <a:gd name="connsiteY54" fmla="*/ 4492487 h 4704521"/>
              <a:gd name="connsiteX55" fmla="*/ 2007423 w 4194032"/>
              <a:gd name="connsiteY55" fmla="*/ 4373217 h 4704521"/>
              <a:gd name="connsiteX56" fmla="*/ 2060432 w 4194032"/>
              <a:gd name="connsiteY56" fmla="*/ 4320208 h 4704521"/>
              <a:gd name="connsiteX57" fmla="*/ 2086936 w 4194032"/>
              <a:gd name="connsiteY57" fmla="*/ 4280452 h 4704521"/>
              <a:gd name="connsiteX58" fmla="*/ 2126693 w 4194032"/>
              <a:gd name="connsiteY58" fmla="*/ 4267200 h 4704521"/>
              <a:gd name="connsiteX59" fmla="*/ 2166449 w 4194032"/>
              <a:gd name="connsiteY59" fmla="*/ 4240695 h 4704521"/>
              <a:gd name="connsiteX60" fmla="*/ 2219458 w 4194032"/>
              <a:gd name="connsiteY60" fmla="*/ 4214191 h 4704521"/>
              <a:gd name="connsiteX61" fmla="*/ 2245962 w 4194032"/>
              <a:gd name="connsiteY61" fmla="*/ 4174434 h 4704521"/>
              <a:gd name="connsiteX62" fmla="*/ 2298971 w 4194032"/>
              <a:gd name="connsiteY62" fmla="*/ 4108173 h 4704521"/>
              <a:gd name="connsiteX63" fmla="*/ 2444745 w 4194032"/>
              <a:gd name="connsiteY63" fmla="*/ 4055165 h 4704521"/>
              <a:gd name="connsiteX64" fmla="*/ 2484502 w 4194032"/>
              <a:gd name="connsiteY64" fmla="*/ 4028660 h 4704521"/>
              <a:gd name="connsiteX65" fmla="*/ 2590519 w 4194032"/>
              <a:gd name="connsiteY65" fmla="*/ 3988904 h 4704521"/>
              <a:gd name="connsiteX66" fmla="*/ 2696536 w 4194032"/>
              <a:gd name="connsiteY66" fmla="*/ 3949147 h 4704521"/>
              <a:gd name="connsiteX67" fmla="*/ 2762797 w 4194032"/>
              <a:gd name="connsiteY67" fmla="*/ 3935895 h 4704521"/>
              <a:gd name="connsiteX68" fmla="*/ 2842310 w 4194032"/>
              <a:gd name="connsiteY68" fmla="*/ 3909391 h 4704521"/>
              <a:gd name="connsiteX69" fmla="*/ 2908571 w 4194032"/>
              <a:gd name="connsiteY69" fmla="*/ 3856382 h 4704521"/>
              <a:gd name="connsiteX70" fmla="*/ 2948328 w 4194032"/>
              <a:gd name="connsiteY70" fmla="*/ 3816626 h 4704521"/>
              <a:gd name="connsiteX71" fmla="*/ 2988084 w 4194032"/>
              <a:gd name="connsiteY71" fmla="*/ 3790121 h 4704521"/>
              <a:gd name="connsiteX72" fmla="*/ 3120606 w 4194032"/>
              <a:gd name="connsiteY72" fmla="*/ 3684104 h 4704521"/>
              <a:gd name="connsiteX73" fmla="*/ 3186867 w 4194032"/>
              <a:gd name="connsiteY73" fmla="*/ 3631095 h 4704521"/>
              <a:gd name="connsiteX74" fmla="*/ 3306136 w 4194032"/>
              <a:gd name="connsiteY74" fmla="*/ 3564834 h 4704521"/>
              <a:gd name="connsiteX75" fmla="*/ 3359145 w 4194032"/>
              <a:gd name="connsiteY75" fmla="*/ 3525078 h 4704521"/>
              <a:gd name="connsiteX76" fmla="*/ 3451910 w 4194032"/>
              <a:gd name="connsiteY76" fmla="*/ 3458817 h 4704521"/>
              <a:gd name="connsiteX77" fmla="*/ 3518171 w 4194032"/>
              <a:gd name="connsiteY77" fmla="*/ 3366052 h 4704521"/>
              <a:gd name="connsiteX78" fmla="*/ 3571180 w 4194032"/>
              <a:gd name="connsiteY78" fmla="*/ 3326295 h 4704521"/>
              <a:gd name="connsiteX79" fmla="*/ 3730206 w 4194032"/>
              <a:gd name="connsiteY79" fmla="*/ 3154017 h 4704521"/>
              <a:gd name="connsiteX80" fmla="*/ 3822971 w 4194032"/>
              <a:gd name="connsiteY80" fmla="*/ 3074504 h 4704521"/>
              <a:gd name="connsiteX81" fmla="*/ 3902484 w 4194032"/>
              <a:gd name="connsiteY81" fmla="*/ 2981739 h 4704521"/>
              <a:gd name="connsiteX82" fmla="*/ 3928989 w 4194032"/>
              <a:gd name="connsiteY82" fmla="*/ 2862469 h 4704521"/>
              <a:gd name="connsiteX83" fmla="*/ 3942241 w 4194032"/>
              <a:gd name="connsiteY83" fmla="*/ 2809460 h 4704521"/>
              <a:gd name="connsiteX84" fmla="*/ 3955493 w 4194032"/>
              <a:gd name="connsiteY84" fmla="*/ 2729947 h 4704521"/>
              <a:gd name="connsiteX85" fmla="*/ 3968745 w 4194032"/>
              <a:gd name="connsiteY85" fmla="*/ 2637182 h 4704521"/>
              <a:gd name="connsiteX86" fmla="*/ 3995249 w 4194032"/>
              <a:gd name="connsiteY86" fmla="*/ 2531165 h 4704521"/>
              <a:gd name="connsiteX87" fmla="*/ 4008502 w 4194032"/>
              <a:gd name="connsiteY87" fmla="*/ 2451652 h 4704521"/>
              <a:gd name="connsiteX88" fmla="*/ 4035006 w 4194032"/>
              <a:gd name="connsiteY88" fmla="*/ 2332382 h 4704521"/>
              <a:gd name="connsiteX89" fmla="*/ 4048258 w 4194032"/>
              <a:gd name="connsiteY89" fmla="*/ 2292626 h 4704521"/>
              <a:gd name="connsiteX90" fmla="*/ 4061510 w 4194032"/>
              <a:gd name="connsiteY90" fmla="*/ 2186608 h 4704521"/>
              <a:gd name="connsiteX91" fmla="*/ 4088015 w 4194032"/>
              <a:gd name="connsiteY91" fmla="*/ 2120347 h 4704521"/>
              <a:gd name="connsiteX92" fmla="*/ 4114519 w 4194032"/>
              <a:gd name="connsiteY92" fmla="*/ 2027582 h 4704521"/>
              <a:gd name="connsiteX93" fmla="*/ 4141023 w 4194032"/>
              <a:gd name="connsiteY93" fmla="*/ 1948069 h 4704521"/>
              <a:gd name="connsiteX94" fmla="*/ 4154276 w 4194032"/>
              <a:gd name="connsiteY94" fmla="*/ 1868556 h 4704521"/>
              <a:gd name="connsiteX95" fmla="*/ 4167528 w 4194032"/>
              <a:gd name="connsiteY95" fmla="*/ 1815547 h 4704521"/>
              <a:gd name="connsiteX96" fmla="*/ 4194032 w 4194032"/>
              <a:gd name="connsiteY96" fmla="*/ 1683026 h 4704521"/>
              <a:gd name="connsiteX97" fmla="*/ 4180780 w 4194032"/>
              <a:gd name="connsiteY97" fmla="*/ 1325217 h 4704521"/>
              <a:gd name="connsiteX98" fmla="*/ 4167528 w 4194032"/>
              <a:gd name="connsiteY98" fmla="*/ 1258956 h 4704521"/>
              <a:gd name="connsiteX99" fmla="*/ 4141023 w 4194032"/>
              <a:gd name="connsiteY99" fmla="*/ 954156 h 4704521"/>
              <a:gd name="connsiteX100" fmla="*/ 4114519 w 4194032"/>
              <a:gd name="connsiteY100" fmla="*/ 901147 h 4704521"/>
              <a:gd name="connsiteX101" fmla="*/ 4074762 w 4194032"/>
              <a:gd name="connsiteY101" fmla="*/ 808382 h 4704521"/>
              <a:gd name="connsiteX102" fmla="*/ 4008502 w 4194032"/>
              <a:gd name="connsiteY102" fmla="*/ 689113 h 4704521"/>
              <a:gd name="connsiteX103" fmla="*/ 3875980 w 4194032"/>
              <a:gd name="connsiteY103" fmla="*/ 636104 h 4704521"/>
              <a:gd name="connsiteX104" fmla="*/ 3796467 w 4194032"/>
              <a:gd name="connsiteY104" fmla="*/ 596347 h 4704521"/>
              <a:gd name="connsiteX105" fmla="*/ 3663945 w 4194032"/>
              <a:gd name="connsiteY105" fmla="*/ 556591 h 4704521"/>
              <a:gd name="connsiteX106" fmla="*/ 3584432 w 4194032"/>
              <a:gd name="connsiteY106" fmla="*/ 543339 h 4704521"/>
              <a:gd name="connsiteX107" fmla="*/ 3412154 w 4194032"/>
              <a:gd name="connsiteY107" fmla="*/ 450573 h 4704521"/>
              <a:gd name="connsiteX108" fmla="*/ 3332641 w 4194032"/>
              <a:gd name="connsiteY108" fmla="*/ 424069 h 4704521"/>
              <a:gd name="connsiteX109" fmla="*/ 3239876 w 4194032"/>
              <a:gd name="connsiteY109" fmla="*/ 384313 h 4704521"/>
              <a:gd name="connsiteX110" fmla="*/ 2971519 w 4194032"/>
              <a:gd name="connsiteY110" fmla="*/ 337930 h 4704521"/>
              <a:gd name="connsiteX111" fmla="*/ 2731166 w 4194032"/>
              <a:gd name="connsiteY11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91876 w 4194032"/>
              <a:gd name="connsiteY20" fmla="*/ 1179443 h 4704521"/>
              <a:gd name="connsiteX21" fmla="*/ 178623 w 4194032"/>
              <a:gd name="connsiteY21" fmla="*/ 1219200 h 4704521"/>
              <a:gd name="connsiteX22" fmla="*/ 165371 w 4194032"/>
              <a:gd name="connsiteY22" fmla="*/ 1272208 h 4704521"/>
              <a:gd name="connsiteX23" fmla="*/ 152119 w 4194032"/>
              <a:gd name="connsiteY23" fmla="*/ 1338469 h 4704521"/>
              <a:gd name="connsiteX24" fmla="*/ 125615 w 4194032"/>
              <a:gd name="connsiteY24" fmla="*/ 1404730 h 4704521"/>
              <a:gd name="connsiteX25" fmla="*/ 112362 w 4194032"/>
              <a:gd name="connsiteY25" fmla="*/ 1590260 h 4704521"/>
              <a:gd name="connsiteX26" fmla="*/ 99110 w 4194032"/>
              <a:gd name="connsiteY26" fmla="*/ 1669773 h 4704521"/>
              <a:gd name="connsiteX27" fmla="*/ 85858 w 4194032"/>
              <a:gd name="connsiteY27" fmla="*/ 1789043 h 4704521"/>
              <a:gd name="connsiteX28" fmla="*/ 59354 w 4194032"/>
              <a:gd name="connsiteY28" fmla="*/ 2014330 h 4704521"/>
              <a:gd name="connsiteX29" fmla="*/ 46102 w 4194032"/>
              <a:gd name="connsiteY29" fmla="*/ 2319130 h 4704521"/>
              <a:gd name="connsiteX30" fmla="*/ 32849 w 4194032"/>
              <a:gd name="connsiteY30" fmla="*/ 2557669 h 4704521"/>
              <a:gd name="connsiteX31" fmla="*/ 19597 w 4194032"/>
              <a:gd name="connsiteY31" fmla="*/ 2981739 h 4704521"/>
              <a:gd name="connsiteX32" fmla="*/ 46102 w 4194032"/>
              <a:gd name="connsiteY32" fmla="*/ 3922643 h 4704521"/>
              <a:gd name="connsiteX33" fmla="*/ 85858 w 4194032"/>
              <a:gd name="connsiteY33" fmla="*/ 4055165 h 4704521"/>
              <a:gd name="connsiteX34" fmla="*/ 99110 w 4194032"/>
              <a:gd name="connsiteY34" fmla="*/ 4108173 h 4704521"/>
              <a:gd name="connsiteX35" fmla="*/ 112362 w 4194032"/>
              <a:gd name="connsiteY35" fmla="*/ 4174434 h 4704521"/>
              <a:gd name="connsiteX36" fmla="*/ 152119 w 4194032"/>
              <a:gd name="connsiteY36" fmla="*/ 4240695 h 4704521"/>
              <a:gd name="connsiteX37" fmla="*/ 191876 w 4194032"/>
              <a:gd name="connsiteY37" fmla="*/ 4346713 h 4704521"/>
              <a:gd name="connsiteX38" fmla="*/ 205128 w 4194032"/>
              <a:gd name="connsiteY38" fmla="*/ 4386469 h 4704521"/>
              <a:gd name="connsiteX39" fmla="*/ 244884 w 4194032"/>
              <a:gd name="connsiteY39" fmla="*/ 4412973 h 4704521"/>
              <a:gd name="connsiteX40" fmla="*/ 271389 w 4194032"/>
              <a:gd name="connsiteY40" fmla="*/ 4439478 h 4704521"/>
              <a:gd name="connsiteX41" fmla="*/ 350902 w 4194032"/>
              <a:gd name="connsiteY41" fmla="*/ 4492487 h 4704521"/>
              <a:gd name="connsiteX42" fmla="*/ 430415 w 4194032"/>
              <a:gd name="connsiteY42" fmla="*/ 4572000 h 4704521"/>
              <a:gd name="connsiteX43" fmla="*/ 456919 w 4194032"/>
              <a:gd name="connsiteY43" fmla="*/ 4611756 h 4704521"/>
              <a:gd name="connsiteX44" fmla="*/ 496676 w 4194032"/>
              <a:gd name="connsiteY44" fmla="*/ 4625008 h 4704521"/>
              <a:gd name="connsiteX45" fmla="*/ 589441 w 4194032"/>
              <a:gd name="connsiteY45" fmla="*/ 4638260 h 4704521"/>
              <a:gd name="connsiteX46" fmla="*/ 682206 w 4194032"/>
              <a:gd name="connsiteY46" fmla="*/ 4664765 h 4704521"/>
              <a:gd name="connsiteX47" fmla="*/ 814728 w 4194032"/>
              <a:gd name="connsiteY47" fmla="*/ 4691269 h 4704521"/>
              <a:gd name="connsiteX48" fmla="*/ 1066519 w 4194032"/>
              <a:gd name="connsiteY48" fmla="*/ 4704521 h 4704521"/>
              <a:gd name="connsiteX49" fmla="*/ 1543597 w 4194032"/>
              <a:gd name="connsiteY49" fmla="*/ 4678017 h 4704521"/>
              <a:gd name="connsiteX50" fmla="*/ 1596606 w 4194032"/>
              <a:gd name="connsiteY50" fmla="*/ 4664765 h 4704521"/>
              <a:gd name="connsiteX51" fmla="*/ 1768884 w 4194032"/>
              <a:gd name="connsiteY51" fmla="*/ 4558747 h 4704521"/>
              <a:gd name="connsiteX52" fmla="*/ 1808641 w 4194032"/>
              <a:gd name="connsiteY52" fmla="*/ 4518991 h 4704521"/>
              <a:gd name="connsiteX53" fmla="*/ 1861649 w 4194032"/>
              <a:gd name="connsiteY53" fmla="*/ 4492487 h 4704521"/>
              <a:gd name="connsiteX54" fmla="*/ 2007423 w 4194032"/>
              <a:gd name="connsiteY54" fmla="*/ 4373217 h 4704521"/>
              <a:gd name="connsiteX55" fmla="*/ 2060432 w 4194032"/>
              <a:gd name="connsiteY55" fmla="*/ 4320208 h 4704521"/>
              <a:gd name="connsiteX56" fmla="*/ 2086936 w 4194032"/>
              <a:gd name="connsiteY56" fmla="*/ 4280452 h 4704521"/>
              <a:gd name="connsiteX57" fmla="*/ 2126693 w 4194032"/>
              <a:gd name="connsiteY57" fmla="*/ 4267200 h 4704521"/>
              <a:gd name="connsiteX58" fmla="*/ 2166449 w 4194032"/>
              <a:gd name="connsiteY58" fmla="*/ 4240695 h 4704521"/>
              <a:gd name="connsiteX59" fmla="*/ 2219458 w 4194032"/>
              <a:gd name="connsiteY59" fmla="*/ 4214191 h 4704521"/>
              <a:gd name="connsiteX60" fmla="*/ 2245962 w 4194032"/>
              <a:gd name="connsiteY60" fmla="*/ 4174434 h 4704521"/>
              <a:gd name="connsiteX61" fmla="*/ 2298971 w 4194032"/>
              <a:gd name="connsiteY61" fmla="*/ 4108173 h 4704521"/>
              <a:gd name="connsiteX62" fmla="*/ 2444745 w 4194032"/>
              <a:gd name="connsiteY62" fmla="*/ 4055165 h 4704521"/>
              <a:gd name="connsiteX63" fmla="*/ 2484502 w 4194032"/>
              <a:gd name="connsiteY63" fmla="*/ 4028660 h 4704521"/>
              <a:gd name="connsiteX64" fmla="*/ 2590519 w 4194032"/>
              <a:gd name="connsiteY64" fmla="*/ 3988904 h 4704521"/>
              <a:gd name="connsiteX65" fmla="*/ 2696536 w 4194032"/>
              <a:gd name="connsiteY65" fmla="*/ 3949147 h 4704521"/>
              <a:gd name="connsiteX66" fmla="*/ 2762797 w 4194032"/>
              <a:gd name="connsiteY66" fmla="*/ 3935895 h 4704521"/>
              <a:gd name="connsiteX67" fmla="*/ 2842310 w 4194032"/>
              <a:gd name="connsiteY67" fmla="*/ 3909391 h 4704521"/>
              <a:gd name="connsiteX68" fmla="*/ 2908571 w 4194032"/>
              <a:gd name="connsiteY68" fmla="*/ 3856382 h 4704521"/>
              <a:gd name="connsiteX69" fmla="*/ 2948328 w 4194032"/>
              <a:gd name="connsiteY69" fmla="*/ 3816626 h 4704521"/>
              <a:gd name="connsiteX70" fmla="*/ 2988084 w 4194032"/>
              <a:gd name="connsiteY70" fmla="*/ 3790121 h 4704521"/>
              <a:gd name="connsiteX71" fmla="*/ 3120606 w 4194032"/>
              <a:gd name="connsiteY71" fmla="*/ 3684104 h 4704521"/>
              <a:gd name="connsiteX72" fmla="*/ 3186867 w 4194032"/>
              <a:gd name="connsiteY72" fmla="*/ 3631095 h 4704521"/>
              <a:gd name="connsiteX73" fmla="*/ 3306136 w 4194032"/>
              <a:gd name="connsiteY73" fmla="*/ 3564834 h 4704521"/>
              <a:gd name="connsiteX74" fmla="*/ 3359145 w 4194032"/>
              <a:gd name="connsiteY74" fmla="*/ 3525078 h 4704521"/>
              <a:gd name="connsiteX75" fmla="*/ 3451910 w 4194032"/>
              <a:gd name="connsiteY75" fmla="*/ 3458817 h 4704521"/>
              <a:gd name="connsiteX76" fmla="*/ 3518171 w 4194032"/>
              <a:gd name="connsiteY76" fmla="*/ 3366052 h 4704521"/>
              <a:gd name="connsiteX77" fmla="*/ 3571180 w 4194032"/>
              <a:gd name="connsiteY77" fmla="*/ 3326295 h 4704521"/>
              <a:gd name="connsiteX78" fmla="*/ 3730206 w 4194032"/>
              <a:gd name="connsiteY78" fmla="*/ 3154017 h 4704521"/>
              <a:gd name="connsiteX79" fmla="*/ 3822971 w 4194032"/>
              <a:gd name="connsiteY79" fmla="*/ 3074504 h 4704521"/>
              <a:gd name="connsiteX80" fmla="*/ 3902484 w 4194032"/>
              <a:gd name="connsiteY80" fmla="*/ 2981739 h 4704521"/>
              <a:gd name="connsiteX81" fmla="*/ 3928989 w 4194032"/>
              <a:gd name="connsiteY81" fmla="*/ 2862469 h 4704521"/>
              <a:gd name="connsiteX82" fmla="*/ 3942241 w 4194032"/>
              <a:gd name="connsiteY82" fmla="*/ 2809460 h 4704521"/>
              <a:gd name="connsiteX83" fmla="*/ 3955493 w 4194032"/>
              <a:gd name="connsiteY83" fmla="*/ 2729947 h 4704521"/>
              <a:gd name="connsiteX84" fmla="*/ 3968745 w 4194032"/>
              <a:gd name="connsiteY84" fmla="*/ 2637182 h 4704521"/>
              <a:gd name="connsiteX85" fmla="*/ 3995249 w 4194032"/>
              <a:gd name="connsiteY85" fmla="*/ 2531165 h 4704521"/>
              <a:gd name="connsiteX86" fmla="*/ 4008502 w 4194032"/>
              <a:gd name="connsiteY86" fmla="*/ 2451652 h 4704521"/>
              <a:gd name="connsiteX87" fmla="*/ 4035006 w 4194032"/>
              <a:gd name="connsiteY87" fmla="*/ 2332382 h 4704521"/>
              <a:gd name="connsiteX88" fmla="*/ 4048258 w 4194032"/>
              <a:gd name="connsiteY88" fmla="*/ 2292626 h 4704521"/>
              <a:gd name="connsiteX89" fmla="*/ 4061510 w 4194032"/>
              <a:gd name="connsiteY89" fmla="*/ 2186608 h 4704521"/>
              <a:gd name="connsiteX90" fmla="*/ 4088015 w 4194032"/>
              <a:gd name="connsiteY90" fmla="*/ 2120347 h 4704521"/>
              <a:gd name="connsiteX91" fmla="*/ 4114519 w 4194032"/>
              <a:gd name="connsiteY91" fmla="*/ 2027582 h 4704521"/>
              <a:gd name="connsiteX92" fmla="*/ 4141023 w 4194032"/>
              <a:gd name="connsiteY92" fmla="*/ 1948069 h 4704521"/>
              <a:gd name="connsiteX93" fmla="*/ 4154276 w 4194032"/>
              <a:gd name="connsiteY93" fmla="*/ 1868556 h 4704521"/>
              <a:gd name="connsiteX94" fmla="*/ 4167528 w 4194032"/>
              <a:gd name="connsiteY94" fmla="*/ 1815547 h 4704521"/>
              <a:gd name="connsiteX95" fmla="*/ 4194032 w 4194032"/>
              <a:gd name="connsiteY95" fmla="*/ 1683026 h 4704521"/>
              <a:gd name="connsiteX96" fmla="*/ 4180780 w 4194032"/>
              <a:gd name="connsiteY96" fmla="*/ 1325217 h 4704521"/>
              <a:gd name="connsiteX97" fmla="*/ 4167528 w 4194032"/>
              <a:gd name="connsiteY97" fmla="*/ 1258956 h 4704521"/>
              <a:gd name="connsiteX98" fmla="*/ 4141023 w 4194032"/>
              <a:gd name="connsiteY98" fmla="*/ 954156 h 4704521"/>
              <a:gd name="connsiteX99" fmla="*/ 4114519 w 4194032"/>
              <a:gd name="connsiteY99" fmla="*/ 901147 h 4704521"/>
              <a:gd name="connsiteX100" fmla="*/ 4074762 w 4194032"/>
              <a:gd name="connsiteY100" fmla="*/ 808382 h 4704521"/>
              <a:gd name="connsiteX101" fmla="*/ 4008502 w 4194032"/>
              <a:gd name="connsiteY101" fmla="*/ 689113 h 4704521"/>
              <a:gd name="connsiteX102" fmla="*/ 3875980 w 4194032"/>
              <a:gd name="connsiteY102" fmla="*/ 636104 h 4704521"/>
              <a:gd name="connsiteX103" fmla="*/ 3796467 w 4194032"/>
              <a:gd name="connsiteY103" fmla="*/ 596347 h 4704521"/>
              <a:gd name="connsiteX104" fmla="*/ 3663945 w 4194032"/>
              <a:gd name="connsiteY104" fmla="*/ 556591 h 4704521"/>
              <a:gd name="connsiteX105" fmla="*/ 3584432 w 4194032"/>
              <a:gd name="connsiteY105" fmla="*/ 543339 h 4704521"/>
              <a:gd name="connsiteX106" fmla="*/ 3412154 w 4194032"/>
              <a:gd name="connsiteY106" fmla="*/ 450573 h 4704521"/>
              <a:gd name="connsiteX107" fmla="*/ 3332641 w 4194032"/>
              <a:gd name="connsiteY107" fmla="*/ 424069 h 4704521"/>
              <a:gd name="connsiteX108" fmla="*/ 3239876 w 4194032"/>
              <a:gd name="connsiteY108" fmla="*/ 384313 h 4704521"/>
              <a:gd name="connsiteX109" fmla="*/ 2971519 w 4194032"/>
              <a:gd name="connsiteY109" fmla="*/ 337930 h 4704521"/>
              <a:gd name="connsiteX110" fmla="*/ 2731166 w 4194032"/>
              <a:gd name="connsiteY11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65371 w 4194032"/>
              <a:gd name="connsiteY21" fmla="*/ 1272208 h 4704521"/>
              <a:gd name="connsiteX22" fmla="*/ 152119 w 4194032"/>
              <a:gd name="connsiteY22" fmla="*/ 1338469 h 4704521"/>
              <a:gd name="connsiteX23" fmla="*/ 125615 w 4194032"/>
              <a:gd name="connsiteY23" fmla="*/ 1404730 h 4704521"/>
              <a:gd name="connsiteX24" fmla="*/ 112362 w 4194032"/>
              <a:gd name="connsiteY24" fmla="*/ 1590260 h 4704521"/>
              <a:gd name="connsiteX25" fmla="*/ 99110 w 4194032"/>
              <a:gd name="connsiteY25" fmla="*/ 1669773 h 4704521"/>
              <a:gd name="connsiteX26" fmla="*/ 85858 w 4194032"/>
              <a:gd name="connsiteY26" fmla="*/ 1789043 h 4704521"/>
              <a:gd name="connsiteX27" fmla="*/ 59354 w 4194032"/>
              <a:gd name="connsiteY27" fmla="*/ 2014330 h 4704521"/>
              <a:gd name="connsiteX28" fmla="*/ 46102 w 4194032"/>
              <a:gd name="connsiteY28" fmla="*/ 2319130 h 4704521"/>
              <a:gd name="connsiteX29" fmla="*/ 32849 w 4194032"/>
              <a:gd name="connsiteY29" fmla="*/ 2557669 h 4704521"/>
              <a:gd name="connsiteX30" fmla="*/ 19597 w 4194032"/>
              <a:gd name="connsiteY30" fmla="*/ 2981739 h 4704521"/>
              <a:gd name="connsiteX31" fmla="*/ 46102 w 4194032"/>
              <a:gd name="connsiteY31" fmla="*/ 3922643 h 4704521"/>
              <a:gd name="connsiteX32" fmla="*/ 85858 w 4194032"/>
              <a:gd name="connsiteY32" fmla="*/ 4055165 h 4704521"/>
              <a:gd name="connsiteX33" fmla="*/ 99110 w 4194032"/>
              <a:gd name="connsiteY33" fmla="*/ 4108173 h 4704521"/>
              <a:gd name="connsiteX34" fmla="*/ 112362 w 4194032"/>
              <a:gd name="connsiteY34" fmla="*/ 4174434 h 4704521"/>
              <a:gd name="connsiteX35" fmla="*/ 152119 w 4194032"/>
              <a:gd name="connsiteY35" fmla="*/ 4240695 h 4704521"/>
              <a:gd name="connsiteX36" fmla="*/ 191876 w 4194032"/>
              <a:gd name="connsiteY36" fmla="*/ 4346713 h 4704521"/>
              <a:gd name="connsiteX37" fmla="*/ 205128 w 4194032"/>
              <a:gd name="connsiteY37" fmla="*/ 4386469 h 4704521"/>
              <a:gd name="connsiteX38" fmla="*/ 244884 w 4194032"/>
              <a:gd name="connsiteY38" fmla="*/ 4412973 h 4704521"/>
              <a:gd name="connsiteX39" fmla="*/ 271389 w 4194032"/>
              <a:gd name="connsiteY39" fmla="*/ 4439478 h 4704521"/>
              <a:gd name="connsiteX40" fmla="*/ 350902 w 4194032"/>
              <a:gd name="connsiteY40" fmla="*/ 4492487 h 4704521"/>
              <a:gd name="connsiteX41" fmla="*/ 430415 w 4194032"/>
              <a:gd name="connsiteY41" fmla="*/ 4572000 h 4704521"/>
              <a:gd name="connsiteX42" fmla="*/ 456919 w 4194032"/>
              <a:gd name="connsiteY42" fmla="*/ 4611756 h 4704521"/>
              <a:gd name="connsiteX43" fmla="*/ 496676 w 4194032"/>
              <a:gd name="connsiteY43" fmla="*/ 4625008 h 4704521"/>
              <a:gd name="connsiteX44" fmla="*/ 589441 w 4194032"/>
              <a:gd name="connsiteY44" fmla="*/ 4638260 h 4704521"/>
              <a:gd name="connsiteX45" fmla="*/ 682206 w 4194032"/>
              <a:gd name="connsiteY45" fmla="*/ 4664765 h 4704521"/>
              <a:gd name="connsiteX46" fmla="*/ 814728 w 4194032"/>
              <a:gd name="connsiteY46" fmla="*/ 4691269 h 4704521"/>
              <a:gd name="connsiteX47" fmla="*/ 1066519 w 4194032"/>
              <a:gd name="connsiteY47" fmla="*/ 4704521 h 4704521"/>
              <a:gd name="connsiteX48" fmla="*/ 1543597 w 4194032"/>
              <a:gd name="connsiteY48" fmla="*/ 4678017 h 4704521"/>
              <a:gd name="connsiteX49" fmla="*/ 1596606 w 4194032"/>
              <a:gd name="connsiteY49" fmla="*/ 4664765 h 4704521"/>
              <a:gd name="connsiteX50" fmla="*/ 1768884 w 4194032"/>
              <a:gd name="connsiteY50" fmla="*/ 4558747 h 4704521"/>
              <a:gd name="connsiteX51" fmla="*/ 1808641 w 4194032"/>
              <a:gd name="connsiteY51" fmla="*/ 4518991 h 4704521"/>
              <a:gd name="connsiteX52" fmla="*/ 1861649 w 4194032"/>
              <a:gd name="connsiteY52" fmla="*/ 4492487 h 4704521"/>
              <a:gd name="connsiteX53" fmla="*/ 2007423 w 4194032"/>
              <a:gd name="connsiteY53" fmla="*/ 4373217 h 4704521"/>
              <a:gd name="connsiteX54" fmla="*/ 2060432 w 4194032"/>
              <a:gd name="connsiteY54" fmla="*/ 4320208 h 4704521"/>
              <a:gd name="connsiteX55" fmla="*/ 2086936 w 4194032"/>
              <a:gd name="connsiteY55" fmla="*/ 4280452 h 4704521"/>
              <a:gd name="connsiteX56" fmla="*/ 2126693 w 4194032"/>
              <a:gd name="connsiteY56" fmla="*/ 4267200 h 4704521"/>
              <a:gd name="connsiteX57" fmla="*/ 2166449 w 4194032"/>
              <a:gd name="connsiteY57" fmla="*/ 4240695 h 4704521"/>
              <a:gd name="connsiteX58" fmla="*/ 2219458 w 4194032"/>
              <a:gd name="connsiteY58" fmla="*/ 4214191 h 4704521"/>
              <a:gd name="connsiteX59" fmla="*/ 2245962 w 4194032"/>
              <a:gd name="connsiteY59" fmla="*/ 4174434 h 4704521"/>
              <a:gd name="connsiteX60" fmla="*/ 2298971 w 4194032"/>
              <a:gd name="connsiteY60" fmla="*/ 4108173 h 4704521"/>
              <a:gd name="connsiteX61" fmla="*/ 2444745 w 4194032"/>
              <a:gd name="connsiteY61" fmla="*/ 4055165 h 4704521"/>
              <a:gd name="connsiteX62" fmla="*/ 2484502 w 4194032"/>
              <a:gd name="connsiteY62" fmla="*/ 4028660 h 4704521"/>
              <a:gd name="connsiteX63" fmla="*/ 2590519 w 4194032"/>
              <a:gd name="connsiteY63" fmla="*/ 3988904 h 4704521"/>
              <a:gd name="connsiteX64" fmla="*/ 2696536 w 4194032"/>
              <a:gd name="connsiteY64" fmla="*/ 3949147 h 4704521"/>
              <a:gd name="connsiteX65" fmla="*/ 2762797 w 4194032"/>
              <a:gd name="connsiteY65" fmla="*/ 3935895 h 4704521"/>
              <a:gd name="connsiteX66" fmla="*/ 2842310 w 4194032"/>
              <a:gd name="connsiteY66" fmla="*/ 3909391 h 4704521"/>
              <a:gd name="connsiteX67" fmla="*/ 2908571 w 4194032"/>
              <a:gd name="connsiteY67" fmla="*/ 3856382 h 4704521"/>
              <a:gd name="connsiteX68" fmla="*/ 2948328 w 4194032"/>
              <a:gd name="connsiteY68" fmla="*/ 3816626 h 4704521"/>
              <a:gd name="connsiteX69" fmla="*/ 2988084 w 4194032"/>
              <a:gd name="connsiteY69" fmla="*/ 3790121 h 4704521"/>
              <a:gd name="connsiteX70" fmla="*/ 3120606 w 4194032"/>
              <a:gd name="connsiteY70" fmla="*/ 3684104 h 4704521"/>
              <a:gd name="connsiteX71" fmla="*/ 3186867 w 4194032"/>
              <a:gd name="connsiteY71" fmla="*/ 3631095 h 4704521"/>
              <a:gd name="connsiteX72" fmla="*/ 3306136 w 4194032"/>
              <a:gd name="connsiteY72" fmla="*/ 3564834 h 4704521"/>
              <a:gd name="connsiteX73" fmla="*/ 3359145 w 4194032"/>
              <a:gd name="connsiteY73" fmla="*/ 3525078 h 4704521"/>
              <a:gd name="connsiteX74" fmla="*/ 3451910 w 4194032"/>
              <a:gd name="connsiteY74" fmla="*/ 3458817 h 4704521"/>
              <a:gd name="connsiteX75" fmla="*/ 3518171 w 4194032"/>
              <a:gd name="connsiteY75" fmla="*/ 3366052 h 4704521"/>
              <a:gd name="connsiteX76" fmla="*/ 3571180 w 4194032"/>
              <a:gd name="connsiteY76" fmla="*/ 3326295 h 4704521"/>
              <a:gd name="connsiteX77" fmla="*/ 3730206 w 4194032"/>
              <a:gd name="connsiteY77" fmla="*/ 3154017 h 4704521"/>
              <a:gd name="connsiteX78" fmla="*/ 3822971 w 4194032"/>
              <a:gd name="connsiteY78" fmla="*/ 3074504 h 4704521"/>
              <a:gd name="connsiteX79" fmla="*/ 3902484 w 4194032"/>
              <a:gd name="connsiteY79" fmla="*/ 2981739 h 4704521"/>
              <a:gd name="connsiteX80" fmla="*/ 3928989 w 4194032"/>
              <a:gd name="connsiteY80" fmla="*/ 2862469 h 4704521"/>
              <a:gd name="connsiteX81" fmla="*/ 3942241 w 4194032"/>
              <a:gd name="connsiteY81" fmla="*/ 2809460 h 4704521"/>
              <a:gd name="connsiteX82" fmla="*/ 3955493 w 4194032"/>
              <a:gd name="connsiteY82" fmla="*/ 2729947 h 4704521"/>
              <a:gd name="connsiteX83" fmla="*/ 3968745 w 4194032"/>
              <a:gd name="connsiteY83" fmla="*/ 2637182 h 4704521"/>
              <a:gd name="connsiteX84" fmla="*/ 3995249 w 4194032"/>
              <a:gd name="connsiteY84" fmla="*/ 2531165 h 4704521"/>
              <a:gd name="connsiteX85" fmla="*/ 4008502 w 4194032"/>
              <a:gd name="connsiteY85" fmla="*/ 2451652 h 4704521"/>
              <a:gd name="connsiteX86" fmla="*/ 4035006 w 4194032"/>
              <a:gd name="connsiteY86" fmla="*/ 2332382 h 4704521"/>
              <a:gd name="connsiteX87" fmla="*/ 4048258 w 4194032"/>
              <a:gd name="connsiteY87" fmla="*/ 2292626 h 4704521"/>
              <a:gd name="connsiteX88" fmla="*/ 4061510 w 4194032"/>
              <a:gd name="connsiteY88" fmla="*/ 2186608 h 4704521"/>
              <a:gd name="connsiteX89" fmla="*/ 4088015 w 4194032"/>
              <a:gd name="connsiteY89" fmla="*/ 2120347 h 4704521"/>
              <a:gd name="connsiteX90" fmla="*/ 4114519 w 4194032"/>
              <a:gd name="connsiteY90" fmla="*/ 2027582 h 4704521"/>
              <a:gd name="connsiteX91" fmla="*/ 4141023 w 4194032"/>
              <a:gd name="connsiteY91" fmla="*/ 1948069 h 4704521"/>
              <a:gd name="connsiteX92" fmla="*/ 4154276 w 4194032"/>
              <a:gd name="connsiteY92" fmla="*/ 1868556 h 4704521"/>
              <a:gd name="connsiteX93" fmla="*/ 4167528 w 4194032"/>
              <a:gd name="connsiteY93" fmla="*/ 1815547 h 4704521"/>
              <a:gd name="connsiteX94" fmla="*/ 4194032 w 4194032"/>
              <a:gd name="connsiteY94" fmla="*/ 1683026 h 4704521"/>
              <a:gd name="connsiteX95" fmla="*/ 4180780 w 4194032"/>
              <a:gd name="connsiteY95" fmla="*/ 1325217 h 4704521"/>
              <a:gd name="connsiteX96" fmla="*/ 4167528 w 4194032"/>
              <a:gd name="connsiteY96" fmla="*/ 1258956 h 4704521"/>
              <a:gd name="connsiteX97" fmla="*/ 4141023 w 4194032"/>
              <a:gd name="connsiteY97" fmla="*/ 954156 h 4704521"/>
              <a:gd name="connsiteX98" fmla="*/ 4114519 w 4194032"/>
              <a:gd name="connsiteY98" fmla="*/ 901147 h 4704521"/>
              <a:gd name="connsiteX99" fmla="*/ 4074762 w 4194032"/>
              <a:gd name="connsiteY99" fmla="*/ 808382 h 4704521"/>
              <a:gd name="connsiteX100" fmla="*/ 4008502 w 4194032"/>
              <a:gd name="connsiteY100" fmla="*/ 689113 h 4704521"/>
              <a:gd name="connsiteX101" fmla="*/ 3875980 w 4194032"/>
              <a:gd name="connsiteY101" fmla="*/ 636104 h 4704521"/>
              <a:gd name="connsiteX102" fmla="*/ 3796467 w 4194032"/>
              <a:gd name="connsiteY102" fmla="*/ 596347 h 4704521"/>
              <a:gd name="connsiteX103" fmla="*/ 3663945 w 4194032"/>
              <a:gd name="connsiteY103" fmla="*/ 556591 h 4704521"/>
              <a:gd name="connsiteX104" fmla="*/ 3584432 w 4194032"/>
              <a:gd name="connsiteY104" fmla="*/ 543339 h 4704521"/>
              <a:gd name="connsiteX105" fmla="*/ 3412154 w 4194032"/>
              <a:gd name="connsiteY105" fmla="*/ 450573 h 4704521"/>
              <a:gd name="connsiteX106" fmla="*/ 3332641 w 4194032"/>
              <a:gd name="connsiteY106" fmla="*/ 424069 h 4704521"/>
              <a:gd name="connsiteX107" fmla="*/ 3239876 w 4194032"/>
              <a:gd name="connsiteY107" fmla="*/ 384313 h 4704521"/>
              <a:gd name="connsiteX108" fmla="*/ 2971519 w 4194032"/>
              <a:gd name="connsiteY108" fmla="*/ 337930 h 4704521"/>
              <a:gd name="connsiteX109" fmla="*/ 2731166 w 4194032"/>
              <a:gd name="connsiteY10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65371 w 4194032"/>
              <a:gd name="connsiteY21" fmla="*/ 1272208 h 4704521"/>
              <a:gd name="connsiteX22" fmla="*/ 125615 w 4194032"/>
              <a:gd name="connsiteY22" fmla="*/ 1404730 h 4704521"/>
              <a:gd name="connsiteX23" fmla="*/ 112362 w 4194032"/>
              <a:gd name="connsiteY23" fmla="*/ 1590260 h 4704521"/>
              <a:gd name="connsiteX24" fmla="*/ 99110 w 4194032"/>
              <a:gd name="connsiteY24" fmla="*/ 1669773 h 4704521"/>
              <a:gd name="connsiteX25" fmla="*/ 85858 w 4194032"/>
              <a:gd name="connsiteY25" fmla="*/ 1789043 h 4704521"/>
              <a:gd name="connsiteX26" fmla="*/ 59354 w 4194032"/>
              <a:gd name="connsiteY26" fmla="*/ 2014330 h 4704521"/>
              <a:gd name="connsiteX27" fmla="*/ 46102 w 4194032"/>
              <a:gd name="connsiteY27" fmla="*/ 2319130 h 4704521"/>
              <a:gd name="connsiteX28" fmla="*/ 32849 w 4194032"/>
              <a:gd name="connsiteY28" fmla="*/ 2557669 h 4704521"/>
              <a:gd name="connsiteX29" fmla="*/ 19597 w 4194032"/>
              <a:gd name="connsiteY29" fmla="*/ 2981739 h 4704521"/>
              <a:gd name="connsiteX30" fmla="*/ 46102 w 4194032"/>
              <a:gd name="connsiteY30" fmla="*/ 3922643 h 4704521"/>
              <a:gd name="connsiteX31" fmla="*/ 85858 w 4194032"/>
              <a:gd name="connsiteY31" fmla="*/ 4055165 h 4704521"/>
              <a:gd name="connsiteX32" fmla="*/ 99110 w 4194032"/>
              <a:gd name="connsiteY32" fmla="*/ 4108173 h 4704521"/>
              <a:gd name="connsiteX33" fmla="*/ 112362 w 4194032"/>
              <a:gd name="connsiteY33" fmla="*/ 4174434 h 4704521"/>
              <a:gd name="connsiteX34" fmla="*/ 152119 w 4194032"/>
              <a:gd name="connsiteY34" fmla="*/ 4240695 h 4704521"/>
              <a:gd name="connsiteX35" fmla="*/ 191876 w 4194032"/>
              <a:gd name="connsiteY35" fmla="*/ 4346713 h 4704521"/>
              <a:gd name="connsiteX36" fmla="*/ 205128 w 4194032"/>
              <a:gd name="connsiteY36" fmla="*/ 4386469 h 4704521"/>
              <a:gd name="connsiteX37" fmla="*/ 244884 w 4194032"/>
              <a:gd name="connsiteY37" fmla="*/ 4412973 h 4704521"/>
              <a:gd name="connsiteX38" fmla="*/ 271389 w 4194032"/>
              <a:gd name="connsiteY38" fmla="*/ 4439478 h 4704521"/>
              <a:gd name="connsiteX39" fmla="*/ 350902 w 4194032"/>
              <a:gd name="connsiteY39" fmla="*/ 4492487 h 4704521"/>
              <a:gd name="connsiteX40" fmla="*/ 430415 w 4194032"/>
              <a:gd name="connsiteY40" fmla="*/ 4572000 h 4704521"/>
              <a:gd name="connsiteX41" fmla="*/ 456919 w 4194032"/>
              <a:gd name="connsiteY41" fmla="*/ 4611756 h 4704521"/>
              <a:gd name="connsiteX42" fmla="*/ 496676 w 4194032"/>
              <a:gd name="connsiteY42" fmla="*/ 4625008 h 4704521"/>
              <a:gd name="connsiteX43" fmla="*/ 589441 w 4194032"/>
              <a:gd name="connsiteY43" fmla="*/ 4638260 h 4704521"/>
              <a:gd name="connsiteX44" fmla="*/ 682206 w 4194032"/>
              <a:gd name="connsiteY44" fmla="*/ 4664765 h 4704521"/>
              <a:gd name="connsiteX45" fmla="*/ 814728 w 4194032"/>
              <a:gd name="connsiteY45" fmla="*/ 4691269 h 4704521"/>
              <a:gd name="connsiteX46" fmla="*/ 1066519 w 4194032"/>
              <a:gd name="connsiteY46" fmla="*/ 4704521 h 4704521"/>
              <a:gd name="connsiteX47" fmla="*/ 1543597 w 4194032"/>
              <a:gd name="connsiteY47" fmla="*/ 4678017 h 4704521"/>
              <a:gd name="connsiteX48" fmla="*/ 1596606 w 4194032"/>
              <a:gd name="connsiteY48" fmla="*/ 4664765 h 4704521"/>
              <a:gd name="connsiteX49" fmla="*/ 1768884 w 4194032"/>
              <a:gd name="connsiteY49" fmla="*/ 4558747 h 4704521"/>
              <a:gd name="connsiteX50" fmla="*/ 1808641 w 4194032"/>
              <a:gd name="connsiteY50" fmla="*/ 4518991 h 4704521"/>
              <a:gd name="connsiteX51" fmla="*/ 1861649 w 4194032"/>
              <a:gd name="connsiteY51" fmla="*/ 4492487 h 4704521"/>
              <a:gd name="connsiteX52" fmla="*/ 2007423 w 4194032"/>
              <a:gd name="connsiteY52" fmla="*/ 4373217 h 4704521"/>
              <a:gd name="connsiteX53" fmla="*/ 2060432 w 4194032"/>
              <a:gd name="connsiteY53" fmla="*/ 4320208 h 4704521"/>
              <a:gd name="connsiteX54" fmla="*/ 2086936 w 4194032"/>
              <a:gd name="connsiteY54" fmla="*/ 4280452 h 4704521"/>
              <a:gd name="connsiteX55" fmla="*/ 2126693 w 4194032"/>
              <a:gd name="connsiteY55" fmla="*/ 4267200 h 4704521"/>
              <a:gd name="connsiteX56" fmla="*/ 2166449 w 4194032"/>
              <a:gd name="connsiteY56" fmla="*/ 4240695 h 4704521"/>
              <a:gd name="connsiteX57" fmla="*/ 2219458 w 4194032"/>
              <a:gd name="connsiteY57" fmla="*/ 4214191 h 4704521"/>
              <a:gd name="connsiteX58" fmla="*/ 2245962 w 4194032"/>
              <a:gd name="connsiteY58" fmla="*/ 4174434 h 4704521"/>
              <a:gd name="connsiteX59" fmla="*/ 2298971 w 4194032"/>
              <a:gd name="connsiteY59" fmla="*/ 4108173 h 4704521"/>
              <a:gd name="connsiteX60" fmla="*/ 2444745 w 4194032"/>
              <a:gd name="connsiteY60" fmla="*/ 4055165 h 4704521"/>
              <a:gd name="connsiteX61" fmla="*/ 2484502 w 4194032"/>
              <a:gd name="connsiteY61" fmla="*/ 4028660 h 4704521"/>
              <a:gd name="connsiteX62" fmla="*/ 2590519 w 4194032"/>
              <a:gd name="connsiteY62" fmla="*/ 3988904 h 4704521"/>
              <a:gd name="connsiteX63" fmla="*/ 2696536 w 4194032"/>
              <a:gd name="connsiteY63" fmla="*/ 3949147 h 4704521"/>
              <a:gd name="connsiteX64" fmla="*/ 2762797 w 4194032"/>
              <a:gd name="connsiteY64" fmla="*/ 3935895 h 4704521"/>
              <a:gd name="connsiteX65" fmla="*/ 2842310 w 4194032"/>
              <a:gd name="connsiteY65" fmla="*/ 3909391 h 4704521"/>
              <a:gd name="connsiteX66" fmla="*/ 2908571 w 4194032"/>
              <a:gd name="connsiteY66" fmla="*/ 3856382 h 4704521"/>
              <a:gd name="connsiteX67" fmla="*/ 2948328 w 4194032"/>
              <a:gd name="connsiteY67" fmla="*/ 3816626 h 4704521"/>
              <a:gd name="connsiteX68" fmla="*/ 2988084 w 4194032"/>
              <a:gd name="connsiteY68" fmla="*/ 3790121 h 4704521"/>
              <a:gd name="connsiteX69" fmla="*/ 3120606 w 4194032"/>
              <a:gd name="connsiteY69" fmla="*/ 3684104 h 4704521"/>
              <a:gd name="connsiteX70" fmla="*/ 3186867 w 4194032"/>
              <a:gd name="connsiteY70" fmla="*/ 3631095 h 4704521"/>
              <a:gd name="connsiteX71" fmla="*/ 3306136 w 4194032"/>
              <a:gd name="connsiteY71" fmla="*/ 3564834 h 4704521"/>
              <a:gd name="connsiteX72" fmla="*/ 3359145 w 4194032"/>
              <a:gd name="connsiteY72" fmla="*/ 3525078 h 4704521"/>
              <a:gd name="connsiteX73" fmla="*/ 3451910 w 4194032"/>
              <a:gd name="connsiteY73" fmla="*/ 3458817 h 4704521"/>
              <a:gd name="connsiteX74" fmla="*/ 3518171 w 4194032"/>
              <a:gd name="connsiteY74" fmla="*/ 3366052 h 4704521"/>
              <a:gd name="connsiteX75" fmla="*/ 3571180 w 4194032"/>
              <a:gd name="connsiteY75" fmla="*/ 3326295 h 4704521"/>
              <a:gd name="connsiteX76" fmla="*/ 3730206 w 4194032"/>
              <a:gd name="connsiteY76" fmla="*/ 3154017 h 4704521"/>
              <a:gd name="connsiteX77" fmla="*/ 3822971 w 4194032"/>
              <a:gd name="connsiteY77" fmla="*/ 3074504 h 4704521"/>
              <a:gd name="connsiteX78" fmla="*/ 3902484 w 4194032"/>
              <a:gd name="connsiteY78" fmla="*/ 2981739 h 4704521"/>
              <a:gd name="connsiteX79" fmla="*/ 3928989 w 4194032"/>
              <a:gd name="connsiteY79" fmla="*/ 2862469 h 4704521"/>
              <a:gd name="connsiteX80" fmla="*/ 3942241 w 4194032"/>
              <a:gd name="connsiteY80" fmla="*/ 2809460 h 4704521"/>
              <a:gd name="connsiteX81" fmla="*/ 3955493 w 4194032"/>
              <a:gd name="connsiteY81" fmla="*/ 2729947 h 4704521"/>
              <a:gd name="connsiteX82" fmla="*/ 3968745 w 4194032"/>
              <a:gd name="connsiteY82" fmla="*/ 2637182 h 4704521"/>
              <a:gd name="connsiteX83" fmla="*/ 3995249 w 4194032"/>
              <a:gd name="connsiteY83" fmla="*/ 2531165 h 4704521"/>
              <a:gd name="connsiteX84" fmla="*/ 4008502 w 4194032"/>
              <a:gd name="connsiteY84" fmla="*/ 2451652 h 4704521"/>
              <a:gd name="connsiteX85" fmla="*/ 4035006 w 4194032"/>
              <a:gd name="connsiteY85" fmla="*/ 2332382 h 4704521"/>
              <a:gd name="connsiteX86" fmla="*/ 4048258 w 4194032"/>
              <a:gd name="connsiteY86" fmla="*/ 2292626 h 4704521"/>
              <a:gd name="connsiteX87" fmla="*/ 4061510 w 4194032"/>
              <a:gd name="connsiteY87" fmla="*/ 2186608 h 4704521"/>
              <a:gd name="connsiteX88" fmla="*/ 4088015 w 4194032"/>
              <a:gd name="connsiteY88" fmla="*/ 2120347 h 4704521"/>
              <a:gd name="connsiteX89" fmla="*/ 4114519 w 4194032"/>
              <a:gd name="connsiteY89" fmla="*/ 2027582 h 4704521"/>
              <a:gd name="connsiteX90" fmla="*/ 4141023 w 4194032"/>
              <a:gd name="connsiteY90" fmla="*/ 1948069 h 4704521"/>
              <a:gd name="connsiteX91" fmla="*/ 4154276 w 4194032"/>
              <a:gd name="connsiteY91" fmla="*/ 1868556 h 4704521"/>
              <a:gd name="connsiteX92" fmla="*/ 4167528 w 4194032"/>
              <a:gd name="connsiteY92" fmla="*/ 1815547 h 4704521"/>
              <a:gd name="connsiteX93" fmla="*/ 4194032 w 4194032"/>
              <a:gd name="connsiteY93" fmla="*/ 1683026 h 4704521"/>
              <a:gd name="connsiteX94" fmla="*/ 4180780 w 4194032"/>
              <a:gd name="connsiteY94" fmla="*/ 1325217 h 4704521"/>
              <a:gd name="connsiteX95" fmla="*/ 4167528 w 4194032"/>
              <a:gd name="connsiteY95" fmla="*/ 1258956 h 4704521"/>
              <a:gd name="connsiteX96" fmla="*/ 4141023 w 4194032"/>
              <a:gd name="connsiteY96" fmla="*/ 954156 h 4704521"/>
              <a:gd name="connsiteX97" fmla="*/ 4114519 w 4194032"/>
              <a:gd name="connsiteY97" fmla="*/ 901147 h 4704521"/>
              <a:gd name="connsiteX98" fmla="*/ 4074762 w 4194032"/>
              <a:gd name="connsiteY98" fmla="*/ 808382 h 4704521"/>
              <a:gd name="connsiteX99" fmla="*/ 4008502 w 4194032"/>
              <a:gd name="connsiteY99" fmla="*/ 689113 h 4704521"/>
              <a:gd name="connsiteX100" fmla="*/ 3875980 w 4194032"/>
              <a:gd name="connsiteY100" fmla="*/ 636104 h 4704521"/>
              <a:gd name="connsiteX101" fmla="*/ 3796467 w 4194032"/>
              <a:gd name="connsiteY101" fmla="*/ 596347 h 4704521"/>
              <a:gd name="connsiteX102" fmla="*/ 3663945 w 4194032"/>
              <a:gd name="connsiteY102" fmla="*/ 556591 h 4704521"/>
              <a:gd name="connsiteX103" fmla="*/ 3584432 w 4194032"/>
              <a:gd name="connsiteY103" fmla="*/ 543339 h 4704521"/>
              <a:gd name="connsiteX104" fmla="*/ 3412154 w 4194032"/>
              <a:gd name="connsiteY104" fmla="*/ 450573 h 4704521"/>
              <a:gd name="connsiteX105" fmla="*/ 3332641 w 4194032"/>
              <a:gd name="connsiteY105" fmla="*/ 424069 h 4704521"/>
              <a:gd name="connsiteX106" fmla="*/ 3239876 w 4194032"/>
              <a:gd name="connsiteY106" fmla="*/ 384313 h 4704521"/>
              <a:gd name="connsiteX107" fmla="*/ 2971519 w 4194032"/>
              <a:gd name="connsiteY107" fmla="*/ 337930 h 4704521"/>
              <a:gd name="connsiteX108" fmla="*/ 2731166 w 4194032"/>
              <a:gd name="connsiteY10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25615 w 4194032"/>
              <a:gd name="connsiteY21" fmla="*/ 1404730 h 4704521"/>
              <a:gd name="connsiteX22" fmla="*/ 112362 w 4194032"/>
              <a:gd name="connsiteY22" fmla="*/ 1590260 h 4704521"/>
              <a:gd name="connsiteX23" fmla="*/ 99110 w 4194032"/>
              <a:gd name="connsiteY23" fmla="*/ 1669773 h 4704521"/>
              <a:gd name="connsiteX24" fmla="*/ 85858 w 4194032"/>
              <a:gd name="connsiteY24" fmla="*/ 1789043 h 4704521"/>
              <a:gd name="connsiteX25" fmla="*/ 59354 w 4194032"/>
              <a:gd name="connsiteY25" fmla="*/ 2014330 h 4704521"/>
              <a:gd name="connsiteX26" fmla="*/ 46102 w 4194032"/>
              <a:gd name="connsiteY26" fmla="*/ 2319130 h 4704521"/>
              <a:gd name="connsiteX27" fmla="*/ 32849 w 4194032"/>
              <a:gd name="connsiteY27" fmla="*/ 2557669 h 4704521"/>
              <a:gd name="connsiteX28" fmla="*/ 19597 w 4194032"/>
              <a:gd name="connsiteY28" fmla="*/ 2981739 h 4704521"/>
              <a:gd name="connsiteX29" fmla="*/ 46102 w 4194032"/>
              <a:gd name="connsiteY29" fmla="*/ 3922643 h 4704521"/>
              <a:gd name="connsiteX30" fmla="*/ 85858 w 4194032"/>
              <a:gd name="connsiteY30" fmla="*/ 4055165 h 4704521"/>
              <a:gd name="connsiteX31" fmla="*/ 99110 w 4194032"/>
              <a:gd name="connsiteY31" fmla="*/ 4108173 h 4704521"/>
              <a:gd name="connsiteX32" fmla="*/ 112362 w 4194032"/>
              <a:gd name="connsiteY32" fmla="*/ 4174434 h 4704521"/>
              <a:gd name="connsiteX33" fmla="*/ 152119 w 4194032"/>
              <a:gd name="connsiteY33" fmla="*/ 4240695 h 4704521"/>
              <a:gd name="connsiteX34" fmla="*/ 191876 w 4194032"/>
              <a:gd name="connsiteY34" fmla="*/ 4346713 h 4704521"/>
              <a:gd name="connsiteX35" fmla="*/ 205128 w 4194032"/>
              <a:gd name="connsiteY35" fmla="*/ 4386469 h 4704521"/>
              <a:gd name="connsiteX36" fmla="*/ 244884 w 4194032"/>
              <a:gd name="connsiteY36" fmla="*/ 4412973 h 4704521"/>
              <a:gd name="connsiteX37" fmla="*/ 271389 w 4194032"/>
              <a:gd name="connsiteY37" fmla="*/ 4439478 h 4704521"/>
              <a:gd name="connsiteX38" fmla="*/ 350902 w 4194032"/>
              <a:gd name="connsiteY38" fmla="*/ 4492487 h 4704521"/>
              <a:gd name="connsiteX39" fmla="*/ 430415 w 4194032"/>
              <a:gd name="connsiteY39" fmla="*/ 4572000 h 4704521"/>
              <a:gd name="connsiteX40" fmla="*/ 456919 w 4194032"/>
              <a:gd name="connsiteY40" fmla="*/ 4611756 h 4704521"/>
              <a:gd name="connsiteX41" fmla="*/ 496676 w 4194032"/>
              <a:gd name="connsiteY41" fmla="*/ 4625008 h 4704521"/>
              <a:gd name="connsiteX42" fmla="*/ 589441 w 4194032"/>
              <a:gd name="connsiteY42" fmla="*/ 4638260 h 4704521"/>
              <a:gd name="connsiteX43" fmla="*/ 682206 w 4194032"/>
              <a:gd name="connsiteY43" fmla="*/ 4664765 h 4704521"/>
              <a:gd name="connsiteX44" fmla="*/ 814728 w 4194032"/>
              <a:gd name="connsiteY44" fmla="*/ 4691269 h 4704521"/>
              <a:gd name="connsiteX45" fmla="*/ 1066519 w 4194032"/>
              <a:gd name="connsiteY45" fmla="*/ 4704521 h 4704521"/>
              <a:gd name="connsiteX46" fmla="*/ 1543597 w 4194032"/>
              <a:gd name="connsiteY46" fmla="*/ 4678017 h 4704521"/>
              <a:gd name="connsiteX47" fmla="*/ 1596606 w 4194032"/>
              <a:gd name="connsiteY47" fmla="*/ 4664765 h 4704521"/>
              <a:gd name="connsiteX48" fmla="*/ 1768884 w 4194032"/>
              <a:gd name="connsiteY48" fmla="*/ 4558747 h 4704521"/>
              <a:gd name="connsiteX49" fmla="*/ 1808641 w 4194032"/>
              <a:gd name="connsiteY49" fmla="*/ 4518991 h 4704521"/>
              <a:gd name="connsiteX50" fmla="*/ 1861649 w 4194032"/>
              <a:gd name="connsiteY50" fmla="*/ 4492487 h 4704521"/>
              <a:gd name="connsiteX51" fmla="*/ 2007423 w 4194032"/>
              <a:gd name="connsiteY51" fmla="*/ 4373217 h 4704521"/>
              <a:gd name="connsiteX52" fmla="*/ 2060432 w 4194032"/>
              <a:gd name="connsiteY52" fmla="*/ 4320208 h 4704521"/>
              <a:gd name="connsiteX53" fmla="*/ 2086936 w 4194032"/>
              <a:gd name="connsiteY53" fmla="*/ 4280452 h 4704521"/>
              <a:gd name="connsiteX54" fmla="*/ 2126693 w 4194032"/>
              <a:gd name="connsiteY54" fmla="*/ 4267200 h 4704521"/>
              <a:gd name="connsiteX55" fmla="*/ 2166449 w 4194032"/>
              <a:gd name="connsiteY55" fmla="*/ 4240695 h 4704521"/>
              <a:gd name="connsiteX56" fmla="*/ 2219458 w 4194032"/>
              <a:gd name="connsiteY56" fmla="*/ 4214191 h 4704521"/>
              <a:gd name="connsiteX57" fmla="*/ 2245962 w 4194032"/>
              <a:gd name="connsiteY57" fmla="*/ 4174434 h 4704521"/>
              <a:gd name="connsiteX58" fmla="*/ 2298971 w 4194032"/>
              <a:gd name="connsiteY58" fmla="*/ 4108173 h 4704521"/>
              <a:gd name="connsiteX59" fmla="*/ 2444745 w 4194032"/>
              <a:gd name="connsiteY59" fmla="*/ 4055165 h 4704521"/>
              <a:gd name="connsiteX60" fmla="*/ 2484502 w 4194032"/>
              <a:gd name="connsiteY60" fmla="*/ 4028660 h 4704521"/>
              <a:gd name="connsiteX61" fmla="*/ 2590519 w 4194032"/>
              <a:gd name="connsiteY61" fmla="*/ 3988904 h 4704521"/>
              <a:gd name="connsiteX62" fmla="*/ 2696536 w 4194032"/>
              <a:gd name="connsiteY62" fmla="*/ 3949147 h 4704521"/>
              <a:gd name="connsiteX63" fmla="*/ 2762797 w 4194032"/>
              <a:gd name="connsiteY63" fmla="*/ 3935895 h 4704521"/>
              <a:gd name="connsiteX64" fmla="*/ 2842310 w 4194032"/>
              <a:gd name="connsiteY64" fmla="*/ 3909391 h 4704521"/>
              <a:gd name="connsiteX65" fmla="*/ 2908571 w 4194032"/>
              <a:gd name="connsiteY65" fmla="*/ 3856382 h 4704521"/>
              <a:gd name="connsiteX66" fmla="*/ 2948328 w 4194032"/>
              <a:gd name="connsiteY66" fmla="*/ 3816626 h 4704521"/>
              <a:gd name="connsiteX67" fmla="*/ 2988084 w 4194032"/>
              <a:gd name="connsiteY67" fmla="*/ 3790121 h 4704521"/>
              <a:gd name="connsiteX68" fmla="*/ 3120606 w 4194032"/>
              <a:gd name="connsiteY68" fmla="*/ 3684104 h 4704521"/>
              <a:gd name="connsiteX69" fmla="*/ 3186867 w 4194032"/>
              <a:gd name="connsiteY69" fmla="*/ 3631095 h 4704521"/>
              <a:gd name="connsiteX70" fmla="*/ 3306136 w 4194032"/>
              <a:gd name="connsiteY70" fmla="*/ 3564834 h 4704521"/>
              <a:gd name="connsiteX71" fmla="*/ 3359145 w 4194032"/>
              <a:gd name="connsiteY71" fmla="*/ 3525078 h 4704521"/>
              <a:gd name="connsiteX72" fmla="*/ 3451910 w 4194032"/>
              <a:gd name="connsiteY72" fmla="*/ 3458817 h 4704521"/>
              <a:gd name="connsiteX73" fmla="*/ 3518171 w 4194032"/>
              <a:gd name="connsiteY73" fmla="*/ 3366052 h 4704521"/>
              <a:gd name="connsiteX74" fmla="*/ 3571180 w 4194032"/>
              <a:gd name="connsiteY74" fmla="*/ 3326295 h 4704521"/>
              <a:gd name="connsiteX75" fmla="*/ 3730206 w 4194032"/>
              <a:gd name="connsiteY75" fmla="*/ 3154017 h 4704521"/>
              <a:gd name="connsiteX76" fmla="*/ 3822971 w 4194032"/>
              <a:gd name="connsiteY76" fmla="*/ 3074504 h 4704521"/>
              <a:gd name="connsiteX77" fmla="*/ 3902484 w 4194032"/>
              <a:gd name="connsiteY77" fmla="*/ 2981739 h 4704521"/>
              <a:gd name="connsiteX78" fmla="*/ 3928989 w 4194032"/>
              <a:gd name="connsiteY78" fmla="*/ 2862469 h 4704521"/>
              <a:gd name="connsiteX79" fmla="*/ 3942241 w 4194032"/>
              <a:gd name="connsiteY79" fmla="*/ 2809460 h 4704521"/>
              <a:gd name="connsiteX80" fmla="*/ 3955493 w 4194032"/>
              <a:gd name="connsiteY80" fmla="*/ 2729947 h 4704521"/>
              <a:gd name="connsiteX81" fmla="*/ 3968745 w 4194032"/>
              <a:gd name="connsiteY81" fmla="*/ 2637182 h 4704521"/>
              <a:gd name="connsiteX82" fmla="*/ 3995249 w 4194032"/>
              <a:gd name="connsiteY82" fmla="*/ 2531165 h 4704521"/>
              <a:gd name="connsiteX83" fmla="*/ 4008502 w 4194032"/>
              <a:gd name="connsiteY83" fmla="*/ 2451652 h 4704521"/>
              <a:gd name="connsiteX84" fmla="*/ 4035006 w 4194032"/>
              <a:gd name="connsiteY84" fmla="*/ 2332382 h 4704521"/>
              <a:gd name="connsiteX85" fmla="*/ 4048258 w 4194032"/>
              <a:gd name="connsiteY85" fmla="*/ 2292626 h 4704521"/>
              <a:gd name="connsiteX86" fmla="*/ 4061510 w 4194032"/>
              <a:gd name="connsiteY86" fmla="*/ 2186608 h 4704521"/>
              <a:gd name="connsiteX87" fmla="*/ 4088015 w 4194032"/>
              <a:gd name="connsiteY87" fmla="*/ 2120347 h 4704521"/>
              <a:gd name="connsiteX88" fmla="*/ 4114519 w 4194032"/>
              <a:gd name="connsiteY88" fmla="*/ 2027582 h 4704521"/>
              <a:gd name="connsiteX89" fmla="*/ 4141023 w 4194032"/>
              <a:gd name="connsiteY89" fmla="*/ 1948069 h 4704521"/>
              <a:gd name="connsiteX90" fmla="*/ 4154276 w 4194032"/>
              <a:gd name="connsiteY90" fmla="*/ 1868556 h 4704521"/>
              <a:gd name="connsiteX91" fmla="*/ 4167528 w 4194032"/>
              <a:gd name="connsiteY91" fmla="*/ 1815547 h 4704521"/>
              <a:gd name="connsiteX92" fmla="*/ 4194032 w 4194032"/>
              <a:gd name="connsiteY92" fmla="*/ 1683026 h 4704521"/>
              <a:gd name="connsiteX93" fmla="*/ 4180780 w 4194032"/>
              <a:gd name="connsiteY93" fmla="*/ 1325217 h 4704521"/>
              <a:gd name="connsiteX94" fmla="*/ 4167528 w 4194032"/>
              <a:gd name="connsiteY94" fmla="*/ 1258956 h 4704521"/>
              <a:gd name="connsiteX95" fmla="*/ 4141023 w 4194032"/>
              <a:gd name="connsiteY95" fmla="*/ 954156 h 4704521"/>
              <a:gd name="connsiteX96" fmla="*/ 4114519 w 4194032"/>
              <a:gd name="connsiteY96" fmla="*/ 901147 h 4704521"/>
              <a:gd name="connsiteX97" fmla="*/ 4074762 w 4194032"/>
              <a:gd name="connsiteY97" fmla="*/ 808382 h 4704521"/>
              <a:gd name="connsiteX98" fmla="*/ 4008502 w 4194032"/>
              <a:gd name="connsiteY98" fmla="*/ 689113 h 4704521"/>
              <a:gd name="connsiteX99" fmla="*/ 3875980 w 4194032"/>
              <a:gd name="connsiteY99" fmla="*/ 636104 h 4704521"/>
              <a:gd name="connsiteX100" fmla="*/ 3796467 w 4194032"/>
              <a:gd name="connsiteY100" fmla="*/ 596347 h 4704521"/>
              <a:gd name="connsiteX101" fmla="*/ 3663945 w 4194032"/>
              <a:gd name="connsiteY101" fmla="*/ 556591 h 4704521"/>
              <a:gd name="connsiteX102" fmla="*/ 3584432 w 4194032"/>
              <a:gd name="connsiteY102" fmla="*/ 543339 h 4704521"/>
              <a:gd name="connsiteX103" fmla="*/ 3412154 w 4194032"/>
              <a:gd name="connsiteY103" fmla="*/ 450573 h 4704521"/>
              <a:gd name="connsiteX104" fmla="*/ 3332641 w 4194032"/>
              <a:gd name="connsiteY104" fmla="*/ 424069 h 4704521"/>
              <a:gd name="connsiteX105" fmla="*/ 3239876 w 4194032"/>
              <a:gd name="connsiteY105" fmla="*/ 384313 h 4704521"/>
              <a:gd name="connsiteX106" fmla="*/ 2971519 w 4194032"/>
              <a:gd name="connsiteY106" fmla="*/ 337930 h 4704521"/>
              <a:gd name="connsiteX107" fmla="*/ 2731166 w 4194032"/>
              <a:gd name="connsiteY10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25615 w 4194032"/>
              <a:gd name="connsiteY21" fmla="*/ 1404730 h 4704521"/>
              <a:gd name="connsiteX22" fmla="*/ 112362 w 4194032"/>
              <a:gd name="connsiteY22" fmla="*/ 1590260 h 4704521"/>
              <a:gd name="connsiteX23" fmla="*/ 85858 w 4194032"/>
              <a:gd name="connsiteY23" fmla="*/ 1789043 h 4704521"/>
              <a:gd name="connsiteX24" fmla="*/ 59354 w 4194032"/>
              <a:gd name="connsiteY24" fmla="*/ 2014330 h 4704521"/>
              <a:gd name="connsiteX25" fmla="*/ 46102 w 4194032"/>
              <a:gd name="connsiteY25" fmla="*/ 2319130 h 4704521"/>
              <a:gd name="connsiteX26" fmla="*/ 32849 w 4194032"/>
              <a:gd name="connsiteY26" fmla="*/ 2557669 h 4704521"/>
              <a:gd name="connsiteX27" fmla="*/ 19597 w 4194032"/>
              <a:gd name="connsiteY27" fmla="*/ 2981739 h 4704521"/>
              <a:gd name="connsiteX28" fmla="*/ 46102 w 4194032"/>
              <a:gd name="connsiteY28" fmla="*/ 3922643 h 4704521"/>
              <a:gd name="connsiteX29" fmla="*/ 85858 w 4194032"/>
              <a:gd name="connsiteY29" fmla="*/ 4055165 h 4704521"/>
              <a:gd name="connsiteX30" fmla="*/ 99110 w 4194032"/>
              <a:gd name="connsiteY30" fmla="*/ 4108173 h 4704521"/>
              <a:gd name="connsiteX31" fmla="*/ 112362 w 4194032"/>
              <a:gd name="connsiteY31" fmla="*/ 4174434 h 4704521"/>
              <a:gd name="connsiteX32" fmla="*/ 152119 w 4194032"/>
              <a:gd name="connsiteY32" fmla="*/ 4240695 h 4704521"/>
              <a:gd name="connsiteX33" fmla="*/ 191876 w 4194032"/>
              <a:gd name="connsiteY33" fmla="*/ 4346713 h 4704521"/>
              <a:gd name="connsiteX34" fmla="*/ 205128 w 4194032"/>
              <a:gd name="connsiteY34" fmla="*/ 4386469 h 4704521"/>
              <a:gd name="connsiteX35" fmla="*/ 244884 w 4194032"/>
              <a:gd name="connsiteY35" fmla="*/ 4412973 h 4704521"/>
              <a:gd name="connsiteX36" fmla="*/ 271389 w 4194032"/>
              <a:gd name="connsiteY36" fmla="*/ 4439478 h 4704521"/>
              <a:gd name="connsiteX37" fmla="*/ 350902 w 4194032"/>
              <a:gd name="connsiteY37" fmla="*/ 4492487 h 4704521"/>
              <a:gd name="connsiteX38" fmla="*/ 430415 w 4194032"/>
              <a:gd name="connsiteY38" fmla="*/ 4572000 h 4704521"/>
              <a:gd name="connsiteX39" fmla="*/ 456919 w 4194032"/>
              <a:gd name="connsiteY39" fmla="*/ 4611756 h 4704521"/>
              <a:gd name="connsiteX40" fmla="*/ 496676 w 4194032"/>
              <a:gd name="connsiteY40" fmla="*/ 4625008 h 4704521"/>
              <a:gd name="connsiteX41" fmla="*/ 589441 w 4194032"/>
              <a:gd name="connsiteY41" fmla="*/ 4638260 h 4704521"/>
              <a:gd name="connsiteX42" fmla="*/ 682206 w 4194032"/>
              <a:gd name="connsiteY42" fmla="*/ 4664765 h 4704521"/>
              <a:gd name="connsiteX43" fmla="*/ 814728 w 4194032"/>
              <a:gd name="connsiteY43" fmla="*/ 4691269 h 4704521"/>
              <a:gd name="connsiteX44" fmla="*/ 1066519 w 4194032"/>
              <a:gd name="connsiteY44" fmla="*/ 4704521 h 4704521"/>
              <a:gd name="connsiteX45" fmla="*/ 1543597 w 4194032"/>
              <a:gd name="connsiteY45" fmla="*/ 4678017 h 4704521"/>
              <a:gd name="connsiteX46" fmla="*/ 1596606 w 4194032"/>
              <a:gd name="connsiteY46" fmla="*/ 4664765 h 4704521"/>
              <a:gd name="connsiteX47" fmla="*/ 1768884 w 4194032"/>
              <a:gd name="connsiteY47" fmla="*/ 4558747 h 4704521"/>
              <a:gd name="connsiteX48" fmla="*/ 1808641 w 4194032"/>
              <a:gd name="connsiteY48" fmla="*/ 4518991 h 4704521"/>
              <a:gd name="connsiteX49" fmla="*/ 1861649 w 4194032"/>
              <a:gd name="connsiteY49" fmla="*/ 4492487 h 4704521"/>
              <a:gd name="connsiteX50" fmla="*/ 2007423 w 4194032"/>
              <a:gd name="connsiteY50" fmla="*/ 4373217 h 4704521"/>
              <a:gd name="connsiteX51" fmla="*/ 2060432 w 4194032"/>
              <a:gd name="connsiteY51" fmla="*/ 4320208 h 4704521"/>
              <a:gd name="connsiteX52" fmla="*/ 2086936 w 4194032"/>
              <a:gd name="connsiteY52" fmla="*/ 4280452 h 4704521"/>
              <a:gd name="connsiteX53" fmla="*/ 2126693 w 4194032"/>
              <a:gd name="connsiteY53" fmla="*/ 4267200 h 4704521"/>
              <a:gd name="connsiteX54" fmla="*/ 2166449 w 4194032"/>
              <a:gd name="connsiteY54" fmla="*/ 4240695 h 4704521"/>
              <a:gd name="connsiteX55" fmla="*/ 2219458 w 4194032"/>
              <a:gd name="connsiteY55" fmla="*/ 4214191 h 4704521"/>
              <a:gd name="connsiteX56" fmla="*/ 2245962 w 4194032"/>
              <a:gd name="connsiteY56" fmla="*/ 4174434 h 4704521"/>
              <a:gd name="connsiteX57" fmla="*/ 2298971 w 4194032"/>
              <a:gd name="connsiteY57" fmla="*/ 4108173 h 4704521"/>
              <a:gd name="connsiteX58" fmla="*/ 2444745 w 4194032"/>
              <a:gd name="connsiteY58" fmla="*/ 4055165 h 4704521"/>
              <a:gd name="connsiteX59" fmla="*/ 2484502 w 4194032"/>
              <a:gd name="connsiteY59" fmla="*/ 4028660 h 4704521"/>
              <a:gd name="connsiteX60" fmla="*/ 2590519 w 4194032"/>
              <a:gd name="connsiteY60" fmla="*/ 3988904 h 4704521"/>
              <a:gd name="connsiteX61" fmla="*/ 2696536 w 4194032"/>
              <a:gd name="connsiteY61" fmla="*/ 3949147 h 4704521"/>
              <a:gd name="connsiteX62" fmla="*/ 2762797 w 4194032"/>
              <a:gd name="connsiteY62" fmla="*/ 3935895 h 4704521"/>
              <a:gd name="connsiteX63" fmla="*/ 2842310 w 4194032"/>
              <a:gd name="connsiteY63" fmla="*/ 3909391 h 4704521"/>
              <a:gd name="connsiteX64" fmla="*/ 2908571 w 4194032"/>
              <a:gd name="connsiteY64" fmla="*/ 3856382 h 4704521"/>
              <a:gd name="connsiteX65" fmla="*/ 2948328 w 4194032"/>
              <a:gd name="connsiteY65" fmla="*/ 3816626 h 4704521"/>
              <a:gd name="connsiteX66" fmla="*/ 2988084 w 4194032"/>
              <a:gd name="connsiteY66" fmla="*/ 3790121 h 4704521"/>
              <a:gd name="connsiteX67" fmla="*/ 3120606 w 4194032"/>
              <a:gd name="connsiteY67" fmla="*/ 3684104 h 4704521"/>
              <a:gd name="connsiteX68" fmla="*/ 3186867 w 4194032"/>
              <a:gd name="connsiteY68" fmla="*/ 3631095 h 4704521"/>
              <a:gd name="connsiteX69" fmla="*/ 3306136 w 4194032"/>
              <a:gd name="connsiteY69" fmla="*/ 3564834 h 4704521"/>
              <a:gd name="connsiteX70" fmla="*/ 3359145 w 4194032"/>
              <a:gd name="connsiteY70" fmla="*/ 3525078 h 4704521"/>
              <a:gd name="connsiteX71" fmla="*/ 3451910 w 4194032"/>
              <a:gd name="connsiteY71" fmla="*/ 3458817 h 4704521"/>
              <a:gd name="connsiteX72" fmla="*/ 3518171 w 4194032"/>
              <a:gd name="connsiteY72" fmla="*/ 3366052 h 4704521"/>
              <a:gd name="connsiteX73" fmla="*/ 3571180 w 4194032"/>
              <a:gd name="connsiteY73" fmla="*/ 3326295 h 4704521"/>
              <a:gd name="connsiteX74" fmla="*/ 3730206 w 4194032"/>
              <a:gd name="connsiteY74" fmla="*/ 3154017 h 4704521"/>
              <a:gd name="connsiteX75" fmla="*/ 3822971 w 4194032"/>
              <a:gd name="connsiteY75" fmla="*/ 3074504 h 4704521"/>
              <a:gd name="connsiteX76" fmla="*/ 3902484 w 4194032"/>
              <a:gd name="connsiteY76" fmla="*/ 2981739 h 4704521"/>
              <a:gd name="connsiteX77" fmla="*/ 3928989 w 4194032"/>
              <a:gd name="connsiteY77" fmla="*/ 2862469 h 4704521"/>
              <a:gd name="connsiteX78" fmla="*/ 3942241 w 4194032"/>
              <a:gd name="connsiteY78" fmla="*/ 2809460 h 4704521"/>
              <a:gd name="connsiteX79" fmla="*/ 3955493 w 4194032"/>
              <a:gd name="connsiteY79" fmla="*/ 2729947 h 4704521"/>
              <a:gd name="connsiteX80" fmla="*/ 3968745 w 4194032"/>
              <a:gd name="connsiteY80" fmla="*/ 2637182 h 4704521"/>
              <a:gd name="connsiteX81" fmla="*/ 3995249 w 4194032"/>
              <a:gd name="connsiteY81" fmla="*/ 2531165 h 4704521"/>
              <a:gd name="connsiteX82" fmla="*/ 4008502 w 4194032"/>
              <a:gd name="connsiteY82" fmla="*/ 2451652 h 4704521"/>
              <a:gd name="connsiteX83" fmla="*/ 4035006 w 4194032"/>
              <a:gd name="connsiteY83" fmla="*/ 2332382 h 4704521"/>
              <a:gd name="connsiteX84" fmla="*/ 4048258 w 4194032"/>
              <a:gd name="connsiteY84" fmla="*/ 2292626 h 4704521"/>
              <a:gd name="connsiteX85" fmla="*/ 4061510 w 4194032"/>
              <a:gd name="connsiteY85" fmla="*/ 2186608 h 4704521"/>
              <a:gd name="connsiteX86" fmla="*/ 4088015 w 4194032"/>
              <a:gd name="connsiteY86" fmla="*/ 2120347 h 4704521"/>
              <a:gd name="connsiteX87" fmla="*/ 4114519 w 4194032"/>
              <a:gd name="connsiteY87" fmla="*/ 2027582 h 4704521"/>
              <a:gd name="connsiteX88" fmla="*/ 4141023 w 4194032"/>
              <a:gd name="connsiteY88" fmla="*/ 1948069 h 4704521"/>
              <a:gd name="connsiteX89" fmla="*/ 4154276 w 4194032"/>
              <a:gd name="connsiteY89" fmla="*/ 1868556 h 4704521"/>
              <a:gd name="connsiteX90" fmla="*/ 4167528 w 4194032"/>
              <a:gd name="connsiteY90" fmla="*/ 1815547 h 4704521"/>
              <a:gd name="connsiteX91" fmla="*/ 4194032 w 4194032"/>
              <a:gd name="connsiteY91" fmla="*/ 1683026 h 4704521"/>
              <a:gd name="connsiteX92" fmla="*/ 4180780 w 4194032"/>
              <a:gd name="connsiteY92" fmla="*/ 1325217 h 4704521"/>
              <a:gd name="connsiteX93" fmla="*/ 4167528 w 4194032"/>
              <a:gd name="connsiteY93" fmla="*/ 1258956 h 4704521"/>
              <a:gd name="connsiteX94" fmla="*/ 4141023 w 4194032"/>
              <a:gd name="connsiteY94" fmla="*/ 954156 h 4704521"/>
              <a:gd name="connsiteX95" fmla="*/ 4114519 w 4194032"/>
              <a:gd name="connsiteY95" fmla="*/ 901147 h 4704521"/>
              <a:gd name="connsiteX96" fmla="*/ 4074762 w 4194032"/>
              <a:gd name="connsiteY96" fmla="*/ 808382 h 4704521"/>
              <a:gd name="connsiteX97" fmla="*/ 4008502 w 4194032"/>
              <a:gd name="connsiteY97" fmla="*/ 689113 h 4704521"/>
              <a:gd name="connsiteX98" fmla="*/ 3875980 w 4194032"/>
              <a:gd name="connsiteY98" fmla="*/ 636104 h 4704521"/>
              <a:gd name="connsiteX99" fmla="*/ 3796467 w 4194032"/>
              <a:gd name="connsiteY99" fmla="*/ 596347 h 4704521"/>
              <a:gd name="connsiteX100" fmla="*/ 3663945 w 4194032"/>
              <a:gd name="connsiteY100" fmla="*/ 556591 h 4704521"/>
              <a:gd name="connsiteX101" fmla="*/ 3584432 w 4194032"/>
              <a:gd name="connsiteY101" fmla="*/ 543339 h 4704521"/>
              <a:gd name="connsiteX102" fmla="*/ 3412154 w 4194032"/>
              <a:gd name="connsiteY102" fmla="*/ 450573 h 4704521"/>
              <a:gd name="connsiteX103" fmla="*/ 3332641 w 4194032"/>
              <a:gd name="connsiteY103" fmla="*/ 424069 h 4704521"/>
              <a:gd name="connsiteX104" fmla="*/ 3239876 w 4194032"/>
              <a:gd name="connsiteY104" fmla="*/ 384313 h 4704521"/>
              <a:gd name="connsiteX105" fmla="*/ 2971519 w 4194032"/>
              <a:gd name="connsiteY105" fmla="*/ 337930 h 4704521"/>
              <a:gd name="connsiteX106" fmla="*/ 2731166 w 4194032"/>
              <a:gd name="connsiteY10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12362 w 4194032"/>
              <a:gd name="connsiteY30" fmla="*/ 4174434 h 4704521"/>
              <a:gd name="connsiteX31" fmla="*/ 152119 w 4194032"/>
              <a:gd name="connsiteY31" fmla="*/ 4240695 h 4704521"/>
              <a:gd name="connsiteX32" fmla="*/ 191876 w 4194032"/>
              <a:gd name="connsiteY32" fmla="*/ 4346713 h 4704521"/>
              <a:gd name="connsiteX33" fmla="*/ 205128 w 4194032"/>
              <a:gd name="connsiteY33" fmla="*/ 4386469 h 4704521"/>
              <a:gd name="connsiteX34" fmla="*/ 244884 w 4194032"/>
              <a:gd name="connsiteY34" fmla="*/ 4412973 h 4704521"/>
              <a:gd name="connsiteX35" fmla="*/ 271389 w 4194032"/>
              <a:gd name="connsiteY35" fmla="*/ 4439478 h 4704521"/>
              <a:gd name="connsiteX36" fmla="*/ 350902 w 4194032"/>
              <a:gd name="connsiteY36" fmla="*/ 4492487 h 4704521"/>
              <a:gd name="connsiteX37" fmla="*/ 430415 w 4194032"/>
              <a:gd name="connsiteY37" fmla="*/ 4572000 h 4704521"/>
              <a:gd name="connsiteX38" fmla="*/ 456919 w 4194032"/>
              <a:gd name="connsiteY38" fmla="*/ 4611756 h 4704521"/>
              <a:gd name="connsiteX39" fmla="*/ 496676 w 4194032"/>
              <a:gd name="connsiteY39" fmla="*/ 4625008 h 4704521"/>
              <a:gd name="connsiteX40" fmla="*/ 589441 w 4194032"/>
              <a:gd name="connsiteY40" fmla="*/ 4638260 h 4704521"/>
              <a:gd name="connsiteX41" fmla="*/ 682206 w 4194032"/>
              <a:gd name="connsiteY41" fmla="*/ 4664765 h 4704521"/>
              <a:gd name="connsiteX42" fmla="*/ 814728 w 4194032"/>
              <a:gd name="connsiteY42" fmla="*/ 4691269 h 4704521"/>
              <a:gd name="connsiteX43" fmla="*/ 1066519 w 4194032"/>
              <a:gd name="connsiteY43" fmla="*/ 4704521 h 4704521"/>
              <a:gd name="connsiteX44" fmla="*/ 1543597 w 4194032"/>
              <a:gd name="connsiteY44" fmla="*/ 4678017 h 4704521"/>
              <a:gd name="connsiteX45" fmla="*/ 1596606 w 4194032"/>
              <a:gd name="connsiteY45" fmla="*/ 4664765 h 4704521"/>
              <a:gd name="connsiteX46" fmla="*/ 1768884 w 4194032"/>
              <a:gd name="connsiteY46" fmla="*/ 4558747 h 4704521"/>
              <a:gd name="connsiteX47" fmla="*/ 1808641 w 4194032"/>
              <a:gd name="connsiteY47" fmla="*/ 4518991 h 4704521"/>
              <a:gd name="connsiteX48" fmla="*/ 1861649 w 4194032"/>
              <a:gd name="connsiteY48" fmla="*/ 4492487 h 4704521"/>
              <a:gd name="connsiteX49" fmla="*/ 2007423 w 4194032"/>
              <a:gd name="connsiteY49" fmla="*/ 4373217 h 4704521"/>
              <a:gd name="connsiteX50" fmla="*/ 2060432 w 4194032"/>
              <a:gd name="connsiteY50" fmla="*/ 4320208 h 4704521"/>
              <a:gd name="connsiteX51" fmla="*/ 2086936 w 4194032"/>
              <a:gd name="connsiteY51" fmla="*/ 4280452 h 4704521"/>
              <a:gd name="connsiteX52" fmla="*/ 2126693 w 4194032"/>
              <a:gd name="connsiteY52" fmla="*/ 4267200 h 4704521"/>
              <a:gd name="connsiteX53" fmla="*/ 2166449 w 4194032"/>
              <a:gd name="connsiteY53" fmla="*/ 4240695 h 4704521"/>
              <a:gd name="connsiteX54" fmla="*/ 2219458 w 4194032"/>
              <a:gd name="connsiteY54" fmla="*/ 4214191 h 4704521"/>
              <a:gd name="connsiteX55" fmla="*/ 2245962 w 4194032"/>
              <a:gd name="connsiteY55" fmla="*/ 4174434 h 4704521"/>
              <a:gd name="connsiteX56" fmla="*/ 2298971 w 4194032"/>
              <a:gd name="connsiteY56" fmla="*/ 4108173 h 4704521"/>
              <a:gd name="connsiteX57" fmla="*/ 2444745 w 4194032"/>
              <a:gd name="connsiteY57" fmla="*/ 4055165 h 4704521"/>
              <a:gd name="connsiteX58" fmla="*/ 2484502 w 4194032"/>
              <a:gd name="connsiteY58" fmla="*/ 4028660 h 4704521"/>
              <a:gd name="connsiteX59" fmla="*/ 2590519 w 4194032"/>
              <a:gd name="connsiteY59" fmla="*/ 3988904 h 4704521"/>
              <a:gd name="connsiteX60" fmla="*/ 2696536 w 4194032"/>
              <a:gd name="connsiteY60" fmla="*/ 3949147 h 4704521"/>
              <a:gd name="connsiteX61" fmla="*/ 2762797 w 4194032"/>
              <a:gd name="connsiteY61" fmla="*/ 3935895 h 4704521"/>
              <a:gd name="connsiteX62" fmla="*/ 2842310 w 4194032"/>
              <a:gd name="connsiteY62" fmla="*/ 3909391 h 4704521"/>
              <a:gd name="connsiteX63" fmla="*/ 2908571 w 4194032"/>
              <a:gd name="connsiteY63" fmla="*/ 3856382 h 4704521"/>
              <a:gd name="connsiteX64" fmla="*/ 2948328 w 4194032"/>
              <a:gd name="connsiteY64" fmla="*/ 3816626 h 4704521"/>
              <a:gd name="connsiteX65" fmla="*/ 2988084 w 4194032"/>
              <a:gd name="connsiteY65" fmla="*/ 3790121 h 4704521"/>
              <a:gd name="connsiteX66" fmla="*/ 3120606 w 4194032"/>
              <a:gd name="connsiteY66" fmla="*/ 3684104 h 4704521"/>
              <a:gd name="connsiteX67" fmla="*/ 3186867 w 4194032"/>
              <a:gd name="connsiteY67" fmla="*/ 3631095 h 4704521"/>
              <a:gd name="connsiteX68" fmla="*/ 3306136 w 4194032"/>
              <a:gd name="connsiteY68" fmla="*/ 3564834 h 4704521"/>
              <a:gd name="connsiteX69" fmla="*/ 3359145 w 4194032"/>
              <a:gd name="connsiteY69" fmla="*/ 3525078 h 4704521"/>
              <a:gd name="connsiteX70" fmla="*/ 3451910 w 4194032"/>
              <a:gd name="connsiteY70" fmla="*/ 3458817 h 4704521"/>
              <a:gd name="connsiteX71" fmla="*/ 3518171 w 4194032"/>
              <a:gd name="connsiteY71" fmla="*/ 3366052 h 4704521"/>
              <a:gd name="connsiteX72" fmla="*/ 3571180 w 4194032"/>
              <a:gd name="connsiteY72" fmla="*/ 3326295 h 4704521"/>
              <a:gd name="connsiteX73" fmla="*/ 3730206 w 4194032"/>
              <a:gd name="connsiteY73" fmla="*/ 3154017 h 4704521"/>
              <a:gd name="connsiteX74" fmla="*/ 3822971 w 4194032"/>
              <a:gd name="connsiteY74" fmla="*/ 3074504 h 4704521"/>
              <a:gd name="connsiteX75" fmla="*/ 3902484 w 4194032"/>
              <a:gd name="connsiteY75" fmla="*/ 2981739 h 4704521"/>
              <a:gd name="connsiteX76" fmla="*/ 3928989 w 4194032"/>
              <a:gd name="connsiteY76" fmla="*/ 2862469 h 4704521"/>
              <a:gd name="connsiteX77" fmla="*/ 3942241 w 4194032"/>
              <a:gd name="connsiteY77" fmla="*/ 2809460 h 4704521"/>
              <a:gd name="connsiteX78" fmla="*/ 3955493 w 4194032"/>
              <a:gd name="connsiteY78" fmla="*/ 2729947 h 4704521"/>
              <a:gd name="connsiteX79" fmla="*/ 3968745 w 4194032"/>
              <a:gd name="connsiteY79" fmla="*/ 2637182 h 4704521"/>
              <a:gd name="connsiteX80" fmla="*/ 3995249 w 4194032"/>
              <a:gd name="connsiteY80" fmla="*/ 2531165 h 4704521"/>
              <a:gd name="connsiteX81" fmla="*/ 4008502 w 4194032"/>
              <a:gd name="connsiteY81" fmla="*/ 2451652 h 4704521"/>
              <a:gd name="connsiteX82" fmla="*/ 4035006 w 4194032"/>
              <a:gd name="connsiteY82" fmla="*/ 2332382 h 4704521"/>
              <a:gd name="connsiteX83" fmla="*/ 4048258 w 4194032"/>
              <a:gd name="connsiteY83" fmla="*/ 2292626 h 4704521"/>
              <a:gd name="connsiteX84" fmla="*/ 4061510 w 4194032"/>
              <a:gd name="connsiteY84" fmla="*/ 2186608 h 4704521"/>
              <a:gd name="connsiteX85" fmla="*/ 4088015 w 4194032"/>
              <a:gd name="connsiteY85" fmla="*/ 2120347 h 4704521"/>
              <a:gd name="connsiteX86" fmla="*/ 4114519 w 4194032"/>
              <a:gd name="connsiteY86" fmla="*/ 2027582 h 4704521"/>
              <a:gd name="connsiteX87" fmla="*/ 4141023 w 4194032"/>
              <a:gd name="connsiteY87" fmla="*/ 1948069 h 4704521"/>
              <a:gd name="connsiteX88" fmla="*/ 4154276 w 4194032"/>
              <a:gd name="connsiteY88" fmla="*/ 1868556 h 4704521"/>
              <a:gd name="connsiteX89" fmla="*/ 4167528 w 4194032"/>
              <a:gd name="connsiteY89" fmla="*/ 1815547 h 4704521"/>
              <a:gd name="connsiteX90" fmla="*/ 4194032 w 4194032"/>
              <a:gd name="connsiteY90" fmla="*/ 1683026 h 4704521"/>
              <a:gd name="connsiteX91" fmla="*/ 4180780 w 4194032"/>
              <a:gd name="connsiteY91" fmla="*/ 1325217 h 4704521"/>
              <a:gd name="connsiteX92" fmla="*/ 4167528 w 4194032"/>
              <a:gd name="connsiteY92" fmla="*/ 1258956 h 4704521"/>
              <a:gd name="connsiteX93" fmla="*/ 4141023 w 4194032"/>
              <a:gd name="connsiteY93" fmla="*/ 954156 h 4704521"/>
              <a:gd name="connsiteX94" fmla="*/ 4114519 w 4194032"/>
              <a:gd name="connsiteY94" fmla="*/ 901147 h 4704521"/>
              <a:gd name="connsiteX95" fmla="*/ 4074762 w 4194032"/>
              <a:gd name="connsiteY95" fmla="*/ 808382 h 4704521"/>
              <a:gd name="connsiteX96" fmla="*/ 4008502 w 4194032"/>
              <a:gd name="connsiteY96" fmla="*/ 689113 h 4704521"/>
              <a:gd name="connsiteX97" fmla="*/ 3875980 w 4194032"/>
              <a:gd name="connsiteY97" fmla="*/ 636104 h 4704521"/>
              <a:gd name="connsiteX98" fmla="*/ 3796467 w 4194032"/>
              <a:gd name="connsiteY98" fmla="*/ 596347 h 4704521"/>
              <a:gd name="connsiteX99" fmla="*/ 3663945 w 4194032"/>
              <a:gd name="connsiteY99" fmla="*/ 556591 h 4704521"/>
              <a:gd name="connsiteX100" fmla="*/ 3584432 w 4194032"/>
              <a:gd name="connsiteY100" fmla="*/ 543339 h 4704521"/>
              <a:gd name="connsiteX101" fmla="*/ 3412154 w 4194032"/>
              <a:gd name="connsiteY101" fmla="*/ 450573 h 4704521"/>
              <a:gd name="connsiteX102" fmla="*/ 3332641 w 4194032"/>
              <a:gd name="connsiteY102" fmla="*/ 424069 h 4704521"/>
              <a:gd name="connsiteX103" fmla="*/ 3239876 w 4194032"/>
              <a:gd name="connsiteY103" fmla="*/ 384313 h 4704521"/>
              <a:gd name="connsiteX104" fmla="*/ 2971519 w 4194032"/>
              <a:gd name="connsiteY104" fmla="*/ 337930 h 4704521"/>
              <a:gd name="connsiteX105" fmla="*/ 2731166 w 4194032"/>
              <a:gd name="connsiteY10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12362 w 4194032"/>
              <a:gd name="connsiteY30" fmla="*/ 4174434 h 4704521"/>
              <a:gd name="connsiteX31" fmla="*/ 191876 w 4194032"/>
              <a:gd name="connsiteY31" fmla="*/ 4346713 h 4704521"/>
              <a:gd name="connsiteX32" fmla="*/ 205128 w 4194032"/>
              <a:gd name="connsiteY32" fmla="*/ 4386469 h 4704521"/>
              <a:gd name="connsiteX33" fmla="*/ 244884 w 4194032"/>
              <a:gd name="connsiteY33" fmla="*/ 4412973 h 4704521"/>
              <a:gd name="connsiteX34" fmla="*/ 271389 w 4194032"/>
              <a:gd name="connsiteY34" fmla="*/ 4439478 h 4704521"/>
              <a:gd name="connsiteX35" fmla="*/ 350902 w 4194032"/>
              <a:gd name="connsiteY35" fmla="*/ 4492487 h 4704521"/>
              <a:gd name="connsiteX36" fmla="*/ 430415 w 4194032"/>
              <a:gd name="connsiteY36" fmla="*/ 4572000 h 4704521"/>
              <a:gd name="connsiteX37" fmla="*/ 456919 w 4194032"/>
              <a:gd name="connsiteY37" fmla="*/ 4611756 h 4704521"/>
              <a:gd name="connsiteX38" fmla="*/ 496676 w 4194032"/>
              <a:gd name="connsiteY38" fmla="*/ 4625008 h 4704521"/>
              <a:gd name="connsiteX39" fmla="*/ 589441 w 4194032"/>
              <a:gd name="connsiteY39" fmla="*/ 4638260 h 4704521"/>
              <a:gd name="connsiteX40" fmla="*/ 682206 w 4194032"/>
              <a:gd name="connsiteY40" fmla="*/ 4664765 h 4704521"/>
              <a:gd name="connsiteX41" fmla="*/ 814728 w 4194032"/>
              <a:gd name="connsiteY41" fmla="*/ 4691269 h 4704521"/>
              <a:gd name="connsiteX42" fmla="*/ 1066519 w 4194032"/>
              <a:gd name="connsiteY42" fmla="*/ 4704521 h 4704521"/>
              <a:gd name="connsiteX43" fmla="*/ 1543597 w 4194032"/>
              <a:gd name="connsiteY43" fmla="*/ 4678017 h 4704521"/>
              <a:gd name="connsiteX44" fmla="*/ 1596606 w 4194032"/>
              <a:gd name="connsiteY44" fmla="*/ 4664765 h 4704521"/>
              <a:gd name="connsiteX45" fmla="*/ 1768884 w 4194032"/>
              <a:gd name="connsiteY45" fmla="*/ 4558747 h 4704521"/>
              <a:gd name="connsiteX46" fmla="*/ 1808641 w 4194032"/>
              <a:gd name="connsiteY46" fmla="*/ 4518991 h 4704521"/>
              <a:gd name="connsiteX47" fmla="*/ 1861649 w 4194032"/>
              <a:gd name="connsiteY47" fmla="*/ 4492487 h 4704521"/>
              <a:gd name="connsiteX48" fmla="*/ 2007423 w 4194032"/>
              <a:gd name="connsiteY48" fmla="*/ 4373217 h 4704521"/>
              <a:gd name="connsiteX49" fmla="*/ 2060432 w 4194032"/>
              <a:gd name="connsiteY49" fmla="*/ 4320208 h 4704521"/>
              <a:gd name="connsiteX50" fmla="*/ 2086936 w 4194032"/>
              <a:gd name="connsiteY50" fmla="*/ 4280452 h 4704521"/>
              <a:gd name="connsiteX51" fmla="*/ 2126693 w 4194032"/>
              <a:gd name="connsiteY51" fmla="*/ 4267200 h 4704521"/>
              <a:gd name="connsiteX52" fmla="*/ 2166449 w 4194032"/>
              <a:gd name="connsiteY52" fmla="*/ 4240695 h 4704521"/>
              <a:gd name="connsiteX53" fmla="*/ 2219458 w 4194032"/>
              <a:gd name="connsiteY53" fmla="*/ 4214191 h 4704521"/>
              <a:gd name="connsiteX54" fmla="*/ 2245962 w 4194032"/>
              <a:gd name="connsiteY54" fmla="*/ 4174434 h 4704521"/>
              <a:gd name="connsiteX55" fmla="*/ 2298971 w 4194032"/>
              <a:gd name="connsiteY55" fmla="*/ 4108173 h 4704521"/>
              <a:gd name="connsiteX56" fmla="*/ 2444745 w 4194032"/>
              <a:gd name="connsiteY56" fmla="*/ 4055165 h 4704521"/>
              <a:gd name="connsiteX57" fmla="*/ 2484502 w 4194032"/>
              <a:gd name="connsiteY57" fmla="*/ 4028660 h 4704521"/>
              <a:gd name="connsiteX58" fmla="*/ 2590519 w 4194032"/>
              <a:gd name="connsiteY58" fmla="*/ 3988904 h 4704521"/>
              <a:gd name="connsiteX59" fmla="*/ 2696536 w 4194032"/>
              <a:gd name="connsiteY59" fmla="*/ 3949147 h 4704521"/>
              <a:gd name="connsiteX60" fmla="*/ 2762797 w 4194032"/>
              <a:gd name="connsiteY60" fmla="*/ 3935895 h 4704521"/>
              <a:gd name="connsiteX61" fmla="*/ 2842310 w 4194032"/>
              <a:gd name="connsiteY61" fmla="*/ 3909391 h 4704521"/>
              <a:gd name="connsiteX62" fmla="*/ 2908571 w 4194032"/>
              <a:gd name="connsiteY62" fmla="*/ 3856382 h 4704521"/>
              <a:gd name="connsiteX63" fmla="*/ 2948328 w 4194032"/>
              <a:gd name="connsiteY63" fmla="*/ 3816626 h 4704521"/>
              <a:gd name="connsiteX64" fmla="*/ 2988084 w 4194032"/>
              <a:gd name="connsiteY64" fmla="*/ 3790121 h 4704521"/>
              <a:gd name="connsiteX65" fmla="*/ 3120606 w 4194032"/>
              <a:gd name="connsiteY65" fmla="*/ 3684104 h 4704521"/>
              <a:gd name="connsiteX66" fmla="*/ 3186867 w 4194032"/>
              <a:gd name="connsiteY66" fmla="*/ 3631095 h 4704521"/>
              <a:gd name="connsiteX67" fmla="*/ 3306136 w 4194032"/>
              <a:gd name="connsiteY67" fmla="*/ 3564834 h 4704521"/>
              <a:gd name="connsiteX68" fmla="*/ 3359145 w 4194032"/>
              <a:gd name="connsiteY68" fmla="*/ 3525078 h 4704521"/>
              <a:gd name="connsiteX69" fmla="*/ 3451910 w 4194032"/>
              <a:gd name="connsiteY69" fmla="*/ 3458817 h 4704521"/>
              <a:gd name="connsiteX70" fmla="*/ 3518171 w 4194032"/>
              <a:gd name="connsiteY70" fmla="*/ 3366052 h 4704521"/>
              <a:gd name="connsiteX71" fmla="*/ 3571180 w 4194032"/>
              <a:gd name="connsiteY71" fmla="*/ 3326295 h 4704521"/>
              <a:gd name="connsiteX72" fmla="*/ 3730206 w 4194032"/>
              <a:gd name="connsiteY72" fmla="*/ 3154017 h 4704521"/>
              <a:gd name="connsiteX73" fmla="*/ 3822971 w 4194032"/>
              <a:gd name="connsiteY73" fmla="*/ 3074504 h 4704521"/>
              <a:gd name="connsiteX74" fmla="*/ 3902484 w 4194032"/>
              <a:gd name="connsiteY74" fmla="*/ 2981739 h 4704521"/>
              <a:gd name="connsiteX75" fmla="*/ 3928989 w 4194032"/>
              <a:gd name="connsiteY75" fmla="*/ 2862469 h 4704521"/>
              <a:gd name="connsiteX76" fmla="*/ 3942241 w 4194032"/>
              <a:gd name="connsiteY76" fmla="*/ 2809460 h 4704521"/>
              <a:gd name="connsiteX77" fmla="*/ 3955493 w 4194032"/>
              <a:gd name="connsiteY77" fmla="*/ 2729947 h 4704521"/>
              <a:gd name="connsiteX78" fmla="*/ 3968745 w 4194032"/>
              <a:gd name="connsiteY78" fmla="*/ 2637182 h 4704521"/>
              <a:gd name="connsiteX79" fmla="*/ 3995249 w 4194032"/>
              <a:gd name="connsiteY79" fmla="*/ 2531165 h 4704521"/>
              <a:gd name="connsiteX80" fmla="*/ 4008502 w 4194032"/>
              <a:gd name="connsiteY80" fmla="*/ 2451652 h 4704521"/>
              <a:gd name="connsiteX81" fmla="*/ 4035006 w 4194032"/>
              <a:gd name="connsiteY81" fmla="*/ 2332382 h 4704521"/>
              <a:gd name="connsiteX82" fmla="*/ 4048258 w 4194032"/>
              <a:gd name="connsiteY82" fmla="*/ 2292626 h 4704521"/>
              <a:gd name="connsiteX83" fmla="*/ 4061510 w 4194032"/>
              <a:gd name="connsiteY83" fmla="*/ 2186608 h 4704521"/>
              <a:gd name="connsiteX84" fmla="*/ 4088015 w 4194032"/>
              <a:gd name="connsiteY84" fmla="*/ 2120347 h 4704521"/>
              <a:gd name="connsiteX85" fmla="*/ 4114519 w 4194032"/>
              <a:gd name="connsiteY85" fmla="*/ 2027582 h 4704521"/>
              <a:gd name="connsiteX86" fmla="*/ 4141023 w 4194032"/>
              <a:gd name="connsiteY86" fmla="*/ 1948069 h 4704521"/>
              <a:gd name="connsiteX87" fmla="*/ 4154276 w 4194032"/>
              <a:gd name="connsiteY87" fmla="*/ 1868556 h 4704521"/>
              <a:gd name="connsiteX88" fmla="*/ 4167528 w 4194032"/>
              <a:gd name="connsiteY88" fmla="*/ 1815547 h 4704521"/>
              <a:gd name="connsiteX89" fmla="*/ 4194032 w 4194032"/>
              <a:gd name="connsiteY89" fmla="*/ 1683026 h 4704521"/>
              <a:gd name="connsiteX90" fmla="*/ 4180780 w 4194032"/>
              <a:gd name="connsiteY90" fmla="*/ 1325217 h 4704521"/>
              <a:gd name="connsiteX91" fmla="*/ 4167528 w 4194032"/>
              <a:gd name="connsiteY91" fmla="*/ 1258956 h 4704521"/>
              <a:gd name="connsiteX92" fmla="*/ 4141023 w 4194032"/>
              <a:gd name="connsiteY92" fmla="*/ 954156 h 4704521"/>
              <a:gd name="connsiteX93" fmla="*/ 4114519 w 4194032"/>
              <a:gd name="connsiteY93" fmla="*/ 901147 h 4704521"/>
              <a:gd name="connsiteX94" fmla="*/ 4074762 w 4194032"/>
              <a:gd name="connsiteY94" fmla="*/ 808382 h 4704521"/>
              <a:gd name="connsiteX95" fmla="*/ 4008502 w 4194032"/>
              <a:gd name="connsiteY95" fmla="*/ 689113 h 4704521"/>
              <a:gd name="connsiteX96" fmla="*/ 3875980 w 4194032"/>
              <a:gd name="connsiteY96" fmla="*/ 636104 h 4704521"/>
              <a:gd name="connsiteX97" fmla="*/ 3796467 w 4194032"/>
              <a:gd name="connsiteY97" fmla="*/ 596347 h 4704521"/>
              <a:gd name="connsiteX98" fmla="*/ 3663945 w 4194032"/>
              <a:gd name="connsiteY98" fmla="*/ 556591 h 4704521"/>
              <a:gd name="connsiteX99" fmla="*/ 3584432 w 4194032"/>
              <a:gd name="connsiteY99" fmla="*/ 543339 h 4704521"/>
              <a:gd name="connsiteX100" fmla="*/ 3412154 w 4194032"/>
              <a:gd name="connsiteY100" fmla="*/ 450573 h 4704521"/>
              <a:gd name="connsiteX101" fmla="*/ 3332641 w 4194032"/>
              <a:gd name="connsiteY101" fmla="*/ 424069 h 4704521"/>
              <a:gd name="connsiteX102" fmla="*/ 3239876 w 4194032"/>
              <a:gd name="connsiteY102" fmla="*/ 384313 h 4704521"/>
              <a:gd name="connsiteX103" fmla="*/ 2971519 w 4194032"/>
              <a:gd name="connsiteY103" fmla="*/ 337930 h 4704521"/>
              <a:gd name="connsiteX104" fmla="*/ 2731166 w 4194032"/>
              <a:gd name="connsiteY10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91876 w 4194032"/>
              <a:gd name="connsiteY30" fmla="*/ 4346713 h 4704521"/>
              <a:gd name="connsiteX31" fmla="*/ 205128 w 4194032"/>
              <a:gd name="connsiteY31" fmla="*/ 4386469 h 4704521"/>
              <a:gd name="connsiteX32" fmla="*/ 244884 w 4194032"/>
              <a:gd name="connsiteY32" fmla="*/ 4412973 h 4704521"/>
              <a:gd name="connsiteX33" fmla="*/ 271389 w 4194032"/>
              <a:gd name="connsiteY33" fmla="*/ 4439478 h 4704521"/>
              <a:gd name="connsiteX34" fmla="*/ 350902 w 4194032"/>
              <a:gd name="connsiteY34" fmla="*/ 4492487 h 4704521"/>
              <a:gd name="connsiteX35" fmla="*/ 430415 w 4194032"/>
              <a:gd name="connsiteY35" fmla="*/ 4572000 h 4704521"/>
              <a:gd name="connsiteX36" fmla="*/ 456919 w 4194032"/>
              <a:gd name="connsiteY36" fmla="*/ 4611756 h 4704521"/>
              <a:gd name="connsiteX37" fmla="*/ 496676 w 4194032"/>
              <a:gd name="connsiteY37" fmla="*/ 4625008 h 4704521"/>
              <a:gd name="connsiteX38" fmla="*/ 589441 w 4194032"/>
              <a:gd name="connsiteY38" fmla="*/ 4638260 h 4704521"/>
              <a:gd name="connsiteX39" fmla="*/ 682206 w 4194032"/>
              <a:gd name="connsiteY39" fmla="*/ 4664765 h 4704521"/>
              <a:gd name="connsiteX40" fmla="*/ 814728 w 4194032"/>
              <a:gd name="connsiteY40" fmla="*/ 4691269 h 4704521"/>
              <a:gd name="connsiteX41" fmla="*/ 1066519 w 4194032"/>
              <a:gd name="connsiteY41" fmla="*/ 4704521 h 4704521"/>
              <a:gd name="connsiteX42" fmla="*/ 1543597 w 4194032"/>
              <a:gd name="connsiteY42" fmla="*/ 4678017 h 4704521"/>
              <a:gd name="connsiteX43" fmla="*/ 1596606 w 4194032"/>
              <a:gd name="connsiteY43" fmla="*/ 4664765 h 4704521"/>
              <a:gd name="connsiteX44" fmla="*/ 1768884 w 4194032"/>
              <a:gd name="connsiteY44" fmla="*/ 4558747 h 4704521"/>
              <a:gd name="connsiteX45" fmla="*/ 1808641 w 4194032"/>
              <a:gd name="connsiteY45" fmla="*/ 4518991 h 4704521"/>
              <a:gd name="connsiteX46" fmla="*/ 1861649 w 4194032"/>
              <a:gd name="connsiteY46" fmla="*/ 4492487 h 4704521"/>
              <a:gd name="connsiteX47" fmla="*/ 2007423 w 4194032"/>
              <a:gd name="connsiteY47" fmla="*/ 4373217 h 4704521"/>
              <a:gd name="connsiteX48" fmla="*/ 2060432 w 4194032"/>
              <a:gd name="connsiteY48" fmla="*/ 4320208 h 4704521"/>
              <a:gd name="connsiteX49" fmla="*/ 2086936 w 4194032"/>
              <a:gd name="connsiteY49" fmla="*/ 4280452 h 4704521"/>
              <a:gd name="connsiteX50" fmla="*/ 2126693 w 4194032"/>
              <a:gd name="connsiteY50" fmla="*/ 4267200 h 4704521"/>
              <a:gd name="connsiteX51" fmla="*/ 2166449 w 4194032"/>
              <a:gd name="connsiteY51" fmla="*/ 4240695 h 4704521"/>
              <a:gd name="connsiteX52" fmla="*/ 2219458 w 4194032"/>
              <a:gd name="connsiteY52" fmla="*/ 4214191 h 4704521"/>
              <a:gd name="connsiteX53" fmla="*/ 2245962 w 4194032"/>
              <a:gd name="connsiteY53" fmla="*/ 4174434 h 4704521"/>
              <a:gd name="connsiteX54" fmla="*/ 2298971 w 4194032"/>
              <a:gd name="connsiteY54" fmla="*/ 4108173 h 4704521"/>
              <a:gd name="connsiteX55" fmla="*/ 2444745 w 4194032"/>
              <a:gd name="connsiteY55" fmla="*/ 4055165 h 4704521"/>
              <a:gd name="connsiteX56" fmla="*/ 2484502 w 4194032"/>
              <a:gd name="connsiteY56" fmla="*/ 4028660 h 4704521"/>
              <a:gd name="connsiteX57" fmla="*/ 2590519 w 4194032"/>
              <a:gd name="connsiteY57" fmla="*/ 3988904 h 4704521"/>
              <a:gd name="connsiteX58" fmla="*/ 2696536 w 4194032"/>
              <a:gd name="connsiteY58" fmla="*/ 3949147 h 4704521"/>
              <a:gd name="connsiteX59" fmla="*/ 2762797 w 4194032"/>
              <a:gd name="connsiteY59" fmla="*/ 3935895 h 4704521"/>
              <a:gd name="connsiteX60" fmla="*/ 2842310 w 4194032"/>
              <a:gd name="connsiteY60" fmla="*/ 3909391 h 4704521"/>
              <a:gd name="connsiteX61" fmla="*/ 2908571 w 4194032"/>
              <a:gd name="connsiteY61" fmla="*/ 3856382 h 4704521"/>
              <a:gd name="connsiteX62" fmla="*/ 2948328 w 4194032"/>
              <a:gd name="connsiteY62" fmla="*/ 3816626 h 4704521"/>
              <a:gd name="connsiteX63" fmla="*/ 2988084 w 4194032"/>
              <a:gd name="connsiteY63" fmla="*/ 3790121 h 4704521"/>
              <a:gd name="connsiteX64" fmla="*/ 3120606 w 4194032"/>
              <a:gd name="connsiteY64" fmla="*/ 3684104 h 4704521"/>
              <a:gd name="connsiteX65" fmla="*/ 3186867 w 4194032"/>
              <a:gd name="connsiteY65" fmla="*/ 3631095 h 4704521"/>
              <a:gd name="connsiteX66" fmla="*/ 3306136 w 4194032"/>
              <a:gd name="connsiteY66" fmla="*/ 3564834 h 4704521"/>
              <a:gd name="connsiteX67" fmla="*/ 3359145 w 4194032"/>
              <a:gd name="connsiteY67" fmla="*/ 3525078 h 4704521"/>
              <a:gd name="connsiteX68" fmla="*/ 3451910 w 4194032"/>
              <a:gd name="connsiteY68" fmla="*/ 3458817 h 4704521"/>
              <a:gd name="connsiteX69" fmla="*/ 3518171 w 4194032"/>
              <a:gd name="connsiteY69" fmla="*/ 3366052 h 4704521"/>
              <a:gd name="connsiteX70" fmla="*/ 3571180 w 4194032"/>
              <a:gd name="connsiteY70" fmla="*/ 3326295 h 4704521"/>
              <a:gd name="connsiteX71" fmla="*/ 3730206 w 4194032"/>
              <a:gd name="connsiteY71" fmla="*/ 3154017 h 4704521"/>
              <a:gd name="connsiteX72" fmla="*/ 3822971 w 4194032"/>
              <a:gd name="connsiteY72" fmla="*/ 3074504 h 4704521"/>
              <a:gd name="connsiteX73" fmla="*/ 3902484 w 4194032"/>
              <a:gd name="connsiteY73" fmla="*/ 2981739 h 4704521"/>
              <a:gd name="connsiteX74" fmla="*/ 3928989 w 4194032"/>
              <a:gd name="connsiteY74" fmla="*/ 2862469 h 4704521"/>
              <a:gd name="connsiteX75" fmla="*/ 3942241 w 4194032"/>
              <a:gd name="connsiteY75" fmla="*/ 2809460 h 4704521"/>
              <a:gd name="connsiteX76" fmla="*/ 3955493 w 4194032"/>
              <a:gd name="connsiteY76" fmla="*/ 2729947 h 4704521"/>
              <a:gd name="connsiteX77" fmla="*/ 3968745 w 4194032"/>
              <a:gd name="connsiteY77" fmla="*/ 2637182 h 4704521"/>
              <a:gd name="connsiteX78" fmla="*/ 3995249 w 4194032"/>
              <a:gd name="connsiteY78" fmla="*/ 2531165 h 4704521"/>
              <a:gd name="connsiteX79" fmla="*/ 4008502 w 4194032"/>
              <a:gd name="connsiteY79" fmla="*/ 2451652 h 4704521"/>
              <a:gd name="connsiteX80" fmla="*/ 4035006 w 4194032"/>
              <a:gd name="connsiteY80" fmla="*/ 2332382 h 4704521"/>
              <a:gd name="connsiteX81" fmla="*/ 4048258 w 4194032"/>
              <a:gd name="connsiteY81" fmla="*/ 2292626 h 4704521"/>
              <a:gd name="connsiteX82" fmla="*/ 4061510 w 4194032"/>
              <a:gd name="connsiteY82" fmla="*/ 2186608 h 4704521"/>
              <a:gd name="connsiteX83" fmla="*/ 4088015 w 4194032"/>
              <a:gd name="connsiteY83" fmla="*/ 2120347 h 4704521"/>
              <a:gd name="connsiteX84" fmla="*/ 4114519 w 4194032"/>
              <a:gd name="connsiteY84" fmla="*/ 2027582 h 4704521"/>
              <a:gd name="connsiteX85" fmla="*/ 4141023 w 4194032"/>
              <a:gd name="connsiteY85" fmla="*/ 1948069 h 4704521"/>
              <a:gd name="connsiteX86" fmla="*/ 4154276 w 4194032"/>
              <a:gd name="connsiteY86" fmla="*/ 1868556 h 4704521"/>
              <a:gd name="connsiteX87" fmla="*/ 4167528 w 4194032"/>
              <a:gd name="connsiteY87" fmla="*/ 1815547 h 4704521"/>
              <a:gd name="connsiteX88" fmla="*/ 4194032 w 4194032"/>
              <a:gd name="connsiteY88" fmla="*/ 1683026 h 4704521"/>
              <a:gd name="connsiteX89" fmla="*/ 4180780 w 4194032"/>
              <a:gd name="connsiteY89" fmla="*/ 1325217 h 4704521"/>
              <a:gd name="connsiteX90" fmla="*/ 4167528 w 4194032"/>
              <a:gd name="connsiteY90" fmla="*/ 1258956 h 4704521"/>
              <a:gd name="connsiteX91" fmla="*/ 4141023 w 4194032"/>
              <a:gd name="connsiteY91" fmla="*/ 954156 h 4704521"/>
              <a:gd name="connsiteX92" fmla="*/ 4114519 w 4194032"/>
              <a:gd name="connsiteY92" fmla="*/ 901147 h 4704521"/>
              <a:gd name="connsiteX93" fmla="*/ 4074762 w 4194032"/>
              <a:gd name="connsiteY93" fmla="*/ 808382 h 4704521"/>
              <a:gd name="connsiteX94" fmla="*/ 4008502 w 4194032"/>
              <a:gd name="connsiteY94" fmla="*/ 689113 h 4704521"/>
              <a:gd name="connsiteX95" fmla="*/ 3875980 w 4194032"/>
              <a:gd name="connsiteY95" fmla="*/ 636104 h 4704521"/>
              <a:gd name="connsiteX96" fmla="*/ 3796467 w 4194032"/>
              <a:gd name="connsiteY96" fmla="*/ 596347 h 4704521"/>
              <a:gd name="connsiteX97" fmla="*/ 3663945 w 4194032"/>
              <a:gd name="connsiteY97" fmla="*/ 556591 h 4704521"/>
              <a:gd name="connsiteX98" fmla="*/ 3584432 w 4194032"/>
              <a:gd name="connsiteY98" fmla="*/ 543339 h 4704521"/>
              <a:gd name="connsiteX99" fmla="*/ 3412154 w 4194032"/>
              <a:gd name="connsiteY99" fmla="*/ 450573 h 4704521"/>
              <a:gd name="connsiteX100" fmla="*/ 3332641 w 4194032"/>
              <a:gd name="connsiteY100" fmla="*/ 424069 h 4704521"/>
              <a:gd name="connsiteX101" fmla="*/ 3239876 w 4194032"/>
              <a:gd name="connsiteY101" fmla="*/ 384313 h 4704521"/>
              <a:gd name="connsiteX102" fmla="*/ 2971519 w 4194032"/>
              <a:gd name="connsiteY102" fmla="*/ 337930 h 4704521"/>
              <a:gd name="connsiteX103" fmla="*/ 2731166 w 4194032"/>
              <a:gd name="connsiteY10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91876 w 4194032"/>
              <a:gd name="connsiteY30" fmla="*/ 4346713 h 4704521"/>
              <a:gd name="connsiteX31" fmla="*/ 205128 w 4194032"/>
              <a:gd name="connsiteY31" fmla="*/ 4386469 h 4704521"/>
              <a:gd name="connsiteX32" fmla="*/ 244884 w 4194032"/>
              <a:gd name="connsiteY32" fmla="*/ 4412973 h 4704521"/>
              <a:gd name="connsiteX33" fmla="*/ 350902 w 4194032"/>
              <a:gd name="connsiteY33" fmla="*/ 4492487 h 4704521"/>
              <a:gd name="connsiteX34" fmla="*/ 430415 w 4194032"/>
              <a:gd name="connsiteY34" fmla="*/ 4572000 h 4704521"/>
              <a:gd name="connsiteX35" fmla="*/ 456919 w 4194032"/>
              <a:gd name="connsiteY35" fmla="*/ 4611756 h 4704521"/>
              <a:gd name="connsiteX36" fmla="*/ 496676 w 4194032"/>
              <a:gd name="connsiteY36" fmla="*/ 4625008 h 4704521"/>
              <a:gd name="connsiteX37" fmla="*/ 589441 w 4194032"/>
              <a:gd name="connsiteY37" fmla="*/ 4638260 h 4704521"/>
              <a:gd name="connsiteX38" fmla="*/ 682206 w 4194032"/>
              <a:gd name="connsiteY38" fmla="*/ 4664765 h 4704521"/>
              <a:gd name="connsiteX39" fmla="*/ 814728 w 4194032"/>
              <a:gd name="connsiteY39" fmla="*/ 4691269 h 4704521"/>
              <a:gd name="connsiteX40" fmla="*/ 1066519 w 4194032"/>
              <a:gd name="connsiteY40" fmla="*/ 4704521 h 4704521"/>
              <a:gd name="connsiteX41" fmla="*/ 1543597 w 4194032"/>
              <a:gd name="connsiteY41" fmla="*/ 4678017 h 4704521"/>
              <a:gd name="connsiteX42" fmla="*/ 1596606 w 4194032"/>
              <a:gd name="connsiteY42" fmla="*/ 4664765 h 4704521"/>
              <a:gd name="connsiteX43" fmla="*/ 1768884 w 4194032"/>
              <a:gd name="connsiteY43" fmla="*/ 4558747 h 4704521"/>
              <a:gd name="connsiteX44" fmla="*/ 1808641 w 4194032"/>
              <a:gd name="connsiteY44" fmla="*/ 4518991 h 4704521"/>
              <a:gd name="connsiteX45" fmla="*/ 1861649 w 4194032"/>
              <a:gd name="connsiteY45" fmla="*/ 4492487 h 4704521"/>
              <a:gd name="connsiteX46" fmla="*/ 2007423 w 4194032"/>
              <a:gd name="connsiteY46" fmla="*/ 4373217 h 4704521"/>
              <a:gd name="connsiteX47" fmla="*/ 2060432 w 4194032"/>
              <a:gd name="connsiteY47" fmla="*/ 4320208 h 4704521"/>
              <a:gd name="connsiteX48" fmla="*/ 2086936 w 4194032"/>
              <a:gd name="connsiteY48" fmla="*/ 4280452 h 4704521"/>
              <a:gd name="connsiteX49" fmla="*/ 2126693 w 4194032"/>
              <a:gd name="connsiteY49" fmla="*/ 4267200 h 4704521"/>
              <a:gd name="connsiteX50" fmla="*/ 2166449 w 4194032"/>
              <a:gd name="connsiteY50" fmla="*/ 4240695 h 4704521"/>
              <a:gd name="connsiteX51" fmla="*/ 2219458 w 4194032"/>
              <a:gd name="connsiteY51" fmla="*/ 4214191 h 4704521"/>
              <a:gd name="connsiteX52" fmla="*/ 2245962 w 4194032"/>
              <a:gd name="connsiteY52" fmla="*/ 4174434 h 4704521"/>
              <a:gd name="connsiteX53" fmla="*/ 2298971 w 4194032"/>
              <a:gd name="connsiteY53" fmla="*/ 4108173 h 4704521"/>
              <a:gd name="connsiteX54" fmla="*/ 2444745 w 4194032"/>
              <a:gd name="connsiteY54" fmla="*/ 4055165 h 4704521"/>
              <a:gd name="connsiteX55" fmla="*/ 2484502 w 4194032"/>
              <a:gd name="connsiteY55" fmla="*/ 4028660 h 4704521"/>
              <a:gd name="connsiteX56" fmla="*/ 2590519 w 4194032"/>
              <a:gd name="connsiteY56" fmla="*/ 3988904 h 4704521"/>
              <a:gd name="connsiteX57" fmla="*/ 2696536 w 4194032"/>
              <a:gd name="connsiteY57" fmla="*/ 3949147 h 4704521"/>
              <a:gd name="connsiteX58" fmla="*/ 2762797 w 4194032"/>
              <a:gd name="connsiteY58" fmla="*/ 3935895 h 4704521"/>
              <a:gd name="connsiteX59" fmla="*/ 2842310 w 4194032"/>
              <a:gd name="connsiteY59" fmla="*/ 3909391 h 4704521"/>
              <a:gd name="connsiteX60" fmla="*/ 2908571 w 4194032"/>
              <a:gd name="connsiteY60" fmla="*/ 3856382 h 4704521"/>
              <a:gd name="connsiteX61" fmla="*/ 2948328 w 4194032"/>
              <a:gd name="connsiteY61" fmla="*/ 3816626 h 4704521"/>
              <a:gd name="connsiteX62" fmla="*/ 2988084 w 4194032"/>
              <a:gd name="connsiteY62" fmla="*/ 3790121 h 4704521"/>
              <a:gd name="connsiteX63" fmla="*/ 3120606 w 4194032"/>
              <a:gd name="connsiteY63" fmla="*/ 3684104 h 4704521"/>
              <a:gd name="connsiteX64" fmla="*/ 3186867 w 4194032"/>
              <a:gd name="connsiteY64" fmla="*/ 3631095 h 4704521"/>
              <a:gd name="connsiteX65" fmla="*/ 3306136 w 4194032"/>
              <a:gd name="connsiteY65" fmla="*/ 3564834 h 4704521"/>
              <a:gd name="connsiteX66" fmla="*/ 3359145 w 4194032"/>
              <a:gd name="connsiteY66" fmla="*/ 3525078 h 4704521"/>
              <a:gd name="connsiteX67" fmla="*/ 3451910 w 4194032"/>
              <a:gd name="connsiteY67" fmla="*/ 3458817 h 4704521"/>
              <a:gd name="connsiteX68" fmla="*/ 3518171 w 4194032"/>
              <a:gd name="connsiteY68" fmla="*/ 3366052 h 4704521"/>
              <a:gd name="connsiteX69" fmla="*/ 3571180 w 4194032"/>
              <a:gd name="connsiteY69" fmla="*/ 3326295 h 4704521"/>
              <a:gd name="connsiteX70" fmla="*/ 3730206 w 4194032"/>
              <a:gd name="connsiteY70" fmla="*/ 3154017 h 4704521"/>
              <a:gd name="connsiteX71" fmla="*/ 3822971 w 4194032"/>
              <a:gd name="connsiteY71" fmla="*/ 3074504 h 4704521"/>
              <a:gd name="connsiteX72" fmla="*/ 3902484 w 4194032"/>
              <a:gd name="connsiteY72" fmla="*/ 2981739 h 4704521"/>
              <a:gd name="connsiteX73" fmla="*/ 3928989 w 4194032"/>
              <a:gd name="connsiteY73" fmla="*/ 2862469 h 4704521"/>
              <a:gd name="connsiteX74" fmla="*/ 3942241 w 4194032"/>
              <a:gd name="connsiteY74" fmla="*/ 2809460 h 4704521"/>
              <a:gd name="connsiteX75" fmla="*/ 3955493 w 4194032"/>
              <a:gd name="connsiteY75" fmla="*/ 2729947 h 4704521"/>
              <a:gd name="connsiteX76" fmla="*/ 3968745 w 4194032"/>
              <a:gd name="connsiteY76" fmla="*/ 2637182 h 4704521"/>
              <a:gd name="connsiteX77" fmla="*/ 3995249 w 4194032"/>
              <a:gd name="connsiteY77" fmla="*/ 2531165 h 4704521"/>
              <a:gd name="connsiteX78" fmla="*/ 4008502 w 4194032"/>
              <a:gd name="connsiteY78" fmla="*/ 2451652 h 4704521"/>
              <a:gd name="connsiteX79" fmla="*/ 4035006 w 4194032"/>
              <a:gd name="connsiteY79" fmla="*/ 2332382 h 4704521"/>
              <a:gd name="connsiteX80" fmla="*/ 4048258 w 4194032"/>
              <a:gd name="connsiteY80" fmla="*/ 2292626 h 4704521"/>
              <a:gd name="connsiteX81" fmla="*/ 4061510 w 4194032"/>
              <a:gd name="connsiteY81" fmla="*/ 2186608 h 4704521"/>
              <a:gd name="connsiteX82" fmla="*/ 4088015 w 4194032"/>
              <a:gd name="connsiteY82" fmla="*/ 2120347 h 4704521"/>
              <a:gd name="connsiteX83" fmla="*/ 4114519 w 4194032"/>
              <a:gd name="connsiteY83" fmla="*/ 2027582 h 4704521"/>
              <a:gd name="connsiteX84" fmla="*/ 4141023 w 4194032"/>
              <a:gd name="connsiteY84" fmla="*/ 1948069 h 4704521"/>
              <a:gd name="connsiteX85" fmla="*/ 4154276 w 4194032"/>
              <a:gd name="connsiteY85" fmla="*/ 1868556 h 4704521"/>
              <a:gd name="connsiteX86" fmla="*/ 4167528 w 4194032"/>
              <a:gd name="connsiteY86" fmla="*/ 1815547 h 4704521"/>
              <a:gd name="connsiteX87" fmla="*/ 4194032 w 4194032"/>
              <a:gd name="connsiteY87" fmla="*/ 1683026 h 4704521"/>
              <a:gd name="connsiteX88" fmla="*/ 4180780 w 4194032"/>
              <a:gd name="connsiteY88" fmla="*/ 1325217 h 4704521"/>
              <a:gd name="connsiteX89" fmla="*/ 4167528 w 4194032"/>
              <a:gd name="connsiteY89" fmla="*/ 1258956 h 4704521"/>
              <a:gd name="connsiteX90" fmla="*/ 4141023 w 4194032"/>
              <a:gd name="connsiteY90" fmla="*/ 954156 h 4704521"/>
              <a:gd name="connsiteX91" fmla="*/ 4114519 w 4194032"/>
              <a:gd name="connsiteY91" fmla="*/ 901147 h 4704521"/>
              <a:gd name="connsiteX92" fmla="*/ 4074762 w 4194032"/>
              <a:gd name="connsiteY92" fmla="*/ 808382 h 4704521"/>
              <a:gd name="connsiteX93" fmla="*/ 4008502 w 4194032"/>
              <a:gd name="connsiteY93" fmla="*/ 689113 h 4704521"/>
              <a:gd name="connsiteX94" fmla="*/ 3875980 w 4194032"/>
              <a:gd name="connsiteY94" fmla="*/ 636104 h 4704521"/>
              <a:gd name="connsiteX95" fmla="*/ 3796467 w 4194032"/>
              <a:gd name="connsiteY95" fmla="*/ 596347 h 4704521"/>
              <a:gd name="connsiteX96" fmla="*/ 3663945 w 4194032"/>
              <a:gd name="connsiteY96" fmla="*/ 556591 h 4704521"/>
              <a:gd name="connsiteX97" fmla="*/ 3584432 w 4194032"/>
              <a:gd name="connsiteY97" fmla="*/ 543339 h 4704521"/>
              <a:gd name="connsiteX98" fmla="*/ 3412154 w 4194032"/>
              <a:gd name="connsiteY98" fmla="*/ 450573 h 4704521"/>
              <a:gd name="connsiteX99" fmla="*/ 3332641 w 4194032"/>
              <a:gd name="connsiteY99" fmla="*/ 424069 h 4704521"/>
              <a:gd name="connsiteX100" fmla="*/ 3239876 w 4194032"/>
              <a:gd name="connsiteY100" fmla="*/ 384313 h 4704521"/>
              <a:gd name="connsiteX101" fmla="*/ 2971519 w 4194032"/>
              <a:gd name="connsiteY101" fmla="*/ 337930 h 4704521"/>
              <a:gd name="connsiteX102" fmla="*/ 2731166 w 4194032"/>
              <a:gd name="connsiteY10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244884 w 4194032"/>
              <a:gd name="connsiteY31" fmla="*/ 4412973 h 4704521"/>
              <a:gd name="connsiteX32" fmla="*/ 350902 w 4194032"/>
              <a:gd name="connsiteY32" fmla="*/ 4492487 h 4704521"/>
              <a:gd name="connsiteX33" fmla="*/ 430415 w 4194032"/>
              <a:gd name="connsiteY33" fmla="*/ 4572000 h 4704521"/>
              <a:gd name="connsiteX34" fmla="*/ 456919 w 4194032"/>
              <a:gd name="connsiteY34" fmla="*/ 4611756 h 4704521"/>
              <a:gd name="connsiteX35" fmla="*/ 496676 w 4194032"/>
              <a:gd name="connsiteY35" fmla="*/ 4625008 h 4704521"/>
              <a:gd name="connsiteX36" fmla="*/ 589441 w 4194032"/>
              <a:gd name="connsiteY36" fmla="*/ 4638260 h 4704521"/>
              <a:gd name="connsiteX37" fmla="*/ 682206 w 4194032"/>
              <a:gd name="connsiteY37" fmla="*/ 4664765 h 4704521"/>
              <a:gd name="connsiteX38" fmla="*/ 814728 w 4194032"/>
              <a:gd name="connsiteY38" fmla="*/ 4691269 h 4704521"/>
              <a:gd name="connsiteX39" fmla="*/ 1066519 w 4194032"/>
              <a:gd name="connsiteY39" fmla="*/ 4704521 h 4704521"/>
              <a:gd name="connsiteX40" fmla="*/ 1543597 w 4194032"/>
              <a:gd name="connsiteY40" fmla="*/ 4678017 h 4704521"/>
              <a:gd name="connsiteX41" fmla="*/ 1596606 w 4194032"/>
              <a:gd name="connsiteY41" fmla="*/ 4664765 h 4704521"/>
              <a:gd name="connsiteX42" fmla="*/ 1768884 w 4194032"/>
              <a:gd name="connsiteY42" fmla="*/ 4558747 h 4704521"/>
              <a:gd name="connsiteX43" fmla="*/ 1808641 w 4194032"/>
              <a:gd name="connsiteY43" fmla="*/ 4518991 h 4704521"/>
              <a:gd name="connsiteX44" fmla="*/ 1861649 w 4194032"/>
              <a:gd name="connsiteY44" fmla="*/ 4492487 h 4704521"/>
              <a:gd name="connsiteX45" fmla="*/ 2007423 w 4194032"/>
              <a:gd name="connsiteY45" fmla="*/ 4373217 h 4704521"/>
              <a:gd name="connsiteX46" fmla="*/ 2060432 w 4194032"/>
              <a:gd name="connsiteY46" fmla="*/ 4320208 h 4704521"/>
              <a:gd name="connsiteX47" fmla="*/ 2086936 w 4194032"/>
              <a:gd name="connsiteY47" fmla="*/ 4280452 h 4704521"/>
              <a:gd name="connsiteX48" fmla="*/ 2126693 w 4194032"/>
              <a:gd name="connsiteY48" fmla="*/ 4267200 h 4704521"/>
              <a:gd name="connsiteX49" fmla="*/ 2166449 w 4194032"/>
              <a:gd name="connsiteY49" fmla="*/ 4240695 h 4704521"/>
              <a:gd name="connsiteX50" fmla="*/ 2219458 w 4194032"/>
              <a:gd name="connsiteY50" fmla="*/ 4214191 h 4704521"/>
              <a:gd name="connsiteX51" fmla="*/ 2245962 w 4194032"/>
              <a:gd name="connsiteY51" fmla="*/ 4174434 h 4704521"/>
              <a:gd name="connsiteX52" fmla="*/ 2298971 w 4194032"/>
              <a:gd name="connsiteY52" fmla="*/ 4108173 h 4704521"/>
              <a:gd name="connsiteX53" fmla="*/ 2444745 w 4194032"/>
              <a:gd name="connsiteY53" fmla="*/ 4055165 h 4704521"/>
              <a:gd name="connsiteX54" fmla="*/ 2484502 w 4194032"/>
              <a:gd name="connsiteY54" fmla="*/ 4028660 h 4704521"/>
              <a:gd name="connsiteX55" fmla="*/ 2590519 w 4194032"/>
              <a:gd name="connsiteY55" fmla="*/ 3988904 h 4704521"/>
              <a:gd name="connsiteX56" fmla="*/ 2696536 w 4194032"/>
              <a:gd name="connsiteY56" fmla="*/ 3949147 h 4704521"/>
              <a:gd name="connsiteX57" fmla="*/ 2762797 w 4194032"/>
              <a:gd name="connsiteY57" fmla="*/ 3935895 h 4704521"/>
              <a:gd name="connsiteX58" fmla="*/ 2842310 w 4194032"/>
              <a:gd name="connsiteY58" fmla="*/ 3909391 h 4704521"/>
              <a:gd name="connsiteX59" fmla="*/ 2908571 w 4194032"/>
              <a:gd name="connsiteY59" fmla="*/ 3856382 h 4704521"/>
              <a:gd name="connsiteX60" fmla="*/ 2948328 w 4194032"/>
              <a:gd name="connsiteY60" fmla="*/ 3816626 h 4704521"/>
              <a:gd name="connsiteX61" fmla="*/ 2988084 w 4194032"/>
              <a:gd name="connsiteY61" fmla="*/ 3790121 h 4704521"/>
              <a:gd name="connsiteX62" fmla="*/ 3120606 w 4194032"/>
              <a:gd name="connsiteY62" fmla="*/ 3684104 h 4704521"/>
              <a:gd name="connsiteX63" fmla="*/ 3186867 w 4194032"/>
              <a:gd name="connsiteY63" fmla="*/ 3631095 h 4704521"/>
              <a:gd name="connsiteX64" fmla="*/ 3306136 w 4194032"/>
              <a:gd name="connsiteY64" fmla="*/ 3564834 h 4704521"/>
              <a:gd name="connsiteX65" fmla="*/ 3359145 w 4194032"/>
              <a:gd name="connsiteY65" fmla="*/ 3525078 h 4704521"/>
              <a:gd name="connsiteX66" fmla="*/ 3451910 w 4194032"/>
              <a:gd name="connsiteY66" fmla="*/ 3458817 h 4704521"/>
              <a:gd name="connsiteX67" fmla="*/ 3518171 w 4194032"/>
              <a:gd name="connsiteY67" fmla="*/ 3366052 h 4704521"/>
              <a:gd name="connsiteX68" fmla="*/ 3571180 w 4194032"/>
              <a:gd name="connsiteY68" fmla="*/ 3326295 h 4704521"/>
              <a:gd name="connsiteX69" fmla="*/ 3730206 w 4194032"/>
              <a:gd name="connsiteY69" fmla="*/ 3154017 h 4704521"/>
              <a:gd name="connsiteX70" fmla="*/ 3822971 w 4194032"/>
              <a:gd name="connsiteY70" fmla="*/ 3074504 h 4704521"/>
              <a:gd name="connsiteX71" fmla="*/ 3902484 w 4194032"/>
              <a:gd name="connsiteY71" fmla="*/ 2981739 h 4704521"/>
              <a:gd name="connsiteX72" fmla="*/ 3928989 w 4194032"/>
              <a:gd name="connsiteY72" fmla="*/ 2862469 h 4704521"/>
              <a:gd name="connsiteX73" fmla="*/ 3942241 w 4194032"/>
              <a:gd name="connsiteY73" fmla="*/ 2809460 h 4704521"/>
              <a:gd name="connsiteX74" fmla="*/ 3955493 w 4194032"/>
              <a:gd name="connsiteY74" fmla="*/ 2729947 h 4704521"/>
              <a:gd name="connsiteX75" fmla="*/ 3968745 w 4194032"/>
              <a:gd name="connsiteY75" fmla="*/ 2637182 h 4704521"/>
              <a:gd name="connsiteX76" fmla="*/ 3995249 w 4194032"/>
              <a:gd name="connsiteY76" fmla="*/ 2531165 h 4704521"/>
              <a:gd name="connsiteX77" fmla="*/ 4008502 w 4194032"/>
              <a:gd name="connsiteY77" fmla="*/ 2451652 h 4704521"/>
              <a:gd name="connsiteX78" fmla="*/ 4035006 w 4194032"/>
              <a:gd name="connsiteY78" fmla="*/ 2332382 h 4704521"/>
              <a:gd name="connsiteX79" fmla="*/ 4048258 w 4194032"/>
              <a:gd name="connsiteY79" fmla="*/ 2292626 h 4704521"/>
              <a:gd name="connsiteX80" fmla="*/ 4061510 w 4194032"/>
              <a:gd name="connsiteY80" fmla="*/ 2186608 h 4704521"/>
              <a:gd name="connsiteX81" fmla="*/ 4088015 w 4194032"/>
              <a:gd name="connsiteY81" fmla="*/ 2120347 h 4704521"/>
              <a:gd name="connsiteX82" fmla="*/ 4114519 w 4194032"/>
              <a:gd name="connsiteY82" fmla="*/ 2027582 h 4704521"/>
              <a:gd name="connsiteX83" fmla="*/ 4141023 w 4194032"/>
              <a:gd name="connsiteY83" fmla="*/ 1948069 h 4704521"/>
              <a:gd name="connsiteX84" fmla="*/ 4154276 w 4194032"/>
              <a:gd name="connsiteY84" fmla="*/ 1868556 h 4704521"/>
              <a:gd name="connsiteX85" fmla="*/ 4167528 w 4194032"/>
              <a:gd name="connsiteY85" fmla="*/ 1815547 h 4704521"/>
              <a:gd name="connsiteX86" fmla="*/ 4194032 w 4194032"/>
              <a:gd name="connsiteY86" fmla="*/ 1683026 h 4704521"/>
              <a:gd name="connsiteX87" fmla="*/ 4180780 w 4194032"/>
              <a:gd name="connsiteY87" fmla="*/ 1325217 h 4704521"/>
              <a:gd name="connsiteX88" fmla="*/ 4167528 w 4194032"/>
              <a:gd name="connsiteY88" fmla="*/ 1258956 h 4704521"/>
              <a:gd name="connsiteX89" fmla="*/ 4141023 w 4194032"/>
              <a:gd name="connsiteY89" fmla="*/ 954156 h 4704521"/>
              <a:gd name="connsiteX90" fmla="*/ 4114519 w 4194032"/>
              <a:gd name="connsiteY90" fmla="*/ 901147 h 4704521"/>
              <a:gd name="connsiteX91" fmla="*/ 4074762 w 4194032"/>
              <a:gd name="connsiteY91" fmla="*/ 808382 h 4704521"/>
              <a:gd name="connsiteX92" fmla="*/ 4008502 w 4194032"/>
              <a:gd name="connsiteY92" fmla="*/ 689113 h 4704521"/>
              <a:gd name="connsiteX93" fmla="*/ 3875980 w 4194032"/>
              <a:gd name="connsiteY93" fmla="*/ 636104 h 4704521"/>
              <a:gd name="connsiteX94" fmla="*/ 3796467 w 4194032"/>
              <a:gd name="connsiteY94" fmla="*/ 596347 h 4704521"/>
              <a:gd name="connsiteX95" fmla="*/ 3663945 w 4194032"/>
              <a:gd name="connsiteY95" fmla="*/ 556591 h 4704521"/>
              <a:gd name="connsiteX96" fmla="*/ 3584432 w 4194032"/>
              <a:gd name="connsiteY96" fmla="*/ 543339 h 4704521"/>
              <a:gd name="connsiteX97" fmla="*/ 3412154 w 4194032"/>
              <a:gd name="connsiteY97" fmla="*/ 450573 h 4704521"/>
              <a:gd name="connsiteX98" fmla="*/ 3332641 w 4194032"/>
              <a:gd name="connsiteY98" fmla="*/ 424069 h 4704521"/>
              <a:gd name="connsiteX99" fmla="*/ 3239876 w 4194032"/>
              <a:gd name="connsiteY99" fmla="*/ 384313 h 4704521"/>
              <a:gd name="connsiteX100" fmla="*/ 2971519 w 4194032"/>
              <a:gd name="connsiteY100" fmla="*/ 337930 h 4704521"/>
              <a:gd name="connsiteX101" fmla="*/ 2731166 w 4194032"/>
              <a:gd name="connsiteY10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350902 w 4194032"/>
              <a:gd name="connsiteY31" fmla="*/ 4492487 h 4704521"/>
              <a:gd name="connsiteX32" fmla="*/ 430415 w 4194032"/>
              <a:gd name="connsiteY32" fmla="*/ 4572000 h 4704521"/>
              <a:gd name="connsiteX33" fmla="*/ 456919 w 4194032"/>
              <a:gd name="connsiteY33" fmla="*/ 4611756 h 4704521"/>
              <a:gd name="connsiteX34" fmla="*/ 496676 w 4194032"/>
              <a:gd name="connsiteY34" fmla="*/ 4625008 h 4704521"/>
              <a:gd name="connsiteX35" fmla="*/ 589441 w 4194032"/>
              <a:gd name="connsiteY35" fmla="*/ 4638260 h 4704521"/>
              <a:gd name="connsiteX36" fmla="*/ 682206 w 4194032"/>
              <a:gd name="connsiteY36" fmla="*/ 4664765 h 4704521"/>
              <a:gd name="connsiteX37" fmla="*/ 814728 w 4194032"/>
              <a:gd name="connsiteY37" fmla="*/ 4691269 h 4704521"/>
              <a:gd name="connsiteX38" fmla="*/ 1066519 w 4194032"/>
              <a:gd name="connsiteY38" fmla="*/ 4704521 h 4704521"/>
              <a:gd name="connsiteX39" fmla="*/ 1543597 w 4194032"/>
              <a:gd name="connsiteY39" fmla="*/ 4678017 h 4704521"/>
              <a:gd name="connsiteX40" fmla="*/ 1596606 w 4194032"/>
              <a:gd name="connsiteY40" fmla="*/ 4664765 h 4704521"/>
              <a:gd name="connsiteX41" fmla="*/ 1768884 w 4194032"/>
              <a:gd name="connsiteY41" fmla="*/ 4558747 h 4704521"/>
              <a:gd name="connsiteX42" fmla="*/ 1808641 w 4194032"/>
              <a:gd name="connsiteY42" fmla="*/ 4518991 h 4704521"/>
              <a:gd name="connsiteX43" fmla="*/ 1861649 w 4194032"/>
              <a:gd name="connsiteY43" fmla="*/ 4492487 h 4704521"/>
              <a:gd name="connsiteX44" fmla="*/ 2007423 w 4194032"/>
              <a:gd name="connsiteY44" fmla="*/ 4373217 h 4704521"/>
              <a:gd name="connsiteX45" fmla="*/ 2060432 w 4194032"/>
              <a:gd name="connsiteY45" fmla="*/ 4320208 h 4704521"/>
              <a:gd name="connsiteX46" fmla="*/ 2086936 w 4194032"/>
              <a:gd name="connsiteY46" fmla="*/ 4280452 h 4704521"/>
              <a:gd name="connsiteX47" fmla="*/ 2126693 w 4194032"/>
              <a:gd name="connsiteY47" fmla="*/ 4267200 h 4704521"/>
              <a:gd name="connsiteX48" fmla="*/ 2166449 w 4194032"/>
              <a:gd name="connsiteY48" fmla="*/ 4240695 h 4704521"/>
              <a:gd name="connsiteX49" fmla="*/ 2219458 w 4194032"/>
              <a:gd name="connsiteY49" fmla="*/ 4214191 h 4704521"/>
              <a:gd name="connsiteX50" fmla="*/ 2245962 w 4194032"/>
              <a:gd name="connsiteY50" fmla="*/ 4174434 h 4704521"/>
              <a:gd name="connsiteX51" fmla="*/ 2298971 w 4194032"/>
              <a:gd name="connsiteY51" fmla="*/ 4108173 h 4704521"/>
              <a:gd name="connsiteX52" fmla="*/ 2444745 w 4194032"/>
              <a:gd name="connsiteY52" fmla="*/ 4055165 h 4704521"/>
              <a:gd name="connsiteX53" fmla="*/ 2484502 w 4194032"/>
              <a:gd name="connsiteY53" fmla="*/ 4028660 h 4704521"/>
              <a:gd name="connsiteX54" fmla="*/ 2590519 w 4194032"/>
              <a:gd name="connsiteY54" fmla="*/ 3988904 h 4704521"/>
              <a:gd name="connsiteX55" fmla="*/ 2696536 w 4194032"/>
              <a:gd name="connsiteY55" fmla="*/ 3949147 h 4704521"/>
              <a:gd name="connsiteX56" fmla="*/ 2762797 w 4194032"/>
              <a:gd name="connsiteY56" fmla="*/ 3935895 h 4704521"/>
              <a:gd name="connsiteX57" fmla="*/ 2842310 w 4194032"/>
              <a:gd name="connsiteY57" fmla="*/ 3909391 h 4704521"/>
              <a:gd name="connsiteX58" fmla="*/ 2908571 w 4194032"/>
              <a:gd name="connsiteY58" fmla="*/ 3856382 h 4704521"/>
              <a:gd name="connsiteX59" fmla="*/ 2948328 w 4194032"/>
              <a:gd name="connsiteY59" fmla="*/ 3816626 h 4704521"/>
              <a:gd name="connsiteX60" fmla="*/ 2988084 w 4194032"/>
              <a:gd name="connsiteY60" fmla="*/ 3790121 h 4704521"/>
              <a:gd name="connsiteX61" fmla="*/ 3120606 w 4194032"/>
              <a:gd name="connsiteY61" fmla="*/ 3684104 h 4704521"/>
              <a:gd name="connsiteX62" fmla="*/ 3186867 w 4194032"/>
              <a:gd name="connsiteY62" fmla="*/ 3631095 h 4704521"/>
              <a:gd name="connsiteX63" fmla="*/ 3306136 w 4194032"/>
              <a:gd name="connsiteY63" fmla="*/ 3564834 h 4704521"/>
              <a:gd name="connsiteX64" fmla="*/ 3359145 w 4194032"/>
              <a:gd name="connsiteY64" fmla="*/ 3525078 h 4704521"/>
              <a:gd name="connsiteX65" fmla="*/ 3451910 w 4194032"/>
              <a:gd name="connsiteY65" fmla="*/ 3458817 h 4704521"/>
              <a:gd name="connsiteX66" fmla="*/ 3518171 w 4194032"/>
              <a:gd name="connsiteY66" fmla="*/ 3366052 h 4704521"/>
              <a:gd name="connsiteX67" fmla="*/ 3571180 w 4194032"/>
              <a:gd name="connsiteY67" fmla="*/ 3326295 h 4704521"/>
              <a:gd name="connsiteX68" fmla="*/ 3730206 w 4194032"/>
              <a:gd name="connsiteY68" fmla="*/ 3154017 h 4704521"/>
              <a:gd name="connsiteX69" fmla="*/ 3822971 w 4194032"/>
              <a:gd name="connsiteY69" fmla="*/ 3074504 h 4704521"/>
              <a:gd name="connsiteX70" fmla="*/ 3902484 w 4194032"/>
              <a:gd name="connsiteY70" fmla="*/ 2981739 h 4704521"/>
              <a:gd name="connsiteX71" fmla="*/ 3928989 w 4194032"/>
              <a:gd name="connsiteY71" fmla="*/ 2862469 h 4704521"/>
              <a:gd name="connsiteX72" fmla="*/ 3942241 w 4194032"/>
              <a:gd name="connsiteY72" fmla="*/ 2809460 h 4704521"/>
              <a:gd name="connsiteX73" fmla="*/ 3955493 w 4194032"/>
              <a:gd name="connsiteY73" fmla="*/ 2729947 h 4704521"/>
              <a:gd name="connsiteX74" fmla="*/ 3968745 w 4194032"/>
              <a:gd name="connsiteY74" fmla="*/ 2637182 h 4704521"/>
              <a:gd name="connsiteX75" fmla="*/ 3995249 w 4194032"/>
              <a:gd name="connsiteY75" fmla="*/ 2531165 h 4704521"/>
              <a:gd name="connsiteX76" fmla="*/ 4008502 w 4194032"/>
              <a:gd name="connsiteY76" fmla="*/ 2451652 h 4704521"/>
              <a:gd name="connsiteX77" fmla="*/ 4035006 w 4194032"/>
              <a:gd name="connsiteY77" fmla="*/ 2332382 h 4704521"/>
              <a:gd name="connsiteX78" fmla="*/ 4048258 w 4194032"/>
              <a:gd name="connsiteY78" fmla="*/ 2292626 h 4704521"/>
              <a:gd name="connsiteX79" fmla="*/ 4061510 w 4194032"/>
              <a:gd name="connsiteY79" fmla="*/ 2186608 h 4704521"/>
              <a:gd name="connsiteX80" fmla="*/ 4088015 w 4194032"/>
              <a:gd name="connsiteY80" fmla="*/ 2120347 h 4704521"/>
              <a:gd name="connsiteX81" fmla="*/ 4114519 w 4194032"/>
              <a:gd name="connsiteY81" fmla="*/ 2027582 h 4704521"/>
              <a:gd name="connsiteX82" fmla="*/ 4141023 w 4194032"/>
              <a:gd name="connsiteY82" fmla="*/ 1948069 h 4704521"/>
              <a:gd name="connsiteX83" fmla="*/ 4154276 w 4194032"/>
              <a:gd name="connsiteY83" fmla="*/ 1868556 h 4704521"/>
              <a:gd name="connsiteX84" fmla="*/ 4167528 w 4194032"/>
              <a:gd name="connsiteY84" fmla="*/ 1815547 h 4704521"/>
              <a:gd name="connsiteX85" fmla="*/ 4194032 w 4194032"/>
              <a:gd name="connsiteY85" fmla="*/ 1683026 h 4704521"/>
              <a:gd name="connsiteX86" fmla="*/ 4180780 w 4194032"/>
              <a:gd name="connsiteY86" fmla="*/ 1325217 h 4704521"/>
              <a:gd name="connsiteX87" fmla="*/ 4167528 w 4194032"/>
              <a:gd name="connsiteY87" fmla="*/ 1258956 h 4704521"/>
              <a:gd name="connsiteX88" fmla="*/ 4141023 w 4194032"/>
              <a:gd name="connsiteY88" fmla="*/ 954156 h 4704521"/>
              <a:gd name="connsiteX89" fmla="*/ 4114519 w 4194032"/>
              <a:gd name="connsiteY89" fmla="*/ 901147 h 4704521"/>
              <a:gd name="connsiteX90" fmla="*/ 4074762 w 4194032"/>
              <a:gd name="connsiteY90" fmla="*/ 808382 h 4704521"/>
              <a:gd name="connsiteX91" fmla="*/ 4008502 w 4194032"/>
              <a:gd name="connsiteY91" fmla="*/ 689113 h 4704521"/>
              <a:gd name="connsiteX92" fmla="*/ 3875980 w 4194032"/>
              <a:gd name="connsiteY92" fmla="*/ 636104 h 4704521"/>
              <a:gd name="connsiteX93" fmla="*/ 3796467 w 4194032"/>
              <a:gd name="connsiteY93" fmla="*/ 596347 h 4704521"/>
              <a:gd name="connsiteX94" fmla="*/ 3663945 w 4194032"/>
              <a:gd name="connsiteY94" fmla="*/ 556591 h 4704521"/>
              <a:gd name="connsiteX95" fmla="*/ 3584432 w 4194032"/>
              <a:gd name="connsiteY95" fmla="*/ 543339 h 4704521"/>
              <a:gd name="connsiteX96" fmla="*/ 3412154 w 4194032"/>
              <a:gd name="connsiteY96" fmla="*/ 450573 h 4704521"/>
              <a:gd name="connsiteX97" fmla="*/ 3332641 w 4194032"/>
              <a:gd name="connsiteY97" fmla="*/ 424069 h 4704521"/>
              <a:gd name="connsiteX98" fmla="*/ 3239876 w 4194032"/>
              <a:gd name="connsiteY98" fmla="*/ 384313 h 4704521"/>
              <a:gd name="connsiteX99" fmla="*/ 2971519 w 4194032"/>
              <a:gd name="connsiteY99" fmla="*/ 337930 h 4704521"/>
              <a:gd name="connsiteX100" fmla="*/ 2731166 w 4194032"/>
              <a:gd name="connsiteY10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350902 w 4194032"/>
              <a:gd name="connsiteY31" fmla="*/ 4492487 h 4704521"/>
              <a:gd name="connsiteX32" fmla="*/ 430415 w 4194032"/>
              <a:gd name="connsiteY32" fmla="*/ 4572000 h 4704521"/>
              <a:gd name="connsiteX33" fmla="*/ 456919 w 4194032"/>
              <a:gd name="connsiteY33" fmla="*/ 4611756 h 4704521"/>
              <a:gd name="connsiteX34" fmla="*/ 589441 w 4194032"/>
              <a:gd name="connsiteY34" fmla="*/ 4638260 h 4704521"/>
              <a:gd name="connsiteX35" fmla="*/ 682206 w 4194032"/>
              <a:gd name="connsiteY35" fmla="*/ 4664765 h 4704521"/>
              <a:gd name="connsiteX36" fmla="*/ 814728 w 4194032"/>
              <a:gd name="connsiteY36" fmla="*/ 4691269 h 4704521"/>
              <a:gd name="connsiteX37" fmla="*/ 1066519 w 4194032"/>
              <a:gd name="connsiteY37" fmla="*/ 4704521 h 4704521"/>
              <a:gd name="connsiteX38" fmla="*/ 1543597 w 4194032"/>
              <a:gd name="connsiteY38" fmla="*/ 4678017 h 4704521"/>
              <a:gd name="connsiteX39" fmla="*/ 1596606 w 4194032"/>
              <a:gd name="connsiteY39" fmla="*/ 4664765 h 4704521"/>
              <a:gd name="connsiteX40" fmla="*/ 1768884 w 4194032"/>
              <a:gd name="connsiteY40" fmla="*/ 4558747 h 4704521"/>
              <a:gd name="connsiteX41" fmla="*/ 1808641 w 4194032"/>
              <a:gd name="connsiteY41" fmla="*/ 4518991 h 4704521"/>
              <a:gd name="connsiteX42" fmla="*/ 1861649 w 4194032"/>
              <a:gd name="connsiteY42" fmla="*/ 4492487 h 4704521"/>
              <a:gd name="connsiteX43" fmla="*/ 2007423 w 4194032"/>
              <a:gd name="connsiteY43" fmla="*/ 4373217 h 4704521"/>
              <a:gd name="connsiteX44" fmla="*/ 2060432 w 4194032"/>
              <a:gd name="connsiteY44" fmla="*/ 4320208 h 4704521"/>
              <a:gd name="connsiteX45" fmla="*/ 2086936 w 4194032"/>
              <a:gd name="connsiteY45" fmla="*/ 4280452 h 4704521"/>
              <a:gd name="connsiteX46" fmla="*/ 2126693 w 4194032"/>
              <a:gd name="connsiteY46" fmla="*/ 4267200 h 4704521"/>
              <a:gd name="connsiteX47" fmla="*/ 2166449 w 4194032"/>
              <a:gd name="connsiteY47" fmla="*/ 4240695 h 4704521"/>
              <a:gd name="connsiteX48" fmla="*/ 2219458 w 4194032"/>
              <a:gd name="connsiteY48" fmla="*/ 4214191 h 4704521"/>
              <a:gd name="connsiteX49" fmla="*/ 2245962 w 4194032"/>
              <a:gd name="connsiteY49" fmla="*/ 4174434 h 4704521"/>
              <a:gd name="connsiteX50" fmla="*/ 2298971 w 4194032"/>
              <a:gd name="connsiteY50" fmla="*/ 4108173 h 4704521"/>
              <a:gd name="connsiteX51" fmla="*/ 2444745 w 4194032"/>
              <a:gd name="connsiteY51" fmla="*/ 4055165 h 4704521"/>
              <a:gd name="connsiteX52" fmla="*/ 2484502 w 4194032"/>
              <a:gd name="connsiteY52" fmla="*/ 4028660 h 4704521"/>
              <a:gd name="connsiteX53" fmla="*/ 2590519 w 4194032"/>
              <a:gd name="connsiteY53" fmla="*/ 3988904 h 4704521"/>
              <a:gd name="connsiteX54" fmla="*/ 2696536 w 4194032"/>
              <a:gd name="connsiteY54" fmla="*/ 3949147 h 4704521"/>
              <a:gd name="connsiteX55" fmla="*/ 2762797 w 4194032"/>
              <a:gd name="connsiteY55" fmla="*/ 3935895 h 4704521"/>
              <a:gd name="connsiteX56" fmla="*/ 2842310 w 4194032"/>
              <a:gd name="connsiteY56" fmla="*/ 3909391 h 4704521"/>
              <a:gd name="connsiteX57" fmla="*/ 2908571 w 4194032"/>
              <a:gd name="connsiteY57" fmla="*/ 3856382 h 4704521"/>
              <a:gd name="connsiteX58" fmla="*/ 2948328 w 4194032"/>
              <a:gd name="connsiteY58" fmla="*/ 3816626 h 4704521"/>
              <a:gd name="connsiteX59" fmla="*/ 2988084 w 4194032"/>
              <a:gd name="connsiteY59" fmla="*/ 3790121 h 4704521"/>
              <a:gd name="connsiteX60" fmla="*/ 3120606 w 4194032"/>
              <a:gd name="connsiteY60" fmla="*/ 3684104 h 4704521"/>
              <a:gd name="connsiteX61" fmla="*/ 3186867 w 4194032"/>
              <a:gd name="connsiteY61" fmla="*/ 3631095 h 4704521"/>
              <a:gd name="connsiteX62" fmla="*/ 3306136 w 4194032"/>
              <a:gd name="connsiteY62" fmla="*/ 3564834 h 4704521"/>
              <a:gd name="connsiteX63" fmla="*/ 3359145 w 4194032"/>
              <a:gd name="connsiteY63" fmla="*/ 3525078 h 4704521"/>
              <a:gd name="connsiteX64" fmla="*/ 3451910 w 4194032"/>
              <a:gd name="connsiteY64" fmla="*/ 3458817 h 4704521"/>
              <a:gd name="connsiteX65" fmla="*/ 3518171 w 4194032"/>
              <a:gd name="connsiteY65" fmla="*/ 3366052 h 4704521"/>
              <a:gd name="connsiteX66" fmla="*/ 3571180 w 4194032"/>
              <a:gd name="connsiteY66" fmla="*/ 3326295 h 4704521"/>
              <a:gd name="connsiteX67" fmla="*/ 3730206 w 4194032"/>
              <a:gd name="connsiteY67" fmla="*/ 3154017 h 4704521"/>
              <a:gd name="connsiteX68" fmla="*/ 3822971 w 4194032"/>
              <a:gd name="connsiteY68" fmla="*/ 3074504 h 4704521"/>
              <a:gd name="connsiteX69" fmla="*/ 3902484 w 4194032"/>
              <a:gd name="connsiteY69" fmla="*/ 2981739 h 4704521"/>
              <a:gd name="connsiteX70" fmla="*/ 3928989 w 4194032"/>
              <a:gd name="connsiteY70" fmla="*/ 2862469 h 4704521"/>
              <a:gd name="connsiteX71" fmla="*/ 3942241 w 4194032"/>
              <a:gd name="connsiteY71" fmla="*/ 2809460 h 4704521"/>
              <a:gd name="connsiteX72" fmla="*/ 3955493 w 4194032"/>
              <a:gd name="connsiteY72" fmla="*/ 2729947 h 4704521"/>
              <a:gd name="connsiteX73" fmla="*/ 3968745 w 4194032"/>
              <a:gd name="connsiteY73" fmla="*/ 2637182 h 4704521"/>
              <a:gd name="connsiteX74" fmla="*/ 3995249 w 4194032"/>
              <a:gd name="connsiteY74" fmla="*/ 2531165 h 4704521"/>
              <a:gd name="connsiteX75" fmla="*/ 4008502 w 4194032"/>
              <a:gd name="connsiteY75" fmla="*/ 2451652 h 4704521"/>
              <a:gd name="connsiteX76" fmla="*/ 4035006 w 4194032"/>
              <a:gd name="connsiteY76" fmla="*/ 2332382 h 4704521"/>
              <a:gd name="connsiteX77" fmla="*/ 4048258 w 4194032"/>
              <a:gd name="connsiteY77" fmla="*/ 2292626 h 4704521"/>
              <a:gd name="connsiteX78" fmla="*/ 4061510 w 4194032"/>
              <a:gd name="connsiteY78" fmla="*/ 2186608 h 4704521"/>
              <a:gd name="connsiteX79" fmla="*/ 4088015 w 4194032"/>
              <a:gd name="connsiteY79" fmla="*/ 2120347 h 4704521"/>
              <a:gd name="connsiteX80" fmla="*/ 4114519 w 4194032"/>
              <a:gd name="connsiteY80" fmla="*/ 2027582 h 4704521"/>
              <a:gd name="connsiteX81" fmla="*/ 4141023 w 4194032"/>
              <a:gd name="connsiteY81" fmla="*/ 1948069 h 4704521"/>
              <a:gd name="connsiteX82" fmla="*/ 4154276 w 4194032"/>
              <a:gd name="connsiteY82" fmla="*/ 1868556 h 4704521"/>
              <a:gd name="connsiteX83" fmla="*/ 4167528 w 4194032"/>
              <a:gd name="connsiteY83" fmla="*/ 1815547 h 4704521"/>
              <a:gd name="connsiteX84" fmla="*/ 4194032 w 4194032"/>
              <a:gd name="connsiteY84" fmla="*/ 1683026 h 4704521"/>
              <a:gd name="connsiteX85" fmla="*/ 4180780 w 4194032"/>
              <a:gd name="connsiteY85" fmla="*/ 1325217 h 4704521"/>
              <a:gd name="connsiteX86" fmla="*/ 4167528 w 4194032"/>
              <a:gd name="connsiteY86" fmla="*/ 1258956 h 4704521"/>
              <a:gd name="connsiteX87" fmla="*/ 4141023 w 4194032"/>
              <a:gd name="connsiteY87" fmla="*/ 954156 h 4704521"/>
              <a:gd name="connsiteX88" fmla="*/ 4114519 w 4194032"/>
              <a:gd name="connsiteY88" fmla="*/ 901147 h 4704521"/>
              <a:gd name="connsiteX89" fmla="*/ 4074762 w 4194032"/>
              <a:gd name="connsiteY89" fmla="*/ 808382 h 4704521"/>
              <a:gd name="connsiteX90" fmla="*/ 4008502 w 4194032"/>
              <a:gd name="connsiteY90" fmla="*/ 689113 h 4704521"/>
              <a:gd name="connsiteX91" fmla="*/ 3875980 w 4194032"/>
              <a:gd name="connsiteY91" fmla="*/ 636104 h 4704521"/>
              <a:gd name="connsiteX92" fmla="*/ 3796467 w 4194032"/>
              <a:gd name="connsiteY92" fmla="*/ 596347 h 4704521"/>
              <a:gd name="connsiteX93" fmla="*/ 3663945 w 4194032"/>
              <a:gd name="connsiteY93" fmla="*/ 556591 h 4704521"/>
              <a:gd name="connsiteX94" fmla="*/ 3584432 w 4194032"/>
              <a:gd name="connsiteY94" fmla="*/ 543339 h 4704521"/>
              <a:gd name="connsiteX95" fmla="*/ 3412154 w 4194032"/>
              <a:gd name="connsiteY95" fmla="*/ 450573 h 4704521"/>
              <a:gd name="connsiteX96" fmla="*/ 3332641 w 4194032"/>
              <a:gd name="connsiteY96" fmla="*/ 424069 h 4704521"/>
              <a:gd name="connsiteX97" fmla="*/ 3239876 w 4194032"/>
              <a:gd name="connsiteY97" fmla="*/ 384313 h 4704521"/>
              <a:gd name="connsiteX98" fmla="*/ 2971519 w 4194032"/>
              <a:gd name="connsiteY98" fmla="*/ 337930 h 4704521"/>
              <a:gd name="connsiteX99" fmla="*/ 2731166 w 4194032"/>
              <a:gd name="connsiteY9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456919 w 4194032"/>
              <a:gd name="connsiteY32" fmla="*/ 4611756 h 4704521"/>
              <a:gd name="connsiteX33" fmla="*/ 589441 w 4194032"/>
              <a:gd name="connsiteY33" fmla="*/ 4638260 h 4704521"/>
              <a:gd name="connsiteX34" fmla="*/ 682206 w 4194032"/>
              <a:gd name="connsiteY34" fmla="*/ 4664765 h 4704521"/>
              <a:gd name="connsiteX35" fmla="*/ 814728 w 4194032"/>
              <a:gd name="connsiteY35" fmla="*/ 4691269 h 4704521"/>
              <a:gd name="connsiteX36" fmla="*/ 1066519 w 4194032"/>
              <a:gd name="connsiteY36" fmla="*/ 4704521 h 4704521"/>
              <a:gd name="connsiteX37" fmla="*/ 1543597 w 4194032"/>
              <a:gd name="connsiteY37" fmla="*/ 4678017 h 4704521"/>
              <a:gd name="connsiteX38" fmla="*/ 1596606 w 4194032"/>
              <a:gd name="connsiteY38" fmla="*/ 4664765 h 4704521"/>
              <a:gd name="connsiteX39" fmla="*/ 1768884 w 4194032"/>
              <a:gd name="connsiteY39" fmla="*/ 4558747 h 4704521"/>
              <a:gd name="connsiteX40" fmla="*/ 1808641 w 4194032"/>
              <a:gd name="connsiteY40" fmla="*/ 4518991 h 4704521"/>
              <a:gd name="connsiteX41" fmla="*/ 1861649 w 4194032"/>
              <a:gd name="connsiteY41" fmla="*/ 4492487 h 4704521"/>
              <a:gd name="connsiteX42" fmla="*/ 2007423 w 4194032"/>
              <a:gd name="connsiteY42" fmla="*/ 4373217 h 4704521"/>
              <a:gd name="connsiteX43" fmla="*/ 2060432 w 4194032"/>
              <a:gd name="connsiteY43" fmla="*/ 4320208 h 4704521"/>
              <a:gd name="connsiteX44" fmla="*/ 2086936 w 4194032"/>
              <a:gd name="connsiteY44" fmla="*/ 4280452 h 4704521"/>
              <a:gd name="connsiteX45" fmla="*/ 2126693 w 4194032"/>
              <a:gd name="connsiteY45" fmla="*/ 4267200 h 4704521"/>
              <a:gd name="connsiteX46" fmla="*/ 2166449 w 4194032"/>
              <a:gd name="connsiteY46" fmla="*/ 4240695 h 4704521"/>
              <a:gd name="connsiteX47" fmla="*/ 2219458 w 4194032"/>
              <a:gd name="connsiteY47" fmla="*/ 4214191 h 4704521"/>
              <a:gd name="connsiteX48" fmla="*/ 2245962 w 4194032"/>
              <a:gd name="connsiteY48" fmla="*/ 4174434 h 4704521"/>
              <a:gd name="connsiteX49" fmla="*/ 2298971 w 4194032"/>
              <a:gd name="connsiteY49" fmla="*/ 4108173 h 4704521"/>
              <a:gd name="connsiteX50" fmla="*/ 2444745 w 4194032"/>
              <a:gd name="connsiteY50" fmla="*/ 4055165 h 4704521"/>
              <a:gd name="connsiteX51" fmla="*/ 2484502 w 4194032"/>
              <a:gd name="connsiteY51" fmla="*/ 4028660 h 4704521"/>
              <a:gd name="connsiteX52" fmla="*/ 2590519 w 4194032"/>
              <a:gd name="connsiteY52" fmla="*/ 3988904 h 4704521"/>
              <a:gd name="connsiteX53" fmla="*/ 2696536 w 4194032"/>
              <a:gd name="connsiteY53" fmla="*/ 3949147 h 4704521"/>
              <a:gd name="connsiteX54" fmla="*/ 2762797 w 4194032"/>
              <a:gd name="connsiteY54" fmla="*/ 3935895 h 4704521"/>
              <a:gd name="connsiteX55" fmla="*/ 2842310 w 4194032"/>
              <a:gd name="connsiteY55" fmla="*/ 3909391 h 4704521"/>
              <a:gd name="connsiteX56" fmla="*/ 2908571 w 4194032"/>
              <a:gd name="connsiteY56" fmla="*/ 3856382 h 4704521"/>
              <a:gd name="connsiteX57" fmla="*/ 2948328 w 4194032"/>
              <a:gd name="connsiteY57" fmla="*/ 3816626 h 4704521"/>
              <a:gd name="connsiteX58" fmla="*/ 2988084 w 4194032"/>
              <a:gd name="connsiteY58" fmla="*/ 3790121 h 4704521"/>
              <a:gd name="connsiteX59" fmla="*/ 3120606 w 4194032"/>
              <a:gd name="connsiteY59" fmla="*/ 3684104 h 4704521"/>
              <a:gd name="connsiteX60" fmla="*/ 3186867 w 4194032"/>
              <a:gd name="connsiteY60" fmla="*/ 3631095 h 4704521"/>
              <a:gd name="connsiteX61" fmla="*/ 3306136 w 4194032"/>
              <a:gd name="connsiteY61" fmla="*/ 3564834 h 4704521"/>
              <a:gd name="connsiteX62" fmla="*/ 3359145 w 4194032"/>
              <a:gd name="connsiteY62" fmla="*/ 3525078 h 4704521"/>
              <a:gd name="connsiteX63" fmla="*/ 3451910 w 4194032"/>
              <a:gd name="connsiteY63" fmla="*/ 3458817 h 4704521"/>
              <a:gd name="connsiteX64" fmla="*/ 3518171 w 4194032"/>
              <a:gd name="connsiteY64" fmla="*/ 3366052 h 4704521"/>
              <a:gd name="connsiteX65" fmla="*/ 3571180 w 4194032"/>
              <a:gd name="connsiteY65" fmla="*/ 3326295 h 4704521"/>
              <a:gd name="connsiteX66" fmla="*/ 3730206 w 4194032"/>
              <a:gd name="connsiteY66" fmla="*/ 3154017 h 4704521"/>
              <a:gd name="connsiteX67" fmla="*/ 3822971 w 4194032"/>
              <a:gd name="connsiteY67" fmla="*/ 3074504 h 4704521"/>
              <a:gd name="connsiteX68" fmla="*/ 3902484 w 4194032"/>
              <a:gd name="connsiteY68" fmla="*/ 2981739 h 4704521"/>
              <a:gd name="connsiteX69" fmla="*/ 3928989 w 4194032"/>
              <a:gd name="connsiteY69" fmla="*/ 2862469 h 4704521"/>
              <a:gd name="connsiteX70" fmla="*/ 3942241 w 4194032"/>
              <a:gd name="connsiteY70" fmla="*/ 2809460 h 4704521"/>
              <a:gd name="connsiteX71" fmla="*/ 3955493 w 4194032"/>
              <a:gd name="connsiteY71" fmla="*/ 2729947 h 4704521"/>
              <a:gd name="connsiteX72" fmla="*/ 3968745 w 4194032"/>
              <a:gd name="connsiteY72" fmla="*/ 2637182 h 4704521"/>
              <a:gd name="connsiteX73" fmla="*/ 3995249 w 4194032"/>
              <a:gd name="connsiteY73" fmla="*/ 2531165 h 4704521"/>
              <a:gd name="connsiteX74" fmla="*/ 4008502 w 4194032"/>
              <a:gd name="connsiteY74" fmla="*/ 2451652 h 4704521"/>
              <a:gd name="connsiteX75" fmla="*/ 4035006 w 4194032"/>
              <a:gd name="connsiteY75" fmla="*/ 2332382 h 4704521"/>
              <a:gd name="connsiteX76" fmla="*/ 4048258 w 4194032"/>
              <a:gd name="connsiteY76" fmla="*/ 2292626 h 4704521"/>
              <a:gd name="connsiteX77" fmla="*/ 4061510 w 4194032"/>
              <a:gd name="connsiteY77" fmla="*/ 2186608 h 4704521"/>
              <a:gd name="connsiteX78" fmla="*/ 4088015 w 4194032"/>
              <a:gd name="connsiteY78" fmla="*/ 2120347 h 4704521"/>
              <a:gd name="connsiteX79" fmla="*/ 4114519 w 4194032"/>
              <a:gd name="connsiteY79" fmla="*/ 2027582 h 4704521"/>
              <a:gd name="connsiteX80" fmla="*/ 4141023 w 4194032"/>
              <a:gd name="connsiteY80" fmla="*/ 1948069 h 4704521"/>
              <a:gd name="connsiteX81" fmla="*/ 4154276 w 4194032"/>
              <a:gd name="connsiteY81" fmla="*/ 1868556 h 4704521"/>
              <a:gd name="connsiteX82" fmla="*/ 4167528 w 4194032"/>
              <a:gd name="connsiteY82" fmla="*/ 1815547 h 4704521"/>
              <a:gd name="connsiteX83" fmla="*/ 4194032 w 4194032"/>
              <a:gd name="connsiteY83" fmla="*/ 1683026 h 4704521"/>
              <a:gd name="connsiteX84" fmla="*/ 4180780 w 4194032"/>
              <a:gd name="connsiteY84" fmla="*/ 1325217 h 4704521"/>
              <a:gd name="connsiteX85" fmla="*/ 4167528 w 4194032"/>
              <a:gd name="connsiteY85" fmla="*/ 1258956 h 4704521"/>
              <a:gd name="connsiteX86" fmla="*/ 4141023 w 4194032"/>
              <a:gd name="connsiteY86" fmla="*/ 954156 h 4704521"/>
              <a:gd name="connsiteX87" fmla="*/ 4114519 w 4194032"/>
              <a:gd name="connsiteY87" fmla="*/ 901147 h 4704521"/>
              <a:gd name="connsiteX88" fmla="*/ 4074762 w 4194032"/>
              <a:gd name="connsiteY88" fmla="*/ 808382 h 4704521"/>
              <a:gd name="connsiteX89" fmla="*/ 4008502 w 4194032"/>
              <a:gd name="connsiteY89" fmla="*/ 689113 h 4704521"/>
              <a:gd name="connsiteX90" fmla="*/ 3875980 w 4194032"/>
              <a:gd name="connsiteY90" fmla="*/ 636104 h 4704521"/>
              <a:gd name="connsiteX91" fmla="*/ 3796467 w 4194032"/>
              <a:gd name="connsiteY91" fmla="*/ 596347 h 4704521"/>
              <a:gd name="connsiteX92" fmla="*/ 3663945 w 4194032"/>
              <a:gd name="connsiteY92" fmla="*/ 556591 h 4704521"/>
              <a:gd name="connsiteX93" fmla="*/ 3584432 w 4194032"/>
              <a:gd name="connsiteY93" fmla="*/ 543339 h 4704521"/>
              <a:gd name="connsiteX94" fmla="*/ 3412154 w 4194032"/>
              <a:gd name="connsiteY94" fmla="*/ 450573 h 4704521"/>
              <a:gd name="connsiteX95" fmla="*/ 3332641 w 4194032"/>
              <a:gd name="connsiteY95" fmla="*/ 424069 h 4704521"/>
              <a:gd name="connsiteX96" fmla="*/ 3239876 w 4194032"/>
              <a:gd name="connsiteY96" fmla="*/ 384313 h 4704521"/>
              <a:gd name="connsiteX97" fmla="*/ 2971519 w 4194032"/>
              <a:gd name="connsiteY97" fmla="*/ 337930 h 4704521"/>
              <a:gd name="connsiteX98" fmla="*/ 2731166 w 4194032"/>
              <a:gd name="connsiteY9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26693 w 4194032"/>
              <a:gd name="connsiteY44" fmla="*/ 4267200 h 4704521"/>
              <a:gd name="connsiteX45" fmla="*/ 2166449 w 4194032"/>
              <a:gd name="connsiteY45" fmla="*/ 4240695 h 4704521"/>
              <a:gd name="connsiteX46" fmla="*/ 2219458 w 4194032"/>
              <a:gd name="connsiteY46" fmla="*/ 4214191 h 4704521"/>
              <a:gd name="connsiteX47" fmla="*/ 2245962 w 4194032"/>
              <a:gd name="connsiteY47" fmla="*/ 4174434 h 4704521"/>
              <a:gd name="connsiteX48" fmla="*/ 2298971 w 4194032"/>
              <a:gd name="connsiteY48" fmla="*/ 4108173 h 4704521"/>
              <a:gd name="connsiteX49" fmla="*/ 2444745 w 4194032"/>
              <a:gd name="connsiteY49" fmla="*/ 4055165 h 4704521"/>
              <a:gd name="connsiteX50" fmla="*/ 2484502 w 4194032"/>
              <a:gd name="connsiteY50" fmla="*/ 4028660 h 4704521"/>
              <a:gd name="connsiteX51" fmla="*/ 2590519 w 4194032"/>
              <a:gd name="connsiteY51" fmla="*/ 3988904 h 4704521"/>
              <a:gd name="connsiteX52" fmla="*/ 2696536 w 4194032"/>
              <a:gd name="connsiteY52" fmla="*/ 3949147 h 4704521"/>
              <a:gd name="connsiteX53" fmla="*/ 2762797 w 4194032"/>
              <a:gd name="connsiteY53" fmla="*/ 3935895 h 4704521"/>
              <a:gd name="connsiteX54" fmla="*/ 2842310 w 4194032"/>
              <a:gd name="connsiteY54" fmla="*/ 3909391 h 4704521"/>
              <a:gd name="connsiteX55" fmla="*/ 2908571 w 4194032"/>
              <a:gd name="connsiteY55" fmla="*/ 3856382 h 4704521"/>
              <a:gd name="connsiteX56" fmla="*/ 2948328 w 4194032"/>
              <a:gd name="connsiteY56" fmla="*/ 3816626 h 4704521"/>
              <a:gd name="connsiteX57" fmla="*/ 2988084 w 4194032"/>
              <a:gd name="connsiteY57" fmla="*/ 3790121 h 4704521"/>
              <a:gd name="connsiteX58" fmla="*/ 3120606 w 4194032"/>
              <a:gd name="connsiteY58" fmla="*/ 3684104 h 4704521"/>
              <a:gd name="connsiteX59" fmla="*/ 3186867 w 4194032"/>
              <a:gd name="connsiteY59" fmla="*/ 3631095 h 4704521"/>
              <a:gd name="connsiteX60" fmla="*/ 3306136 w 4194032"/>
              <a:gd name="connsiteY60" fmla="*/ 3564834 h 4704521"/>
              <a:gd name="connsiteX61" fmla="*/ 3359145 w 4194032"/>
              <a:gd name="connsiteY61" fmla="*/ 3525078 h 4704521"/>
              <a:gd name="connsiteX62" fmla="*/ 3451910 w 4194032"/>
              <a:gd name="connsiteY62" fmla="*/ 3458817 h 4704521"/>
              <a:gd name="connsiteX63" fmla="*/ 3518171 w 4194032"/>
              <a:gd name="connsiteY63" fmla="*/ 3366052 h 4704521"/>
              <a:gd name="connsiteX64" fmla="*/ 3571180 w 4194032"/>
              <a:gd name="connsiteY64" fmla="*/ 3326295 h 4704521"/>
              <a:gd name="connsiteX65" fmla="*/ 3730206 w 4194032"/>
              <a:gd name="connsiteY65" fmla="*/ 3154017 h 4704521"/>
              <a:gd name="connsiteX66" fmla="*/ 3822971 w 4194032"/>
              <a:gd name="connsiteY66" fmla="*/ 3074504 h 4704521"/>
              <a:gd name="connsiteX67" fmla="*/ 3902484 w 4194032"/>
              <a:gd name="connsiteY67" fmla="*/ 2981739 h 4704521"/>
              <a:gd name="connsiteX68" fmla="*/ 3928989 w 4194032"/>
              <a:gd name="connsiteY68" fmla="*/ 2862469 h 4704521"/>
              <a:gd name="connsiteX69" fmla="*/ 3942241 w 4194032"/>
              <a:gd name="connsiteY69" fmla="*/ 2809460 h 4704521"/>
              <a:gd name="connsiteX70" fmla="*/ 3955493 w 4194032"/>
              <a:gd name="connsiteY70" fmla="*/ 2729947 h 4704521"/>
              <a:gd name="connsiteX71" fmla="*/ 3968745 w 4194032"/>
              <a:gd name="connsiteY71" fmla="*/ 2637182 h 4704521"/>
              <a:gd name="connsiteX72" fmla="*/ 3995249 w 4194032"/>
              <a:gd name="connsiteY72" fmla="*/ 2531165 h 4704521"/>
              <a:gd name="connsiteX73" fmla="*/ 4008502 w 4194032"/>
              <a:gd name="connsiteY73" fmla="*/ 2451652 h 4704521"/>
              <a:gd name="connsiteX74" fmla="*/ 4035006 w 4194032"/>
              <a:gd name="connsiteY74" fmla="*/ 2332382 h 4704521"/>
              <a:gd name="connsiteX75" fmla="*/ 4048258 w 4194032"/>
              <a:gd name="connsiteY75" fmla="*/ 2292626 h 4704521"/>
              <a:gd name="connsiteX76" fmla="*/ 4061510 w 4194032"/>
              <a:gd name="connsiteY76" fmla="*/ 2186608 h 4704521"/>
              <a:gd name="connsiteX77" fmla="*/ 4088015 w 4194032"/>
              <a:gd name="connsiteY77" fmla="*/ 2120347 h 4704521"/>
              <a:gd name="connsiteX78" fmla="*/ 4114519 w 4194032"/>
              <a:gd name="connsiteY78" fmla="*/ 2027582 h 4704521"/>
              <a:gd name="connsiteX79" fmla="*/ 4141023 w 4194032"/>
              <a:gd name="connsiteY79" fmla="*/ 1948069 h 4704521"/>
              <a:gd name="connsiteX80" fmla="*/ 4154276 w 4194032"/>
              <a:gd name="connsiteY80" fmla="*/ 1868556 h 4704521"/>
              <a:gd name="connsiteX81" fmla="*/ 4167528 w 4194032"/>
              <a:gd name="connsiteY81" fmla="*/ 1815547 h 4704521"/>
              <a:gd name="connsiteX82" fmla="*/ 4194032 w 4194032"/>
              <a:gd name="connsiteY82" fmla="*/ 1683026 h 4704521"/>
              <a:gd name="connsiteX83" fmla="*/ 4180780 w 4194032"/>
              <a:gd name="connsiteY83" fmla="*/ 1325217 h 4704521"/>
              <a:gd name="connsiteX84" fmla="*/ 4167528 w 4194032"/>
              <a:gd name="connsiteY84" fmla="*/ 1258956 h 4704521"/>
              <a:gd name="connsiteX85" fmla="*/ 4141023 w 4194032"/>
              <a:gd name="connsiteY85" fmla="*/ 954156 h 4704521"/>
              <a:gd name="connsiteX86" fmla="*/ 4114519 w 4194032"/>
              <a:gd name="connsiteY86" fmla="*/ 901147 h 4704521"/>
              <a:gd name="connsiteX87" fmla="*/ 4074762 w 4194032"/>
              <a:gd name="connsiteY87" fmla="*/ 808382 h 4704521"/>
              <a:gd name="connsiteX88" fmla="*/ 4008502 w 4194032"/>
              <a:gd name="connsiteY88" fmla="*/ 689113 h 4704521"/>
              <a:gd name="connsiteX89" fmla="*/ 3875980 w 4194032"/>
              <a:gd name="connsiteY89" fmla="*/ 636104 h 4704521"/>
              <a:gd name="connsiteX90" fmla="*/ 3796467 w 4194032"/>
              <a:gd name="connsiteY90" fmla="*/ 596347 h 4704521"/>
              <a:gd name="connsiteX91" fmla="*/ 3663945 w 4194032"/>
              <a:gd name="connsiteY91" fmla="*/ 556591 h 4704521"/>
              <a:gd name="connsiteX92" fmla="*/ 3584432 w 4194032"/>
              <a:gd name="connsiteY92" fmla="*/ 543339 h 4704521"/>
              <a:gd name="connsiteX93" fmla="*/ 3412154 w 4194032"/>
              <a:gd name="connsiteY93" fmla="*/ 450573 h 4704521"/>
              <a:gd name="connsiteX94" fmla="*/ 3332641 w 4194032"/>
              <a:gd name="connsiteY94" fmla="*/ 424069 h 4704521"/>
              <a:gd name="connsiteX95" fmla="*/ 3239876 w 4194032"/>
              <a:gd name="connsiteY95" fmla="*/ 384313 h 4704521"/>
              <a:gd name="connsiteX96" fmla="*/ 2971519 w 4194032"/>
              <a:gd name="connsiteY96" fmla="*/ 337930 h 4704521"/>
              <a:gd name="connsiteX97" fmla="*/ 2731166 w 4194032"/>
              <a:gd name="connsiteY9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66449 w 4194032"/>
              <a:gd name="connsiteY44" fmla="*/ 4240695 h 4704521"/>
              <a:gd name="connsiteX45" fmla="*/ 2219458 w 4194032"/>
              <a:gd name="connsiteY45" fmla="*/ 4214191 h 4704521"/>
              <a:gd name="connsiteX46" fmla="*/ 2245962 w 4194032"/>
              <a:gd name="connsiteY46" fmla="*/ 4174434 h 4704521"/>
              <a:gd name="connsiteX47" fmla="*/ 2298971 w 4194032"/>
              <a:gd name="connsiteY47" fmla="*/ 4108173 h 4704521"/>
              <a:gd name="connsiteX48" fmla="*/ 2444745 w 4194032"/>
              <a:gd name="connsiteY48" fmla="*/ 4055165 h 4704521"/>
              <a:gd name="connsiteX49" fmla="*/ 2484502 w 4194032"/>
              <a:gd name="connsiteY49" fmla="*/ 4028660 h 4704521"/>
              <a:gd name="connsiteX50" fmla="*/ 2590519 w 4194032"/>
              <a:gd name="connsiteY50" fmla="*/ 3988904 h 4704521"/>
              <a:gd name="connsiteX51" fmla="*/ 2696536 w 4194032"/>
              <a:gd name="connsiteY51" fmla="*/ 3949147 h 4704521"/>
              <a:gd name="connsiteX52" fmla="*/ 2762797 w 4194032"/>
              <a:gd name="connsiteY52" fmla="*/ 3935895 h 4704521"/>
              <a:gd name="connsiteX53" fmla="*/ 2842310 w 4194032"/>
              <a:gd name="connsiteY53" fmla="*/ 3909391 h 4704521"/>
              <a:gd name="connsiteX54" fmla="*/ 2908571 w 4194032"/>
              <a:gd name="connsiteY54" fmla="*/ 3856382 h 4704521"/>
              <a:gd name="connsiteX55" fmla="*/ 2948328 w 4194032"/>
              <a:gd name="connsiteY55" fmla="*/ 3816626 h 4704521"/>
              <a:gd name="connsiteX56" fmla="*/ 2988084 w 4194032"/>
              <a:gd name="connsiteY56" fmla="*/ 3790121 h 4704521"/>
              <a:gd name="connsiteX57" fmla="*/ 3120606 w 4194032"/>
              <a:gd name="connsiteY57" fmla="*/ 3684104 h 4704521"/>
              <a:gd name="connsiteX58" fmla="*/ 3186867 w 4194032"/>
              <a:gd name="connsiteY58" fmla="*/ 3631095 h 4704521"/>
              <a:gd name="connsiteX59" fmla="*/ 3306136 w 4194032"/>
              <a:gd name="connsiteY59" fmla="*/ 3564834 h 4704521"/>
              <a:gd name="connsiteX60" fmla="*/ 3359145 w 4194032"/>
              <a:gd name="connsiteY60" fmla="*/ 3525078 h 4704521"/>
              <a:gd name="connsiteX61" fmla="*/ 3451910 w 4194032"/>
              <a:gd name="connsiteY61" fmla="*/ 3458817 h 4704521"/>
              <a:gd name="connsiteX62" fmla="*/ 3518171 w 4194032"/>
              <a:gd name="connsiteY62" fmla="*/ 3366052 h 4704521"/>
              <a:gd name="connsiteX63" fmla="*/ 3571180 w 4194032"/>
              <a:gd name="connsiteY63" fmla="*/ 3326295 h 4704521"/>
              <a:gd name="connsiteX64" fmla="*/ 3730206 w 4194032"/>
              <a:gd name="connsiteY64" fmla="*/ 3154017 h 4704521"/>
              <a:gd name="connsiteX65" fmla="*/ 3822971 w 4194032"/>
              <a:gd name="connsiteY65" fmla="*/ 3074504 h 4704521"/>
              <a:gd name="connsiteX66" fmla="*/ 3902484 w 4194032"/>
              <a:gd name="connsiteY66" fmla="*/ 2981739 h 4704521"/>
              <a:gd name="connsiteX67" fmla="*/ 3928989 w 4194032"/>
              <a:gd name="connsiteY67" fmla="*/ 2862469 h 4704521"/>
              <a:gd name="connsiteX68" fmla="*/ 3942241 w 4194032"/>
              <a:gd name="connsiteY68" fmla="*/ 2809460 h 4704521"/>
              <a:gd name="connsiteX69" fmla="*/ 3955493 w 4194032"/>
              <a:gd name="connsiteY69" fmla="*/ 2729947 h 4704521"/>
              <a:gd name="connsiteX70" fmla="*/ 3968745 w 4194032"/>
              <a:gd name="connsiteY70" fmla="*/ 2637182 h 4704521"/>
              <a:gd name="connsiteX71" fmla="*/ 3995249 w 4194032"/>
              <a:gd name="connsiteY71" fmla="*/ 2531165 h 4704521"/>
              <a:gd name="connsiteX72" fmla="*/ 4008502 w 4194032"/>
              <a:gd name="connsiteY72" fmla="*/ 2451652 h 4704521"/>
              <a:gd name="connsiteX73" fmla="*/ 4035006 w 4194032"/>
              <a:gd name="connsiteY73" fmla="*/ 2332382 h 4704521"/>
              <a:gd name="connsiteX74" fmla="*/ 4048258 w 4194032"/>
              <a:gd name="connsiteY74" fmla="*/ 2292626 h 4704521"/>
              <a:gd name="connsiteX75" fmla="*/ 4061510 w 4194032"/>
              <a:gd name="connsiteY75" fmla="*/ 2186608 h 4704521"/>
              <a:gd name="connsiteX76" fmla="*/ 4088015 w 4194032"/>
              <a:gd name="connsiteY76" fmla="*/ 2120347 h 4704521"/>
              <a:gd name="connsiteX77" fmla="*/ 4114519 w 4194032"/>
              <a:gd name="connsiteY77" fmla="*/ 2027582 h 4704521"/>
              <a:gd name="connsiteX78" fmla="*/ 4141023 w 4194032"/>
              <a:gd name="connsiteY78" fmla="*/ 1948069 h 4704521"/>
              <a:gd name="connsiteX79" fmla="*/ 4154276 w 4194032"/>
              <a:gd name="connsiteY79" fmla="*/ 1868556 h 4704521"/>
              <a:gd name="connsiteX80" fmla="*/ 4167528 w 4194032"/>
              <a:gd name="connsiteY80" fmla="*/ 1815547 h 4704521"/>
              <a:gd name="connsiteX81" fmla="*/ 4194032 w 4194032"/>
              <a:gd name="connsiteY81" fmla="*/ 1683026 h 4704521"/>
              <a:gd name="connsiteX82" fmla="*/ 4180780 w 4194032"/>
              <a:gd name="connsiteY82" fmla="*/ 1325217 h 4704521"/>
              <a:gd name="connsiteX83" fmla="*/ 4167528 w 4194032"/>
              <a:gd name="connsiteY83" fmla="*/ 1258956 h 4704521"/>
              <a:gd name="connsiteX84" fmla="*/ 4141023 w 4194032"/>
              <a:gd name="connsiteY84" fmla="*/ 954156 h 4704521"/>
              <a:gd name="connsiteX85" fmla="*/ 4114519 w 4194032"/>
              <a:gd name="connsiteY85" fmla="*/ 901147 h 4704521"/>
              <a:gd name="connsiteX86" fmla="*/ 4074762 w 4194032"/>
              <a:gd name="connsiteY86" fmla="*/ 808382 h 4704521"/>
              <a:gd name="connsiteX87" fmla="*/ 4008502 w 4194032"/>
              <a:gd name="connsiteY87" fmla="*/ 689113 h 4704521"/>
              <a:gd name="connsiteX88" fmla="*/ 3875980 w 4194032"/>
              <a:gd name="connsiteY88" fmla="*/ 636104 h 4704521"/>
              <a:gd name="connsiteX89" fmla="*/ 3796467 w 4194032"/>
              <a:gd name="connsiteY89" fmla="*/ 596347 h 4704521"/>
              <a:gd name="connsiteX90" fmla="*/ 3663945 w 4194032"/>
              <a:gd name="connsiteY90" fmla="*/ 556591 h 4704521"/>
              <a:gd name="connsiteX91" fmla="*/ 3584432 w 4194032"/>
              <a:gd name="connsiteY91" fmla="*/ 543339 h 4704521"/>
              <a:gd name="connsiteX92" fmla="*/ 3412154 w 4194032"/>
              <a:gd name="connsiteY92" fmla="*/ 450573 h 4704521"/>
              <a:gd name="connsiteX93" fmla="*/ 3332641 w 4194032"/>
              <a:gd name="connsiteY93" fmla="*/ 424069 h 4704521"/>
              <a:gd name="connsiteX94" fmla="*/ 3239876 w 4194032"/>
              <a:gd name="connsiteY94" fmla="*/ 384313 h 4704521"/>
              <a:gd name="connsiteX95" fmla="*/ 2971519 w 4194032"/>
              <a:gd name="connsiteY95" fmla="*/ 337930 h 4704521"/>
              <a:gd name="connsiteX96" fmla="*/ 2731166 w 4194032"/>
              <a:gd name="connsiteY9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66449 w 4194032"/>
              <a:gd name="connsiteY44" fmla="*/ 4240695 h 4704521"/>
              <a:gd name="connsiteX45" fmla="*/ 2219458 w 4194032"/>
              <a:gd name="connsiteY45" fmla="*/ 4214191 h 4704521"/>
              <a:gd name="connsiteX46" fmla="*/ 2298971 w 4194032"/>
              <a:gd name="connsiteY46" fmla="*/ 4108173 h 4704521"/>
              <a:gd name="connsiteX47" fmla="*/ 2444745 w 4194032"/>
              <a:gd name="connsiteY47" fmla="*/ 4055165 h 4704521"/>
              <a:gd name="connsiteX48" fmla="*/ 2484502 w 4194032"/>
              <a:gd name="connsiteY48" fmla="*/ 4028660 h 4704521"/>
              <a:gd name="connsiteX49" fmla="*/ 2590519 w 4194032"/>
              <a:gd name="connsiteY49" fmla="*/ 3988904 h 4704521"/>
              <a:gd name="connsiteX50" fmla="*/ 2696536 w 4194032"/>
              <a:gd name="connsiteY50" fmla="*/ 3949147 h 4704521"/>
              <a:gd name="connsiteX51" fmla="*/ 2762797 w 4194032"/>
              <a:gd name="connsiteY51" fmla="*/ 3935895 h 4704521"/>
              <a:gd name="connsiteX52" fmla="*/ 2842310 w 4194032"/>
              <a:gd name="connsiteY52" fmla="*/ 3909391 h 4704521"/>
              <a:gd name="connsiteX53" fmla="*/ 2908571 w 4194032"/>
              <a:gd name="connsiteY53" fmla="*/ 3856382 h 4704521"/>
              <a:gd name="connsiteX54" fmla="*/ 2948328 w 4194032"/>
              <a:gd name="connsiteY54" fmla="*/ 3816626 h 4704521"/>
              <a:gd name="connsiteX55" fmla="*/ 2988084 w 4194032"/>
              <a:gd name="connsiteY55" fmla="*/ 3790121 h 4704521"/>
              <a:gd name="connsiteX56" fmla="*/ 3120606 w 4194032"/>
              <a:gd name="connsiteY56" fmla="*/ 3684104 h 4704521"/>
              <a:gd name="connsiteX57" fmla="*/ 3186867 w 4194032"/>
              <a:gd name="connsiteY57" fmla="*/ 3631095 h 4704521"/>
              <a:gd name="connsiteX58" fmla="*/ 3306136 w 4194032"/>
              <a:gd name="connsiteY58" fmla="*/ 3564834 h 4704521"/>
              <a:gd name="connsiteX59" fmla="*/ 3359145 w 4194032"/>
              <a:gd name="connsiteY59" fmla="*/ 3525078 h 4704521"/>
              <a:gd name="connsiteX60" fmla="*/ 3451910 w 4194032"/>
              <a:gd name="connsiteY60" fmla="*/ 3458817 h 4704521"/>
              <a:gd name="connsiteX61" fmla="*/ 3518171 w 4194032"/>
              <a:gd name="connsiteY61" fmla="*/ 3366052 h 4704521"/>
              <a:gd name="connsiteX62" fmla="*/ 3571180 w 4194032"/>
              <a:gd name="connsiteY62" fmla="*/ 3326295 h 4704521"/>
              <a:gd name="connsiteX63" fmla="*/ 3730206 w 4194032"/>
              <a:gd name="connsiteY63" fmla="*/ 3154017 h 4704521"/>
              <a:gd name="connsiteX64" fmla="*/ 3822971 w 4194032"/>
              <a:gd name="connsiteY64" fmla="*/ 3074504 h 4704521"/>
              <a:gd name="connsiteX65" fmla="*/ 3902484 w 4194032"/>
              <a:gd name="connsiteY65" fmla="*/ 2981739 h 4704521"/>
              <a:gd name="connsiteX66" fmla="*/ 3928989 w 4194032"/>
              <a:gd name="connsiteY66" fmla="*/ 2862469 h 4704521"/>
              <a:gd name="connsiteX67" fmla="*/ 3942241 w 4194032"/>
              <a:gd name="connsiteY67" fmla="*/ 2809460 h 4704521"/>
              <a:gd name="connsiteX68" fmla="*/ 3955493 w 4194032"/>
              <a:gd name="connsiteY68" fmla="*/ 2729947 h 4704521"/>
              <a:gd name="connsiteX69" fmla="*/ 3968745 w 4194032"/>
              <a:gd name="connsiteY69" fmla="*/ 2637182 h 4704521"/>
              <a:gd name="connsiteX70" fmla="*/ 3995249 w 4194032"/>
              <a:gd name="connsiteY70" fmla="*/ 2531165 h 4704521"/>
              <a:gd name="connsiteX71" fmla="*/ 4008502 w 4194032"/>
              <a:gd name="connsiteY71" fmla="*/ 2451652 h 4704521"/>
              <a:gd name="connsiteX72" fmla="*/ 4035006 w 4194032"/>
              <a:gd name="connsiteY72" fmla="*/ 2332382 h 4704521"/>
              <a:gd name="connsiteX73" fmla="*/ 4048258 w 4194032"/>
              <a:gd name="connsiteY73" fmla="*/ 2292626 h 4704521"/>
              <a:gd name="connsiteX74" fmla="*/ 4061510 w 4194032"/>
              <a:gd name="connsiteY74" fmla="*/ 2186608 h 4704521"/>
              <a:gd name="connsiteX75" fmla="*/ 4088015 w 4194032"/>
              <a:gd name="connsiteY75" fmla="*/ 2120347 h 4704521"/>
              <a:gd name="connsiteX76" fmla="*/ 4114519 w 4194032"/>
              <a:gd name="connsiteY76" fmla="*/ 2027582 h 4704521"/>
              <a:gd name="connsiteX77" fmla="*/ 4141023 w 4194032"/>
              <a:gd name="connsiteY77" fmla="*/ 1948069 h 4704521"/>
              <a:gd name="connsiteX78" fmla="*/ 4154276 w 4194032"/>
              <a:gd name="connsiteY78" fmla="*/ 1868556 h 4704521"/>
              <a:gd name="connsiteX79" fmla="*/ 4167528 w 4194032"/>
              <a:gd name="connsiteY79" fmla="*/ 1815547 h 4704521"/>
              <a:gd name="connsiteX80" fmla="*/ 4194032 w 4194032"/>
              <a:gd name="connsiteY80" fmla="*/ 1683026 h 4704521"/>
              <a:gd name="connsiteX81" fmla="*/ 4180780 w 4194032"/>
              <a:gd name="connsiteY81" fmla="*/ 1325217 h 4704521"/>
              <a:gd name="connsiteX82" fmla="*/ 4167528 w 4194032"/>
              <a:gd name="connsiteY82" fmla="*/ 1258956 h 4704521"/>
              <a:gd name="connsiteX83" fmla="*/ 4141023 w 4194032"/>
              <a:gd name="connsiteY83" fmla="*/ 954156 h 4704521"/>
              <a:gd name="connsiteX84" fmla="*/ 4114519 w 4194032"/>
              <a:gd name="connsiteY84" fmla="*/ 901147 h 4704521"/>
              <a:gd name="connsiteX85" fmla="*/ 4074762 w 4194032"/>
              <a:gd name="connsiteY85" fmla="*/ 808382 h 4704521"/>
              <a:gd name="connsiteX86" fmla="*/ 4008502 w 4194032"/>
              <a:gd name="connsiteY86" fmla="*/ 689113 h 4704521"/>
              <a:gd name="connsiteX87" fmla="*/ 3875980 w 4194032"/>
              <a:gd name="connsiteY87" fmla="*/ 636104 h 4704521"/>
              <a:gd name="connsiteX88" fmla="*/ 3796467 w 4194032"/>
              <a:gd name="connsiteY88" fmla="*/ 596347 h 4704521"/>
              <a:gd name="connsiteX89" fmla="*/ 3663945 w 4194032"/>
              <a:gd name="connsiteY89" fmla="*/ 556591 h 4704521"/>
              <a:gd name="connsiteX90" fmla="*/ 3584432 w 4194032"/>
              <a:gd name="connsiteY90" fmla="*/ 543339 h 4704521"/>
              <a:gd name="connsiteX91" fmla="*/ 3412154 w 4194032"/>
              <a:gd name="connsiteY91" fmla="*/ 450573 h 4704521"/>
              <a:gd name="connsiteX92" fmla="*/ 3332641 w 4194032"/>
              <a:gd name="connsiteY92" fmla="*/ 424069 h 4704521"/>
              <a:gd name="connsiteX93" fmla="*/ 3239876 w 4194032"/>
              <a:gd name="connsiteY93" fmla="*/ 384313 h 4704521"/>
              <a:gd name="connsiteX94" fmla="*/ 2971519 w 4194032"/>
              <a:gd name="connsiteY94" fmla="*/ 337930 h 4704521"/>
              <a:gd name="connsiteX95" fmla="*/ 2731166 w 4194032"/>
              <a:gd name="connsiteY9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19458 w 4194032"/>
              <a:gd name="connsiteY44" fmla="*/ 4214191 h 4704521"/>
              <a:gd name="connsiteX45" fmla="*/ 2298971 w 4194032"/>
              <a:gd name="connsiteY45" fmla="*/ 4108173 h 4704521"/>
              <a:gd name="connsiteX46" fmla="*/ 2444745 w 4194032"/>
              <a:gd name="connsiteY46" fmla="*/ 4055165 h 4704521"/>
              <a:gd name="connsiteX47" fmla="*/ 2484502 w 4194032"/>
              <a:gd name="connsiteY47" fmla="*/ 4028660 h 4704521"/>
              <a:gd name="connsiteX48" fmla="*/ 2590519 w 4194032"/>
              <a:gd name="connsiteY48" fmla="*/ 3988904 h 4704521"/>
              <a:gd name="connsiteX49" fmla="*/ 2696536 w 4194032"/>
              <a:gd name="connsiteY49" fmla="*/ 3949147 h 4704521"/>
              <a:gd name="connsiteX50" fmla="*/ 2762797 w 4194032"/>
              <a:gd name="connsiteY50" fmla="*/ 3935895 h 4704521"/>
              <a:gd name="connsiteX51" fmla="*/ 2842310 w 4194032"/>
              <a:gd name="connsiteY51" fmla="*/ 3909391 h 4704521"/>
              <a:gd name="connsiteX52" fmla="*/ 2908571 w 4194032"/>
              <a:gd name="connsiteY52" fmla="*/ 3856382 h 4704521"/>
              <a:gd name="connsiteX53" fmla="*/ 2948328 w 4194032"/>
              <a:gd name="connsiteY53" fmla="*/ 3816626 h 4704521"/>
              <a:gd name="connsiteX54" fmla="*/ 2988084 w 4194032"/>
              <a:gd name="connsiteY54" fmla="*/ 3790121 h 4704521"/>
              <a:gd name="connsiteX55" fmla="*/ 3120606 w 4194032"/>
              <a:gd name="connsiteY55" fmla="*/ 3684104 h 4704521"/>
              <a:gd name="connsiteX56" fmla="*/ 3186867 w 4194032"/>
              <a:gd name="connsiteY56" fmla="*/ 3631095 h 4704521"/>
              <a:gd name="connsiteX57" fmla="*/ 3306136 w 4194032"/>
              <a:gd name="connsiteY57" fmla="*/ 3564834 h 4704521"/>
              <a:gd name="connsiteX58" fmla="*/ 3359145 w 4194032"/>
              <a:gd name="connsiteY58" fmla="*/ 3525078 h 4704521"/>
              <a:gd name="connsiteX59" fmla="*/ 3451910 w 4194032"/>
              <a:gd name="connsiteY59" fmla="*/ 3458817 h 4704521"/>
              <a:gd name="connsiteX60" fmla="*/ 3518171 w 4194032"/>
              <a:gd name="connsiteY60" fmla="*/ 3366052 h 4704521"/>
              <a:gd name="connsiteX61" fmla="*/ 3571180 w 4194032"/>
              <a:gd name="connsiteY61" fmla="*/ 3326295 h 4704521"/>
              <a:gd name="connsiteX62" fmla="*/ 3730206 w 4194032"/>
              <a:gd name="connsiteY62" fmla="*/ 3154017 h 4704521"/>
              <a:gd name="connsiteX63" fmla="*/ 3822971 w 4194032"/>
              <a:gd name="connsiteY63" fmla="*/ 3074504 h 4704521"/>
              <a:gd name="connsiteX64" fmla="*/ 3902484 w 4194032"/>
              <a:gd name="connsiteY64" fmla="*/ 2981739 h 4704521"/>
              <a:gd name="connsiteX65" fmla="*/ 3928989 w 4194032"/>
              <a:gd name="connsiteY65" fmla="*/ 2862469 h 4704521"/>
              <a:gd name="connsiteX66" fmla="*/ 3942241 w 4194032"/>
              <a:gd name="connsiteY66" fmla="*/ 2809460 h 4704521"/>
              <a:gd name="connsiteX67" fmla="*/ 3955493 w 4194032"/>
              <a:gd name="connsiteY67" fmla="*/ 2729947 h 4704521"/>
              <a:gd name="connsiteX68" fmla="*/ 3968745 w 4194032"/>
              <a:gd name="connsiteY68" fmla="*/ 2637182 h 4704521"/>
              <a:gd name="connsiteX69" fmla="*/ 3995249 w 4194032"/>
              <a:gd name="connsiteY69" fmla="*/ 2531165 h 4704521"/>
              <a:gd name="connsiteX70" fmla="*/ 4008502 w 4194032"/>
              <a:gd name="connsiteY70" fmla="*/ 2451652 h 4704521"/>
              <a:gd name="connsiteX71" fmla="*/ 4035006 w 4194032"/>
              <a:gd name="connsiteY71" fmla="*/ 2332382 h 4704521"/>
              <a:gd name="connsiteX72" fmla="*/ 4048258 w 4194032"/>
              <a:gd name="connsiteY72" fmla="*/ 2292626 h 4704521"/>
              <a:gd name="connsiteX73" fmla="*/ 4061510 w 4194032"/>
              <a:gd name="connsiteY73" fmla="*/ 2186608 h 4704521"/>
              <a:gd name="connsiteX74" fmla="*/ 4088015 w 4194032"/>
              <a:gd name="connsiteY74" fmla="*/ 2120347 h 4704521"/>
              <a:gd name="connsiteX75" fmla="*/ 4114519 w 4194032"/>
              <a:gd name="connsiteY75" fmla="*/ 2027582 h 4704521"/>
              <a:gd name="connsiteX76" fmla="*/ 4141023 w 4194032"/>
              <a:gd name="connsiteY76" fmla="*/ 1948069 h 4704521"/>
              <a:gd name="connsiteX77" fmla="*/ 4154276 w 4194032"/>
              <a:gd name="connsiteY77" fmla="*/ 1868556 h 4704521"/>
              <a:gd name="connsiteX78" fmla="*/ 4167528 w 4194032"/>
              <a:gd name="connsiteY78" fmla="*/ 1815547 h 4704521"/>
              <a:gd name="connsiteX79" fmla="*/ 4194032 w 4194032"/>
              <a:gd name="connsiteY79" fmla="*/ 1683026 h 4704521"/>
              <a:gd name="connsiteX80" fmla="*/ 4180780 w 4194032"/>
              <a:gd name="connsiteY80" fmla="*/ 1325217 h 4704521"/>
              <a:gd name="connsiteX81" fmla="*/ 4167528 w 4194032"/>
              <a:gd name="connsiteY81" fmla="*/ 1258956 h 4704521"/>
              <a:gd name="connsiteX82" fmla="*/ 4141023 w 4194032"/>
              <a:gd name="connsiteY82" fmla="*/ 954156 h 4704521"/>
              <a:gd name="connsiteX83" fmla="*/ 4114519 w 4194032"/>
              <a:gd name="connsiteY83" fmla="*/ 901147 h 4704521"/>
              <a:gd name="connsiteX84" fmla="*/ 4074762 w 4194032"/>
              <a:gd name="connsiteY84" fmla="*/ 808382 h 4704521"/>
              <a:gd name="connsiteX85" fmla="*/ 4008502 w 4194032"/>
              <a:gd name="connsiteY85" fmla="*/ 689113 h 4704521"/>
              <a:gd name="connsiteX86" fmla="*/ 3875980 w 4194032"/>
              <a:gd name="connsiteY86" fmla="*/ 636104 h 4704521"/>
              <a:gd name="connsiteX87" fmla="*/ 3796467 w 4194032"/>
              <a:gd name="connsiteY87" fmla="*/ 596347 h 4704521"/>
              <a:gd name="connsiteX88" fmla="*/ 3663945 w 4194032"/>
              <a:gd name="connsiteY88" fmla="*/ 556591 h 4704521"/>
              <a:gd name="connsiteX89" fmla="*/ 3584432 w 4194032"/>
              <a:gd name="connsiteY89" fmla="*/ 543339 h 4704521"/>
              <a:gd name="connsiteX90" fmla="*/ 3412154 w 4194032"/>
              <a:gd name="connsiteY90" fmla="*/ 450573 h 4704521"/>
              <a:gd name="connsiteX91" fmla="*/ 3332641 w 4194032"/>
              <a:gd name="connsiteY91" fmla="*/ 424069 h 4704521"/>
              <a:gd name="connsiteX92" fmla="*/ 3239876 w 4194032"/>
              <a:gd name="connsiteY92" fmla="*/ 384313 h 4704521"/>
              <a:gd name="connsiteX93" fmla="*/ 2971519 w 4194032"/>
              <a:gd name="connsiteY93" fmla="*/ 337930 h 4704521"/>
              <a:gd name="connsiteX94" fmla="*/ 2731166 w 4194032"/>
              <a:gd name="connsiteY9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98971 w 4194032"/>
              <a:gd name="connsiteY44" fmla="*/ 4108173 h 4704521"/>
              <a:gd name="connsiteX45" fmla="*/ 2444745 w 4194032"/>
              <a:gd name="connsiteY45" fmla="*/ 4055165 h 4704521"/>
              <a:gd name="connsiteX46" fmla="*/ 2484502 w 4194032"/>
              <a:gd name="connsiteY46" fmla="*/ 4028660 h 4704521"/>
              <a:gd name="connsiteX47" fmla="*/ 2590519 w 4194032"/>
              <a:gd name="connsiteY47" fmla="*/ 3988904 h 4704521"/>
              <a:gd name="connsiteX48" fmla="*/ 2696536 w 4194032"/>
              <a:gd name="connsiteY48" fmla="*/ 3949147 h 4704521"/>
              <a:gd name="connsiteX49" fmla="*/ 2762797 w 4194032"/>
              <a:gd name="connsiteY49" fmla="*/ 3935895 h 4704521"/>
              <a:gd name="connsiteX50" fmla="*/ 2842310 w 4194032"/>
              <a:gd name="connsiteY50" fmla="*/ 3909391 h 4704521"/>
              <a:gd name="connsiteX51" fmla="*/ 2908571 w 4194032"/>
              <a:gd name="connsiteY51" fmla="*/ 3856382 h 4704521"/>
              <a:gd name="connsiteX52" fmla="*/ 2948328 w 4194032"/>
              <a:gd name="connsiteY52" fmla="*/ 3816626 h 4704521"/>
              <a:gd name="connsiteX53" fmla="*/ 2988084 w 4194032"/>
              <a:gd name="connsiteY53" fmla="*/ 3790121 h 4704521"/>
              <a:gd name="connsiteX54" fmla="*/ 3120606 w 4194032"/>
              <a:gd name="connsiteY54" fmla="*/ 3684104 h 4704521"/>
              <a:gd name="connsiteX55" fmla="*/ 3186867 w 4194032"/>
              <a:gd name="connsiteY55" fmla="*/ 3631095 h 4704521"/>
              <a:gd name="connsiteX56" fmla="*/ 3306136 w 4194032"/>
              <a:gd name="connsiteY56" fmla="*/ 3564834 h 4704521"/>
              <a:gd name="connsiteX57" fmla="*/ 3359145 w 4194032"/>
              <a:gd name="connsiteY57" fmla="*/ 3525078 h 4704521"/>
              <a:gd name="connsiteX58" fmla="*/ 3451910 w 4194032"/>
              <a:gd name="connsiteY58" fmla="*/ 3458817 h 4704521"/>
              <a:gd name="connsiteX59" fmla="*/ 3518171 w 4194032"/>
              <a:gd name="connsiteY59" fmla="*/ 3366052 h 4704521"/>
              <a:gd name="connsiteX60" fmla="*/ 3571180 w 4194032"/>
              <a:gd name="connsiteY60" fmla="*/ 3326295 h 4704521"/>
              <a:gd name="connsiteX61" fmla="*/ 3730206 w 4194032"/>
              <a:gd name="connsiteY61" fmla="*/ 3154017 h 4704521"/>
              <a:gd name="connsiteX62" fmla="*/ 3822971 w 4194032"/>
              <a:gd name="connsiteY62" fmla="*/ 3074504 h 4704521"/>
              <a:gd name="connsiteX63" fmla="*/ 3902484 w 4194032"/>
              <a:gd name="connsiteY63" fmla="*/ 2981739 h 4704521"/>
              <a:gd name="connsiteX64" fmla="*/ 3928989 w 4194032"/>
              <a:gd name="connsiteY64" fmla="*/ 2862469 h 4704521"/>
              <a:gd name="connsiteX65" fmla="*/ 3942241 w 4194032"/>
              <a:gd name="connsiteY65" fmla="*/ 2809460 h 4704521"/>
              <a:gd name="connsiteX66" fmla="*/ 3955493 w 4194032"/>
              <a:gd name="connsiteY66" fmla="*/ 2729947 h 4704521"/>
              <a:gd name="connsiteX67" fmla="*/ 3968745 w 4194032"/>
              <a:gd name="connsiteY67" fmla="*/ 2637182 h 4704521"/>
              <a:gd name="connsiteX68" fmla="*/ 3995249 w 4194032"/>
              <a:gd name="connsiteY68" fmla="*/ 2531165 h 4704521"/>
              <a:gd name="connsiteX69" fmla="*/ 4008502 w 4194032"/>
              <a:gd name="connsiteY69" fmla="*/ 2451652 h 4704521"/>
              <a:gd name="connsiteX70" fmla="*/ 4035006 w 4194032"/>
              <a:gd name="connsiteY70" fmla="*/ 2332382 h 4704521"/>
              <a:gd name="connsiteX71" fmla="*/ 4048258 w 4194032"/>
              <a:gd name="connsiteY71" fmla="*/ 2292626 h 4704521"/>
              <a:gd name="connsiteX72" fmla="*/ 4061510 w 4194032"/>
              <a:gd name="connsiteY72" fmla="*/ 2186608 h 4704521"/>
              <a:gd name="connsiteX73" fmla="*/ 4088015 w 4194032"/>
              <a:gd name="connsiteY73" fmla="*/ 2120347 h 4704521"/>
              <a:gd name="connsiteX74" fmla="*/ 4114519 w 4194032"/>
              <a:gd name="connsiteY74" fmla="*/ 2027582 h 4704521"/>
              <a:gd name="connsiteX75" fmla="*/ 4141023 w 4194032"/>
              <a:gd name="connsiteY75" fmla="*/ 1948069 h 4704521"/>
              <a:gd name="connsiteX76" fmla="*/ 4154276 w 4194032"/>
              <a:gd name="connsiteY76" fmla="*/ 1868556 h 4704521"/>
              <a:gd name="connsiteX77" fmla="*/ 4167528 w 4194032"/>
              <a:gd name="connsiteY77" fmla="*/ 1815547 h 4704521"/>
              <a:gd name="connsiteX78" fmla="*/ 4194032 w 4194032"/>
              <a:gd name="connsiteY78" fmla="*/ 1683026 h 4704521"/>
              <a:gd name="connsiteX79" fmla="*/ 4180780 w 4194032"/>
              <a:gd name="connsiteY79" fmla="*/ 1325217 h 4704521"/>
              <a:gd name="connsiteX80" fmla="*/ 4167528 w 4194032"/>
              <a:gd name="connsiteY80" fmla="*/ 1258956 h 4704521"/>
              <a:gd name="connsiteX81" fmla="*/ 4141023 w 4194032"/>
              <a:gd name="connsiteY81" fmla="*/ 954156 h 4704521"/>
              <a:gd name="connsiteX82" fmla="*/ 4114519 w 4194032"/>
              <a:gd name="connsiteY82" fmla="*/ 901147 h 4704521"/>
              <a:gd name="connsiteX83" fmla="*/ 4074762 w 4194032"/>
              <a:gd name="connsiteY83" fmla="*/ 808382 h 4704521"/>
              <a:gd name="connsiteX84" fmla="*/ 4008502 w 4194032"/>
              <a:gd name="connsiteY84" fmla="*/ 689113 h 4704521"/>
              <a:gd name="connsiteX85" fmla="*/ 3875980 w 4194032"/>
              <a:gd name="connsiteY85" fmla="*/ 636104 h 4704521"/>
              <a:gd name="connsiteX86" fmla="*/ 3796467 w 4194032"/>
              <a:gd name="connsiteY86" fmla="*/ 596347 h 4704521"/>
              <a:gd name="connsiteX87" fmla="*/ 3663945 w 4194032"/>
              <a:gd name="connsiteY87" fmla="*/ 556591 h 4704521"/>
              <a:gd name="connsiteX88" fmla="*/ 3584432 w 4194032"/>
              <a:gd name="connsiteY88" fmla="*/ 543339 h 4704521"/>
              <a:gd name="connsiteX89" fmla="*/ 3412154 w 4194032"/>
              <a:gd name="connsiteY89" fmla="*/ 450573 h 4704521"/>
              <a:gd name="connsiteX90" fmla="*/ 3332641 w 4194032"/>
              <a:gd name="connsiteY90" fmla="*/ 424069 h 4704521"/>
              <a:gd name="connsiteX91" fmla="*/ 3239876 w 4194032"/>
              <a:gd name="connsiteY91" fmla="*/ 384313 h 4704521"/>
              <a:gd name="connsiteX92" fmla="*/ 2971519 w 4194032"/>
              <a:gd name="connsiteY92" fmla="*/ 337930 h 4704521"/>
              <a:gd name="connsiteX93" fmla="*/ 2731166 w 4194032"/>
              <a:gd name="connsiteY9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98971 w 4194032"/>
              <a:gd name="connsiteY44" fmla="*/ 4108173 h 4704521"/>
              <a:gd name="connsiteX45" fmla="*/ 2444745 w 4194032"/>
              <a:gd name="connsiteY45" fmla="*/ 4055165 h 4704521"/>
              <a:gd name="connsiteX46" fmla="*/ 2484502 w 4194032"/>
              <a:gd name="connsiteY46" fmla="*/ 4028660 h 4704521"/>
              <a:gd name="connsiteX47" fmla="*/ 2590519 w 4194032"/>
              <a:gd name="connsiteY47" fmla="*/ 3988904 h 4704521"/>
              <a:gd name="connsiteX48" fmla="*/ 2762797 w 4194032"/>
              <a:gd name="connsiteY48" fmla="*/ 3935895 h 4704521"/>
              <a:gd name="connsiteX49" fmla="*/ 2842310 w 4194032"/>
              <a:gd name="connsiteY49" fmla="*/ 3909391 h 4704521"/>
              <a:gd name="connsiteX50" fmla="*/ 2908571 w 4194032"/>
              <a:gd name="connsiteY50" fmla="*/ 3856382 h 4704521"/>
              <a:gd name="connsiteX51" fmla="*/ 2948328 w 4194032"/>
              <a:gd name="connsiteY51" fmla="*/ 3816626 h 4704521"/>
              <a:gd name="connsiteX52" fmla="*/ 2988084 w 4194032"/>
              <a:gd name="connsiteY52" fmla="*/ 3790121 h 4704521"/>
              <a:gd name="connsiteX53" fmla="*/ 3120606 w 4194032"/>
              <a:gd name="connsiteY53" fmla="*/ 3684104 h 4704521"/>
              <a:gd name="connsiteX54" fmla="*/ 3186867 w 4194032"/>
              <a:gd name="connsiteY54" fmla="*/ 3631095 h 4704521"/>
              <a:gd name="connsiteX55" fmla="*/ 3306136 w 4194032"/>
              <a:gd name="connsiteY55" fmla="*/ 3564834 h 4704521"/>
              <a:gd name="connsiteX56" fmla="*/ 3359145 w 4194032"/>
              <a:gd name="connsiteY56" fmla="*/ 3525078 h 4704521"/>
              <a:gd name="connsiteX57" fmla="*/ 3451910 w 4194032"/>
              <a:gd name="connsiteY57" fmla="*/ 3458817 h 4704521"/>
              <a:gd name="connsiteX58" fmla="*/ 3518171 w 4194032"/>
              <a:gd name="connsiteY58" fmla="*/ 3366052 h 4704521"/>
              <a:gd name="connsiteX59" fmla="*/ 3571180 w 4194032"/>
              <a:gd name="connsiteY59" fmla="*/ 3326295 h 4704521"/>
              <a:gd name="connsiteX60" fmla="*/ 3730206 w 4194032"/>
              <a:gd name="connsiteY60" fmla="*/ 3154017 h 4704521"/>
              <a:gd name="connsiteX61" fmla="*/ 3822971 w 4194032"/>
              <a:gd name="connsiteY61" fmla="*/ 3074504 h 4704521"/>
              <a:gd name="connsiteX62" fmla="*/ 3902484 w 4194032"/>
              <a:gd name="connsiteY62" fmla="*/ 2981739 h 4704521"/>
              <a:gd name="connsiteX63" fmla="*/ 3928989 w 4194032"/>
              <a:gd name="connsiteY63" fmla="*/ 2862469 h 4704521"/>
              <a:gd name="connsiteX64" fmla="*/ 3942241 w 4194032"/>
              <a:gd name="connsiteY64" fmla="*/ 2809460 h 4704521"/>
              <a:gd name="connsiteX65" fmla="*/ 3955493 w 4194032"/>
              <a:gd name="connsiteY65" fmla="*/ 2729947 h 4704521"/>
              <a:gd name="connsiteX66" fmla="*/ 3968745 w 4194032"/>
              <a:gd name="connsiteY66" fmla="*/ 2637182 h 4704521"/>
              <a:gd name="connsiteX67" fmla="*/ 3995249 w 4194032"/>
              <a:gd name="connsiteY67" fmla="*/ 2531165 h 4704521"/>
              <a:gd name="connsiteX68" fmla="*/ 4008502 w 4194032"/>
              <a:gd name="connsiteY68" fmla="*/ 2451652 h 4704521"/>
              <a:gd name="connsiteX69" fmla="*/ 4035006 w 4194032"/>
              <a:gd name="connsiteY69" fmla="*/ 2332382 h 4704521"/>
              <a:gd name="connsiteX70" fmla="*/ 4048258 w 4194032"/>
              <a:gd name="connsiteY70" fmla="*/ 2292626 h 4704521"/>
              <a:gd name="connsiteX71" fmla="*/ 4061510 w 4194032"/>
              <a:gd name="connsiteY71" fmla="*/ 2186608 h 4704521"/>
              <a:gd name="connsiteX72" fmla="*/ 4088015 w 4194032"/>
              <a:gd name="connsiteY72" fmla="*/ 2120347 h 4704521"/>
              <a:gd name="connsiteX73" fmla="*/ 4114519 w 4194032"/>
              <a:gd name="connsiteY73" fmla="*/ 2027582 h 4704521"/>
              <a:gd name="connsiteX74" fmla="*/ 4141023 w 4194032"/>
              <a:gd name="connsiteY74" fmla="*/ 1948069 h 4704521"/>
              <a:gd name="connsiteX75" fmla="*/ 4154276 w 4194032"/>
              <a:gd name="connsiteY75" fmla="*/ 1868556 h 4704521"/>
              <a:gd name="connsiteX76" fmla="*/ 4167528 w 4194032"/>
              <a:gd name="connsiteY76" fmla="*/ 1815547 h 4704521"/>
              <a:gd name="connsiteX77" fmla="*/ 4194032 w 4194032"/>
              <a:gd name="connsiteY77" fmla="*/ 1683026 h 4704521"/>
              <a:gd name="connsiteX78" fmla="*/ 4180780 w 4194032"/>
              <a:gd name="connsiteY78" fmla="*/ 1325217 h 4704521"/>
              <a:gd name="connsiteX79" fmla="*/ 4167528 w 4194032"/>
              <a:gd name="connsiteY79" fmla="*/ 1258956 h 4704521"/>
              <a:gd name="connsiteX80" fmla="*/ 4141023 w 4194032"/>
              <a:gd name="connsiteY80" fmla="*/ 954156 h 4704521"/>
              <a:gd name="connsiteX81" fmla="*/ 4114519 w 4194032"/>
              <a:gd name="connsiteY81" fmla="*/ 901147 h 4704521"/>
              <a:gd name="connsiteX82" fmla="*/ 4074762 w 4194032"/>
              <a:gd name="connsiteY82" fmla="*/ 808382 h 4704521"/>
              <a:gd name="connsiteX83" fmla="*/ 4008502 w 4194032"/>
              <a:gd name="connsiteY83" fmla="*/ 689113 h 4704521"/>
              <a:gd name="connsiteX84" fmla="*/ 3875980 w 4194032"/>
              <a:gd name="connsiteY84" fmla="*/ 636104 h 4704521"/>
              <a:gd name="connsiteX85" fmla="*/ 3796467 w 4194032"/>
              <a:gd name="connsiteY85" fmla="*/ 596347 h 4704521"/>
              <a:gd name="connsiteX86" fmla="*/ 3663945 w 4194032"/>
              <a:gd name="connsiteY86" fmla="*/ 556591 h 4704521"/>
              <a:gd name="connsiteX87" fmla="*/ 3584432 w 4194032"/>
              <a:gd name="connsiteY87" fmla="*/ 543339 h 4704521"/>
              <a:gd name="connsiteX88" fmla="*/ 3412154 w 4194032"/>
              <a:gd name="connsiteY88" fmla="*/ 450573 h 4704521"/>
              <a:gd name="connsiteX89" fmla="*/ 3332641 w 4194032"/>
              <a:gd name="connsiteY89" fmla="*/ 424069 h 4704521"/>
              <a:gd name="connsiteX90" fmla="*/ 3239876 w 4194032"/>
              <a:gd name="connsiteY90" fmla="*/ 384313 h 4704521"/>
              <a:gd name="connsiteX91" fmla="*/ 2971519 w 4194032"/>
              <a:gd name="connsiteY91" fmla="*/ 337930 h 4704521"/>
              <a:gd name="connsiteX92" fmla="*/ 2731166 w 4194032"/>
              <a:gd name="connsiteY9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484502 w 4194032"/>
              <a:gd name="connsiteY45" fmla="*/ 4028660 h 4704521"/>
              <a:gd name="connsiteX46" fmla="*/ 2590519 w 4194032"/>
              <a:gd name="connsiteY46" fmla="*/ 3988904 h 4704521"/>
              <a:gd name="connsiteX47" fmla="*/ 2762797 w 4194032"/>
              <a:gd name="connsiteY47" fmla="*/ 3935895 h 4704521"/>
              <a:gd name="connsiteX48" fmla="*/ 2842310 w 4194032"/>
              <a:gd name="connsiteY48" fmla="*/ 3909391 h 4704521"/>
              <a:gd name="connsiteX49" fmla="*/ 2908571 w 4194032"/>
              <a:gd name="connsiteY49" fmla="*/ 3856382 h 4704521"/>
              <a:gd name="connsiteX50" fmla="*/ 2948328 w 4194032"/>
              <a:gd name="connsiteY50" fmla="*/ 3816626 h 4704521"/>
              <a:gd name="connsiteX51" fmla="*/ 2988084 w 4194032"/>
              <a:gd name="connsiteY51" fmla="*/ 3790121 h 4704521"/>
              <a:gd name="connsiteX52" fmla="*/ 3120606 w 4194032"/>
              <a:gd name="connsiteY52" fmla="*/ 3684104 h 4704521"/>
              <a:gd name="connsiteX53" fmla="*/ 3186867 w 4194032"/>
              <a:gd name="connsiteY53" fmla="*/ 3631095 h 4704521"/>
              <a:gd name="connsiteX54" fmla="*/ 3306136 w 4194032"/>
              <a:gd name="connsiteY54" fmla="*/ 3564834 h 4704521"/>
              <a:gd name="connsiteX55" fmla="*/ 3359145 w 4194032"/>
              <a:gd name="connsiteY55" fmla="*/ 3525078 h 4704521"/>
              <a:gd name="connsiteX56" fmla="*/ 3451910 w 4194032"/>
              <a:gd name="connsiteY56" fmla="*/ 3458817 h 4704521"/>
              <a:gd name="connsiteX57" fmla="*/ 3518171 w 4194032"/>
              <a:gd name="connsiteY57" fmla="*/ 3366052 h 4704521"/>
              <a:gd name="connsiteX58" fmla="*/ 3571180 w 4194032"/>
              <a:gd name="connsiteY58" fmla="*/ 3326295 h 4704521"/>
              <a:gd name="connsiteX59" fmla="*/ 3730206 w 4194032"/>
              <a:gd name="connsiteY59" fmla="*/ 3154017 h 4704521"/>
              <a:gd name="connsiteX60" fmla="*/ 3822971 w 4194032"/>
              <a:gd name="connsiteY60" fmla="*/ 3074504 h 4704521"/>
              <a:gd name="connsiteX61" fmla="*/ 3902484 w 4194032"/>
              <a:gd name="connsiteY61" fmla="*/ 2981739 h 4704521"/>
              <a:gd name="connsiteX62" fmla="*/ 3928989 w 4194032"/>
              <a:gd name="connsiteY62" fmla="*/ 2862469 h 4704521"/>
              <a:gd name="connsiteX63" fmla="*/ 3942241 w 4194032"/>
              <a:gd name="connsiteY63" fmla="*/ 2809460 h 4704521"/>
              <a:gd name="connsiteX64" fmla="*/ 3955493 w 4194032"/>
              <a:gd name="connsiteY64" fmla="*/ 2729947 h 4704521"/>
              <a:gd name="connsiteX65" fmla="*/ 3968745 w 4194032"/>
              <a:gd name="connsiteY65" fmla="*/ 2637182 h 4704521"/>
              <a:gd name="connsiteX66" fmla="*/ 3995249 w 4194032"/>
              <a:gd name="connsiteY66" fmla="*/ 2531165 h 4704521"/>
              <a:gd name="connsiteX67" fmla="*/ 4008502 w 4194032"/>
              <a:gd name="connsiteY67" fmla="*/ 2451652 h 4704521"/>
              <a:gd name="connsiteX68" fmla="*/ 4035006 w 4194032"/>
              <a:gd name="connsiteY68" fmla="*/ 2332382 h 4704521"/>
              <a:gd name="connsiteX69" fmla="*/ 4048258 w 4194032"/>
              <a:gd name="connsiteY69" fmla="*/ 2292626 h 4704521"/>
              <a:gd name="connsiteX70" fmla="*/ 4061510 w 4194032"/>
              <a:gd name="connsiteY70" fmla="*/ 2186608 h 4704521"/>
              <a:gd name="connsiteX71" fmla="*/ 4088015 w 4194032"/>
              <a:gd name="connsiteY71" fmla="*/ 2120347 h 4704521"/>
              <a:gd name="connsiteX72" fmla="*/ 4114519 w 4194032"/>
              <a:gd name="connsiteY72" fmla="*/ 2027582 h 4704521"/>
              <a:gd name="connsiteX73" fmla="*/ 4141023 w 4194032"/>
              <a:gd name="connsiteY73" fmla="*/ 1948069 h 4704521"/>
              <a:gd name="connsiteX74" fmla="*/ 4154276 w 4194032"/>
              <a:gd name="connsiteY74" fmla="*/ 1868556 h 4704521"/>
              <a:gd name="connsiteX75" fmla="*/ 4167528 w 4194032"/>
              <a:gd name="connsiteY75" fmla="*/ 1815547 h 4704521"/>
              <a:gd name="connsiteX76" fmla="*/ 4194032 w 4194032"/>
              <a:gd name="connsiteY76" fmla="*/ 1683026 h 4704521"/>
              <a:gd name="connsiteX77" fmla="*/ 4180780 w 4194032"/>
              <a:gd name="connsiteY77" fmla="*/ 1325217 h 4704521"/>
              <a:gd name="connsiteX78" fmla="*/ 4167528 w 4194032"/>
              <a:gd name="connsiteY78" fmla="*/ 1258956 h 4704521"/>
              <a:gd name="connsiteX79" fmla="*/ 4141023 w 4194032"/>
              <a:gd name="connsiteY79" fmla="*/ 954156 h 4704521"/>
              <a:gd name="connsiteX80" fmla="*/ 4114519 w 4194032"/>
              <a:gd name="connsiteY80" fmla="*/ 901147 h 4704521"/>
              <a:gd name="connsiteX81" fmla="*/ 4074762 w 4194032"/>
              <a:gd name="connsiteY81" fmla="*/ 808382 h 4704521"/>
              <a:gd name="connsiteX82" fmla="*/ 4008502 w 4194032"/>
              <a:gd name="connsiteY82" fmla="*/ 689113 h 4704521"/>
              <a:gd name="connsiteX83" fmla="*/ 3875980 w 4194032"/>
              <a:gd name="connsiteY83" fmla="*/ 636104 h 4704521"/>
              <a:gd name="connsiteX84" fmla="*/ 3796467 w 4194032"/>
              <a:gd name="connsiteY84" fmla="*/ 596347 h 4704521"/>
              <a:gd name="connsiteX85" fmla="*/ 3663945 w 4194032"/>
              <a:gd name="connsiteY85" fmla="*/ 556591 h 4704521"/>
              <a:gd name="connsiteX86" fmla="*/ 3584432 w 4194032"/>
              <a:gd name="connsiteY86" fmla="*/ 543339 h 4704521"/>
              <a:gd name="connsiteX87" fmla="*/ 3412154 w 4194032"/>
              <a:gd name="connsiteY87" fmla="*/ 450573 h 4704521"/>
              <a:gd name="connsiteX88" fmla="*/ 3332641 w 4194032"/>
              <a:gd name="connsiteY88" fmla="*/ 424069 h 4704521"/>
              <a:gd name="connsiteX89" fmla="*/ 3239876 w 4194032"/>
              <a:gd name="connsiteY89" fmla="*/ 384313 h 4704521"/>
              <a:gd name="connsiteX90" fmla="*/ 2971519 w 4194032"/>
              <a:gd name="connsiteY90" fmla="*/ 337930 h 4704521"/>
              <a:gd name="connsiteX91" fmla="*/ 2731166 w 4194032"/>
              <a:gd name="connsiteY9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08571 w 4194032"/>
              <a:gd name="connsiteY48" fmla="*/ 3856382 h 4704521"/>
              <a:gd name="connsiteX49" fmla="*/ 2948328 w 4194032"/>
              <a:gd name="connsiteY49" fmla="*/ 3816626 h 4704521"/>
              <a:gd name="connsiteX50" fmla="*/ 2988084 w 4194032"/>
              <a:gd name="connsiteY50" fmla="*/ 3790121 h 4704521"/>
              <a:gd name="connsiteX51" fmla="*/ 3120606 w 4194032"/>
              <a:gd name="connsiteY51" fmla="*/ 3684104 h 4704521"/>
              <a:gd name="connsiteX52" fmla="*/ 3186867 w 4194032"/>
              <a:gd name="connsiteY52" fmla="*/ 3631095 h 4704521"/>
              <a:gd name="connsiteX53" fmla="*/ 3306136 w 4194032"/>
              <a:gd name="connsiteY53" fmla="*/ 3564834 h 4704521"/>
              <a:gd name="connsiteX54" fmla="*/ 3359145 w 4194032"/>
              <a:gd name="connsiteY54" fmla="*/ 3525078 h 4704521"/>
              <a:gd name="connsiteX55" fmla="*/ 3451910 w 4194032"/>
              <a:gd name="connsiteY55" fmla="*/ 3458817 h 4704521"/>
              <a:gd name="connsiteX56" fmla="*/ 3518171 w 4194032"/>
              <a:gd name="connsiteY56" fmla="*/ 3366052 h 4704521"/>
              <a:gd name="connsiteX57" fmla="*/ 3571180 w 4194032"/>
              <a:gd name="connsiteY57" fmla="*/ 3326295 h 4704521"/>
              <a:gd name="connsiteX58" fmla="*/ 3730206 w 4194032"/>
              <a:gd name="connsiteY58" fmla="*/ 3154017 h 4704521"/>
              <a:gd name="connsiteX59" fmla="*/ 3822971 w 4194032"/>
              <a:gd name="connsiteY59" fmla="*/ 3074504 h 4704521"/>
              <a:gd name="connsiteX60" fmla="*/ 3902484 w 4194032"/>
              <a:gd name="connsiteY60" fmla="*/ 2981739 h 4704521"/>
              <a:gd name="connsiteX61" fmla="*/ 3928989 w 4194032"/>
              <a:gd name="connsiteY61" fmla="*/ 2862469 h 4704521"/>
              <a:gd name="connsiteX62" fmla="*/ 3942241 w 4194032"/>
              <a:gd name="connsiteY62" fmla="*/ 2809460 h 4704521"/>
              <a:gd name="connsiteX63" fmla="*/ 3955493 w 4194032"/>
              <a:gd name="connsiteY63" fmla="*/ 2729947 h 4704521"/>
              <a:gd name="connsiteX64" fmla="*/ 3968745 w 4194032"/>
              <a:gd name="connsiteY64" fmla="*/ 2637182 h 4704521"/>
              <a:gd name="connsiteX65" fmla="*/ 3995249 w 4194032"/>
              <a:gd name="connsiteY65" fmla="*/ 2531165 h 4704521"/>
              <a:gd name="connsiteX66" fmla="*/ 4008502 w 4194032"/>
              <a:gd name="connsiteY66" fmla="*/ 2451652 h 4704521"/>
              <a:gd name="connsiteX67" fmla="*/ 4035006 w 4194032"/>
              <a:gd name="connsiteY67" fmla="*/ 2332382 h 4704521"/>
              <a:gd name="connsiteX68" fmla="*/ 4048258 w 4194032"/>
              <a:gd name="connsiteY68" fmla="*/ 2292626 h 4704521"/>
              <a:gd name="connsiteX69" fmla="*/ 4061510 w 4194032"/>
              <a:gd name="connsiteY69" fmla="*/ 2186608 h 4704521"/>
              <a:gd name="connsiteX70" fmla="*/ 4088015 w 4194032"/>
              <a:gd name="connsiteY70" fmla="*/ 2120347 h 4704521"/>
              <a:gd name="connsiteX71" fmla="*/ 4114519 w 4194032"/>
              <a:gd name="connsiteY71" fmla="*/ 2027582 h 4704521"/>
              <a:gd name="connsiteX72" fmla="*/ 4141023 w 4194032"/>
              <a:gd name="connsiteY72" fmla="*/ 1948069 h 4704521"/>
              <a:gd name="connsiteX73" fmla="*/ 4154276 w 4194032"/>
              <a:gd name="connsiteY73" fmla="*/ 1868556 h 4704521"/>
              <a:gd name="connsiteX74" fmla="*/ 4167528 w 4194032"/>
              <a:gd name="connsiteY74" fmla="*/ 1815547 h 4704521"/>
              <a:gd name="connsiteX75" fmla="*/ 4194032 w 4194032"/>
              <a:gd name="connsiteY75" fmla="*/ 1683026 h 4704521"/>
              <a:gd name="connsiteX76" fmla="*/ 4180780 w 4194032"/>
              <a:gd name="connsiteY76" fmla="*/ 1325217 h 4704521"/>
              <a:gd name="connsiteX77" fmla="*/ 4167528 w 4194032"/>
              <a:gd name="connsiteY77" fmla="*/ 1258956 h 4704521"/>
              <a:gd name="connsiteX78" fmla="*/ 4141023 w 4194032"/>
              <a:gd name="connsiteY78" fmla="*/ 954156 h 4704521"/>
              <a:gd name="connsiteX79" fmla="*/ 4114519 w 4194032"/>
              <a:gd name="connsiteY79" fmla="*/ 901147 h 4704521"/>
              <a:gd name="connsiteX80" fmla="*/ 4074762 w 4194032"/>
              <a:gd name="connsiteY80" fmla="*/ 808382 h 4704521"/>
              <a:gd name="connsiteX81" fmla="*/ 4008502 w 4194032"/>
              <a:gd name="connsiteY81" fmla="*/ 689113 h 4704521"/>
              <a:gd name="connsiteX82" fmla="*/ 3875980 w 4194032"/>
              <a:gd name="connsiteY82" fmla="*/ 636104 h 4704521"/>
              <a:gd name="connsiteX83" fmla="*/ 3796467 w 4194032"/>
              <a:gd name="connsiteY83" fmla="*/ 596347 h 4704521"/>
              <a:gd name="connsiteX84" fmla="*/ 3663945 w 4194032"/>
              <a:gd name="connsiteY84" fmla="*/ 556591 h 4704521"/>
              <a:gd name="connsiteX85" fmla="*/ 3584432 w 4194032"/>
              <a:gd name="connsiteY85" fmla="*/ 543339 h 4704521"/>
              <a:gd name="connsiteX86" fmla="*/ 3412154 w 4194032"/>
              <a:gd name="connsiteY86" fmla="*/ 450573 h 4704521"/>
              <a:gd name="connsiteX87" fmla="*/ 3332641 w 4194032"/>
              <a:gd name="connsiteY87" fmla="*/ 424069 h 4704521"/>
              <a:gd name="connsiteX88" fmla="*/ 3239876 w 4194032"/>
              <a:gd name="connsiteY88" fmla="*/ 384313 h 4704521"/>
              <a:gd name="connsiteX89" fmla="*/ 2971519 w 4194032"/>
              <a:gd name="connsiteY89" fmla="*/ 337930 h 4704521"/>
              <a:gd name="connsiteX90" fmla="*/ 2731166 w 4194032"/>
              <a:gd name="connsiteY9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3120606 w 4194032"/>
              <a:gd name="connsiteY50" fmla="*/ 3684104 h 4704521"/>
              <a:gd name="connsiteX51" fmla="*/ 3186867 w 4194032"/>
              <a:gd name="connsiteY51" fmla="*/ 3631095 h 4704521"/>
              <a:gd name="connsiteX52" fmla="*/ 3306136 w 4194032"/>
              <a:gd name="connsiteY52" fmla="*/ 3564834 h 4704521"/>
              <a:gd name="connsiteX53" fmla="*/ 3359145 w 4194032"/>
              <a:gd name="connsiteY53" fmla="*/ 3525078 h 4704521"/>
              <a:gd name="connsiteX54" fmla="*/ 3451910 w 4194032"/>
              <a:gd name="connsiteY54" fmla="*/ 3458817 h 4704521"/>
              <a:gd name="connsiteX55" fmla="*/ 3518171 w 4194032"/>
              <a:gd name="connsiteY55" fmla="*/ 3366052 h 4704521"/>
              <a:gd name="connsiteX56" fmla="*/ 3571180 w 4194032"/>
              <a:gd name="connsiteY56" fmla="*/ 3326295 h 4704521"/>
              <a:gd name="connsiteX57" fmla="*/ 3730206 w 4194032"/>
              <a:gd name="connsiteY57" fmla="*/ 3154017 h 4704521"/>
              <a:gd name="connsiteX58" fmla="*/ 3822971 w 4194032"/>
              <a:gd name="connsiteY58" fmla="*/ 3074504 h 4704521"/>
              <a:gd name="connsiteX59" fmla="*/ 3902484 w 4194032"/>
              <a:gd name="connsiteY59" fmla="*/ 2981739 h 4704521"/>
              <a:gd name="connsiteX60" fmla="*/ 3928989 w 4194032"/>
              <a:gd name="connsiteY60" fmla="*/ 2862469 h 4704521"/>
              <a:gd name="connsiteX61" fmla="*/ 3942241 w 4194032"/>
              <a:gd name="connsiteY61" fmla="*/ 2809460 h 4704521"/>
              <a:gd name="connsiteX62" fmla="*/ 3955493 w 4194032"/>
              <a:gd name="connsiteY62" fmla="*/ 2729947 h 4704521"/>
              <a:gd name="connsiteX63" fmla="*/ 3968745 w 4194032"/>
              <a:gd name="connsiteY63" fmla="*/ 2637182 h 4704521"/>
              <a:gd name="connsiteX64" fmla="*/ 3995249 w 4194032"/>
              <a:gd name="connsiteY64" fmla="*/ 2531165 h 4704521"/>
              <a:gd name="connsiteX65" fmla="*/ 4008502 w 4194032"/>
              <a:gd name="connsiteY65" fmla="*/ 2451652 h 4704521"/>
              <a:gd name="connsiteX66" fmla="*/ 4035006 w 4194032"/>
              <a:gd name="connsiteY66" fmla="*/ 2332382 h 4704521"/>
              <a:gd name="connsiteX67" fmla="*/ 4048258 w 4194032"/>
              <a:gd name="connsiteY67" fmla="*/ 2292626 h 4704521"/>
              <a:gd name="connsiteX68" fmla="*/ 4061510 w 4194032"/>
              <a:gd name="connsiteY68" fmla="*/ 2186608 h 4704521"/>
              <a:gd name="connsiteX69" fmla="*/ 4088015 w 4194032"/>
              <a:gd name="connsiteY69" fmla="*/ 2120347 h 4704521"/>
              <a:gd name="connsiteX70" fmla="*/ 4114519 w 4194032"/>
              <a:gd name="connsiteY70" fmla="*/ 2027582 h 4704521"/>
              <a:gd name="connsiteX71" fmla="*/ 4141023 w 4194032"/>
              <a:gd name="connsiteY71" fmla="*/ 1948069 h 4704521"/>
              <a:gd name="connsiteX72" fmla="*/ 4154276 w 4194032"/>
              <a:gd name="connsiteY72" fmla="*/ 1868556 h 4704521"/>
              <a:gd name="connsiteX73" fmla="*/ 4167528 w 4194032"/>
              <a:gd name="connsiteY73" fmla="*/ 1815547 h 4704521"/>
              <a:gd name="connsiteX74" fmla="*/ 4194032 w 4194032"/>
              <a:gd name="connsiteY74" fmla="*/ 1683026 h 4704521"/>
              <a:gd name="connsiteX75" fmla="*/ 4180780 w 4194032"/>
              <a:gd name="connsiteY75" fmla="*/ 1325217 h 4704521"/>
              <a:gd name="connsiteX76" fmla="*/ 4167528 w 4194032"/>
              <a:gd name="connsiteY76" fmla="*/ 1258956 h 4704521"/>
              <a:gd name="connsiteX77" fmla="*/ 4141023 w 4194032"/>
              <a:gd name="connsiteY77" fmla="*/ 954156 h 4704521"/>
              <a:gd name="connsiteX78" fmla="*/ 4114519 w 4194032"/>
              <a:gd name="connsiteY78" fmla="*/ 901147 h 4704521"/>
              <a:gd name="connsiteX79" fmla="*/ 4074762 w 4194032"/>
              <a:gd name="connsiteY79" fmla="*/ 808382 h 4704521"/>
              <a:gd name="connsiteX80" fmla="*/ 4008502 w 4194032"/>
              <a:gd name="connsiteY80" fmla="*/ 689113 h 4704521"/>
              <a:gd name="connsiteX81" fmla="*/ 3875980 w 4194032"/>
              <a:gd name="connsiteY81" fmla="*/ 636104 h 4704521"/>
              <a:gd name="connsiteX82" fmla="*/ 3796467 w 4194032"/>
              <a:gd name="connsiteY82" fmla="*/ 596347 h 4704521"/>
              <a:gd name="connsiteX83" fmla="*/ 3663945 w 4194032"/>
              <a:gd name="connsiteY83" fmla="*/ 556591 h 4704521"/>
              <a:gd name="connsiteX84" fmla="*/ 3584432 w 4194032"/>
              <a:gd name="connsiteY84" fmla="*/ 543339 h 4704521"/>
              <a:gd name="connsiteX85" fmla="*/ 3412154 w 4194032"/>
              <a:gd name="connsiteY85" fmla="*/ 450573 h 4704521"/>
              <a:gd name="connsiteX86" fmla="*/ 3332641 w 4194032"/>
              <a:gd name="connsiteY86" fmla="*/ 424069 h 4704521"/>
              <a:gd name="connsiteX87" fmla="*/ 3239876 w 4194032"/>
              <a:gd name="connsiteY87" fmla="*/ 384313 h 4704521"/>
              <a:gd name="connsiteX88" fmla="*/ 2971519 w 4194032"/>
              <a:gd name="connsiteY88" fmla="*/ 337930 h 4704521"/>
              <a:gd name="connsiteX89" fmla="*/ 2731166 w 4194032"/>
              <a:gd name="connsiteY8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2949827 w 4194032"/>
              <a:gd name="connsiteY50" fmla="*/ 3819939 h 4704521"/>
              <a:gd name="connsiteX51" fmla="*/ 3120606 w 4194032"/>
              <a:gd name="connsiteY51" fmla="*/ 3684104 h 4704521"/>
              <a:gd name="connsiteX52" fmla="*/ 3186867 w 4194032"/>
              <a:gd name="connsiteY52" fmla="*/ 3631095 h 4704521"/>
              <a:gd name="connsiteX53" fmla="*/ 3306136 w 4194032"/>
              <a:gd name="connsiteY53" fmla="*/ 3564834 h 4704521"/>
              <a:gd name="connsiteX54" fmla="*/ 3359145 w 4194032"/>
              <a:gd name="connsiteY54" fmla="*/ 3525078 h 4704521"/>
              <a:gd name="connsiteX55" fmla="*/ 3451910 w 4194032"/>
              <a:gd name="connsiteY55" fmla="*/ 3458817 h 4704521"/>
              <a:gd name="connsiteX56" fmla="*/ 3518171 w 4194032"/>
              <a:gd name="connsiteY56" fmla="*/ 3366052 h 4704521"/>
              <a:gd name="connsiteX57" fmla="*/ 3571180 w 4194032"/>
              <a:gd name="connsiteY57" fmla="*/ 3326295 h 4704521"/>
              <a:gd name="connsiteX58" fmla="*/ 3730206 w 4194032"/>
              <a:gd name="connsiteY58" fmla="*/ 3154017 h 4704521"/>
              <a:gd name="connsiteX59" fmla="*/ 3822971 w 4194032"/>
              <a:gd name="connsiteY59" fmla="*/ 3074504 h 4704521"/>
              <a:gd name="connsiteX60" fmla="*/ 3902484 w 4194032"/>
              <a:gd name="connsiteY60" fmla="*/ 2981739 h 4704521"/>
              <a:gd name="connsiteX61" fmla="*/ 3928989 w 4194032"/>
              <a:gd name="connsiteY61" fmla="*/ 2862469 h 4704521"/>
              <a:gd name="connsiteX62" fmla="*/ 3942241 w 4194032"/>
              <a:gd name="connsiteY62" fmla="*/ 2809460 h 4704521"/>
              <a:gd name="connsiteX63" fmla="*/ 3955493 w 4194032"/>
              <a:gd name="connsiteY63" fmla="*/ 2729947 h 4704521"/>
              <a:gd name="connsiteX64" fmla="*/ 3968745 w 4194032"/>
              <a:gd name="connsiteY64" fmla="*/ 2637182 h 4704521"/>
              <a:gd name="connsiteX65" fmla="*/ 3995249 w 4194032"/>
              <a:gd name="connsiteY65" fmla="*/ 2531165 h 4704521"/>
              <a:gd name="connsiteX66" fmla="*/ 4008502 w 4194032"/>
              <a:gd name="connsiteY66" fmla="*/ 2451652 h 4704521"/>
              <a:gd name="connsiteX67" fmla="*/ 4035006 w 4194032"/>
              <a:gd name="connsiteY67" fmla="*/ 2332382 h 4704521"/>
              <a:gd name="connsiteX68" fmla="*/ 4048258 w 4194032"/>
              <a:gd name="connsiteY68" fmla="*/ 2292626 h 4704521"/>
              <a:gd name="connsiteX69" fmla="*/ 4061510 w 4194032"/>
              <a:gd name="connsiteY69" fmla="*/ 2186608 h 4704521"/>
              <a:gd name="connsiteX70" fmla="*/ 4088015 w 4194032"/>
              <a:gd name="connsiteY70" fmla="*/ 2120347 h 4704521"/>
              <a:gd name="connsiteX71" fmla="*/ 4114519 w 4194032"/>
              <a:gd name="connsiteY71" fmla="*/ 2027582 h 4704521"/>
              <a:gd name="connsiteX72" fmla="*/ 4141023 w 4194032"/>
              <a:gd name="connsiteY72" fmla="*/ 1948069 h 4704521"/>
              <a:gd name="connsiteX73" fmla="*/ 4154276 w 4194032"/>
              <a:gd name="connsiteY73" fmla="*/ 1868556 h 4704521"/>
              <a:gd name="connsiteX74" fmla="*/ 4167528 w 4194032"/>
              <a:gd name="connsiteY74" fmla="*/ 1815547 h 4704521"/>
              <a:gd name="connsiteX75" fmla="*/ 4194032 w 4194032"/>
              <a:gd name="connsiteY75" fmla="*/ 1683026 h 4704521"/>
              <a:gd name="connsiteX76" fmla="*/ 4180780 w 4194032"/>
              <a:gd name="connsiteY76" fmla="*/ 1325217 h 4704521"/>
              <a:gd name="connsiteX77" fmla="*/ 4167528 w 4194032"/>
              <a:gd name="connsiteY77" fmla="*/ 1258956 h 4704521"/>
              <a:gd name="connsiteX78" fmla="*/ 4141023 w 4194032"/>
              <a:gd name="connsiteY78" fmla="*/ 954156 h 4704521"/>
              <a:gd name="connsiteX79" fmla="*/ 4114519 w 4194032"/>
              <a:gd name="connsiteY79" fmla="*/ 901147 h 4704521"/>
              <a:gd name="connsiteX80" fmla="*/ 4074762 w 4194032"/>
              <a:gd name="connsiteY80" fmla="*/ 808382 h 4704521"/>
              <a:gd name="connsiteX81" fmla="*/ 4008502 w 4194032"/>
              <a:gd name="connsiteY81" fmla="*/ 689113 h 4704521"/>
              <a:gd name="connsiteX82" fmla="*/ 3875980 w 4194032"/>
              <a:gd name="connsiteY82" fmla="*/ 636104 h 4704521"/>
              <a:gd name="connsiteX83" fmla="*/ 3796467 w 4194032"/>
              <a:gd name="connsiteY83" fmla="*/ 596347 h 4704521"/>
              <a:gd name="connsiteX84" fmla="*/ 3663945 w 4194032"/>
              <a:gd name="connsiteY84" fmla="*/ 556591 h 4704521"/>
              <a:gd name="connsiteX85" fmla="*/ 3584432 w 4194032"/>
              <a:gd name="connsiteY85" fmla="*/ 543339 h 4704521"/>
              <a:gd name="connsiteX86" fmla="*/ 3412154 w 4194032"/>
              <a:gd name="connsiteY86" fmla="*/ 450573 h 4704521"/>
              <a:gd name="connsiteX87" fmla="*/ 3332641 w 4194032"/>
              <a:gd name="connsiteY87" fmla="*/ 424069 h 4704521"/>
              <a:gd name="connsiteX88" fmla="*/ 3239876 w 4194032"/>
              <a:gd name="connsiteY88" fmla="*/ 384313 h 4704521"/>
              <a:gd name="connsiteX89" fmla="*/ 2971519 w 4194032"/>
              <a:gd name="connsiteY89" fmla="*/ 337930 h 4704521"/>
              <a:gd name="connsiteX90" fmla="*/ 2731166 w 4194032"/>
              <a:gd name="connsiteY9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3120606 w 4194032"/>
              <a:gd name="connsiteY50" fmla="*/ 3684104 h 4704521"/>
              <a:gd name="connsiteX51" fmla="*/ 3186867 w 4194032"/>
              <a:gd name="connsiteY51" fmla="*/ 3631095 h 4704521"/>
              <a:gd name="connsiteX52" fmla="*/ 3306136 w 4194032"/>
              <a:gd name="connsiteY52" fmla="*/ 3564834 h 4704521"/>
              <a:gd name="connsiteX53" fmla="*/ 3359145 w 4194032"/>
              <a:gd name="connsiteY53" fmla="*/ 3525078 h 4704521"/>
              <a:gd name="connsiteX54" fmla="*/ 3451910 w 4194032"/>
              <a:gd name="connsiteY54" fmla="*/ 3458817 h 4704521"/>
              <a:gd name="connsiteX55" fmla="*/ 3518171 w 4194032"/>
              <a:gd name="connsiteY55" fmla="*/ 3366052 h 4704521"/>
              <a:gd name="connsiteX56" fmla="*/ 3571180 w 4194032"/>
              <a:gd name="connsiteY56" fmla="*/ 3326295 h 4704521"/>
              <a:gd name="connsiteX57" fmla="*/ 3730206 w 4194032"/>
              <a:gd name="connsiteY57" fmla="*/ 3154017 h 4704521"/>
              <a:gd name="connsiteX58" fmla="*/ 3822971 w 4194032"/>
              <a:gd name="connsiteY58" fmla="*/ 3074504 h 4704521"/>
              <a:gd name="connsiteX59" fmla="*/ 3902484 w 4194032"/>
              <a:gd name="connsiteY59" fmla="*/ 2981739 h 4704521"/>
              <a:gd name="connsiteX60" fmla="*/ 3928989 w 4194032"/>
              <a:gd name="connsiteY60" fmla="*/ 2862469 h 4704521"/>
              <a:gd name="connsiteX61" fmla="*/ 3942241 w 4194032"/>
              <a:gd name="connsiteY61" fmla="*/ 2809460 h 4704521"/>
              <a:gd name="connsiteX62" fmla="*/ 3955493 w 4194032"/>
              <a:gd name="connsiteY62" fmla="*/ 2729947 h 4704521"/>
              <a:gd name="connsiteX63" fmla="*/ 3968745 w 4194032"/>
              <a:gd name="connsiteY63" fmla="*/ 2637182 h 4704521"/>
              <a:gd name="connsiteX64" fmla="*/ 3995249 w 4194032"/>
              <a:gd name="connsiteY64" fmla="*/ 2531165 h 4704521"/>
              <a:gd name="connsiteX65" fmla="*/ 4008502 w 4194032"/>
              <a:gd name="connsiteY65" fmla="*/ 2451652 h 4704521"/>
              <a:gd name="connsiteX66" fmla="*/ 4035006 w 4194032"/>
              <a:gd name="connsiteY66" fmla="*/ 2332382 h 4704521"/>
              <a:gd name="connsiteX67" fmla="*/ 4048258 w 4194032"/>
              <a:gd name="connsiteY67" fmla="*/ 2292626 h 4704521"/>
              <a:gd name="connsiteX68" fmla="*/ 4061510 w 4194032"/>
              <a:gd name="connsiteY68" fmla="*/ 2186608 h 4704521"/>
              <a:gd name="connsiteX69" fmla="*/ 4088015 w 4194032"/>
              <a:gd name="connsiteY69" fmla="*/ 2120347 h 4704521"/>
              <a:gd name="connsiteX70" fmla="*/ 4114519 w 4194032"/>
              <a:gd name="connsiteY70" fmla="*/ 2027582 h 4704521"/>
              <a:gd name="connsiteX71" fmla="*/ 4141023 w 4194032"/>
              <a:gd name="connsiteY71" fmla="*/ 1948069 h 4704521"/>
              <a:gd name="connsiteX72" fmla="*/ 4154276 w 4194032"/>
              <a:gd name="connsiteY72" fmla="*/ 1868556 h 4704521"/>
              <a:gd name="connsiteX73" fmla="*/ 4167528 w 4194032"/>
              <a:gd name="connsiteY73" fmla="*/ 1815547 h 4704521"/>
              <a:gd name="connsiteX74" fmla="*/ 4194032 w 4194032"/>
              <a:gd name="connsiteY74" fmla="*/ 1683026 h 4704521"/>
              <a:gd name="connsiteX75" fmla="*/ 4180780 w 4194032"/>
              <a:gd name="connsiteY75" fmla="*/ 1325217 h 4704521"/>
              <a:gd name="connsiteX76" fmla="*/ 4167528 w 4194032"/>
              <a:gd name="connsiteY76" fmla="*/ 1258956 h 4704521"/>
              <a:gd name="connsiteX77" fmla="*/ 4141023 w 4194032"/>
              <a:gd name="connsiteY77" fmla="*/ 954156 h 4704521"/>
              <a:gd name="connsiteX78" fmla="*/ 4114519 w 4194032"/>
              <a:gd name="connsiteY78" fmla="*/ 901147 h 4704521"/>
              <a:gd name="connsiteX79" fmla="*/ 4074762 w 4194032"/>
              <a:gd name="connsiteY79" fmla="*/ 808382 h 4704521"/>
              <a:gd name="connsiteX80" fmla="*/ 4008502 w 4194032"/>
              <a:gd name="connsiteY80" fmla="*/ 689113 h 4704521"/>
              <a:gd name="connsiteX81" fmla="*/ 3875980 w 4194032"/>
              <a:gd name="connsiteY81" fmla="*/ 636104 h 4704521"/>
              <a:gd name="connsiteX82" fmla="*/ 3796467 w 4194032"/>
              <a:gd name="connsiteY82" fmla="*/ 596347 h 4704521"/>
              <a:gd name="connsiteX83" fmla="*/ 3663945 w 4194032"/>
              <a:gd name="connsiteY83" fmla="*/ 556591 h 4704521"/>
              <a:gd name="connsiteX84" fmla="*/ 3584432 w 4194032"/>
              <a:gd name="connsiteY84" fmla="*/ 543339 h 4704521"/>
              <a:gd name="connsiteX85" fmla="*/ 3412154 w 4194032"/>
              <a:gd name="connsiteY85" fmla="*/ 450573 h 4704521"/>
              <a:gd name="connsiteX86" fmla="*/ 3332641 w 4194032"/>
              <a:gd name="connsiteY86" fmla="*/ 424069 h 4704521"/>
              <a:gd name="connsiteX87" fmla="*/ 3239876 w 4194032"/>
              <a:gd name="connsiteY87" fmla="*/ 384313 h 4704521"/>
              <a:gd name="connsiteX88" fmla="*/ 2971519 w 4194032"/>
              <a:gd name="connsiteY88" fmla="*/ 337930 h 4704521"/>
              <a:gd name="connsiteX89" fmla="*/ 2731166 w 4194032"/>
              <a:gd name="connsiteY8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3120606 w 4194032"/>
              <a:gd name="connsiteY49" fmla="*/ 3684104 h 4704521"/>
              <a:gd name="connsiteX50" fmla="*/ 3186867 w 4194032"/>
              <a:gd name="connsiteY50" fmla="*/ 3631095 h 4704521"/>
              <a:gd name="connsiteX51" fmla="*/ 3306136 w 4194032"/>
              <a:gd name="connsiteY51" fmla="*/ 3564834 h 4704521"/>
              <a:gd name="connsiteX52" fmla="*/ 3359145 w 4194032"/>
              <a:gd name="connsiteY52" fmla="*/ 3525078 h 4704521"/>
              <a:gd name="connsiteX53" fmla="*/ 3451910 w 4194032"/>
              <a:gd name="connsiteY53" fmla="*/ 3458817 h 4704521"/>
              <a:gd name="connsiteX54" fmla="*/ 3518171 w 4194032"/>
              <a:gd name="connsiteY54" fmla="*/ 3366052 h 4704521"/>
              <a:gd name="connsiteX55" fmla="*/ 3571180 w 4194032"/>
              <a:gd name="connsiteY55" fmla="*/ 3326295 h 4704521"/>
              <a:gd name="connsiteX56" fmla="*/ 3730206 w 4194032"/>
              <a:gd name="connsiteY56" fmla="*/ 3154017 h 4704521"/>
              <a:gd name="connsiteX57" fmla="*/ 3822971 w 4194032"/>
              <a:gd name="connsiteY57" fmla="*/ 3074504 h 4704521"/>
              <a:gd name="connsiteX58" fmla="*/ 3902484 w 4194032"/>
              <a:gd name="connsiteY58" fmla="*/ 2981739 h 4704521"/>
              <a:gd name="connsiteX59" fmla="*/ 3928989 w 4194032"/>
              <a:gd name="connsiteY59" fmla="*/ 2862469 h 4704521"/>
              <a:gd name="connsiteX60" fmla="*/ 3942241 w 4194032"/>
              <a:gd name="connsiteY60" fmla="*/ 2809460 h 4704521"/>
              <a:gd name="connsiteX61" fmla="*/ 3955493 w 4194032"/>
              <a:gd name="connsiteY61" fmla="*/ 2729947 h 4704521"/>
              <a:gd name="connsiteX62" fmla="*/ 3968745 w 4194032"/>
              <a:gd name="connsiteY62" fmla="*/ 2637182 h 4704521"/>
              <a:gd name="connsiteX63" fmla="*/ 3995249 w 4194032"/>
              <a:gd name="connsiteY63" fmla="*/ 2531165 h 4704521"/>
              <a:gd name="connsiteX64" fmla="*/ 4008502 w 4194032"/>
              <a:gd name="connsiteY64" fmla="*/ 2451652 h 4704521"/>
              <a:gd name="connsiteX65" fmla="*/ 4035006 w 4194032"/>
              <a:gd name="connsiteY65" fmla="*/ 2332382 h 4704521"/>
              <a:gd name="connsiteX66" fmla="*/ 4048258 w 4194032"/>
              <a:gd name="connsiteY66" fmla="*/ 2292626 h 4704521"/>
              <a:gd name="connsiteX67" fmla="*/ 4061510 w 4194032"/>
              <a:gd name="connsiteY67" fmla="*/ 2186608 h 4704521"/>
              <a:gd name="connsiteX68" fmla="*/ 4088015 w 4194032"/>
              <a:gd name="connsiteY68" fmla="*/ 2120347 h 4704521"/>
              <a:gd name="connsiteX69" fmla="*/ 4114519 w 4194032"/>
              <a:gd name="connsiteY69" fmla="*/ 2027582 h 4704521"/>
              <a:gd name="connsiteX70" fmla="*/ 4141023 w 4194032"/>
              <a:gd name="connsiteY70" fmla="*/ 1948069 h 4704521"/>
              <a:gd name="connsiteX71" fmla="*/ 4154276 w 4194032"/>
              <a:gd name="connsiteY71" fmla="*/ 1868556 h 4704521"/>
              <a:gd name="connsiteX72" fmla="*/ 4167528 w 4194032"/>
              <a:gd name="connsiteY72" fmla="*/ 1815547 h 4704521"/>
              <a:gd name="connsiteX73" fmla="*/ 4194032 w 4194032"/>
              <a:gd name="connsiteY73" fmla="*/ 1683026 h 4704521"/>
              <a:gd name="connsiteX74" fmla="*/ 4180780 w 4194032"/>
              <a:gd name="connsiteY74" fmla="*/ 1325217 h 4704521"/>
              <a:gd name="connsiteX75" fmla="*/ 4167528 w 4194032"/>
              <a:gd name="connsiteY75" fmla="*/ 1258956 h 4704521"/>
              <a:gd name="connsiteX76" fmla="*/ 4141023 w 4194032"/>
              <a:gd name="connsiteY76" fmla="*/ 954156 h 4704521"/>
              <a:gd name="connsiteX77" fmla="*/ 4114519 w 4194032"/>
              <a:gd name="connsiteY77" fmla="*/ 901147 h 4704521"/>
              <a:gd name="connsiteX78" fmla="*/ 4074762 w 4194032"/>
              <a:gd name="connsiteY78" fmla="*/ 808382 h 4704521"/>
              <a:gd name="connsiteX79" fmla="*/ 4008502 w 4194032"/>
              <a:gd name="connsiteY79" fmla="*/ 689113 h 4704521"/>
              <a:gd name="connsiteX80" fmla="*/ 3875980 w 4194032"/>
              <a:gd name="connsiteY80" fmla="*/ 636104 h 4704521"/>
              <a:gd name="connsiteX81" fmla="*/ 3796467 w 4194032"/>
              <a:gd name="connsiteY81" fmla="*/ 596347 h 4704521"/>
              <a:gd name="connsiteX82" fmla="*/ 3663945 w 4194032"/>
              <a:gd name="connsiteY82" fmla="*/ 556591 h 4704521"/>
              <a:gd name="connsiteX83" fmla="*/ 3584432 w 4194032"/>
              <a:gd name="connsiteY83" fmla="*/ 543339 h 4704521"/>
              <a:gd name="connsiteX84" fmla="*/ 3412154 w 4194032"/>
              <a:gd name="connsiteY84" fmla="*/ 450573 h 4704521"/>
              <a:gd name="connsiteX85" fmla="*/ 3332641 w 4194032"/>
              <a:gd name="connsiteY85" fmla="*/ 424069 h 4704521"/>
              <a:gd name="connsiteX86" fmla="*/ 3239876 w 4194032"/>
              <a:gd name="connsiteY86" fmla="*/ 384313 h 4704521"/>
              <a:gd name="connsiteX87" fmla="*/ 2971519 w 4194032"/>
              <a:gd name="connsiteY87" fmla="*/ 337930 h 4704521"/>
              <a:gd name="connsiteX88" fmla="*/ 2731166 w 4194032"/>
              <a:gd name="connsiteY8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948328 w 4194032"/>
              <a:gd name="connsiteY47" fmla="*/ 3816626 h 4704521"/>
              <a:gd name="connsiteX48" fmla="*/ 3120606 w 4194032"/>
              <a:gd name="connsiteY48" fmla="*/ 3684104 h 4704521"/>
              <a:gd name="connsiteX49" fmla="*/ 3186867 w 4194032"/>
              <a:gd name="connsiteY49" fmla="*/ 3631095 h 4704521"/>
              <a:gd name="connsiteX50" fmla="*/ 3306136 w 4194032"/>
              <a:gd name="connsiteY50" fmla="*/ 3564834 h 4704521"/>
              <a:gd name="connsiteX51" fmla="*/ 3359145 w 4194032"/>
              <a:gd name="connsiteY51" fmla="*/ 3525078 h 4704521"/>
              <a:gd name="connsiteX52" fmla="*/ 3451910 w 4194032"/>
              <a:gd name="connsiteY52" fmla="*/ 3458817 h 4704521"/>
              <a:gd name="connsiteX53" fmla="*/ 3518171 w 4194032"/>
              <a:gd name="connsiteY53" fmla="*/ 3366052 h 4704521"/>
              <a:gd name="connsiteX54" fmla="*/ 3571180 w 4194032"/>
              <a:gd name="connsiteY54" fmla="*/ 3326295 h 4704521"/>
              <a:gd name="connsiteX55" fmla="*/ 3730206 w 4194032"/>
              <a:gd name="connsiteY55" fmla="*/ 3154017 h 4704521"/>
              <a:gd name="connsiteX56" fmla="*/ 3822971 w 4194032"/>
              <a:gd name="connsiteY56" fmla="*/ 3074504 h 4704521"/>
              <a:gd name="connsiteX57" fmla="*/ 3902484 w 4194032"/>
              <a:gd name="connsiteY57" fmla="*/ 2981739 h 4704521"/>
              <a:gd name="connsiteX58" fmla="*/ 3928989 w 4194032"/>
              <a:gd name="connsiteY58" fmla="*/ 2862469 h 4704521"/>
              <a:gd name="connsiteX59" fmla="*/ 3942241 w 4194032"/>
              <a:gd name="connsiteY59" fmla="*/ 2809460 h 4704521"/>
              <a:gd name="connsiteX60" fmla="*/ 3955493 w 4194032"/>
              <a:gd name="connsiteY60" fmla="*/ 2729947 h 4704521"/>
              <a:gd name="connsiteX61" fmla="*/ 3968745 w 4194032"/>
              <a:gd name="connsiteY61" fmla="*/ 2637182 h 4704521"/>
              <a:gd name="connsiteX62" fmla="*/ 3995249 w 4194032"/>
              <a:gd name="connsiteY62" fmla="*/ 2531165 h 4704521"/>
              <a:gd name="connsiteX63" fmla="*/ 4008502 w 4194032"/>
              <a:gd name="connsiteY63" fmla="*/ 2451652 h 4704521"/>
              <a:gd name="connsiteX64" fmla="*/ 4035006 w 4194032"/>
              <a:gd name="connsiteY64" fmla="*/ 2332382 h 4704521"/>
              <a:gd name="connsiteX65" fmla="*/ 4048258 w 4194032"/>
              <a:gd name="connsiteY65" fmla="*/ 2292626 h 4704521"/>
              <a:gd name="connsiteX66" fmla="*/ 4061510 w 4194032"/>
              <a:gd name="connsiteY66" fmla="*/ 2186608 h 4704521"/>
              <a:gd name="connsiteX67" fmla="*/ 4088015 w 4194032"/>
              <a:gd name="connsiteY67" fmla="*/ 2120347 h 4704521"/>
              <a:gd name="connsiteX68" fmla="*/ 4114519 w 4194032"/>
              <a:gd name="connsiteY68" fmla="*/ 2027582 h 4704521"/>
              <a:gd name="connsiteX69" fmla="*/ 4141023 w 4194032"/>
              <a:gd name="connsiteY69" fmla="*/ 1948069 h 4704521"/>
              <a:gd name="connsiteX70" fmla="*/ 4154276 w 4194032"/>
              <a:gd name="connsiteY70" fmla="*/ 1868556 h 4704521"/>
              <a:gd name="connsiteX71" fmla="*/ 4167528 w 4194032"/>
              <a:gd name="connsiteY71" fmla="*/ 1815547 h 4704521"/>
              <a:gd name="connsiteX72" fmla="*/ 4194032 w 4194032"/>
              <a:gd name="connsiteY72" fmla="*/ 1683026 h 4704521"/>
              <a:gd name="connsiteX73" fmla="*/ 4180780 w 4194032"/>
              <a:gd name="connsiteY73" fmla="*/ 1325217 h 4704521"/>
              <a:gd name="connsiteX74" fmla="*/ 4167528 w 4194032"/>
              <a:gd name="connsiteY74" fmla="*/ 1258956 h 4704521"/>
              <a:gd name="connsiteX75" fmla="*/ 4141023 w 4194032"/>
              <a:gd name="connsiteY75" fmla="*/ 954156 h 4704521"/>
              <a:gd name="connsiteX76" fmla="*/ 4114519 w 4194032"/>
              <a:gd name="connsiteY76" fmla="*/ 901147 h 4704521"/>
              <a:gd name="connsiteX77" fmla="*/ 4074762 w 4194032"/>
              <a:gd name="connsiteY77" fmla="*/ 808382 h 4704521"/>
              <a:gd name="connsiteX78" fmla="*/ 4008502 w 4194032"/>
              <a:gd name="connsiteY78" fmla="*/ 689113 h 4704521"/>
              <a:gd name="connsiteX79" fmla="*/ 3875980 w 4194032"/>
              <a:gd name="connsiteY79" fmla="*/ 636104 h 4704521"/>
              <a:gd name="connsiteX80" fmla="*/ 3796467 w 4194032"/>
              <a:gd name="connsiteY80" fmla="*/ 596347 h 4704521"/>
              <a:gd name="connsiteX81" fmla="*/ 3663945 w 4194032"/>
              <a:gd name="connsiteY81" fmla="*/ 556591 h 4704521"/>
              <a:gd name="connsiteX82" fmla="*/ 3584432 w 4194032"/>
              <a:gd name="connsiteY82" fmla="*/ 543339 h 4704521"/>
              <a:gd name="connsiteX83" fmla="*/ 3412154 w 4194032"/>
              <a:gd name="connsiteY83" fmla="*/ 450573 h 4704521"/>
              <a:gd name="connsiteX84" fmla="*/ 3332641 w 4194032"/>
              <a:gd name="connsiteY84" fmla="*/ 424069 h 4704521"/>
              <a:gd name="connsiteX85" fmla="*/ 3239876 w 4194032"/>
              <a:gd name="connsiteY85" fmla="*/ 384313 h 4704521"/>
              <a:gd name="connsiteX86" fmla="*/ 2971519 w 4194032"/>
              <a:gd name="connsiteY86" fmla="*/ 337930 h 4704521"/>
              <a:gd name="connsiteX87" fmla="*/ 2731166 w 4194032"/>
              <a:gd name="connsiteY8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768884 w 4194032"/>
              <a:gd name="connsiteY37" fmla="*/ 4558747 h 4704521"/>
              <a:gd name="connsiteX38" fmla="*/ 1808641 w 4194032"/>
              <a:gd name="connsiteY38" fmla="*/ 4518991 h 4704521"/>
              <a:gd name="connsiteX39" fmla="*/ 1861649 w 4194032"/>
              <a:gd name="connsiteY39" fmla="*/ 4492487 h 4704521"/>
              <a:gd name="connsiteX40" fmla="*/ 2007423 w 4194032"/>
              <a:gd name="connsiteY40" fmla="*/ 4373217 h 4704521"/>
              <a:gd name="connsiteX41" fmla="*/ 2060432 w 4194032"/>
              <a:gd name="connsiteY41" fmla="*/ 4320208 h 4704521"/>
              <a:gd name="connsiteX42" fmla="*/ 2166449 w 4194032"/>
              <a:gd name="connsiteY42" fmla="*/ 4240695 h 4704521"/>
              <a:gd name="connsiteX43" fmla="*/ 2444745 w 4194032"/>
              <a:gd name="connsiteY43" fmla="*/ 4055165 h 4704521"/>
              <a:gd name="connsiteX44" fmla="*/ 2590519 w 4194032"/>
              <a:gd name="connsiteY44" fmla="*/ 3988904 h 4704521"/>
              <a:gd name="connsiteX45" fmla="*/ 2762797 w 4194032"/>
              <a:gd name="connsiteY45" fmla="*/ 3935895 h 4704521"/>
              <a:gd name="connsiteX46" fmla="*/ 2948328 w 4194032"/>
              <a:gd name="connsiteY46" fmla="*/ 3816626 h 4704521"/>
              <a:gd name="connsiteX47" fmla="*/ 3120606 w 4194032"/>
              <a:gd name="connsiteY47" fmla="*/ 3684104 h 4704521"/>
              <a:gd name="connsiteX48" fmla="*/ 3186867 w 4194032"/>
              <a:gd name="connsiteY48" fmla="*/ 3631095 h 4704521"/>
              <a:gd name="connsiteX49" fmla="*/ 3306136 w 4194032"/>
              <a:gd name="connsiteY49" fmla="*/ 3564834 h 4704521"/>
              <a:gd name="connsiteX50" fmla="*/ 3359145 w 4194032"/>
              <a:gd name="connsiteY50" fmla="*/ 3525078 h 4704521"/>
              <a:gd name="connsiteX51" fmla="*/ 3451910 w 4194032"/>
              <a:gd name="connsiteY51" fmla="*/ 3458817 h 4704521"/>
              <a:gd name="connsiteX52" fmla="*/ 3518171 w 4194032"/>
              <a:gd name="connsiteY52" fmla="*/ 3366052 h 4704521"/>
              <a:gd name="connsiteX53" fmla="*/ 3571180 w 4194032"/>
              <a:gd name="connsiteY53" fmla="*/ 3326295 h 4704521"/>
              <a:gd name="connsiteX54" fmla="*/ 3730206 w 4194032"/>
              <a:gd name="connsiteY54" fmla="*/ 3154017 h 4704521"/>
              <a:gd name="connsiteX55" fmla="*/ 3822971 w 4194032"/>
              <a:gd name="connsiteY55" fmla="*/ 3074504 h 4704521"/>
              <a:gd name="connsiteX56" fmla="*/ 3902484 w 4194032"/>
              <a:gd name="connsiteY56" fmla="*/ 2981739 h 4704521"/>
              <a:gd name="connsiteX57" fmla="*/ 3928989 w 4194032"/>
              <a:gd name="connsiteY57" fmla="*/ 2862469 h 4704521"/>
              <a:gd name="connsiteX58" fmla="*/ 3942241 w 4194032"/>
              <a:gd name="connsiteY58" fmla="*/ 2809460 h 4704521"/>
              <a:gd name="connsiteX59" fmla="*/ 3955493 w 4194032"/>
              <a:gd name="connsiteY59" fmla="*/ 2729947 h 4704521"/>
              <a:gd name="connsiteX60" fmla="*/ 3968745 w 4194032"/>
              <a:gd name="connsiteY60" fmla="*/ 2637182 h 4704521"/>
              <a:gd name="connsiteX61" fmla="*/ 3995249 w 4194032"/>
              <a:gd name="connsiteY61" fmla="*/ 2531165 h 4704521"/>
              <a:gd name="connsiteX62" fmla="*/ 4008502 w 4194032"/>
              <a:gd name="connsiteY62" fmla="*/ 2451652 h 4704521"/>
              <a:gd name="connsiteX63" fmla="*/ 4035006 w 4194032"/>
              <a:gd name="connsiteY63" fmla="*/ 2332382 h 4704521"/>
              <a:gd name="connsiteX64" fmla="*/ 4048258 w 4194032"/>
              <a:gd name="connsiteY64" fmla="*/ 2292626 h 4704521"/>
              <a:gd name="connsiteX65" fmla="*/ 4061510 w 4194032"/>
              <a:gd name="connsiteY65" fmla="*/ 2186608 h 4704521"/>
              <a:gd name="connsiteX66" fmla="*/ 4088015 w 4194032"/>
              <a:gd name="connsiteY66" fmla="*/ 2120347 h 4704521"/>
              <a:gd name="connsiteX67" fmla="*/ 4114519 w 4194032"/>
              <a:gd name="connsiteY67" fmla="*/ 2027582 h 4704521"/>
              <a:gd name="connsiteX68" fmla="*/ 4141023 w 4194032"/>
              <a:gd name="connsiteY68" fmla="*/ 1948069 h 4704521"/>
              <a:gd name="connsiteX69" fmla="*/ 4154276 w 4194032"/>
              <a:gd name="connsiteY69" fmla="*/ 1868556 h 4704521"/>
              <a:gd name="connsiteX70" fmla="*/ 4167528 w 4194032"/>
              <a:gd name="connsiteY70" fmla="*/ 1815547 h 4704521"/>
              <a:gd name="connsiteX71" fmla="*/ 4194032 w 4194032"/>
              <a:gd name="connsiteY71" fmla="*/ 1683026 h 4704521"/>
              <a:gd name="connsiteX72" fmla="*/ 4180780 w 4194032"/>
              <a:gd name="connsiteY72" fmla="*/ 1325217 h 4704521"/>
              <a:gd name="connsiteX73" fmla="*/ 4167528 w 4194032"/>
              <a:gd name="connsiteY73" fmla="*/ 1258956 h 4704521"/>
              <a:gd name="connsiteX74" fmla="*/ 4141023 w 4194032"/>
              <a:gd name="connsiteY74" fmla="*/ 954156 h 4704521"/>
              <a:gd name="connsiteX75" fmla="*/ 4114519 w 4194032"/>
              <a:gd name="connsiteY75" fmla="*/ 901147 h 4704521"/>
              <a:gd name="connsiteX76" fmla="*/ 4074762 w 4194032"/>
              <a:gd name="connsiteY76" fmla="*/ 808382 h 4704521"/>
              <a:gd name="connsiteX77" fmla="*/ 4008502 w 4194032"/>
              <a:gd name="connsiteY77" fmla="*/ 689113 h 4704521"/>
              <a:gd name="connsiteX78" fmla="*/ 3875980 w 4194032"/>
              <a:gd name="connsiteY78" fmla="*/ 636104 h 4704521"/>
              <a:gd name="connsiteX79" fmla="*/ 3796467 w 4194032"/>
              <a:gd name="connsiteY79" fmla="*/ 596347 h 4704521"/>
              <a:gd name="connsiteX80" fmla="*/ 3663945 w 4194032"/>
              <a:gd name="connsiteY80" fmla="*/ 556591 h 4704521"/>
              <a:gd name="connsiteX81" fmla="*/ 3584432 w 4194032"/>
              <a:gd name="connsiteY81" fmla="*/ 543339 h 4704521"/>
              <a:gd name="connsiteX82" fmla="*/ 3412154 w 4194032"/>
              <a:gd name="connsiteY82" fmla="*/ 450573 h 4704521"/>
              <a:gd name="connsiteX83" fmla="*/ 3332641 w 4194032"/>
              <a:gd name="connsiteY83" fmla="*/ 424069 h 4704521"/>
              <a:gd name="connsiteX84" fmla="*/ 3239876 w 4194032"/>
              <a:gd name="connsiteY84" fmla="*/ 384313 h 4704521"/>
              <a:gd name="connsiteX85" fmla="*/ 2971519 w 4194032"/>
              <a:gd name="connsiteY85" fmla="*/ 337930 h 4704521"/>
              <a:gd name="connsiteX86" fmla="*/ 2731166 w 4194032"/>
              <a:gd name="connsiteY8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1861649 w 4194032"/>
              <a:gd name="connsiteY38" fmla="*/ 4492487 h 4704521"/>
              <a:gd name="connsiteX39" fmla="*/ 2007423 w 4194032"/>
              <a:gd name="connsiteY39" fmla="*/ 4373217 h 4704521"/>
              <a:gd name="connsiteX40" fmla="*/ 2060432 w 4194032"/>
              <a:gd name="connsiteY40" fmla="*/ 4320208 h 4704521"/>
              <a:gd name="connsiteX41" fmla="*/ 2166449 w 4194032"/>
              <a:gd name="connsiteY41" fmla="*/ 4240695 h 4704521"/>
              <a:gd name="connsiteX42" fmla="*/ 2444745 w 4194032"/>
              <a:gd name="connsiteY42" fmla="*/ 4055165 h 4704521"/>
              <a:gd name="connsiteX43" fmla="*/ 2590519 w 4194032"/>
              <a:gd name="connsiteY43" fmla="*/ 3988904 h 4704521"/>
              <a:gd name="connsiteX44" fmla="*/ 2762797 w 4194032"/>
              <a:gd name="connsiteY44" fmla="*/ 3935895 h 4704521"/>
              <a:gd name="connsiteX45" fmla="*/ 2948328 w 4194032"/>
              <a:gd name="connsiteY45" fmla="*/ 3816626 h 4704521"/>
              <a:gd name="connsiteX46" fmla="*/ 3120606 w 4194032"/>
              <a:gd name="connsiteY46" fmla="*/ 3684104 h 4704521"/>
              <a:gd name="connsiteX47" fmla="*/ 3186867 w 4194032"/>
              <a:gd name="connsiteY47" fmla="*/ 3631095 h 4704521"/>
              <a:gd name="connsiteX48" fmla="*/ 3306136 w 4194032"/>
              <a:gd name="connsiteY48" fmla="*/ 3564834 h 4704521"/>
              <a:gd name="connsiteX49" fmla="*/ 3359145 w 4194032"/>
              <a:gd name="connsiteY49" fmla="*/ 3525078 h 4704521"/>
              <a:gd name="connsiteX50" fmla="*/ 3451910 w 4194032"/>
              <a:gd name="connsiteY50" fmla="*/ 3458817 h 4704521"/>
              <a:gd name="connsiteX51" fmla="*/ 3518171 w 4194032"/>
              <a:gd name="connsiteY51" fmla="*/ 3366052 h 4704521"/>
              <a:gd name="connsiteX52" fmla="*/ 3571180 w 4194032"/>
              <a:gd name="connsiteY52" fmla="*/ 3326295 h 4704521"/>
              <a:gd name="connsiteX53" fmla="*/ 3730206 w 4194032"/>
              <a:gd name="connsiteY53" fmla="*/ 3154017 h 4704521"/>
              <a:gd name="connsiteX54" fmla="*/ 3822971 w 4194032"/>
              <a:gd name="connsiteY54" fmla="*/ 3074504 h 4704521"/>
              <a:gd name="connsiteX55" fmla="*/ 3902484 w 4194032"/>
              <a:gd name="connsiteY55" fmla="*/ 2981739 h 4704521"/>
              <a:gd name="connsiteX56" fmla="*/ 3928989 w 4194032"/>
              <a:gd name="connsiteY56" fmla="*/ 2862469 h 4704521"/>
              <a:gd name="connsiteX57" fmla="*/ 3942241 w 4194032"/>
              <a:gd name="connsiteY57" fmla="*/ 2809460 h 4704521"/>
              <a:gd name="connsiteX58" fmla="*/ 3955493 w 4194032"/>
              <a:gd name="connsiteY58" fmla="*/ 2729947 h 4704521"/>
              <a:gd name="connsiteX59" fmla="*/ 3968745 w 4194032"/>
              <a:gd name="connsiteY59" fmla="*/ 2637182 h 4704521"/>
              <a:gd name="connsiteX60" fmla="*/ 3995249 w 4194032"/>
              <a:gd name="connsiteY60" fmla="*/ 2531165 h 4704521"/>
              <a:gd name="connsiteX61" fmla="*/ 4008502 w 4194032"/>
              <a:gd name="connsiteY61" fmla="*/ 2451652 h 4704521"/>
              <a:gd name="connsiteX62" fmla="*/ 4035006 w 4194032"/>
              <a:gd name="connsiteY62" fmla="*/ 2332382 h 4704521"/>
              <a:gd name="connsiteX63" fmla="*/ 4048258 w 4194032"/>
              <a:gd name="connsiteY63" fmla="*/ 2292626 h 4704521"/>
              <a:gd name="connsiteX64" fmla="*/ 4061510 w 4194032"/>
              <a:gd name="connsiteY64" fmla="*/ 2186608 h 4704521"/>
              <a:gd name="connsiteX65" fmla="*/ 4088015 w 4194032"/>
              <a:gd name="connsiteY65" fmla="*/ 2120347 h 4704521"/>
              <a:gd name="connsiteX66" fmla="*/ 4114519 w 4194032"/>
              <a:gd name="connsiteY66" fmla="*/ 2027582 h 4704521"/>
              <a:gd name="connsiteX67" fmla="*/ 4141023 w 4194032"/>
              <a:gd name="connsiteY67" fmla="*/ 1948069 h 4704521"/>
              <a:gd name="connsiteX68" fmla="*/ 4154276 w 4194032"/>
              <a:gd name="connsiteY68" fmla="*/ 1868556 h 4704521"/>
              <a:gd name="connsiteX69" fmla="*/ 4167528 w 4194032"/>
              <a:gd name="connsiteY69" fmla="*/ 1815547 h 4704521"/>
              <a:gd name="connsiteX70" fmla="*/ 4194032 w 4194032"/>
              <a:gd name="connsiteY70" fmla="*/ 1683026 h 4704521"/>
              <a:gd name="connsiteX71" fmla="*/ 4180780 w 4194032"/>
              <a:gd name="connsiteY71" fmla="*/ 1325217 h 4704521"/>
              <a:gd name="connsiteX72" fmla="*/ 4167528 w 4194032"/>
              <a:gd name="connsiteY72" fmla="*/ 1258956 h 4704521"/>
              <a:gd name="connsiteX73" fmla="*/ 4141023 w 4194032"/>
              <a:gd name="connsiteY73" fmla="*/ 954156 h 4704521"/>
              <a:gd name="connsiteX74" fmla="*/ 4114519 w 4194032"/>
              <a:gd name="connsiteY74" fmla="*/ 901147 h 4704521"/>
              <a:gd name="connsiteX75" fmla="*/ 4074762 w 4194032"/>
              <a:gd name="connsiteY75" fmla="*/ 808382 h 4704521"/>
              <a:gd name="connsiteX76" fmla="*/ 4008502 w 4194032"/>
              <a:gd name="connsiteY76" fmla="*/ 689113 h 4704521"/>
              <a:gd name="connsiteX77" fmla="*/ 3875980 w 4194032"/>
              <a:gd name="connsiteY77" fmla="*/ 636104 h 4704521"/>
              <a:gd name="connsiteX78" fmla="*/ 3796467 w 4194032"/>
              <a:gd name="connsiteY78" fmla="*/ 596347 h 4704521"/>
              <a:gd name="connsiteX79" fmla="*/ 3663945 w 4194032"/>
              <a:gd name="connsiteY79" fmla="*/ 556591 h 4704521"/>
              <a:gd name="connsiteX80" fmla="*/ 3584432 w 4194032"/>
              <a:gd name="connsiteY80" fmla="*/ 543339 h 4704521"/>
              <a:gd name="connsiteX81" fmla="*/ 3412154 w 4194032"/>
              <a:gd name="connsiteY81" fmla="*/ 450573 h 4704521"/>
              <a:gd name="connsiteX82" fmla="*/ 3332641 w 4194032"/>
              <a:gd name="connsiteY82" fmla="*/ 424069 h 4704521"/>
              <a:gd name="connsiteX83" fmla="*/ 3239876 w 4194032"/>
              <a:gd name="connsiteY83" fmla="*/ 384313 h 4704521"/>
              <a:gd name="connsiteX84" fmla="*/ 2971519 w 4194032"/>
              <a:gd name="connsiteY84" fmla="*/ 337930 h 4704521"/>
              <a:gd name="connsiteX85" fmla="*/ 2731166 w 4194032"/>
              <a:gd name="connsiteY8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55493 w 4194032"/>
              <a:gd name="connsiteY57" fmla="*/ 2729947 h 4704521"/>
              <a:gd name="connsiteX58" fmla="*/ 3968745 w 4194032"/>
              <a:gd name="connsiteY58" fmla="*/ 2637182 h 4704521"/>
              <a:gd name="connsiteX59" fmla="*/ 3995249 w 4194032"/>
              <a:gd name="connsiteY59" fmla="*/ 2531165 h 4704521"/>
              <a:gd name="connsiteX60" fmla="*/ 4008502 w 4194032"/>
              <a:gd name="connsiteY60" fmla="*/ 2451652 h 4704521"/>
              <a:gd name="connsiteX61" fmla="*/ 4035006 w 4194032"/>
              <a:gd name="connsiteY61" fmla="*/ 2332382 h 4704521"/>
              <a:gd name="connsiteX62" fmla="*/ 4048258 w 4194032"/>
              <a:gd name="connsiteY62" fmla="*/ 2292626 h 4704521"/>
              <a:gd name="connsiteX63" fmla="*/ 4061510 w 4194032"/>
              <a:gd name="connsiteY63" fmla="*/ 2186608 h 4704521"/>
              <a:gd name="connsiteX64" fmla="*/ 4088015 w 4194032"/>
              <a:gd name="connsiteY64" fmla="*/ 2120347 h 4704521"/>
              <a:gd name="connsiteX65" fmla="*/ 4114519 w 4194032"/>
              <a:gd name="connsiteY65" fmla="*/ 2027582 h 4704521"/>
              <a:gd name="connsiteX66" fmla="*/ 4141023 w 4194032"/>
              <a:gd name="connsiteY66" fmla="*/ 1948069 h 4704521"/>
              <a:gd name="connsiteX67" fmla="*/ 4154276 w 4194032"/>
              <a:gd name="connsiteY67" fmla="*/ 1868556 h 4704521"/>
              <a:gd name="connsiteX68" fmla="*/ 4167528 w 4194032"/>
              <a:gd name="connsiteY68" fmla="*/ 1815547 h 4704521"/>
              <a:gd name="connsiteX69" fmla="*/ 4194032 w 4194032"/>
              <a:gd name="connsiteY69" fmla="*/ 1683026 h 4704521"/>
              <a:gd name="connsiteX70" fmla="*/ 4180780 w 4194032"/>
              <a:gd name="connsiteY70" fmla="*/ 1325217 h 4704521"/>
              <a:gd name="connsiteX71" fmla="*/ 4167528 w 4194032"/>
              <a:gd name="connsiteY71" fmla="*/ 1258956 h 4704521"/>
              <a:gd name="connsiteX72" fmla="*/ 4141023 w 4194032"/>
              <a:gd name="connsiteY72" fmla="*/ 954156 h 4704521"/>
              <a:gd name="connsiteX73" fmla="*/ 4114519 w 4194032"/>
              <a:gd name="connsiteY73" fmla="*/ 901147 h 4704521"/>
              <a:gd name="connsiteX74" fmla="*/ 4074762 w 4194032"/>
              <a:gd name="connsiteY74" fmla="*/ 808382 h 4704521"/>
              <a:gd name="connsiteX75" fmla="*/ 4008502 w 4194032"/>
              <a:gd name="connsiteY75" fmla="*/ 689113 h 4704521"/>
              <a:gd name="connsiteX76" fmla="*/ 3875980 w 4194032"/>
              <a:gd name="connsiteY76" fmla="*/ 636104 h 4704521"/>
              <a:gd name="connsiteX77" fmla="*/ 3796467 w 4194032"/>
              <a:gd name="connsiteY77" fmla="*/ 596347 h 4704521"/>
              <a:gd name="connsiteX78" fmla="*/ 3663945 w 4194032"/>
              <a:gd name="connsiteY78" fmla="*/ 556591 h 4704521"/>
              <a:gd name="connsiteX79" fmla="*/ 3584432 w 4194032"/>
              <a:gd name="connsiteY79" fmla="*/ 543339 h 4704521"/>
              <a:gd name="connsiteX80" fmla="*/ 3412154 w 4194032"/>
              <a:gd name="connsiteY80" fmla="*/ 450573 h 4704521"/>
              <a:gd name="connsiteX81" fmla="*/ 3332641 w 4194032"/>
              <a:gd name="connsiteY81" fmla="*/ 424069 h 4704521"/>
              <a:gd name="connsiteX82" fmla="*/ 3239876 w 4194032"/>
              <a:gd name="connsiteY82" fmla="*/ 384313 h 4704521"/>
              <a:gd name="connsiteX83" fmla="*/ 2971519 w 4194032"/>
              <a:gd name="connsiteY83" fmla="*/ 337930 h 4704521"/>
              <a:gd name="connsiteX84" fmla="*/ 2731166 w 4194032"/>
              <a:gd name="connsiteY8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3995249 w 4194032"/>
              <a:gd name="connsiteY58" fmla="*/ 2531165 h 4704521"/>
              <a:gd name="connsiteX59" fmla="*/ 4008502 w 4194032"/>
              <a:gd name="connsiteY59" fmla="*/ 2451652 h 4704521"/>
              <a:gd name="connsiteX60" fmla="*/ 4035006 w 4194032"/>
              <a:gd name="connsiteY60" fmla="*/ 2332382 h 4704521"/>
              <a:gd name="connsiteX61" fmla="*/ 4048258 w 4194032"/>
              <a:gd name="connsiteY61" fmla="*/ 2292626 h 4704521"/>
              <a:gd name="connsiteX62" fmla="*/ 4061510 w 4194032"/>
              <a:gd name="connsiteY62" fmla="*/ 2186608 h 4704521"/>
              <a:gd name="connsiteX63" fmla="*/ 4088015 w 4194032"/>
              <a:gd name="connsiteY63" fmla="*/ 2120347 h 4704521"/>
              <a:gd name="connsiteX64" fmla="*/ 4114519 w 4194032"/>
              <a:gd name="connsiteY64" fmla="*/ 2027582 h 4704521"/>
              <a:gd name="connsiteX65" fmla="*/ 4141023 w 4194032"/>
              <a:gd name="connsiteY65" fmla="*/ 1948069 h 4704521"/>
              <a:gd name="connsiteX66" fmla="*/ 4154276 w 4194032"/>
              <a:gd name="connsiteY66" fmla="*/ 1868556 h 4704521"/>
              <a:gd name="connsiteX67" fmla="*/ 4167528 w 4194032"/>
              <a:gd name="connsiteY67" fmla="*/ 1815547 h 4704521"/>
              <a:gd name="connsiteX68" fmla="*/ 4194032 w 4194032"/>
              <a:gd name="connsiteY68" fmla="*/ 1683026 h 4704521"/>
              <a:gd name="connsiteX69" fmla="*/ 4180780 w 4194032"/>
              <a:gd name="connsiteY69" fmla="*/ 1325217 h 4704521"/>
              <a:gd name="connsiteX70" fmla="*/ 4167528 w 4194032"/>
              <a:gd name="connsiteY70" fmla="*/ 1258956 h 4704521"/>
              <a:gd name="connsiteX71" fmla="*/ 4141023 w 4194032"/>
              <a:gd name="connsiteY71" fmla="*/ 954156 h 4704521"/>
              <a:gd name="connsiteX72" fmla="*/ 4114519 w 4194032"/>
              <a:gd name="connsiteY72" fmla="*/ 901147 h 4704521"/>
              <a:gd name="connsiteX73" fmla="*/ 4074762 w 4194032"/>
              <a:gd name="connsiteY73" fmla="*/ 808382 h 4704521"/>
              <a:gd name="connsiteX74" fmla="*/ 4008502 w 4194032"/>
              <a:gd name="connsiteY74" fmla="*/ 689113 h 4704521"/>
              <a:gd name="connsiteX75" fmla="*/ 3875980 w 4194032"/>
              <a:gd name="connsiteY75" fmla="*/ 636104 h 4704521"/>
              <a:gd name="connsiteX76" fmla="*/ 3796467 w 4194032"/>
              <a:gd name="connsiteY76" fmla="*/ 596347 h 4704521"/>
              <a:gd name="connsiteX77" fmla="*/ 3663945 w 4194032"/>
              <a:gd name="connsiteY77" fmla="*/ 556591 h 4704521"/>
              <a:gd name="connsiteX78" fmla="*/ 3584432 w 4194032"/>
              <a:gd name="connsiteY78" fmla="*/ 543339 h 4704521"/>
              <a:gd name="connsiteX79" fmla="*/ 3412154 w 4194032"/>
              <a:gd name="connsiteY79" fmla="*/ 450573 h 4704521"/>
              <a:gd name="connsiteX80" fmla="*/ 3332641 w 4194032"/>
              <a:gd name="connsiteY80" fmla="*/ 424069 h 4704521"/>
              <a:gd name="connsiteX81" fmla="*/ 3239876 w 4194032"/>
              <a:gd name="connsiteY81" fmla="*/ 384313 h 4704521"/>
              <a:gd name="connsiteX82" fmla="*/ 2971519 w 4194032"/>
              <a:gd name="connsiteY82" fmla="*/ 337930 h 4704521"/>
              <a:gd name="connsiteX83" fmla="*/ 2731166 w 4194032"/>
              <a:gd name="connsiteY8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48258 w 4194032"/>
              <a:gd name="connsiteY60" fmla="*/ 2292626 h 4704521"/>
              <a:gd name="connsiteX61" fmla="*/ 4061510 w 4194032"/>
              <a:gd name="connsiteY61" fmla="*/ 2186608 h 4704521"/>
              <a:gd name="connsiteX62" fmla="*/ 4088015 w 4194032"/>
              <a:gd name="connsiteY62" fmla="*/ 2120347 h 4704521"/>
              <a:gd name="connsiteX63" fmla="*/ 4114519 w 4194032"/>
              <a:gd name="connsiteY63" fmla="*/ 2027582 h 4704521"/>
              <a:gd name="connsiteX64" fmla="*/ 4141023 w 4194032"/>
              <a:gd name="connsiteY64" fmla="*/ 1948069 h 4704521"/>
              <a:gd name="connsiteX65" fmla="*/ 4154276 w 4194032"/>
              <a:gd name="connsiteY65" fmla="*/ 1868556 h 4704521"/>
              <a:gd name="connsiteX66" fmla="*/ 4167528 w 4194032"/>
              <a:gd name="connsiteY66" fmla="*/ 1815547 h 4704521"/>
              <a:gd name="connsiteX67" fmla="*/ 4194032 w 4194032"/>
              <a:gd name="connsiteY67" fmla="*/ 1683026 h 4704521"/>
              <a:gd name="connsiteX68" fmla="*/ 4180780 w 4194032"/>
              <a:gd name="connsiteY68" fmla="*/ 1325217 h 4704521"/>
              <a:gd name="connsiteX69" fmla="*/ 4167528 w 4194032"/>
              <a:gd name="connsiteY69" fmla="*/ 1258956 h 4704521"/>
              <a:gd name="connsiteX70" fmla="*/ 4141023 w 4194032"/>
              <a:gd name="connsiteY70" fmla="*/ 954156 h 4704521"/>
              <a:gd name="connsiteX71" fmla="*/ 4114519 w 4194032"/>
              <a:gd name="connsiteY71" fmla="*/ 901147 h 4704521"/>
              <a:gd name="connsiteX72" fmla="*/ 4074762 w 4194032"/>
              <a:gd name="connsiteY72" fmla="*/ 808382 h 4704521"/>
              <a:gd name="connsiteX73" fmla="*/ 4008502 w 4194032"/>
              <a:gd name="connsiteY73" fmla="*/ 689113 h 4704521"/>
              <a:gd name="connsiteX74" fmla="*/ 3875980 w 4194032"/>
              <a:gd name="connsiteY74" fmla="*/ 636104 h 4704521"/>
              <a:gd name="connsiteX75" fmla="*/ 3796467 w 4194032"/>
              <a:gd name="connsiteY75" fmla="*/ 596347 h 4704521"/>
              <a:gd name="connsiteX76" fmla="*/ 3663945 w 4194032"/>
              <a:gd name="connsiteY76" fmla="*/ 556591 h 4704521"/>
              <a:gd name="connsiteX77" fmla="*/ 3584432 w 4194032"/>
              <a:gd name="connsiteY77" fmla="*/ 543339 h 4704521"/>
              <a:gd name="connsiteX78" fmla="*/ 3412154 w 4194032"/>
              <a:gd name="connsiteY78" fmla="*/ 450573 h 4704521"/>
              <a:gd name="connsiteX79" fmla="*/ 3332641 w 4194032"/>
              <a:gd name="connsiteY79" fmla="*/ 424069 h 4704521"/>
              <a:gd name="connsiteX80" fmla="*/ 3239876 w 4194032"/>
              <a:gd name="connsiteY80" fmla="*/ 384313 h 4704521"/>
              <a:gd name="connsiteX81" fmla="*/ 2971519 w 4194032"/>
              <a:gd name="connsiteY81" fmla="*/ 337930 h 4704521"/>
              <a:gd name="connsiteX82" fmla="*/ 2731166 w 4194032"/>
              <a:gd name="connsiteY8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61510 w 4194032"/>
              <a:gd name="connsiteY60" fmla="*/ 2186608 h 4704521"/>
              <a:gd name="connsiteX61" fmla="*/ 4088015 w 4194032"/>
              <a:gd name="connsiteY61" fmla="*/ 2120347 h 4704521"/>
              <a:gd name="connsiteX62" fmla="*/ 4114519 w 4194032"/>
              <a:gd name="connsiteY62" fmla="*/ 2027582 h 4704521"/>
              <a:gd name="connsiteX63" fmla="*/ 4141023 w 4194032"/>
              <a:gd name="connsiteY63" fmla="*/ 1948069 h 4704521"/>
              <a:gd name="connsiteX64" fmla="*/ 4154276 w 4194032"/>
              <a:gd name="connsiteY64" fmla="*/ 1868556 h 4704521"/>
              <a:gd name="connsiteX65" fmla="*/ 4167528 w 4194032"/>
              <a:gd name="connsiteY65" fmla="*/ 1815547 h 4704521"/>
              <a:gd name="connsiteX66" fmla="*/ 4194032 w 4194032"/>
              <a:gd name="connsiteY66" fmla="*/ 1683026 h 4704521"/>
              <a:gd name="connsiteX67" fmla="*/ 4180780 w 4194032"/>
              <a:gd name="connsiteY67" fmla="*/ 1325217 h 4704521"/>
              <a:gd name="connsiteX68" fmla="*/ 4167528 w 4194032"/>
              <a:gd name="connsiteY68" fmla="*/ 1258956 h 4704521"/>
              <a:gd name="connsiteX69" fmla="*/ 4141023 w 4194032"/>
              <a:gd name="connsiteY69" fmla="*/ 954156 h 4704521"/>
              <a:gd name="connsiteX70" fmla="*/ 4114519 w 4194032"/>
              <a:gd name="connsiteY70" fmla="*/ 901147 h 4704521"/>
              <a:gd name="connsiteX71" fmla="*/ 4074762 w 4194032"/>
              <a:gd name="connsiteY71" fmla="*/ 808382 h 4704521"/>
              <a:gd name="connsiteX72" fmla="*/ 4008502 w 4194032"/>
              <a:gd name="connsiteY72" fmla="*/ 689113 h 4704521"/>
              <a:gd name="connsiteX73" fmla="*/ 3875980 w 4194032"/>
              <a:gd name="connsiteY73" fmla="*/ 636104 h 4704521"/>
              <a:gd name="connsiteX74" fmla="*/ 3796467 w 4194032"/>
              <a:gd name="connsiteY74" fmla="*/ 596347 h 4704521"/>
              <a:gd name="connsiteX75" fmla="*/ 3663945 w 4194032"/>
              <a:gd name="connsiteY75" fmla="*/ 556591 h 4704521"/>
              <a:gd name="connsiteX76" fmla="*/ 3584432 w 4194032"/>
              <a:gd name="connsiteY76" fmla="*/ 543339 h 4704521"/>
              <a:gd name="connsiteX77" fmla="*/ 3412154 w 4194032"/>
              <a:gd name="connsiteY77" fmla="*/ 450573 h 4704521"/>
              <a:gd name="connsiteX78" fmla="*/ 3332641 w 4194032"/>
              <a:gd name="connsiteY78" fmla="*/ 424069 h 4704521"/>
              <a:gd name="connsiteX79" fmla="*/ 3239876 w 4194032"/>
              <a:gd name="connsiteY79" fmla="*/ 384313 h 4704521"/>
              <a:gd name="connsiteX80" fmla="*/ 2971519 w 4194032"/>
              <a:gd name="connsiteY80" fmla="*/ 337930 h 4704521"/>
              <a:gd name="connsiteX81" fmla="*/ 2731166 w 4194032"/>
              <a:gd name="connsiteY8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61510 w 4194032"/>
              <a:gd name="connsiteY60" fmla="*/ 2186608 h 4704521"/>
              <a:gd name="connsiteX61" fmla="*/ 4088015 w 4194032"/>
              <a:gd name="connsiteY61" fmla="*/ 2120347 h 4704521"/>
              <a:gd name="connsiteX62" fmla="*/ 4141023 w 4194032"/>
              <a:gd name="connsiteY62" fmla="*/ 1948069 h 4704521"/>
              <a:gd name="connsiteX63" fmla="*/ 4154276 w 4194032"/>
              <a:gd name="connsiteY63" fmla="*/ 1868556 h 4704521"/>
              <a:gd name="connsiteX64" fmla="*/ 4167528 w 4194032"/>
              <a:gd name="connsiteY64" fmla="*/ 1815547 h 4704521"/>
              <a:gd name="connsiteX65" fmla="*/ 4194032 w 4194032"/>
              <a:gd name="connsiteY65" fmla="*/ 1683026 h 4704521"/>
              <a:gd name="connsiteX66" fmla="*/ 4180780 w 4194032"/>
              <a:gd name="connsiteY66" fmla="*/ 1325217 h 4704521"/>
              <a:gd name="connsiteX67" fmla="*/ 4167528 w 4194032"/>
              <a:gd name="connsiteY67" fmla="*/ 1258956 h 4704521"/>
              <a:gd name="connsiteX68" fmla="*/ 4141023 w 4194032"/>
              <a:gd name="connsiteY68" fmla="*/ 954156 h 4704521"/>
              <a:gd name="connsiteX69" fmla="*/ 4114519 w 4194032"/>
              <a:gd name="connsiteY69" fmla="*/ 901147 h 4704521"/>
              <a:gd name="connsiteX70" fmla="*/ 4074762 w 4194032"/>
              <a:gd name="connsiteY70" fmla="*/ 808382 h 4704521"/>
              <a:gd name="connsiteX71" fmla="*/ 4008502 w 4194032"/>
              <a:gd name="connsiteY71" fmla="*/ 689113 h 4704521"/>
              <a:gd name="connsiteX72" fmla="*/ 3875980 w 4194032"/>
              <a:gd name="connsiteY72" fmla="*/ 636104 h 4704521"/>
              <a:gd name="connsiteX73" fmla="*/ 3796467 w 4194032"/>
              <a:gd name="connsiteY73" fmla="*/ 596347 h 4704521"/>
              <a:gd name="connsiteX74" fmla="*/ 3663945 w 4194032"/>
              <a:gd name="connsiteY74" fmla="*/ 556591 h 4704521"/>
              <a:gd name="connsiteX75" fmla="*/ 3584432 w 4194032"/>
              <a:gd name="connsiteY75" fmla="*/ 543339 h 4704521"/>
              <a:gd name="connsiteX76" fmla="*/ 3412154 w 4194032"/>
              <a:gd name="connsiteY76" fmla="*/ 450573 h 4704521"/>
              <a:gd name="connsiteX77" fmla="*/ 3332641 w 4194032"/>
              <a:gd name="connsiteY77" fmla="*/ 424069 h 4704521"/>
              <a:gd name="connsiteX78" fmla="*/ 3239876 w 4194032"/>
              <a:gd name="connsiteY78" fmla="*/ 384313 h 4704521"/>
              <a:gd name="connsiteX79" fmla="*/ 2971519 w 4194032"/>
              <a:gd name="connsiteY79" fmla="*/ 337930 h 4704521"/>
              <a:gd name="connsiteX80" fmla="*/ 2731166 w 4194032"/>
              <a:gd name="connsiteY8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68745 w 4194032"/>
              <a:gd name="connsiteY56" fmla="*/ 2637182 h 4704521"/>
              <a:gd name="connsiteX57" fmla="*/ 4008502 w 4194032"/>
              <a:gd name="connsiteY57" fmla="*/ 2451652 h 4704521"/>
              <a:gd name="connsiteX58" fmla="*/ 4035006 w 4194032"/>
              <a:gd name="connsiteY58" fmla="*/ 2332382 h 4704521"/>
              <a:gd name="connsiteX59" fmla="*/ 4061510 w 4194032"/>
              <a:gd name="connsiteY59" fmla="*/ 2186608 h 4704521"/>
              <a:gd name="connsiteX60" fmla="*/ 4088015 w 4194032"/>
              <a:gd name="connsiteY60" fmla="*/ 2120347 h 4704521"/>
              <a:gd name="connsiteX61" fmla="*/ 4141023 w 4194032"/>
              <a:gd name="connsiteY61" fmla="*/ 1948069 h 4704521"/>
              <a:gd name="connsiteX62" fmla="*/ 4154276 w 4194032"/>
              <a:gd name="connsiteY62" fmla="*/ 1868556 h 4704521"/>
              <a:gd name="connsiteX63" fmla="*/ 4167528 w 4194032"/>
              <a:gd name="connsiteY63" fmla="*/ 1815547 h 4704521"/>
              <a:gd name="connsiteX64" fmla="*/ 4194032 w 4194032"/>
              <a:gd name="connsiteY64" fmla="*/ 1683026 h 4704521"/>
              <a:gd name="connsiteX65" fmla="*/ 4180780 w 4194032"/>
              <a:gd name="connsiteY65" fmla="*/ 1325217 h 4704521"/>
              <a:gd name="connsiteX66" fmla="*/ 4167528 w 4194032"/>
              <a:gd name="connsiteY66" fmla="*/ 1258956 h 4704521"/>
              <a:gd name="connsiteX67" fmla="*/ 4141023 w 4194032"/>
              <a:gd name="connsiteY67" fmla="*/ 954156 h 4704521"/>
              <a:gd name="connsiteX68" fmla="*/ 4114519 w 4194032"/>
              <a:gd name="connsiteY68" fmla="*/ 901147 h 4704521"/>
              <a:gd name="connsiteX69" fmla="*/ 4074762 w 4194032"/>
              <a:gd name="connsiteY69" fmla="*/ 808382 h 4704521"/>
              <a:gd name="connsiteX70" fmla="*/ 4008502 w 4194032"/>
              <a:gd name="connsiteY70" fmla="*/ 689113 h 4704521"/>
              <a:gd name="connsiteX71" fmla="*/ 3875980 w 4194032"/>
              <a:gd name="connsiteY71" fmla="*/ 636104 h 4704521"/>
              <a:gd name="connsiteX72" fmla="*/ 3796467 w 4194032"/>
              <a:gd name="connsiteY72" fmla="*/ 596347 h 4704521"/>
              <a:gd name="connsiteX73" fmla="*/ 3663945 w 4194032"/>
              <a:gd name="connsiteY73" fmla="*/ 556591 h 4704521"/>
              <a:gd name="connsiteX74" fmla="*/ 3584432 w 4194032"/>
              <a:gd name="connsiteY74" fmla="*/ 543339 h 4704521"/>
              <a:gd name="connsiteX75" fmla="*/ 3412154 w 4194032"/>
              <a:gd name="connsiteY75" fmla="*/ 450573 h 4704521"/>
              <a:gd name="connsiteX76" fmla="*/ 3332641 w 4194032"/>
              <a:gd name="connsiteY76" fmla="*/ 424069 h 4704521"/>
              <a:gd name="connsiteX77" fmla="*/ 3239876 w 4194032"/>
              <a:gd name="connsiteY77" fmla="*/ 384313 h 4704521"/>
              <a:gd name="connsiteX78" fmla="*/ 2971519 w 4194032"/>
              <a:gd name="connsiteY78" fmla="*/ 337930 h 4704521"/>
              <a:gd name="connsiteX79" fmla="*/ 2731166 w 4194032"/>
              <a:gd name="connsiteY7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359145 w 4194032"/>
              <a:gd name="connsiteY47" fmla="*/ 3525078 h 4704521"/>
              <a:gd name="connsiteX48" fmla="*/ 3451910 w 4194032"/>
              <a:gd name="connsiteY48" fmla="*/ 3458817 h 4704521"/>
              <a:gd name="connsiteX49" fmla="*/ 3518171 w 4194032"/>
              <a:gd name="connsiteY49" fmla="*/ 3366052 h 4704521"/>
              <a:gd name="connsiteX50" fmla="*/ 3571180 w 4194032"/>
              <a:gd name="connsiteY50" fmla="*/ 3326295 h 4704521"/>
              <a:gd name="connsiteX51" fmla="*/ 3730206 w 4194032"/>
              <a:gd name="connsiteY51" fmla="*/ 3154017 h 4704521"/>
              <a:gd name="connsiteX52" fmla="*/ 3822971 w 4194032"/>
              <a:gd name="connsiteY52" fmla="*/ 3074504 h 4704521"/>
              <a:gd name="connsiteX53" fmla="*/ 3902484 w 4194032"/>
              <a:gd name="connsiteY53" fmla="*/ 2981739 h 4704521"/>
              <a:gd name="connsiteX54" fmla="*/ 3928989 w 4194032"/>
              <a:gd name="connsiteY54" fmla="*/ 2862469 h 4704521"/>
              <a:gd name="connsiteX55" fmla="*/ 3968745 w 4194032"/>
              <a:gd name="connsiteY55" fmla="*/ 2637182 h 4704521"/>
              <a:gd name="connsiteX56" fmla="*/ 4008502 w 4194032"/>
              <a:gd name="connsiteY56" fmla="*/ 2451652 h 4704521"/>
              <a:gd name="connsiteX57" fmla="*/ 4035006 w 4194032"/>
              <a:gd name="connsiteY57" fmla="*/ 2332382 h 4704521"/>
              <a:gd name="connsiteX58" fmla="*/ 4061510 w 4194032"/>
              <a:gd name="connsiteY58" fmla="*/ 2186608 h 4704521"/>
              <a:gd name="connsiteX59" fmla="*/ 4088015 w 4194032"/>
              <a:gd name="connsiteY59" fmla="*/ 2120347 h 4704521"/>
              <a:gd name="connsiteX60" fmla="*/ 4141023 w 4194032"/>
              <a:gd name="connsiteY60" fmla="*/ 1948069 h 4704521"/>
              <a:gd name="connsiteX61" fmla="*/ 4154276 w 4194032"/>
              <a:gd name="connsiteY61" fmla="*/ 1868556 h 4704521"/>
              <a:gd name="connsiteX62" fmla="*/ 4167528 w 4194032"/>
              <a:gd name="connsiteY62" fmla="*/ 1815547 h 4704521"/>
              <a:gd name="connsiteX63" fmla="*/ 4194032 w 4194032"/>
              <a:gd name="connsiteY63" fmla="*/ 1683026 h 4704521"/>
              <a:gd name="connsiteX64" fmla="*/ 4180780 w 4194032"/>
              <a:gd name="connsiteY64" fmla="*/ 1325217 h 4704521"/>
              <a:gd name="connsiteX65" fmla="*/ 4167528 w 4194032"/>
              <a:gd name="connsiteY65" fmla="*/ 1258956 h 4704521"/>
              <a:gd name="connsiteX66" fmla="*/ 4141023 w 4194032"/>
              <a:gd name="connsiteY66" fmla="*/ 954156 h 4704521"/>
              <a:gd name="connsiteX67" fmla="*/ 4114519 w 4194032"/>
              <a:gd name="connsiteY67" fmla="*/ 901147 h 4704521"/>
              <a:gd name="connsiteX68" fmla="*/ 4074762 w 4194032"/>
              <a:gd name="connsiteY68" fmla="*/ 808382 h 4704521"/>
              <a:gd name="connsiteX69" fmla="*/ 4008502 w 4194032"/>
              <a:gd name="connsiteY69" fmla="*/ 689113 h 4704521"/>
              <a:gd name="connsiteX70" fmla="*/ 3875980 w 4194032"/>
              <a:gd name="connsiteY70" fmla="*/ 636104 h 4704521"/>
              <a:gd name="connsiteX71" fmla="*/ 3796467 w 4194032"/>
              <a:gd name="connsiteY71" fmla="*/ 596347 h 4704521"/>
              <a:gd name="connsiteX72" fmla="*/ 3663945 w 4194032"/>
              <a:gd name="connsiteY72" fmla="*/ 556591 h 4704521"/>
              <a:gd name="connsiteX73" fmla="*/ 3584432 w 4194032"/>
              <a:gd name="connsiteY73" fmla="*/ 543339 h 4704521"/>
              <a:gd name="connsiteX74" fmla="*/ 3412154 w 4194032"/>
              <a:gd name="connsiteY74" fmla="*/ 450573 h 4704521"/>
              <a:gd name="connsiteX75" fmla="*/ 3332641 w 4194032"/>
              <a:gd name="connsiteY75" fmla="*/ 424069 h 4704521"/>
              <a:gd name="connsiteX76" fmla="*/ 3239876 w 4194032"/>
              <a:gd name="connsiteY76" fmla="*/ 384313 h 4704521"/>
              <a:gd name="connsiteX77" fmla="*/ 2971519 w 4194032"/>
              <a:gd name="connsiteY77" fmla="*/ 337930 h 4704521"/>
              <a:gd name="connsiteX78" fmla="*/ 2731166 w 4194032"/>
              <a:gd name="connsiteY7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518171 w 4194032"/>
              <a:gd name="connsiteY48" fmla="*/ 3366052 h 4704521"/>
              <a:gd name="connsiteX49" fmla="*/ 3571180 w 4194032"/>
              <a:gd name="connsiteY49" fmla="*/ 3326295 h 4704521"/>
              <a:gd name="connsiteX50" fmla="*/ 3730206 w 4194032"/>
              <a:gd name="connsiteY50" fmla="*/ 3154017 h 4704521"/>
              <a:gd name="connsiteX51" fmla="*/ 3822971 w 4194032"/>
              <a:gd name="connsiteY51" fmla="*/ 3074504 h 4704521"/>
              <a:gd name="connsiteX52" fmla="*/ 3902484 w 4194032"/>
              <a:gd name="connsiteY52" fmla="*/ 2981739 h 4704521"/>
              <a:gd name="connsiteX53" fmla="*/ 3928989 w 4194032"/>
              <a:gd name="connsiteY53" fmla="*/ 2862469 h 4704521"/>
              <a:gd name="connsiteX54" fmla="*/ 3968745 w 4194032"/>
              <a:gd name="connsiteY54" fmla="*/ 2637182 h 4704521"/>
              <a:gd name="connsiteX55" fmla="*/ 4008502 w 4194032"/>
              <a:gd name="connsiteY55" fmla="*/ 2451652 h 4704521"/>
              <a:gd name="connsiteX56" fmla="*/ 4035006 w 4194032"/>
              <a:gd name="connsiteY56" fmla="*/ 2332382 h 4704521"/>
              <a:gd name="connsiteX57" fmla="*/ 4061510 w 4194032"/>
              <a:gd name="connsiteY57" fmla="*/ 2186608 h 4704521"/>
              <a:gd name="connsiteX58" fmla="*/ 4088015 w 4194032"/>
              <a:gd name="connsiteY58" fmla="*/ 2120347 h 4704521"/>
              <a:gd name="connsiteX59" fmla="*/ 4141023 w 4194032"/>
              <a:gd name="connsiteY59" fmla="*/ 1948069 h 4704521"/>
              <a:gd name="connsiteX60" fmla="*/ 4154276 w 4194032"/>
              <a:gd name="connsiteY60" fmla="*/ 1868556 h 4704521"/>
              <a:gd name="connsiteX61" fmla="*/ 4167528 w 4194032"/>
              <a:gd name="connsiteY61" fmla="*/ 1815547 h 4704521"/>
              <a:gd name="connsiteX62" fmla="*/ 4194032 w 4194032"/>
              <a:gd name="connsiteY62" fmla="*/ 1683026 h 4704521"/>
              <a:gd name="connsiteX63" fmla="*/ 4180780 w 4194032"/>
              <a:gd name="connsiteY63" fmla="*/ 1325217 h 4704521"/>
              <a:gd name="connsiteX64" fmla="*/ 4167528 w 4194032"/>
              <a:gd name="connsiteY64" fmla="*/ 1258956 h 4704521"/>
              <a:gd name="connsiteX65" fmla="*/ 4141023 w 4194032"/>
              <a:gd name="connsiteY65" fmla="*/ 954156 h 4704521"/>
              <a:gd name="connsiteX66" fmla="*/ 4114519 w 4194032"/>
              <a:gd name="connsiteY66" fmla="*/ 901147 h 4704521"/>
              <a:gd name="connsiteX67" fmla="*/ 4074762 w 4194032"/>
              <a:gd name="connsiteY67" fmla="*/ 808382 h 4704521"/>
              <a:gd name="connsiteX68" fmla="*/ 4008502 w 4194032"/>
              <a:gd name="connsiteY68" fmla="*/ 689113 h 4704521"/>
              <a:gd name="connsiteX69" fmla="*/ 3875980 w 4194032"/>
              <a:gd name="connsiteY69" fmla="*/ 636104 h 4704521"/>
              <a:gd name="connsiteX70" fmla="*/ 3796467 w 4194032"/>
              <a:gd name="connsiteY70" fmla="*/ 596347 h 4704521"/>
              <a:gd name="connsiteX71" fmla="*/ 3663945 w 4194032"/>
              <a:gd name="connsiteY71" fmla="*/ 556591 h 4704521"/>
              <a:gd name="connsiteX72" fmla="*/ 3584432 w 4194032"/>
              <a:gd name="connsiteY72" fmla="*/ 543339 h 4704521"/>
              <a:gd name="connsiteX73" fmla="*/ 3412154 w 4194032"/>
              <a:gd name="connsiteY73" fmla="*/ 450573 h 4704521"/>
              <a:gd name="connsiteX74" fmla="*/ 3332641 w 4194032"/>
              <a:gd name="connsiteY74" fmla="*/ 424069 h 4704521"/>
              <a:gd name="connsiteX75" fmla="*/ 3239876 w 4194032"/>
              <a:gd name="connsiteY75" fmla="*/ 384313 h 4704521"/>
              <a:gd name="connsiteX76" fmla="*/ 2971519 w 4194032"/>
              <a:gd name="connsiteY76" fmla="*/ 337930 h 4704521"/>
              <a:gd name="connsiteX77" fmla="*/ 2731166 w 4194032"/>
              <a:gd name="connsiteY7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518171 w 4194032"/>
              <a:gd name="connsiteY48" fmla="*/ 3366052 h 4704521"/>
              <a:gd name="connsiteX49" fmla="*/ 3730206 w 4194032"/>
              <a:gd name="connsiteY49" fmla="*/ 3154017 h 4704521"/>
              <a:gd name="connsiteX50" fmla="*/ 3822971 w 4194032"/>
              <a:gd name="connsiteY50" fmla="*/ 3074504 h 4704521"/>
              <a:gd name="connsiteX51" fmla="*/ 3902484 w 4194032"/>
              <a:gd name="connsiteY51" fmla="*/ 2981739 h 4704521"/>
              <a:gd name="connsiteX52" fmla="*/ 3928989 w 4194032"/>
              <a:gd name="connsiteY52" fmla="*/ 2862469 h 4704521"/>
              <a:gd name="connsiteX53" fmla="*/ 3968745 w 4194032"/>
              <a:gd name="connsiteY53" fmla="*/ 2637182 h 4704521"/>
              <a:gd name="connsiteX54" fmla="*/ 4008502 w 4194032"/>
              <a:gd name="connsiteY54" fmla="*/ 2451652 h 4704521"/>
              <a:gd name="connsiteX55" fmla="*/ 4035006 w 4194032"/>
              <a:gd name="connsiteY55" fmla="*/ 2332382 h 4704521"/>
              <a:gd name="connsiteX56" fmla="*/ 4061510 w 4194032"/>
              <a:gd name="connsiteY56" fmla="*/ 2186608 h 4704521"/>
              <a:gd name="connsiteX57" fmla="*/ 4088015 w 4194032"/>
              <a:gd name="connsiteY57" fmla="*/ 2120347 h 4704521"/>
              <a:gd name="connsiteX58" fmla="*/ 4141023 w 4194032"/>
              <a:gd name="connsiteY58" fmla="*/ 1948069 h 4704521"/>
              <a:gd name="connsiteX59" fmla="*/ 4154276 w 4194032"/>
              <a:gd name="connsiteY59" fmla="*/ 1868556 h 4704521"/>
              <a:gd name="connsiteX60" fmla="*/ 4167528 w 4194032"/>
              <a:gd name="connsiteY60" fmla="*/ 1815547 h 4704521"/>
              <a:gd name="connsiteX61" fmla="*/ 4194032 w 4194032"/>
              <a:gd name="connsiteY61" fmla="*/ 1683026 h 4704521"/>
              <a:gd name="connsiteX62" fmla="*/ 4180780 w 4194032"/>
              <a:gd name="connsiteY62" fmla="*/ 1325217 h 4704521"/>
              <a:gd name="connsiteX63" fmla="*/ 4167528 w 4194032"/>
              <a:gd name="connsiteY63" fmla="*/ 1258956 h 4704521"/>
              <a:gd name="connsiteX64" fmla="*/ 4141023 w 4194032"/>
              <a:gd name="connsiteY64" fmla="*/ 954156 h 4704521"/>
              <a:gd name="connsiteX65" fmla="*/ 4114519 w 4194032"/>
              <a:gd name="connsiteY65" fmla="*/ 901147 h 4704521"/>
              <a:gd name="connsiteX66" fmla="*/ 4074762 w 4194032"/>
              <a:gd name="connsiteY66" fmla="*/ 808382 h 4704521"/>
              <a:gd name="connsiteX67" fmla="*/ 4008502 w 4194032"/>
              <a:gd name="connsiteY67" fmla="*/ 689113 h 4704521"/>
              <a:gd name="connsiteX68" fmla="*/ 3875980 w 4194032"/>
              <a:gd name="connsiteY68" fmla="*/ 636104 h 4704521"/>
              <a:gd name="connsiteX69" fmla="*/ 3796467 w 4194032"/>
              <a:gd name="connsiteY69" fmla="*/ 596347 h 4704521"/>
              <a:gd name="connsiteX70" fmla="*/ 3663945 w 4194032"/>
              <a:gd name="connsiteY70" fmla="*/ 556591 h 4704521"/>
              <a:gd name="connsiteX71" fmla="*/ 3584432 w 4194032"/>
              <a:gd name="connsiteY71" fmla="*/ 543339 h 4704521"/>
              <a:gd name="connsiteX72" fmla="*/ 3412154 w 4194032"/>
              <a:gd name="connsiteY72" fmla="*/ 450573 h 4704521"/>
              <a:gd name="connsiteX73" fmla="*/ 3332641 w 4194032"/>
              <a:gd name="connsiteY73" fmla="*/ 424069 h 4704521"/>
              <a:gd name="connsiteX74" fmla="*/ 3239876 w 4194032"/>
              <a:gd name="connsiteY74" fmla="*/ 384313 h 4704521"/>
              <a:gd name="connsiteX75" fmla="*/ 2971519 w 4194032"/>
              <a:gd name="connsiteY75" fmla="*/ 337930 h 4704521"/>
              <a:gd name="connsiteX76" fmla="*/ 2731166 w 4194032"/>
              <a:gd name="connsiteY7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02484 w 4194032"/>
              <a:gd name="connsiteY50" fmla="*/ 2981739 h 4704521"/>
              <a:gd name="connsiteX51" fmla="*/ 3928989 w 4194032"/>
              <a:gd name="connsiteY51" fmla="*/ 2862469 h 4704521"/>
              <a:gd name="connsiteX52" fmla="*/ 3968745 w 4194032"/>
              <a:gd name="connsiteY52" fmla="*/ 2637182 h 4704521"/>
              <a:gd name="connsiteX53" fmla="*/ 4008502 w 4194032"/>
              <a:gd name="connsiteY53" fmla="*/ 2451652 h 4704521"/>
              <a:gd name="connsiteX54" fmla="*/ 4035006 w 4194032"/>
              <a:gd name="connsiteY54" fmla="*/ 2332382 h 4704521"/>
              <a:gd name="connsiteX55" fmla="*/ 4061510 w 4194032"/>
              <a:gd name="connsiteY55" fmla="*/ 2186608 h 4704521"/>
              <a:gd name="connsiteX56" fmla="*/ 4088015 w 4194032"/>
              <a:gd name="connsiteY56" fmla="*/ 2120347 h 4704521"/>
              <a:gd name="connsiteX57" fmla="*/ 4141023 w 4194032"/>
              <a:gd name="connsiteY57" fmla="*/ 1948069 h 4704521"/>
              <a:gd name="connsiteX58" fmla="*/ 4154276 w 4194032"/>
              <a:gd name="connsiteY58" fmla="*/ 1868556 h 4704521"/>
              <a:gd name="connsiteX59" fmla="*/ 4167528 w 4194032"/>
              <a:gd name="connsiteY59" fmla="*/ 1815547 h 4704521"/>
              <a:gd name="connsiteX60" fmla="*/ 4194032 w 4194032"/>
              <a:gd name="connsiteY60" fmla="*/ 1683026 h 4704521"/>
              <a:gd name="connsiteX61" fmla="*/ 4180780 w 4194032"/>
              <a:gd name="connsiteY61" fmla="*/ 1325217 h 4704521"/>
              <a:gd name="connsiteX62" fmla="*/ 4167528 w 4194032"/>
              <a:gd name="connsiteY62" fmla="*/ 1258956 h 4704521"/>
              <a:gd name="connsiteX63" fmla="*/ 4141023 w 4194032"/>
              <a:gd name="connsiteY63" fmla="*/ 954156 h 4704521"/>
              <a:gd name="connsiteX64" fmla="*/ 4114519 w 4194032"/>
              <a:gd name="connsiteY64" fmla="*/ 901147 h 4704521"/>
              <a:gd name="connsiteX65" fmla="*/ 4074762 w 4194032"/>
              <a:gd name="connsiteY65" fmla="*/ 808382 h 4704521"/>
              <a:gd name="connsiteX66" fmla="*/ 4008502 w 4194032"/>
              <a:gd name="connsiteY66" fmla="*/ 689113 h 4704521"/>
              <a:gd name="connsiteX67" fmla="*/ 3875980 w 4194032"/>
              <a:gd name="connsiteY67" fmla="*/ 636104 h 4704521"/>
              <a:gd name="connsiteX68" fmla="*/ 3796467 w 4194032"/>
              <a:gd name="connsiteY68" fmla="*/ 596347 h 4704521"/>
              <a:gd name="connsiteX69" fmla="*/ 3663945 w 4194032"/>
              <a:gd name="connsiteY69" fmla="*/ 556591 h 4704521"/>
              <a:gd name="connsiteX70" fmla="*/ 3584432 w 4194032"/>
              <a:gd name="connsiteY70" fmla="*/ 543339 h 4704521"/>
              <a:gd name="connsiteX71" fmla="*/ 3412154 w 4194032"/>
              <a:gd name="connsiteY71" fmla="*/ 450573 h 4704521"/>
              <a:gd name="connsiteX72" fmla="*/ 3332641 w 4194032"/>
              <a:gd name="connsiteY72" fmla="*/ 424069 h 4704521"/>
              <a:gd name="connsiteX73" fmla="*/ 3239876 w 4194032"/>
              <a:gd name="connsiteY73" fmla="*/ 384313 h 4704521"/>
              <a:gd name="connsiteX74" fmla="*/ 2971519 w 4194032"/>
              <a:gd name="connsiteY74" fmla="*/ 337930 h 4704521"/>
              <a:gd name="connsiteX75" fmla="*/ 2731166 w 4194032"/>
              <a:gd name="connsiteY7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41023 w 4194032"/>
              <a:gd name="connsiteY56" fmla="*/ 1948069 h 4704521"/>
              <a:gd name="connsiteX57" fmla="*/ 4154276 w 4194032"/>
              <a:gd name="connsiteY57" fmla="*/ 1868556 h 4704521"/>
              <a:gd name="connsiteX58" fmla="*/ 4167528 w 4194032"/>
              <a:gd name="connsiteY58" fmla="*/ 1815547 h 4704521"/>
              <a:gd name="connsiteX59" fmla="*/ 4194032 w 4194032"/>
              <a:gd name="connsiteY59" fmla="*/ 1683026 h 4704521"/>
              <a:gd name="connsiteX60" fmla="*/ 4180780 w 4194032"/>
              <a:gd name="connsiteY60" fmla="*/ 1325217 h 4704521"/>
              <a:gd name="connsiteX61" fmla="*/ 4167528 w 4194032"/>
              <a:gd name="connsiteY61" fmla="*/ 1258956 h 4704521"/>
              <a:gd name="connsiteX62" fmla="*/ 4141023 w 4194032"/>
              <a:gd name="connsiteY62" fmla="*/ 954156 h 4704521"/>
              <a:gd name="connsiteX63" fmla="*/ 4114519 w 4194032"/>
              <a:gd name="connsiteY63" fmla="*/ 901147 h 4704521"/>
              <a:gd name="connsiteX64" fmla="*/ 4074762 w 4194032"/>
              <a:gd name="connsiteY64" fmla="*/ 808382 h 4704521"/>
              <a:gd name="connsiteX65" fmla="*/ 4008502 w 4194032"/>
              <a:gd name="connsiteY65" fmla="*/ 689113 h 4704521"/>
              <a:gd name="connsiteX66" fmla="*/ 3875980 w 4194032"/>
              <a:gd name="connsiteY66" fmla="*/ 636104 h 4704521"/>
              <a:gd name="connsiteX67" fmla="*/ 3796467 w 4194032"/>
              <a:gd name="connsiteY67" fmla="*/ 596347 h 4704521"/>
              <a:gd name="connsiteX68" fmla="*/ 3663945 w 4194032"/>
              <a:gd name="connsiteY68" fmla="*/ 556591 h 4704521"/>
              <a:gd name="connsiteX69" fmla="*/ 3584432 w 4194032"/>
              <a:gd name="connsiteY69" fmla="*/ 543339 h 4704521"/>
              <a:gd name="connsiteX70" fmla="*/ 3412154 w 4194032"/>
              <a:gd name="connsiteY70" fmla="*/ 450573 h 4704521"/>
              <a:gd name="connsiteX71" fmla="*/ 3332641 w 4194032"/>
              <a:gd name="connsiteY71" fmla="*/ 424069 h 4704521"/>
              <a:gd name="connsiteX72" fmla="*/ 3239876 w 4194032"/>
              <a:gd name="connsiteY72" fmla="*/ 384313 h 4704521"/>
              <a:gd name="connsiteX73" fmla="*/ 2971519 w 4194032"/>
              <a:gd name="connsiteY73" fmla="*/ 337930 h 4704521"/>
              <a:gd name="connsiteX74" fmla="*/ 2731166 w 4194032"/>
              <a:gd name="connsiteY7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54276 w 4194032"/>
              <a:gd name="connsiteY56" fmla="*/ 1868556 h 4704521"/>
              <a:gd name="connsiteX57" fmla="*/ 4167528 w 4194032"/>
              <a:gd name="connsiteY57" fmla="*/ 1815547 h 4704521"/>
              <a:gd name="connsiteX58" fmla="*/ 4194032 w 4194032"/>
              <a:gd name="connsiteY58" fmla="*/ 1683026 h 4704521"/>
              <a:gd name="connsiteX59" fmla="*/ 4180780 w 4194032"/>
              <a:gd name="connsiteY59" fmla="*/ 1325217 h 4704521"/>
              <a:gd name="connsiteX60" fmla="*/ 4167528 w 4194032"/>
              <a:gd name="connsiteY60" fmla="*/ 1258956 h 4704521"/>
              <a:gd name="connsiteX61" fmla="*/ 4141023 w 4194032"/>
              <a:gd name="connsiteY61" fmla="*/ 954156 h 4704521"/>
              <a:gd name="connsiteX62" fmla="*/ 4114519 w 4194032"/>
              <a:gd name="connsiteY62" fmla="*/ 901147 h 4704521"/>
              <a:gd name="connsiteX63" fmla="*/ 4074762 w 4194032"/>
              <a:gd name="connsiteY63" fmla="*/ 808382 h 4704521"/>
              <a:gd name="connsiteX64" fmla="*/ 4008502 w 4194032"/>
              <a:gd name="connsiteY64" fmla="*/ 689113 h 4704521"/>
              <a:gd name="connsiteX65" fmla="*/ 3875980 w 4194032"/>
              <a:gd name="connsiteY65" fmla="*/ 636104 h 4704521"/>
              <a:gd name="connsiteX66" fmla="*/ 3796467 w 4194032"/>
              <a:gd name="connsiteY66" fmla="*/ 596347 h 4704521"/>
              <a:gd name="connsiteX67" fmla="*/ 3663945 w 4194032"/>
              <a:gd name="connsiteY67" fmla="*/ 556591 h 4704521"/>
              <a:gd name="connsiteX68" fmla="*/ 3584432 w 4194032"/>
              <a:gd name="connsiteY68" fmla="*/ 543339 h 4704521"/>
              <a:gd name="connsiteX69" fmla="*/ 3412154 w 4194032"/>
              <a:gd name="connsiteY69" fmla="*/ 450573 h 4704521"/>
              <a:gd name="connsiteX70" fmla="*/ 3332641 w 4194032"/>
              <a:gd name="connsiteY70" fmla="*/ 424069 h 4704521"/>
              <a:gd name="connsiteX71" fmla="*/ 3239876 w 4194032"/>
              <a:gd name="connsiteY71" fmla="*/ 384313 h 4704521"/>
              <a:gd name="connsiteX72" fmla="*/ 2971519 w 4194032"/>
              <a:gd name="connsiteY72" fmla="*/ 337930 h 4704521"/>
              <a:gd name="connsiteX73" fmla="*/ 2731166 w 4194032"/>
              <a:gd name="connsiteY7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54276 w 4194032"/>
              <a:gd name="connsiteY56" fmla="*/ 1868556 h 4704521"/>
              <a:gd name="connsiteX57" fmla="*/ 4194032 w 4194032"/>
              <a:gd name="connsiteY57" fmla="*/ 1683026 h 4704521"/>
              <a:gd name="connsiteX58" fmla="*/ 4180780 w 4194032"/>
              <a:gd name="connsiteY58" fmla="*/ 1325217 h 4704521"/>
              <a:gd name="connsiteX59" fmla="*/ 4167528 w 4194032"/>
              <a:gd name="connsiteY59" fmla="*/ 1258956 h 4704521"/>
              <a:gd name="connsiteX60" fmla="*/ 4141023 w 4194032"/>
              <a:gd name="connsiteY60" fmla="*/ 954156 h 4704521"/>
              <a:gd name="connsiteX61" fmla="*/ 4114519 w 4194032"/>
              <a:gd name="connsiteY61" fmla="*/ 901147 h 4704521"/>
              <a:gd name="connsiteX62" fmla="*/ 4074762 w 4194032"/>
              <a:gd name="connsiteY62" fmla="*/ 808382 h 4704521"/>
              <a:gd name="connsiteX63" fmla="*/ 4008502 w 4194032"/>
              <a:gd name="connsiteY63" fmla="*/ 689113 h 4704521"/>
              <a:gd name="connsiteX64" fmla="*/ 3875980 w 4194032"/>
              <a:gd name="connsiteY64" fmla="*/ 636104 h 4704521"/>
              <a:gd name="connsiteX65" fmla="*/ 3796467 w 4194032"/>
              <a:gd name="connsiteY65" fmla="*/ 596347 h 4704521"/>
              <a:gd name="connsiteX66" fmla="*/ 3663945 w 4194032"/>
              <a:gd name="connsiteY66" fmla="*/ 556591 h 4704521"/>
              <a:gd name="connsiteX67" fmla="*/ 3584432 w 4194032"/>
              <a:gd name="connsiteY67" fmla="*/ 543339 h 4704521"/>
              <a:gd name="connsiteX68" fmla="*/ 3412154 w 4194032"/>
              <a:gd name="connsiteY68" fmla="*/ 450573 h 4704521"/>
              <a:gd name="connsiteX69" fmla="*/ 3332641 w 4194032"/>
              <a:gd name="connsiteY69" fmla="*/ 424069 h 4704521"/>
              <a:gd name="connsiteX70" fmla="*/ 3239876 w 4194032"/>
              <a:gd name="connsiteY70" fmla="*/ 384313 h 4704521"/>
              <a:gd name="connsiteX71" fmla="*/ 2971519 w 4194032"/>
              <a:gd name="connsiteY71" fmla="*/ 337930 h 4704521"/>
              <a:gd name="connsiteX72" fmla="*/ 2731166 w 4194032"/>
              <a:gd name="connsiteY7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67528 w 4194032"/>
              <a:gd name="connsiteY58" fmla="*/ 1258956 h 4704521"/>
              <a:gd name="connsiteX59" fmla="*/ 4141023 w 4194032"/>
              <a:gd name="connsiteY59" fmla="*/ 954156 h 4704521"/>
              <a:gd name="connsiteX60" fmla="*/ 4114519 w 4194032"/>
              <a:gd name="connsiteY60" fmla="*/ 901147 h 4704521"/>
              <a:gd name="connsiteX61" fmla="*/ 4074762 w 4194032"/>
              <a:gd name="connsiteY61" fmla="*/ 808382 h 4704521"/>
              <a:gd name="connsiteX62" fmla="*/ 4008502 w 4194032"/>
              <a:gd name="connsiteY62" fmla="*/ 689113 h 4704521"/>
              <a:gd name="connsiteX63" fmla="*/ 3875980 w 4194032"/>
              <a:gd name="connsiteY63" fmla="*/ 636104 h 4704521"/>
              <a:gd name="connsiteX64" fmla="*/ 3796467 w 4194032"/>
              <a:gd name="connsiteY64" fmla="*/ 596347 h 4704521"/>
              <a:gd name="connsiteX65" fmla="*/ 3663945 w 4194032"/>
              <a:gd name="connsiteY65" fmla="*/ 556591 h 4704521"/>
              <a:gd name="connsiteX66" fmla="*/ 3584432 w 4194032"/>
              <a:gd name="connsiteY66" fmla="*/ 543339 h 4704521"/>
              <a:gd name="connsiteX67" fmla="*/ 3412154 w 4194032"/>
              <a:gd name="connsiteY67" fmla="*/ 450573 h 4704521"/>
              <a:gd name="connsiteX68" fmla="*/ 3332641 w 4194032"/>
              <a:gd name="connsiteY68" fmla="*/ 424069 h 4704521"/>
              <a:gd name="connsiteX69" fmla="*/ 3239876 w 4194032"/>
              <a:gd name="connsiteY69" fmla="*/ 384313 h 4704521"/>
              <a:gd name="connsiteX70" fmla="*/ 2971519 w 4194032"/>
              <a:gd name="connsiteY70" fmla="*/ 337930 h 4704521"/>
              <a:gd name="connsiteX71" fmla="*/ 2731166 w 4194032"/>
              <a:gd name="connsiteY7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4008502 w 4194032"/>
              <a:gd name="connsiteY61" fmla="*/ 689113 h 4704521"/>
              <a:gd name="connsiteX62" fmla="*/ 3875980 w 4194032"/>
              <a:gd name="connsiteY62" fmla="*/ 636104 h 4704521"/>
              <a:gd name="connsiteX63" fmla="*/ 3796467 w 4194032"/>
              <a:gd name="connsiteY63" fmla="*/ 596347 h 4704521"/>
              <a:gd name="connsiteX64" fmla="*/ 3663945 w 4194032"/>
              <a:gd name="connsiteY64" fmla="*/ 556591 h 4704521"/>
              <a:gd name="connsiteX65" fmla="*/ 3584432 w 4194032"/>
              <a:gd name="connsiteY65" fmla="*/ 543339 h 4704521"/>
              <a:gd name="connsiteX66" fmla="*/ 3412154 w 4194032"/>
              <a:gd name="connsiteY66" fmla="*/ 450573 h 4704521"/>
              <a:gd name="connsiteX67" fmla="*/ 3332641 w 4194032"/>
              <a:gd name="connsiteY67" fmla="*/ 424069 h 4704521"/>
              <a:gd name="connsiteX68" fmla="*/ 3239876 w 4194032"/>
              <a:gd name="connsiteY68" fmla="*/ 384313 h 4704521"/>
              <a:gd name="connsiteX69" fmla="*/ 2971519 w 4194032"/>
              <a:gd name="connsiteY69" fmla="*/ 337930 h 4704521"/>
              <a:gd name="connsiteX70" fmla="*/ 2731166 w 4194032"/>
              <a:gd name="connsiteY7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4008502 w 4194032"/>
              <a:gd name="connsiteY61" fmla="*/ 689113 h 4704521"/>
              <a:gd name="connsiteX62" fmla="*/ 3875980 w 4194032"/>
              <a:gd name="connsiteY62" fmla="*/ 636104 h 4704521"/>
              <a:gd name="connsiteX63" fmla="*/ 3796467 w 4194032"/>
              <a:gd name="connsiteY63" fmla="*/ 596347 h 4704521"/>
              <a:gd name="connsiteX64" fmla="*/ 3584432 w 4194032"/>
              <a:gd name="connsiteY64" fmla="*/ 543339 h 4704521"/>
              <a:gd name="connsiteX65" fmla="*/ 3412154 w 4194032"/>
              <a:gd name="connsiteY65" fmla="*/ 450573 h 4704521"/>
              <a:gd name="connsiteX66" fmla="*/ 3332641 w 4194032"/>
              <a:gd name="connsiteY66" fmla="*/ 424069 h 4704521"/>
              <a:gd name="connsiteX67" fmla="*/ 3239876 w 4194032"/>
              <a:gd name="connsiteY67" fmla="*/ 384313 h 4704521"/>
              <a:gd name="connsiteX68" fmla="*/ 2971519 w 4194032"/>
              <a:gd name="connsiteY68" fmla="*/ 337930 h 4704521"/>
              <a:gd name="connsiteX69" fmla="*/ 2731166 w 4194032"/>
              <a:gd name="connsiteY6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3875980 w 4194032"/>
              <a:gd name="connsiteY61" fmla="*/ 636104 h 4704521"/>
              <a:gd name="connsiteX62" fmla="*/ 3796467 w 4194032"/>
              <a:gd name="connsiteY62" fmla="*/ 596347 h 4704521"/>
              <a:gd name="connsiteX63" fmla="*/ 3584432 w 4194032"/>
              <a:gd name="connsiteY63" fmla="*/ 543339 h 4704521"/>
              <a:gd name="connsiteX64" fmla="*/ 3412154 w 4194032"/>
              <a:gd name="connsiteY64" fmla="*/ 450573 h 4704521"/>
              <a:gd name="connsiteX65" fmla="*/ 3332641 w 4194032"/>
              <a:gd name="connsiteY65" fmla="*/ 424069 h 4704521"/>
              <a:gd name="connsiteX66" fmla="*/ 3239876 w 4194032"/>
              <a:gd name="connsiteY66" fmla="*/ 384313 h 4704521"/>
              <a:gd name="connsiteX67" fmla="*/ 2971519 w 4194032"/>
              <a:gd name="connsiteY67" fmla="*/ 337930 h 4704521"/>
              <a:gd name="connsiteX68" fmla="*/ 2731166 w 4194032"/>
              <a:gd name="connsiteY6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060432 w 4194032"/>
              <a:gd name="connsiteY38" fmla="*/ 4320208 h 4704521"/>
              <a:gd name="connsiteX39" fmla="*/ 2166449 w 4194032"/>
              <a:gd name="connsiteY39" fmla="*/ 4240695 h 4704521"/>
              <a:gd name="connsiteX40" fmla="*/ 2444745 w 4194032"/>
              <a:gd name="connsiteY40" fmla="*/ 4055165 h 4704521"/>
              <a:gd name="connsiteX41" fmla="*/ 2590519 w 4194032"/>
              <a:gd name="connsiteY41" fmla="*/ 3988904 h 4704521"/>
              <a:gd name="connsiteX42" fmla="*/ 2762797 w 4194032"/>
              <a:gd name="connsiteY42" fmla="*/ 3935895 h 4704521"/>
              <a:gd name="connsiteX43" fmla="*/ 2948328 w 4194032"/>
              <a:gd name="connsiteY43" fmla="*/ 3816626 h 4704521"/>
              <a:gd name="connsiteX44" fmla="*/ 3120606 w 4194032"/>
              <a:gd name="connsiteY44" fmla="*/ 3684104 h 4704521"/>
              <a:gd name="connsiteX45" fmla="*/ 3306136 w 4194032"/>
              <a:gd name="connsiteY45" fmla="*/ 3564834 h 4704521"/>
              <a:gd name="connsiteX46" fmla="*/ 3451910 w 4194032"/>
              <a:gd name="connsiteY46" fmla="*/ 3458817 h 4704521"/>
              <a:gd name="connsiteX47" fmla="*/ 3730206 w 4194032"/>
              <a:gd name="connsiteY47" fmla="*/ 3154017 h 4704521"/>
              <a:gd name="connsiteX48" fmla="*/ 3822971 w 4194032"/>
              <a:gd name="connsiteY48" fmla="*/ 3074504 h 4704521"/>
              <a:gd name="connsiteX49" fmla="*/ 3928989 w 4194032"/>
              <a:gd name="connsiteY49" fmla="*/ 2862469 h 4704521"/>
              <a:gd name="connsiteX50" fmla="*/ 3968745 w 4194032"/>
              <a:gd name="connsiteY50" fmla="*/ 2637182 h 4704521"/>
              <a:gd name="connsiteX51" fmla="*/ 4008502 w 4194032"/>
              <a:gd name="connsiteY51" fmla="*/ 2451652 h 4704521"/>
              <a:gd name="connsiteX52" fmla="*/ 4035006 w 4194032"/>
              <a:gd name="connsiteY52" fmla="*/ 2332382 h 4704521"/>
              <a:gd name="connsiteX53" fmla="*/ 4061510 w 4194032"/>
              <a:gd name="connsiteY53" fmla="*/ 2186608 h 4704521"/>
              <a:gd name="connsiteX54" fmla="*/ 4154276 w 4194032"/>
              <a:gd name="connsiteY54" fmla="*/ 1868556 h 4704521"/>
              <a:gd name="connsiteX55" fmla="*/ 4194032 w 4194032"/>
              <a:gd name="connsiteY55" fmla="*/ 1683026 h 4704521"/>
              <a:gd name="connsiteX56" fmla="*/ 4180780 w 4194032"/>
              <a:gd name="connsiteY56" fmla="*/ 1325217 h 4704521"/>
              <a:gd name="connsiteX57" fmla="*/ 4141023 w 4194032"/>
              <a:gd name="connsiteY57" fmla="*/ 954156 h 4704521"/>
              <a:gd name="connsiteX58" fmla="*/ 4114519 w 4194032"/>
              <a:gd name="connsiteY58" fmla="*/ 901147 h 4704521"/>
              <a:gd name="connsiteX59" fmla="*/ 4074762 w 4194032"/>
              <a:gd name="connsiteY59" fmla="*/ 808382 h 4704521"/>
              <a:gd name="connsiteX60" fmla="*/ 3875980 w 4194032"/>
              <a:gd name="connsiteY60" fmla="*/ 636104 h 4704521"/>
              <a:gd name="connsiteX61" fmla="*/ 3796467 w 4194032"/>
              <a:gd name="connsiteY61" fmla="*/ 596347 h 4704521"/>
              <a:gd name="connsiteX62" fmla="*/ 3584432 w 4194032"/>
              <a:gd name="connsiteY62" fmla="*/ 543339 h 4704521"/>
              <a:gd name="connsiteX63" fmla="*/ 3412154 w 4194032"/>
              <a:gd name="connsiteY63" fmla="*/ 450573 h 4704521"/>
              <a:gd name="connsiteX64" fmla="*/ 3332641 w 4194032"/>
              <a:gd name="connsiteY64" fmla="*/ 424069 h 4704521"/>
              <a:gd name="connsiteX65" fmla="*/ 3239876 w 4194032"/>
              <a:gd name="connsiteY65" fmla="*/ 384313 h 4704521"/>
              <a:gd name="connsiteX66" fmla="*/ 2971519 w 4194032"/>
              <a:gd name="connsiteY66" fmla="*/ 337930 h 4704521"/>
              <a:gd name="connsiteX67" fmla="*/ 2731166 w 4194032"/>
              <a:gd name="connsiteY6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978566 w 4194032"/>
              <a:gd name="connsiteY30" fmla="*/ 4300330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978566 w 4194032"/>
              <a:gd name="connsiteY30" fmla="*/ 4300330 h 4704521"/>
              <a:gd name="connsiteX31" fmla="*/ 1283366 w 4194032"/>
              <a:gd name="connsiteY31" fmla="*/ 430033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814728 w 4194032"/>
              <a:gd name="connsiteY32" fmla="*/ 4691269 h 4704521"/>
              <a:gd name="connsiteX33" fmla="*/ 1066519 w 4194032"/>
              <a:gd name="connsiteY33" fmla="*/ 4704521 h 4704521"/>
              <a:gd name="connsiteX34" fmla="*/ 1543597 w 4194032"/>
              <a:gd name="connsiteY34" fmla="*/ 4678017 h 4704521"/>
              <a:gd name="connsiteX35" fmla="*/ 1768884 w 4194032"/>
              <a:gd name="connsiteY35" fmla="*/ 4558747 h 4704521"/>
              <a:gd name="connsiteX36" fmla="*/ 2007423 w 4194032"/>
              <a:gd name="connsiteY36" fmla="*/ 4373217 h 4704521"/>
              <a:gd name="connsiteX37" fmla="*/ 2166449 w 4194032"/>
              <a:gd name="connsiteY37" fmla="*/ 4240695 h 4704521"/>
              <a:gd name="connsiteX38" fmla="*/ 2444745 w 4194032"/>
              <a:gd name="connsiteY38" fmla="*/ 4055165 h 4704521"/>
              <a:gd name="connsiteX39" fmla="*/ 2590519 w 4194032"/>
              <a:gd name="connsiteY39" fmla="*/ 3988904 h 4704521"/>
              <a:gd name="connsiteX40" fmla="*/ 2762797 w 4194032"/>
              <a:gd name="connsiteY40" fmla="*/ 3935895 h 4704521"/>
              <a:gd name="connsiteX41" fmla="*/ 2948328 w 4194032"/>
              <a:gd name="connsiteY41" fmla="*/ 3816626 h 4704521"/>
              <a:gd name="connsiteX42" fmla="*/ 3120606 w 4194032"/>
              <a:gd name="connsiteY42" fmla="*/ 3684104 h 4704521"/>
              <a:gd name="connsiteX43" fmla="*/ 3306136 w 4194032"/>
              <a:gd name="connsiteY43" fmla="*/ 3564834 h 4704521"/>
              <a:gd name="connsiteX44" fmla="*/ 3451910 w 4194032"/>
              <a:gd name="connsiteY44" fmla="*/ 3458817 h 4704521"/>
              <a:gd name="connsiteX45" fmla="*/ 3730206 w 4194032"/>
              <a:gd name="connsiteY45" fmla="*/ 3154017 h 4704521"/>
              <a:gd name="connsiteX46" fmla="*/ 3822971 w 4194032"/>
              <a:gd name="connsiteY46" fmla="*/ 3074504 h 4704521"/>
              <a:gd name="connsiteX47" fmla="*/ 3928989 w 4194032"/>
              <a:gd name="connsiteY47" fmla="*/ 2862469 h 4704521"/>
              <a:gd name="connsiteX48" fmla="*/ 3968745 w 4194032"/>
              <a:gd name="connsiteY48" fmla="*/ 2637182 h 4704521"/>
              <a:gd name="connsiteX49" fmla="*/ 4008502 w 4194032"/>
              <a:gd name="connsiteY49" fmla="*/ 2451652 h 4704521"/>
              <a:gd name="connsiteX50" fmla="*/ 4035006 w 4194032"/>
              <a:gd name="connsiteY50" fmla="*/ 2332382 h 4704521"/>
              <a:gd name="connsiteX51" fmla="*/ 4061510 w 4194032"/>
              <a:gd name="connsiteY51" fmla="*/ 2186608 h 4704521"/>
              <a:gd name="connsiteX52" fmla="*/ 4154276 w 4194032"/>
              <a:gd name="connsiteY52" fmla="*/ 1868556 h 4704521"/>
              <a:gd name="connsiteX53" fmla="*/ 4194032 w 4194032"/>
              <a:gd name="connsiteY53" fmla="*/ 1683026 h 4704521"/>
              <a:gd name="connsiteX54" fmla="*/ 4180780 w 4194032"/>
              <a:gd name="connsiteY54" fmla="*/ 1325217 h 4704521"/>
              <a:gd name="connsiteX55" fmla="*/ 4141023 w 4194032"/>
              <a:gd name="connsiteY55" fmla="*/ 954156 h 4704521"/>
              <a:gd name="connsiteX56" fmla="*/ 4114519 w 4194032"/>
              <a:gd name="connsiteY56" fmla="*/ 901147 h 4704521"/>
              <a:gd name="connsiteX57" fmla="*/ 4074762 w 4194032"/>
              <a:gd name="connsiteY57" fmla="*/ 808382 h 4704521"/>
              <a:gd name="connsiteX58" fmla="*/ 3875980 w 4194032"/>
              <a:gd name="connsiteY58" fmla="*/ 636104 h 4704521"/>
              <a:gd name="connsiteX59" fmla="*/ 3796467 w 4194032"/>
              <a:gd name="connsiteY59" fmla="*/ 596347 h 4704521"/>
              <a:gd name="connsiteX60" fmla="*/ 3584432 w 4194032"/>
              <a:gd name="connsiteY60" fmla="*/ 543339 h 4704521"/>
              <a:gd name="connsiteX61" fmla="*/ 3412154 w 4194032"/>
              <a:gd name="connsiteY61" fmla="*/ 450573 h 4704521"/>
              <a:gd name="connsiteX62" fmla="*/ 3332641 w 4194032"/>
              <a:gd name="connsiteY62" fmla="*/ 424069 h 4704521"/>
              <a:gd name="connsiteX63" fmla="*/ 3239876 w 4194032"/>
              <a:gd name="connsiteY63" fmla="*/ 384313 h 4704521"/>
              <a:gd name="connsiteX64" fmla="*/ 2971519 w 4194032"/>
              <a:gd name="connsiteY64" fmla="*/ 337930 h 4704521"/>
              <a:gd name="connsiteX65" fmla="*/ 2731166 w 4194032"/>
              <a:gd name="connsiteY6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1066519 w 4194032"/>
              <a:gd name="connsiteY32" fmla="*/ 4704521 h 4704521"/>
              <a:gd name="connsiteX33" fmla="*/ 1543597 w 4194032"/>
              <a:gd name="connsiteY33" fmla="*/ 4678017 h 4704521"/>
              <a:gd name="connsiteX34" fmla="*/ 1768884 w 4194032"/>
              <a:gd name="connsiteY34" fmla="*/ 4558747 h 4704521"/>
              <a:gd name="connsiteX35" fmla="*/ 2007423 w 4194032"/>
              <a:gd name="connsiteY35" fmla="*/ 4373217 h 4704521"/>
              <a:gd name="connsiteX36" fmla="*/ 2166449 w 4194032"/>
              <a:gd name="connsiteY36" fmla="*/ 4240695 h 4704521"/>
              <a:gd name="connsiteX37" fmla="*/ 2444745 w 4194032"/>
              <a:gd name="connsiteY37" fmla="*/ 4055165 h 4704521"/>
              <a:gd name="connsiteX38" fmla="*/ 2590519 w 4194032"/>
              <a:gd name="connsiteY38" fmla="*/ 3988904 h 4704521"/>
              <a:gd name="connsiteX39" fmla="*/ 2762797 w 4194032"/>
              <a:gd name="connsiteY39" fmla="*/ 3935895 h 4704521"/>
              <a:gd name="connsiteX40" fmla="*/ 2948328 w 4194032"/>
              <a:gd name="connsiteY40" fmla="*/ 3816626 h 4704521"/>
              <a:gd name="connsiteX41" fmla="*/ 3120606 w 4194032"/>
              <a:gd name="connsiteY41" fmla="*/ 3684104 h 4704521"/>
              <a:gd name="connsiteX42" fmla="*/ 3306136 w 4194032"/>
              <a:gd name="connsiteY42" fmla="*/ 3564834 h 4704521"/>
              <a:gd name="connsiteX43" fmla="*/ 3451910 w 4194032"/>
              <a:gd name="connsiteY43" fmla="*/ 3458817 h 4704521"/>
              <a:gd name="connsiteX44" fmla="*/ 3730206 w 4194032"/>
              <a:gd name="connsiteY44" fmla="*/ 3154017 h 4704521"/>
              <a:gd name="connsiteX45" fmla="*/ 3822971 w 4194032"/>
              <a:gd name="connsiteY45" fmla="*/ 3074504 h 4704521"/>
              <a:gd name="connsiteX46" fmla="*/ 3928989 w 4194032"/>
              <a:gd name="connsiteY46" fmla="*/ 2862469 h 4704521"/>
              <a:gd name="connsiteX47" fmla="*/ 3968745 w 4194032"/>
              <a:gd name="connsiteY47" fmla="*/ 2637182 h 4704521"/>
              <a:gd name="connsiteX48" fmla="*/ 4008502 w 4194032"/>
              <a:gd name="connsiteY48" fmla="*/ 2451652 h 4704521"/>
              <a:gd name="connsiteX49" fmla="*/ 4035006 w 4194032"/>
              <a:gd name="connsiteY49" fmla="*/ 2332382 h 4704521"/>
              <a:gd name="connsiteX50" fmla="*/ 4061510 w 4194032"/>
              <a:gd name="connsiteY50" fmla="*/ 2186608 h 4704521"/>
              <a:gd name="connsiteX51" fmla="*/ 4154276 w 4194032"/>
              <a:gd name="connsiteY51" fmla="*/ 1868556 h 4704521"/>
              <a:gd name="connsiteX52" fmla="*/ 4194032 w 4194032"/>
              <a:gd name="connsiteY52" fmla="*/ 1683026 h 4704521"/>
              <a:gd name="connsiteX53" fmla="*/ 4180780 w 4194032"/>
              <a:gd name="connsiteY53" fmla="*/ 1325217 h 4704521"/>
              <a:gd name="connsiteX54" fmla="*/ 4141023 w 4194032"/>
              <a:gd name="connsiteY54" fmla="*/ 954156 h 4704521"/>
              <a:gd name="connsiteX55" fmla="*/ 4114519 w 4194032"/>
              <a:gd name="connsiteY55" fmla="*/ 901147 h 4704521"/>
              <a:gd name="connsiteX56" fmla="*/ 4074762 w 4194032"/>
              <a:gd name="connsiteY56" fmla="*/ 808382 h 4704521"/>
              <a:gd name="connsiteX57" fmla="*/ 3875980 w 4194032"/>
              <a:gd name="connsiteY57" fmla="*/ 636104 h 4704521"/>
              <a:gd name="connsiteX58" fmla="*/ 3796467 w 4194032"/>
              <a:gd name="connsiteY58" fmla="*/ 596347 h 4704521"/>
              <a:gd name="connsiteX59" fmla="*/ 3584432 w 4194032"/>
              <a:gd name="connsiteY59" fmla="*/ 543339 h 4704521"/>
              <a:gd name="connsiteX60" fmla="*/ 3412154 w 4194032"/>
              <a:gd name="connsiteY60" fmla="*/ 450573 h 4704521"/>
              <a:gd name="connsiteX61" fmla="*/ 3332641 w 4194032"/>
              <a:gd name="connsiteY61" fmla="*/ 424069 h 4704521"/>
              <a:gd name="connsiteX62" fmla="*/ 3239876 w 4194032"/>
              <a:gd name="connsiteY62" fmla="*/ 384313 h 4704521"/>
              <a:gd name="connsiteX63" fmla="*/ 2971519 w 4194032"/>
              <a:gd name="connsiteY63" fmla="*/ 337930 h 4704521"/>
              <a:gd name="connsiteX64" fmla="*/ 2731166 w 4194032"/>
              <a:gd name="connsiteY64" fmla="*/ 337930 h 4704521"/>
              <a:gd name="connsiteX0" fmla="*/ 2731166 w 4194032"/>
              <a:gd name="connsiteY0" fmla="*/ 337930 h 4678017"/>
              <a:gd name="connsiteX1" fmla="*/ 2438119 w 4194032"/>
              <a:gd name="connsiteY1" fmla="*/ 414130 h 4678017"/>
              <a:gd name="connsiteX2" fmla="*/ 2139945 w 4194032"/>
              <a:gd name="connsiteY2" fmla="*/ 437321 h 4678017"/>
              <a:gd name="connsiteX3" fmla="*/ 1821893 w 4194032"/>
              <a:gd name="connsiteY3" fmla="*/ 318052 h 4678017"/>
              <a:gd name="connsiteX4" fmla="*/ 1662867 w 4194032"/>
              <a:gd name="connsiteY4" fmla="*/ 265043 h 4678017"/>
              <a:gd name="connsiteX5" fmla="*/ 1583354 w 4194032"/>
              <a:gd name="connsiteY5" fmla="*/ 238539 h 4678017"/>
              <a:gd name="connsiteX6" fmla="*/ 1437580 w 4194032"/>
              <a:gd name="connsiteY6" fmla="*/ 225287 h 4678017"/>
              <a:gd name="connsiteX7" fmla="*/ 1172536 w 4194032"/>
              <a:gd name="connsiteY7" fmla="*/ 198782 h 4678017"/>
              <a:gd name="connsiteX8" fmla="*/ 1079771 w 4194032"/>
              <a:gd name="connsiteY8" fmla="*/ 159026 h 4678017"/>
              <a:gd name="connsiteX9" fmla="*/ 960502 w 4194032"/>
              <a:gd name="connsiteY9" fmla="*/ 106017 h 4678017"/>
              <a:gd name="connsiteX10" fmla="*/ 854484 w 4194032"/>
              <a:gd name="connsiteY10" fmla="*/ 66260 h 4678017"/>
              <a:gd name="connsiteX11" fmla="*/ 735215 w 4194032"/>
              <a:gd name="connsiteY11" fmla="*/ 0 h 4678017"/>
              <a:gd name="connsiteX12" fmla="*/ 509928 w 4194032"/>
              <a:gd name="connsiteY12" fmla="*/ 39756 h 4678017"/>
              <a:gd name="connsiteX13" fmla="*/ 443667 w 4194032"/>
              <a:gd name="connsiteY13" fmla="*/ 119269 h 4678017"/>
              <a:gd name="connsiteX14" fmla="*/ 364154 w 4194032"/>
              <a:gd name="connsiteY14" fmla="*/ 198782 h 4678017"/>
              <a:gd name="connsiteX15" fmla="*/ 284641 w 4194032"/>
              <a:gd name="connsiteY15" fmla="*/ 304800 h 4678017"/>
              <a:gd name="connsiteX16" fmla="*/ 258136 w 4194032"/>
              <a:gd name="connsiteY16" fmla="*/ 530087 h 4678017"/>
              <a:gd name="connsiteX17" fmla="*/ 244884 w 4194032"/>
              <a:gd name="connsiteY17" fmla="*/ 874643 h 4678017"/>
              <a:gd name="connsiteX18" fmla="*/ 231632 w 4194032"/>
              <a:gd name="connsiteY18" fmla="*/ 1033669 h 4678017"/>
              <a:gd name="connsiteX19" fmla="*/ 178623 w 4194032"/>
              <a:gd name="connsiteY19" fmla="*/ 1219200 h 4678017"/>
              <a:gd name="connsiteX20" fmla="*/ 125615 w 4194032"/>
              <a:gd name="connsiteY20" fmla="*/ 1404730 h 4678017"/>
              <a:gd name="connsiteX21" fmla="*/ 112362 w 4194032"/>
              <a:gd name="connsiteY21" fmla="*/ 1590260 h 4678017"/>
              <a:gd name="connsiteX22" fmla="*/ 85858 w 4194032"/>
              <a:gd name="connsiteY22" fmla="*/ 1789043 h 4678017"/>
              <a:gd name="connsiteX23" fmla="*/ 59354 w 4194032"/>
              <a:gd name="connsiteY23" fmla="*/ 2014330 h 4678017"/>
              <a:gd name="connsiteX24" fmla="*/ 46102 w 4194032"/>
              <a:gd name="connsiteY24" fmla="*/ 2319130 h 4678017"/>
              <a:gd name="connsiteX25" fmla="*/ 32849 w 4194032"/>
              <a:gd name="connsiteY25" fmla="*/ 2557669 h 4678017"/>
              <a:gd name="connsiteX26" fmla="*/ 19597 w 4194032"/>
              <a:gd name="connsiteY26" fmla="*/ 2981739 h 4678017"/>
              <a:gd name="connsiteX27" fmla="*/ 46102 w 4194032"/>
              <a:gd name="connsiteY27" fmla="*/ 3922643 h 4678017"/>
              <a:gd name="connsiteX28" fmla="*/ 85858 w 4194032"/>
              <a:gd name="connsiteY28" fmla="*/ 4055165 h 4678017"/>
              <a:gd name="connsiteX29" fmla="*/ 191876 w 4194032"/>
              <a:gd name="connsiteY29" fmla="*/ 4346713 h 4678017"/>
              <a:gd name="connsiteX30" fmla="*/ 673766 w 4194032"/>
              <a:gd name="connsiteY30" fmla="*/ 4452730 h 4678017"/>
              <a:gd name="connsiteX31" fmla="*/ 1283366 w 4194032"/>
              <a:gd name="connsiteY31" fmla="*/ 4300330 h 4678017"/>
              <a:gd name="connsiteX32" fmla="*/ 1543597 w 4194032"/>
              <a:gd name="connsiteY32" fmla="*/ 4678017 h 4678017"/>
              <a:gd name="connsiteX33" fmla="*/ 1768884 w 4194032"/>
              <a:gd name="connsiteY33" fmla="*/ 4558747 h 4678017"/>
              <a:gd name="connsiteX34" fmla="*/ 2007423 w 4194032"/>
              <a:gd name="connsiteY34" fmla="*/ 4373217 h 4678017"/>
              <a:gd name="connsiteX35" fmla="*/ 2166449 w 4194032"/>
              <a:gd name="connsiteY35" fmla="*/ 4240695 h 4678017"/>
              <a:gd name="connsiteX36" fmla="*/ 2444745 w 4194032"/>
              <a:gd name="connsiteY36" fmla="*/ 4055165 h 4678017"/>
              <a:gd name="connsiteX37" fmla="*/ 2590519 w 4194032"/>
              <a:gd name="connsiteY37" fmla="*/ 3988904 h 4678017"/>
              <a:gd name="connsiteX38" fmla="*/ 2762797 w 4194032"/>
              <a:gd name="connsiteY38" fmla="*/ 3935895 h 4678017"/>
              <a:gd name="connsiteX39" fmla="*/ 2948328 w 4194032"/>
              <a:gd name="connsiteY39" fmla="*/ 3816626 h 4678017"/>
              <a:gd name="connsiteX40" fmla="*/ 3120606 w 4194032"/>
              <a:gd name="connsiteY40" fmla="*/ 3684104 h 4678017"/>
              <a:gd name="connsiteX41" fmla="*/ 3306136 w 4194032"/>
              <a:gd name="connsiteY41" fmla="*/ 3564834 h 4678017"/>
              <a:gd name="connsiteX42" fmla="*/ 3451910 w 4194032"/>
              <a:gd name="connsiteY42" fmla="*/ 3458817 h 4678017"/>
              <a:gd name="connsiteX43" fmla="*/ 3730206 w 4194032"/>
              <a:gd name="connsiteY43" fmla="*/ 3154017 h 4678017"/>
              <a:gd name="connsiteX44" fmla="*/ 3822971 w 4194032"/>
              <a:gd name="connsiteY44" fmla="*/ 3074504 h 4678017"/>
              <a:gd name="connsiteX45" fmla="*/ 3928989 w 4194032"/>
              <a:gd name="connsiteY45" fmla="*/ 2862469 h 4678017"/>
              <a:gd name="connsiteX46" fmla="*/ 3968745 w 4194032"/>
              <a:gd name="connsiteY46" fmla="*/ 2637182 h 4678017"/>
              <a:gd name="connsiteX47" fmla="*/ 4008502 w 4194032"/>
              <a:gd name="connsiteY47" fmla="*/ 2451652 h 4678017"/>
              <a:gd name="connsiteX48" fmla="*/ 4035006 w 4194032"/>
              <a:gd name="connsiteY48" fmla="*/ 2332382 h 4678017"/>
              <a:gd name="connsiteX49" fmla="*/ 4061510 w 4194032"/>
              <a:gd name="connsiteY49" fmla="*/ 2186608 h 4678017"/>
              <a:gd name="connsiteX50" fmla="*/ 4154276 w 4194032"/>
              <a:gd name="connsiteY50" fmla="*/ 1868556 h 4678017"/>
              <a:gd name="connsiteX51" fmla="*/ 4194032 w 4194032"/>
              <a:gd name="connsiteY51" fmla="*/ 1683026 h 4678017"/>
              <a:gd name="connsiteX52" fmla="*/ 4180780 w 4194032"/>
              <a:gd name="connsiteY52" fmla="*/ 1325217 h 4678017"/>
              <a:gd name="connsiteX53" fmla="*/ 4141023 w 4194032"/>
              <a:gd name="connsiteY53" fmla="*/ 954156 h 4678017"/>
              <a:gd name="connsiteX54" fmla="*/ 4114519 w 4194032"/>
              <a:gd name="connsiteY54" fmla="*/ 901147 h 4678017"/>
              <a:gd name="connsiteX55" fmla="*/ 4074762 w 4194032"/>
              <a:gd name="connsiteY55" fmla="*/ 808382 h 4678017"/>
              <a:gd name="connsiteX56" fmla="*/ 3875980 w 4194032"/>
              <a:gd name="connsiteY56" fmla="*/ 636104 h 4678017"/>
              <a:gd name="connsiteX57" fmla="*/ 3796467 w 4194032"/>
              <a:gd name="connsiteY57" fmla="*/ 596347 h 4678017"/>
              <a:gd name="connsiteX58" fmla="*/ 3584432 w 4194032"/>
              <a:gd name="connsiteY58" fmla="*/ 543339 h 4678017"/>
              <a:gd name="connsiteX59" fmla="*/ 3412154 w 4194032"/>
              <a:gd name="connsiteY59" fmla="*/ 450573 h 4678017"/>
              <a:gd name="connsiteX60" fmla="*/ 3332641 w 4194032"/>
              <a:gd name="connsiteY60" fmla="*/ 424069 h 4678017"/>
              <a:gd name="connsiteX61" fmla="*/ 3239876 w 4194032"/>
              <a:gd name="connsiteY61" fmla="*/ 384313 h 4678017"/>
              <a:gd name="connsiteX62" fmla="*/ 2971519 w 4194032"/>
              <a:gd name="connsiteY62" fmla="*/ 337930 h 4678017"/>
              <a:gd name="connsiteX63" fmla="*/ 2731166 w 4194032"/>
              <a:gd name="connsiteY63" fmla="*/ 337930 h 4678017"/>
              <a:gd name="connsiteX0" fmla="*/ 2731166 w 4194032"/>
              <a:gd name="connsiteY0" fmla="*/ 337930 h 4558747"/>
              <a:gd name="connsiteX1" fmla="*/ 2438119 w 4194032"/>
              <a:gd name="connsiteY1" fmla="*/ 414130 h 4558747"/>
              <a:gd name="connsiteX2" fmla="*/ 2139945 w 4194032"/>
              <a:gd name="connsiteY2" fmla="*/ 437321 h 4558747"/>
              <a:gd name="connsiteX3" fmla="*/ 1821893 w 4194032"/>
              <a:gd name="connsiteY3" fmla="*/ 318052 h 4558747"/>
              <a:gd name="connsiteX4" fmla="*/ 1662867 w 4194032"/>
              <a:gd name="connsiteY4" fmla="*/ 265043 h 4558747"/>
              <a:gd name="connsiteX5" fmla="*/ 1583354 w 4194032"/>
              <a:gd name="connsiteY5" fmla="*/ 238539 h 4558747"/>
              <a:gd name="connsiteX6" fmla="*/ 1437580 w 4194032"/>
              <a:gd name="connsiteY6" fmla="*/ 225287 h 4558747"/>
              <a:gd name="connsiteX7" fmla="*/ 1172536 w 4194032"/>
              <a:gd name="connsiteY7" fmla="*/ 198782 h 4558747"/>
              <a:gd name="connsiteX8" fmla="*/ 1079771 w 4194032"/>
              <a:gd name="connsiteY8" fmla="*/ 159026 h 4558747"/>
              <a:gd name="connsiteX9" fmla="*/ 960502 w 4194032"/>
              <a:gd name="connsiteY9" fmla="*/ 106017 h 4558747"/>
              <a:gd name="connsiteX10" fmla="*/ 854484 w 4194032"/>
              <a:gd name="connsiteY10" fmla="*/ 66260 h 4558747"/>
              <a:gd name="connsiteX11" fmla="*/ 735215 w 4194032"/>
              <a:gd name="connsiteY11" fmla="*/ 0 h 4558747"/>
              <a:gd name="connsiteX12" fmla="*/ 509928 w 4194032"/>
              <a:gd name="connsiteY12" fmla="*/ 39756 h 4558747"/>
              <a:gd name="connsiteX13" fmla="*/ 443667 w 4194032"/>
              <a:gd name="connsiteY13" fmla="*/ 119269 h 4558747"/>
              <a:gd name="connsiteX14" fmla="*/ 364154 w 4194032"/>
              <a:gd name="connsiteY14" fmla="*/ 198782 h 4558747"/>
              <a:gd name="connsiteX15" fmla="*/ 284641 w 4194032"/>
              <a:gd name="connsiteY15" fmla="*/ 304800 h 4558747"/>
              <a:gd name="connsiteX16" fmla="*/ 258136 w 4194032"/>
              <a:gd name="connsiteY16" fmla="*/ 530087 h 4558747"/>
              <a:gd name="connsiteX17" fmla="*/ 244884 w 4194032"/>
              <a:gd name="connsiteY17" fmla="*/ 874643 h 4558747"/>
              <a:gd name="connsiteX18" fmla="*/ 231632 w 4194032"/>
              <a:gd name="connsiteY18" fmla="*/ 1033669 h 4558747"/>
              <a:gd name="connsiteX19" fmla="*/ 178623 w 4194032"/>
              <a:gd name="connsiteY19" fmla="*/ 1219200 h 4558747"/>
              <a:gd name="connsiteX20" fmla="*/ 125615 w 4194032"/>
              <a:gd name="connsiteY20" fmla="*/ 1404730 h 4558747"/>
              <a:gd name="connsiteX21" fmla="*/ 112362 w 4194032"/>
              <a:gd name="connsiteY21" fmla="*/ 1590260 h 4558747"/>
              <a:gd name="connsiteX22" fmla="*/ 85858 w 4194032"/>
              <a:gd name="connsiteY22" fmla="*/ 1789043 h 4558747"/>
              <a:gd name="connsiteX23" fmla="*/ 59354 w 4194032"/>
              <a:gd name="connsiteY23" fmla="*/ 2014330 h 4558747"/>
              <a:gd name="connsiteX24" fmla="*/ 46102 w 4194032"/>
              <a:gd name="connsiteY24" fmla="*/ 2319130 h 4558747"/>
              <a:gd name="connsiteX25" fmla="*/ 32849 w 4194032"/>
              <a:gd name="connsiteY25" fmla="*/ 2557669 h 4558747"/>
              <a:gd name="connsiteX26" fmla="*/ 19597 w 4194032"/>
              <a:gd name="connsiteY26" fmla="*/ 2981739 h 4558747"/>
              <a:gd name="connsiteX27" fmla="*/ 46102 w 4194032"/>
              <a:gd name="connsiteY27" fmla="*/ 3922643 h 4558747"/>
              <a:gd name="connsiteX28" fmla="*/ 85858 w 4194032"/>
              <a:gd name="connsiteY28" fmla="*/ 4055165 h 4558747"/>
              <a:gd name="connsiteX29" fmla="*/ 191876 w 4194032"/>
              <a:gd name="connsiteY29" fmla="*/ 4346713 h 4558747"/>
              <a:gd name="connsiteX30" fmla="*/ 673766 w 4194032"/>
              <a:gd name="connsiteY30" fmla="*/ 4452730 h 4558747"/>
              <a:gd name="connsiteX31" fmla="*/ 1283366 w 4194032"/>
              <a:gd name="connsiteY31" fmla="*/ 4300330 h 4558747"/>
              <a:gd name="connsiteX32" fmla="*/ 1768884 w 4194032"/>
              <a:gd name="connsiteY32" fmla="*/ 4558747 h 4558747"/>
              <a:gd name="connsiteX33" fmla="*/ 2007423 w 4194032"/>
              <a:gd name="connsiteY33" fmla="*/ 4373217 h 4558747"/>
              <a:gd name="connsiteX34" fmla="*/ 2166449 w 4194032"/>
              <a:gd name="connsiteY34" fmla="*/ 4240695 h 4558747"/>
              <a:gd name="connsiteX35" fmla="*/ 2444745 w 4194032"/>
              <a:gd name="connsiteY35" fmla="*/ 4055165 h 4558747"/>
              <a:gd name="connsiteX36" fmla="*/ 2590519 w 4194032"/>
              <a:gd name="connsiteY36" fmla="*/ 3988904 h 4558747"/>
              <a:gd name="connsiteX37" fmla="*/ 2762797 w 4194032"/>
              <a:gd name="connsiteY37" fmla="*/ 3935895 h 4558747"/>
              <a:gd name="connsiteX38" fmla="*/ 2948328 w 4194032"/>
              <a:gd name="connsiteY38" fmla="*/ 3816626 h 4558747"/>
              <a:gd name="connsiteX39" fmla="*/ 3120606 w 4194032"/>
              <a:gd name="connsiteY39" fmla="*/ 3684104 h 4558747"/>
              <a:gd name="connsiteX40" fmla="*/ 3306136 w 4194032"/>
              <a:gd name="connsiteY40" fmla="*/ 3564834 h 4558747"/>
              <a:gd name="connsiteX41" fmla="*/ 3451910 w 4194032"/>
              <a:gd name="connsiteY41" fmla="*/ 3458817 h 4558747"/>
              <a:gd name="connsiteX42" fmla="*/ 3730206 w 4194032"/>
              <a:gd name="connsiteY42" fmla="*/ 3154017 h 4558747"/>
              <a:gd name="connsiteX43" fmla="*/ 3822971 w 4194032"/>
              <a:gd name="connsiteY43" fmla="*/ 3074504 h 4558747"/>
              <a:gd name="connsiteX44" fmla="*/ 3928989 w 4194032"/>
              <a:gd name="connsiteY44" fmla="*/ 2862469 h 4558747"/>
              <a:gd name="connsiteX45" fmla="*/ 3968745 w 4194032"/>
              <a:gd name="connsiteY45" fmla="*/ 2637182 h 4558747"/>
              <a:gd name="connsiteX46" fmla="*/ 4008502 w 4194032"/>
              <a:gd name="connsiteY46" fmla="*/ 2451652 h 4558747"/>
              <a:gd name="connsiteX47" fmla="*/ 4035006 w 4194032"/>
              <a:gd name="connsiteY47" fmla="*/ 2332382 h 4558747"/>
              <a:gd name="connsiteX48" fmla="*/ 4061510 w 4194032"/>
              <a:gd name="connsiteY48" fmla="*/ 2186608 h 4558747"/>
              <a:gd name="connsiteX49" fmla="*/ 4154276 w 4194032"/>
              <a:gd name="connsiteY49" fmla="*/ 1868556 h 4558747"/>
              <a:gd name="connsiteX50" fmla="*/ 4194032 w 4194032"/>
              <a:gd name="connsiteY50" fmla="*/ 1683026 h 4558747"/>
              <a:gd name="connsiteX51" fmla="*/ 4180780 w 4194032"/>
              <a:gd name="connsiteY51" fmla="*/ 1325217 h 4558747"/>
              <a:gd name="connsiteX52" fmla="*/ 4141023 w 4194032"/>
              <a:gd name="connsiteY52" fmla="*/ 954156 h 4558747"/>
              <a:gd name="connsiteX53" fmla="*/ 4114519 w 4194032"/>
              <a:gd name="connsiteY53" fmla="*/ 901147 h 4558747"/>
              <a:gd name="connsiteX54" fmla="*/ 4074762 w 4194032"/>
              <a:gd name="connsiteY54" fmla="*/ 808382 h 4558747"/>
              <a:gd name="connsiteX55" fmla="*/ 3875980 w 4194032"/>
              <a:gd name="connsiteY55" fmla="*/ 636104 h 4558747"/>
              <a:gd name="connsiteX56" fmla="*/ 3796467 w 4194032"/>
              <a:gd name="connsiteY56" fmla="*/ 596347 h 4558747"/>
              <a:gd name="connsiteX57" fmla="*/ 3584432 w 4194032"/>
              <a:gd name="connsiteY57" fmla="*/ 543339 h 4558747"/>
              <a:gd name="connsiteX58" fmla="*/ 3412154 w 4194032"/>
              <a:gd name="connsiteY58" fmla="*/ 450573 h 4558747"/>
              <a:gd name="connsiteX59" fmla="*/ 3332641 w 4194032"/>
              <a:gd name="connsiteY59" fmla="*/ 424069 h 4558747"/>
              <a:gd name="connsiteX60" fmla="*/ 3239876 w 4194032"/>
              <a:gd name="connsiteY60" fmla="*/ 384313 h 4558747"/>
              <a:gd name="connsiteX61" fmla="*/ 2971519 w 4194032"/>
              <a:gd name="connsiteY61" fmla="*/ 337930 h 4558747"/>
              <a:gd name="connsiteX62" fmla="*/ 2731166 w 4194032"/>
              <a:gd name="connsiteY62" fmla="*/ 337930 h 4558747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007423 w 4194032"/>
              <a:gd name="connsiteY33" fmla="*/ 4373217 h 4479234"/>
              <a:gd name="connsiteX34" fmla="*/ 2166449 w 4194032"/>
              <a:gd name="connsiteY34" fmla="*/ 4240695 h 4479234"/>
              <a:gd name="connsiteX35" fmla="*/ 2444745 w 4194032"/>
              <a:gd name="connsiteY35" fmla="*/ 4055165 h 4479234"/>
              <a:gd name="connsiteX36" fmla="*/ 2590519 w 4194032"/>
              <a:gd name="connsiteY36" fmla="*/ 3988904 h 4479234"/>
              <a:gd name="connsiteX37" fmla="*/ 2762797 w 4194032"/>
              <a:gd name="connsiteY37" fmla="*/ 3935895 h 4479234"/>
              <a:gd name="connsiteX38" fmla="*/ 2948328 w 4194032"/>
              <a:gd name="connsiteY38" fmla="*/ 3816626 h 4479234"/>
              <a:gd name="connsiteX39" fmla="*/ 3120606 w 4194032"/>
              <a:gd name="connsiteY39" fmla="*/ 3684104 h 4479234"/>
              <a:gd name="connsiteX40" fmla="*/ 3306136 w 4194032"/>
              <a:gd name="connsiteY40" fmla="*/ 3564834 h 4479234"/>
              <a:gd name="connsiteX41" fmla="*/ 3451910 w 4194032"/>
              <a:gd name="connsiteY41" fmla="*/ 3458817 h 4479234"/>
              <a:gd name="connsiteX42" fmla="*/ 3730206 w 4194032"/>
              <a:gd name="connsiteY42" fmla="*/ 3154017 h 4479234"/>
              <a:gd name="connsiteX43" fmla="*/ 3822971 w 4194032"/>
              <a:gd name="connsiteY43" fmla="*/ 3074504 h 4479234"/>
              <a:gd name="connsiteX44" fmla="*/ 3928989 w 4194032"/>
              <a:gd name="connsiteY44" fmla="*/ 2862469 h 4479234"/>
              <a:gd name="connsiteX45" fmla="*/ 3968745 w 4194032"/>
              <a:gd name="connsiteY45" fmla="*/ 2637182 h 4479234"/>
              <a:gd name="connsiteX46" fmla="*/ 4008502 w 4194032"/>
              <a:gd name="connsiteY46" fmla="*/ 2451652 h 4479234"/>
              <a:gd name="connsiteX47" fmla="*/ 4035006 w 4194032"/>
              <a:gd name="connsiteY47" fmla="*/ 2332382 h 4479234"/>
              <a:gd name="connsiteX48" fmla="*/ 4061510 w 4194032"/>
              <a:gd name="connsiteY48" fmla="*/ 2186608 h 4479234"/>
              <a:gd name="connsiteX49" fmla="*/ 4154276 w 4194032"/>
              <a:gd name="connsiteY49" fmla="*/ 1868556 h 4479234"/>
              <a:gd name="connsiteX50" fmla="*/ 4194032 w 4194032"/>
              <a:gd name="connsiteY50" fmla="*/ 1683026 h 4479234"/>
              <a:gd name="connsiteX51" fmla="*/ 4180780 w 4194032"/>
              <a:gd name="connsiteY51" fmla="*/ 1325217 h 4479234"/>
              <a:gd name="connsiteX52" fmla="*/ 4141023 w 4194032"/>
              <a:gd name="connsiteY52" fmla="*/ 954156 h 4479234"/>
              <a:gd name="connsiteX53" fmla="*/ 4114519 w 4194032"/>
              <a:gd name="connsiteY53" fmla="*/ 901147 h 4479234"/>
              <a:gd name="connsiteX54" fmla="*/ 4074762 w 4194032"/>
              <a:gd name="connsiteY54" fmla="*/ 808382 h 4479234"/>
              <a:gd name="connsiteX55" fmla="*/ 3875980 w 4194032"/>
              <a:gd name="connsiteY55" fmla="*/ 636104 h 4479234"/>
              <a:gd name="connsiteX56" fmla="*/ 3796467 w 4194032"/>
              <a:gd name="connsiteY56" fmla="*/ 596347 h 4479234"/>
              <a:gd name="connsiteX57" fmla="*/ 3584432 w 4194032"/>
              <a:gd name="connsiteY57" fmla="*/ 543339 h 4479234"/>
              <a:gd name="connsiteX58" fmla="*/ 3412154 w 4194032"/>
              <a:gd name="connsiteY58" fmla="*/ 450573 h 4479234"/>
              <a:gd name="connsiteX59" fmla="*/ 3332641 w 4194032"/>
              <a:gd name="connsiteY59" fmla="*/ 424069 h 4479234"/>
              <a:gd name="connsiteX60" fmla="*/ 3239876 w 4194032"/>
              <a:gd name="connsiteY60" fmla="*/ 384313 h 4479234"/>
              <a:gd name="connsiteX61" fmla="*/ 2971519 w 4194032"/>
              <a:gd name="connsiteY61" fmla="*/ 337930 h 4479234"/>
              <a:gd name="connsiteX62" fmla="*/ 2731166 w 4194032"/>
              <a:gd name="connsiteY62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822971 w 4194032"/>
              <a:gd name="connsiteY42" fmla="*/ 3074504 h 4479234"/>
              <a:gd name="connsiteX43" fmla="*/ 3928989 w 4194032"/>
              <a:gd name="connsiteY43" fmla="*/ 2862469 h 4479234"/>
              <a:gd name="connsiteX44" fmla="*/ 3968745 w 4194032"/>
              <a:gd name="connsiteY44" fmla="*/ 2637182 h 4479234"/>
              <a:gd name="connsiteX45" fmla="*/ 4008502 w 4194032"/>
              <a:gd name="connsiteY45" fmla="*/ 2451652 h 4479234"/>
              <a:gd name="connsiteX46" fmla="*/ 4035006 w 4194032"/>
              <a:gd name="connsiteY46" fmla="*/ 2332382 h 4479234"/>
              <a:gd name="connsiteX47" fmla="*/ 4061510 w 4194032"/>
              <a:gd name="connsiteY47" fmla="*/ 2186608 h 4479234"/>
              <a:gd name="connsiteX48" fmla="*/ 4154276 w 4194032"/>
              <a:gd name="connsiteY48" fmla="*/ 1868556 h 4479234"/>
              <a:gd name="connsiteX49" fmla="*/ 4194032 w 4194032"/>
              <a:gd name="connsiteY49" fmla="*/ 1683026 h 4479234"/>
              <a:gd name="connsiteX50" fmla="*/ 4180780 w 4194032"/>
              <a:gd name="connsiteY50" fmla="*/ 1325217 h 4479234"/>
              <a:gd name="connsiteX51" fmla="*/ 4141023 w 4194032"/>
              <a:gd name="connsiteY51" fmla="*/ 954156 h 4479234"/>
              <a:gd name="connsiteX52" fmla="*/ 4114519 w 4194032"/>
              <a:gd name="connsiteY52" fmla="*/ 901147 h 4479234"/>
              <a:gd name="connsiteX53" fmla="*/ 4074762 w 4194032"/>
              <a:gd name="connsiteY53" fmla="*/ 808382 h 4479234"/>
              <a:gd name="connsiteX54" fmla="*/ 3875980 w 4194032"/>
              <a:gd name="connsiteY54" fmla="*/ 636104 h 4479234"/>
              <a:gd name="connsiteX55" fmla="*/ 3796467 w 4194032"/>
              <a:gd name="connsiteY55" fmla="*/ 596347 h 4479234"/>
              <a:gd name="connsiteX56" fmla="*/ 3584432 w 4194032"/>
              <a:gd name="connsiteY56" fmla="*/ 543339 h 4479234"/>
              <a:gd name="connsiteX57" fmla="*/ 3412154 w 4194032"/>
              <a:gd name="connsiteY57" fmla="*/ 450573 h 4479234"/>
              <a:gd name="connsiteX58" fmla="*/ 3332641 w 4194032"/>
              <a:gd name="connsiteY58" fmla="*/ 424069 h 4479234"/>
              <a:gd name="connsiteX59" fmla="*/ 3239876 w 4194032"/>
              <a:gd name="connsiteY59" fmla="*/ 384313 h 4479234"/>
              <a:gd name="connsiteX60" fmla="*/ 2971519 w 4194032"/>
              <a:gd name="connsiteY60" fmla="*/ 337930 h 4479234"/>
              <a:gd name="connsiteX61" fmla="*/ 2731166 w 4194032"/>
              <a:gd name="connsiteY61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797966 w 4194032"/>
              <a:gd name="connsiteY42" fmla="*/ 3081130 h 4479234"/>
              <a:gd name="connsiteX43" fmla="*/ 3928989 w 4194032"/>
              <a:gd name="connsiteY43" fmla="*/ 2862469 h 4479234"/>
              <a:gd name="connsiteX44" fmla="*/ 3968745 w 4194032"/>
              <a:gd name="connsiteY44" fmla="*/ 2637182 h 4479234"/>
              <a:gd name="connsiteX45" fmla="*/ 4008502 w 4194032"/>
              <a:gd name="connsiteY45" fmla="*/ 2451652 h 4479234"/>
              <a:gd name="connsiteX46" fmla="*/ 4035006 w 4194032"/>
              <a:gd name="connsiteY46" fmla="*/ 2332382 h 4479234"/>
              <a:gd name="connsiteX47" fmla="*/ 4061510 w 4194032"/>
              <a:gd name="connsiteY47" fmla="*/ 2186608 h 4479234"/>
              <a:gd name="connsiteX48" fmla="*/ 4154276 w 4194032"/>
              <a:gd name="connsiteY48" fmla="*/ 1868556 h 4479234"/>
              <a:gd name="connsiteX49" fmla="*/ 4194032 w 4194032"/>
              <a:gd name="connsiteY49" fmla="*/ 1683026 h 4479234"/>
              <a:gd name="connsiteX50" fmla="*/ 4180780 w 4194032"/>
              <a:gd name="connsiteY50" fmla="*/ 1325217 h 4479234"/>
              <a:gd name="connsiteX51" fmla="*/ 4141023 w 4194032"/>
              <a:gd name="connsiteY51" fmla="*/ 954156 h 4479234"/>
              <a:gd name="connsiteX52" fmla="*/ 4114519 w 4194032"/>
              <a:gd name="connsiteY52" fmla="*/ 901147 h 4479234"/>
              <a:gd name="connsiteX53" fmla="*/ 4074762 w 4194032"/>
              <a:gd name="connsiteY53" fmla="*/ 808382 h 4479234"/>
              <a:gd name="connsiteX54" fmla="*/ 3875980 w 4194032"/>
              <a:gd name="connsiteY54" fmla="*/ 636104 h 4479234"/>
              <a:gd name="connsiteX55" fmla="*/ 3796467 w 4194032"/>
              <a:gd name="connsiteY55" fmla="*/ 596347 h 4479234"/>
              <a:gd name="connsiteX56" fmla="*/ 3584432 w 4194032"/>
              <a:gd name="connsiteY56" fmla="*/ 543339 h 4479234"/>
              <a:gd name="connsiteX57" fmla="*/ 3412154 w 4194032"/>
              <a:gd name="connsiteY57" fmla="*/ 450573 h 4479234"/>
              <a:gd name="connsiteX58" fmla="*/ 3332641 w 4194032"/>
              <a:gd name="connsiteY58" fmla="*/ 424069 h 4479234"/>
              <a:gd name="connsiteX59" fmla="*/ 3239876 w 4194032"/>
              <a:gd name="connsiteY59" fmla="*/ 384313 h 4479234"/>
              <a:gd name="connsiteX60" fmla="*/ 2971519 w 4194032"/>
              <a:gd name="connsiteY60" fmla="*/ 337930 h 4479234"/>
              <a:gd name="connsiteX61" fmla="*/ 2731166 w 4194032"/>
              <a:gd name="connsiteY61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928989 w 4194032"/>
              <a:gd name="connsiteY42" fmla="*/ 2862469 h 4479234"/>
              <a:gd name="connsiteX43" fmla="*/ 3968745 w 4194032"/>
              <a:gd name="connsiteY43" fmla="*/ 2637182 h 4479234"/>
              <a:gd name="connsiteX44" fmla="*/ 4008502 w 4194032"/>
              <a:gd name="connsiteY44" fmla="*/ 2451652 h 4479234"/>
              <a:gd name="connsiteX45" fmla="*/ 4035006 w 4194032"/>
              <a:gd name="connsiteY45" fmla="*/ 2332382 h 4479234"/>
              <a:gd name="connsiteX46" fmla="*/ 4061510 w 4194032"/>
              <a:gd name="connsiteY46" fmla="*/ 2186608 h 4479234"/>
              <a:gd name="connsiteX47" fmla="*/ 4154276 w 4194032"/>
              <a:gd name="connsiteY47" fmla="*/ 1868556 h 4479234"/>
              <a:gd name="connsiteX48" fmla="*/ 4194032 w 4194032"/>
              <a:gd name="connsiteY48" fmla="*/ 1683026 h 4479234"/>
              <a:gd name="connsiteX49" fmla="*/ 4180780 w 4194032"/>
              <a:gd name="connsiteY49" fmla="*/ 1325217 h 4479234"/>
              <a:gd name="connsiteX50" fmla="*/ 4141023 w 4194032"/>
              <a:gd name="connsiteY50" fmla="*/ 954156 h 4479234"/>
              <a:gd name="connsiteX51" fmla="*/ 4114519 w 4194032"/>
              <a:gd name="connsiteY51" fmla="*/ 901147 h 4479234"/>
              <a:gd name="connsiteX52" fmla="*/ 4074762 w 4194032"/>
              <a:gd name="connsiteY52" fmla="*/ 808382 h 4479234"/>
              <a:gd name="connsiteX53" fmla="*/ 3875980 w 4194032"/>
              <a:gd name="connsiteY53" fmla="*/ 636104 h 4479234"/>
              <a:gd name="connsiteX54" fmla="*/ 3796467 w 4194032"/>
              <a:gd name="connsiteY54" fmla="*/ 596347 h 4479234"/>
              <a:gd name="connsiteX55" fmla="*/ 3584432 w 4194032"/>
              <a:gd name="connsiteY55" fmla="*/ 543339 h 4479234"/>
              <a:gd name="connsiteX56" fmla="*/ 3412154 w 4194032"/>
              <a:gd name="connsiteY56" fmla="*/ 450573 h 4479234"/>
              <a:gd name="connsiteX57" fmla="*/ 3332641 w 4194032"/>
              <a:gd name="connsiteY57" fmla="*/ 424069 h 4479234"/>
              <a:gd name="connsiteX58" fmla="*/ 3239876 w 4194032"/>
              <a:gd name="connsiteY58" fmla="*/ 384313 h 4479234"/>
              <a:gd name="connsiteX59" fmla="*/ 2971519 w 4194032"/>
              <a:gd name="connsiteY59" fmla="*/ 337930 h 4479234"/>
              <a:gd name="connsiteX60" fmla="*/ 2731166 w 4194032"/>
              <a:gd name="connsiteY60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1079771 w 4194032"/>
              <a:gd name="connsiteY7" fmla="*/ 159026 h 4479234"/>
              <a:gd name="connsiteX8" fmla="*/ 960502 w 4194032"/>
              <a:gd name="connsiteY8" fmla="*/ 106017 h 4479234"/>
              <a:gd name="connsiteX9" fmla="*/ 854484 w 4194032"/>
              <a:gd name="connsiteY9" fmla="*/ 66260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443667 w 4194032"/>
              <a:gd name="connsiteY12" fmla="*/ 119269 h 4479234"/>
              <a:gd name="connsiteX13" fmla="*/ 364154 w 4194032"/>
              <a:gd name="connsiteY13" fmla="*/ 198782 h 4479234"/>
              <a:gd name="connsiteX14" fmla="*/ 284641 w 4194032"/>
              <a:gd name="connsiteY14" fmla="*/ 304800 h 4479234"/>
              <a:gd name="connsiteX15" fmla="*/ 258136 w 4194032"/>
              <a:gd name="connsiteY15" fmla="*/ 530087 h 4479234"/>
              <a:gd name="connsiteX16" fmla="*/ 244884 w 4194032"/>
              <a:gd name="connsiteY16" fmla="*/ 874643 h 4479234"/>
              <a:gd name="connsiteX17" fmla="*/ 231632 w 4194032"/>
              <a:gd name="connsiteY17" fmla="*/ 1033669 h 4479234"/>
              <a:gd name="connsiteX18" fmla="*/ 178623 w 4194032"/>
              <a:gd name="connsiteY18" fmla="*/ 1219200 h 4479234"/>
              <a:gd name="connsiteX19" fmla="*/ 125615 w 4194032"/>
              <a:gd name="connsiteY19" fmla="*/ 1404730 h 4479234"/>
              <a:gd name="connsiteX20" fmla="*/ 112362 w 4194032"/>
              <a:gd name="connsiteY20" fmla="*/ 1590260 h 4479234"/>
              <a:gd name="connsiteX21" fmla="*/ 85858 w 4194032"/>
              <a:gd name="connsiteY21" fmla="*/ 1789043 h 4479234"/>
              <a:gd name="connsiteX22" fmla="*/ 59354 w 4194032"/>
              <a:gd name="connsiteY22" fmla="*/ 2014330 h 4479234"/>
              <a:gd name="connsiteX23" fmla="*/ 46102 w 4194032"/>
              <a:gd name="connsiteY23" fmla="*/ 2319130 h 4479234"/>
              <a:gd name="connsiteX24" fmla="*/ 32849 w 4194032"/>
              <a:gd name="connsiteY24" fmla="*/ 2557669 h 4479234"/>
              <a:gd name="connsiteX25" fmla="*/ 19597 w 4194032"/>
              <a:gd name="connsiteY25" fmla="*/ 2981739 h 4479234"/>
              <a:gd name="connsiteX26" fmla="*/ 46102 w 4194032"/>
              <a:gd name="connsiteY26" fmla="*/ 3922643 h 4479234"/>
              <a:gd name="connsiteX27" fmla="*/ 85858 w 4194032"/>
              <a:gd name="connsiteY27" fmla="*/ 4055165 h 4479234"/>
              <a:gd name="connsiteX28" fmla="*/ 191876 w 4194032"/>
              <a:gd name="connsiteY28" fmla="*/ 4346713 h 4479234"/>
              <a:gd name="connsiteX29" fmla="*/ 673766 w 4194032"/>
              <a:gd name="connsiteY29" fmla="*/ 4452730 h 4479234"/>
              <a:gd name="connsiteX30" fmla="*/ 1283366 w 4194032"/>
              <a:gd name="connsiteY30" fmla="*/ 4300330 h 4479234"/>
              <a:gd name="connsiteX31" fmla="*/ 1816766 w 4194032"/>
              <a:gd name="connsiteY31" fmla="*/ 4300330 h 4479234"/>
              <a:gd name="connsiteX32" fmla="*/ 2166449 w 4194032"/>
              <a:gd name="connsiteY32" fmla="*/ 4240695 h 4479234"/>
              <a:gd name="connsiteX33" fmla="*/ 2444745 w 4194032"/>
              <a:gd name="connsiteY33" fmla="*/ 4055165 h 4479234"/>
              <a:gd name="connsiteX34" fmla="*/ 2590519 w 4194032"/>
              <a:gd name="connsiteY34" fmla="*/ 3988904 h 4479234"/>
              <a:gd name="connsiteX35" fmla="*/ 2762797 w 4194032"/>
              <a:gd name="connsiteY35" fmla="*/ 3935895 h 4479234"/>
              <a:gd name="connsiteX36" fmla="*/ 2948328 w 4194032"/>
              <a:gd name="connsiteY36" fmla="*/ 3816626 h 4479234"/>
              <a:gd name="connsiteX37" fmla="*/ 3120606 w 4194032"/>
              <a:gd name="connsiteY37" fmla="*/ 3684104 h 4479234"/>
              <a:gd name="connsiteX38" fmla="*/ 3306136 w 4194032"/>
              <a:gd name="connsiteY38" fmla="*/ 3564834 h 4479234"/>
              <a:gd name="connsiteX39" fmla="*/ 3451910 w 4194032"/>
              <a:gd name="connsiteY39" fmla="*/ 3458817 h 4479234"/>
              <a:gd name="connsiteX40" fmla="*/ 3730206 w 4194032"/>
              <a:gd name="connsiteY40" fmla="*/ 3154017 h 4479234"/>
              <a:gd name="connsiteX41" fmla="*/ 3928989 w 4194032"/>
              <a:gd name="connsiteY41" fmla="*/ 2862469 h 4479234"/>
              <a:gd name="connsiteX42" fmla="*/ 3968745 w 4194032"/>
              <a:gd name="connsiteY42" fmla="*/ 2637182 h 4479234"/>
              <a:gd name="connsiteX43" fmla="*/ 4008502 w 4194032"/>
              <a:gd name="connsiteY43" fmla="*/ 2451652 h 4479234"/>
              <a:gd name="connsiteX44" fmla="*/ 4035006 w 4194032"/>
              <a:gd name="connsiteY44" fmla="*/ 2332382 h 4479234"/>
              <a:gd name="connsiteX45" fmla="*/ 4061510 w 4194032"/>
              <a:gd name="connsiteY45" fmla="*/ 2186608 h 4479234"/>
              <a:gd name="connsiteX46" fmla="*/ 4154276 w 4194032"/>
              <a:gd name="connsiteY46" fmla="*/ 1868556 h 4479234"/>
              <a:gd name="connsiteX47" fmla="*/ 4194032 w 4194032"/>
              <a:gd name="connsiteY47" fmla="*/ 1683026 h 4479234"/>
              <a:gd name="connsiteX48" fmla="*/ 4180780 w 4194032"/>
              <a:gd name="connsiteY48" fmla="*/ 1325217 h 4479234"/>
              <a:gd name="connsiteX49" fmla="*/ 4141023 w 4194032"/>
              <a:gd name="connsiteY49" fmla="*/ 954156 h 4479234"/>
              <a:gd name="connsiteX50" fmla="*/ 4114519 w 4194032"/>
              <a:gd name="connsiteY50" fmla="*/ 901147 h 4479234"/>
              <a:gd name="connsiteX51" fmla="*/ 4074762 w 4194032"/>
              <a:gd name="connsiteY51" fmla="*/ 808382 h 4479234"/>
              <a:gd name="connsiteX52" fmla="*/ 3875980 w 4194032"/>
              <a:gd name="connsiteY52" fmla="*/ 636104 h 4479234"/>
              <a:gd name="connsiteX53" fmla="*/ 3796467 w 4194032"/>
              <a:gd name="connsiteY53" fmla="*/ 596347 h 4479234"/>
              <a:gd name="connsiteX54" fmla="*/ 3584432 w 4194032"/>
              <a:gd name="connsiteY54" fmla="*/ 543339 h 4479234"/>
              <a:gd name="connsiteX55" fmla="*/ 3412154 w 4194032"/>
              <a:gd name="connsiteY55" fmla="*/ 450573 h 4479234"/>
              <a:gd name="connsiteX56" fmla="*/ 3332641 w 4194032"/>
              <a:gd name="connsiteY56" fmla="*/ 424069 h 4479234"/>
              <a:gd name="connsiteX57" fmla="*/ 3239876 w 4194032"/>
              <a:gd name="connsiteY57" fmla="*/ 384313 h 4479234"/>
              <a:gd name="connsiteX58" fmla="*/ 2971519 w 4194032"/>
              <a:gd name="connsiteY58" fmla="*/ 337930 h 4479234"/>
              <a:gd name="connsiteX59" fmla="*/ 2731166 w 4194032"/>
              <a:gd name="connsiteY59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1079771 w 4194032"/>
              <a:gd name="connsiteY7" fmla="*/ 159026 h 4479234"/>
              <a:gd name="connsiteX8" fmla="*/ 960502 w 4194032"/>
              <a:gd name="connsiteY8" fmla="*/ 106017 h 4479234"/>
              <a:gd name="connsiteX9" fmla="*/ 854484 w 4194032"/>
              <a:gd name="connsiteY9" fmla="*/ 66260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2641 w 4194032"/>
              <a:gd name="connsiteY55" fmla="*/ 424069 h 4479234"/>
              <a:gd name="connsiteX56" fmla="*/ 3239876 w 4194032"/>
              <a:gd name="connsiteY56" fmla="*/ 384313 h 4479234"/>
              <a:gd name="connsiteX57" fmla="*/ 2971519 w 4194032"/>
              <a:gd name="connsiteY57" fmla="*/ 337930 h 4479234"/>
              <a:gd name="connsiteX58" fmla="*/ 2731166 w 4194032"/>
              <a:gd name="connsiteY58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960502 w 4194032"/>
              <a:gd name="connsiteY7" fmla="*/ 106017 h 4479234"/>
              <a:gd name="connsiteX8" fmla="*/ 854484 w 4194032"/>
              <a:gd name="connsiteY8" fmla="*/ 66260 h 4479234"/>
              <a:gd name="connsiteX9" fmla="*/ 735215 w 4194032"/>
              <a:gd name="connsiteY9" fmla="*/ 0 h 4479234"/>
              <a:gd name="connsiteX10" fmla="*/ 509928 w 4194032"/>
              <a:gd name="connsiteY10" fmla="*/ 39756 h 4479234"/>
              <a:gd name="connsiteX11" fmla="*/ 364154 w 4194032"/>
              <a:gd name="connsiteY11" fmla="*/ 198782 h 4479234"/>
              <a:gd name="connsiteX12" fmla="*/ 284641 w 4194032"/>
              <a:gd name="connsiteY12" fmla="*/ 304800 h 4479234"/>
              <a:gd name="connsiteX13" fmla="*/ 258136 w 4194032"/>
              <a:gd name="connsiteY13" fmla="*/ 530087 h 4479234"/>
              <a:gd name="connsiteX14" fmla="*/ 244884 w 4194032"/>
              <a:gd name="connsiteY14" fmla="*/ 874643 h 4479234"/>
              <a:gd name="connsiteX15" fmla="*/ 231632 w 4194032"/>
              <a:gd name="connsiteY15" fmla="*/ 1033669 h 4479234"/>
              <a:gd name="connsiteX16" fmla="*/ 178623 w 4194032"/>
              <a:gd name="connsiteY16" fmla="*/ 1219200 h 4479234"/>
              <a:gd name="connsiteX17" fmla="*/ 125615 w 4194032"/>
              <a:gd name="connsiteY17" fmla="*/ 1404730 h 4479234"/>
              <a:gd name="connsiteX18" fmla="*/ 112362 w 4194032"/>
              <a:gd name="connsiteY18" fmla="*/ 1590260 h 4479234"/>
              <a:gd name="connsiteX19" fmla="*/ 85858 w 4194032"/>
              <a:gd name="connsiteY19" fmla="*/ 1789043 h 4479234"/>
              <a:gd name="connsiteX20" fmla="*/ 59354 w 4194032"/>
              <a:gd name="connsiteY20" fmla="*/ 2014330 h 4479234"/>
              <a:gd name="connsiteX21" fmla="*/ 46102 w 4194032"/>
              <a:gd name="connsiteY21" fmla="*/ 2319130 h 4479234"/>
              <a:gd name="connsiteX22" fmla="*/ 32849 w 4194032"/>
              <a:gd name="connsiteY22" fmla="*/ 2557669 h 4479234"/>
              <a:gd name="connsiteX23" fmla="*/ 19597 w 4194032"/>
              <a:gd name="connsiteY23" fmla="*/ 2981739 h 4479234"/>
              <a:gd name="connsiteX24" fmla="*/ 46102 w 4194032"/>
              <a:gd name="connsiteY24" fmla="*/ 3922643 h 4479234"/>
              <a:gd name="connsiteX25" fmla="*/ 85858 w 4194032"/>
              <a:gd name="connsiteY25" fmla="*/ 4055165 h 4479234"/>
              <a:gd name="connsiteX26" fmla="*/ 191876 w 4194032"/>
              <a:gd name="connsiteY26" fmla="*/ 4346713 h 4479234"/>
              <a:gd name="connsiteX27" fmla="*/ 673766 w 4194032"/>
              <a:gd name="connsiteY27" fmla="*/ 4452730 h 4479234"/>
              <a:gd name="connsiteX28" fmla="*/ 1283366 w 4194032"/>
              <a:gd name="connsiteY28" fmla="*/ 4300330 h 4479234"/>
              <a:gd name="connsiteX29" fmla="*/ 1816766 w 4194032"/>
              <a:gd name="connsiteY29" fmla="*/ 4300330 h 4479234"/>
              <a:gd name="connsiteX30" fmla="*/ 2166449 w 4194032"/>
              <a:gd name="connsiteY30" fmla="*/ 4240695 h 4479234"/>
              <a:gd name="connsiteX31" fmla="*/ 2444745 w 4194032"/>
              <a:gd name="connsiteY31" fmla="*/ 4055165 h 4479234"/>
              <a:gd name="connsiteX32" fmla="*/ 2590519 w 4194032"/>
              <a:gd name="connsiteY32" fmla="*/ 3988904 h 4479234"/>
              <a:gd name="connsiteX33" fmla="*/ 2762797 w 4194032"/>
              <a:gd name="connsiteY33" fmla="*/ 3935895 h 4479234"/>
              <a:gd name="connsiteX34" fmla="*/ 2948328 w 4194032"/>
              <a:gd name="connsiteY34" fmla="*/ 3816626 h 4479234"/>
              <a:gd name="connsiteX35" fmla="*/ 3120606 w 4194032"/>
              <a:gd name="connsiteY35" fmla="*/ 3684104 h 4479234"/>
              <a:gd name="connsiteX36" fmla="*/ 3306136 w 4194032"/>
              <a:gd name="connsiteY36" fmla="*/ 3564834 h 4479234"/>
              <a:gd name="connsiteX37" fmla="*/ 3451910 w 4194032"/>
              <a:gd name="connsiteY37" fmla="*/ 3458817 h 4479234"/>
              <a:gd name="connsiteX38" fmla="*/ 3730206 w 4194032"/>
              <a:gd name="connsiteY38" fmla="*/ 3154017 h 4479234"/>
              <a:gd name="connsiteX39" fmla="*/ 3928989 w 4194032"/>
              <a:gd name="connsiteY39" fmla="*/ 2862469 h 4479234"/>
              <a:gd name="connsiteX40" fmla="*/ 3968745 w 4194032"/>
              <a:gd name="connsiteY40" fmla="*/ 2637182 h 4479234"/>
              <a:gd name="connsiteX41" fmla="*/ 4008502 w 4194032"/>
              <a:gd name="connsiteY41" fmla="*/ 2451652 h 4479234"/>
              <a:gd name="connsiteX42" fmla="*/ 4035006 w 4194032"/>
              <a:gd name="connsiteY42" fmla="*/ 2332382 h 4479234"/>
              <a:gd name="connsiteX43" fmla="*/ 4061510 w 4194032"/>
              <a:gd name="connsiteY43" fmla="*/ 2186608 h 4479234"/>
              <a:gd name="connsiteX44" fmla="*/ 4154276 w 4194032"/>
              <a:gd name="connsiteY44" fmla="*/ 1868556 h 4479234"/>
              <a:gd name="connsiteX45" fmla="*/ 4194032 w 4194032"/>
              <a:gd name="connsiteY45" fmla="*/ 1683026 h 4479234"/>
              <a:gd name="connsiteX46" fmla="*/ 4180780 w 4194032"/>
              <a:gd name="connsiteY46" fmla="*/ 1325217 h 4479234"/>
              <a:gd name="connsiteX47" fmla="*/ 4141023 w 4194032"/>
              <a:gd name="connsiteY47" fmla="*/ 954156 h 4479234"/>
              <a:gd name="connsiteX48" fmla="*/ 4114519 w 4194032"/>
              <a:gd name="connsiteY48" fmla="*/ 901147 h 4479234"/>
              <a:gd name="connsiteX49" fmla="*/ 4074762 w 4194032"/>
              <a:gd name="connsiteY49" fmla="*/ 808382 h 4479234"/>
              <a:gd name="connsiteX50" fmla="*/ 3875980 w 4194032"/>
              <a:gd name="connsiteY50" fmla="*/ 636104 h 4479234"/>
              <a:gd name="connsiteX51" fmla="*/ 3796467 w 4194032"/>
              <a:gd name="connsiteY51" fmla="*/ 596347 h 4479234"/>
              <a:gd name="connsiteX52" fmla="*/ 3584432 w 4194032"/>
              <a:gd name="connsiteY52" fmla="*/ 543339 h 4479234"/>
              <a:gd name="connsiteX53" fmla="*/ 3412154 w 4194032"/>
              <a:gd name="connsiteY53" fmla="*/ 450573 h 4479234"/>
              <a:gd name="connsiteX54" fmla="*/ 3332641 w 4194032"/>
              <a:gd name="connsiteY54" fmla="*/ 424069 h 4479234"/>
              <a:gd name="connsiteX55" fmla="*/ 3239876 w 4194032"/>
              <a:gd name="connsiteY55" fmla="*/ 384313 h 4479234"/>
              <a:gd name="connsiteX56" fmla="*/ 2971519 w 4194032"/>
              <a:gd name="connsiteY56" fmla="*/ 337930 h 4479234"/>
              <a:gd name="connsiteX57" fmla="*/ 2731166 w 4194032"/>
              <a:gd name="connsiteY57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960502 w 4194032"/>
              <a:gd name="connsiteY7" fmla="*/ 106017 h 4479234"/>
              <a:gd name="connsiteX8" fmla="*/ 735215 w 4194032"/>
              <a:gd name="connsiteY8" fmla="*/ 0 h 4479234"/>
              <a:gd name="connsiteX9" fmla="*/ 509928 w 4194032"/>
              <a:gd name="connsiteY9" fmla="*/ 39756 h 4479234"/>
              <a:gd name="connsiteX10" fmla="*/ 364154 w 4194032"/>
              <a:gd name="connsiteY10" fmla="*/ 198782 h 4479234"/>
              <a:gd name="connsiteX11" fmla="*/ 284641 w 4194032"/>
              <a:gd name="connsiteY11" fmla="*/ 304800 h 4479234"/>
              <a:gd name="connsiteX12" fmla="*/ 258136 w 4194032"/>
              <a:gd name="connsiteY12" fmla="*/ 530087 h 4479234"/>
              <a:gd name="connsiteX13" fmla="*/ 244884 w 4194032"/>
              <a:gd name="connsiteY13" fmla="*/ 874643 h 4479234"/>
              <a:gd name="connsiteX14" fmla="*/ 231632 w 4194032"/>
              <a:gd name="connsiteY14" fmla="*/ 1033669 h 4479234"/>
              <a:gd name="connsiteX15" fmla="*/ 178623 w 4194032"/>
              <a:gd name="connsiteY15" fmla="*/ 1219200 h 4479234"/>
              <a:gd name="connsiteX16" fmla="*/ 125615 w 4194032"/>
              <a:gd name="connsiteY16" fmla="*/ 1404730 h 4479234"/>
              <a:gd name="connsiteX17" fmla="*/ 112362 w 4194032"/>
              <a:gd name="connsiteY17" fmla="*/ 1590260 h 4479234"/>
              <a:gd name="connsiteX18" fmla="*/ 85858 w 4194032"/>
              <a:gd name="connsiteY18" fmla="*/ 1789043 h 4479234"/>
              <a:gd name="connsiteX19" fmla="*/ 59354 w 4194032"/>
              <a:gd name="connsiteY19" fmla="*/ 2014330 h 4479234"/>
              <a:gd name="connsiteX20" fmla="*/ 46102 w 4194032"/>
              <a:gd name="connsiteY20" fmla="*/ 2319130 h 4479234"/>
              <a:gd name="connsiteX21" fmla="*/ 32849 w 4194032"/>
              <a:gd name="connsiteY21" fmla="*/ 2557669 h 4479234"/>
              <a:gd name="connsiteX22" fmla="*/ 19597 w 4194032"/>
              <a:gd name="connsiteY22" fmla="*/ 2981739 h 4479234"/>
              <a:gd name="connsiteX23" fmla="*/ 46102 w 4194032"/>
              <a:gd name="connsiteY23" fmla="*/ 3922643 h 4479234"/>
              <a:gd name="connsiteX24" fmla="*/ 85858 w 4194032"/>
              <a:gd name="connsiteY24" fmla="*/ 4055165 h 4479234"/>
              <a:gd name="connsiteX25" fmla="*/ 191876 w 4194032"/>
              <a:gd name="connsiteY25" fmla="*/ 4346713 h 4479234"/>
              <a:gd name="connsiteX26" fmla="*/ 673766 w 4194032"/>
              <a:gd name="connsiteY26" fmla="*/ 4452730 h 4479234"/>
              <a:gd name="connsiteX27" fmla="*/ 1283366 w 4194032"/>
              <a:gd name="connsiteY27" fmla="*/ 4300330 h 4479234"/>
              <a:gd name="connsiteX28" fmla="*/ 1816766 w 4194032"/>
              <a:gd name="connsiteY28" fmla="*/ 4300330 h 4479234"/>
              <a:gd name="connsiteX29" fmla="*/ 2166449 w 4194032"/>
              <a:gd name="connsiteY29" fmla="*/ 4240695 h 4479234"/>
              <a:gd name="connsiteX30" fmla="*/ 2444745 w 4194032"/>
              <a:gd name="connsiteY30" fmla="*/ 4055165 h 4479234"/>
              <a:gd name="connsiteX31" fmla="*/ 2590519 w 4194032"/>
              <a:gd name="connsiteY31" fmla="*/ 3988904 h 4479234"/>
              <a:gd name="connsiteX32" fmla="*/ 2762797 w 4194032"/>
              <a:gd name="connsiteY32" fmla="*/ 3935895 h 4479234"/>
              <a:gd name="connsiteX33" fmla="*/ 2948328 w 4194032"/>
              <a:gd name="connsiteY33" fmla="*/ 3816626 h 4479234"/>
              <a:gd name="connsiteX34" fmla="*/ 3120606 w 4194032"/>
              <a:gd name="connsiteY34" fmla="*/ 3684104 h 4479234"/>
              <a:gd name="connsiteX35" fmla="*/ 3306136 w 4194032"/>
              <a:gd name="connsiteY35" fmla="*/ 3564834 h 4479234"/>
              <a:gd name="connsiteX36" fmla="*/ 3451910 w 4194032"/>
              <a:gd name="connsiteY36" fmla="*/ 3458817 h 4479234"/>
              <a:gd name="connsiteX37" fmla="*/ 3730206 w 4194032"/>
              <a:gd name="connsiteY37" fmla="*/ 3154017 h 4479234"/>
              <a:gd name="connsiteX38" fmla="*/ 3928989 w 4194032"/>
              <a:gd name="connsiteY38" fmla="*/ 2862469 h 4479234"/>
              <a:gd name="connsiteX39" fmla="*/ 3968745 w 4194032"/>
              <a:gd name="connsiteY39" fmla="*/ 2637182 h 4479234"/>
              <a:gd name="connsiteX40" fmla="*/ 4008502 w 4194032"/>
              <a:gd name="connsiteY40" fmla="*/ 2451652 h 4479234"/>
              <a:gd name="connsiteX41" fmla="*/ 4035006 w 4194032"/>
              <a:gd name="connsiteY41" fmla="*/ 2332382 h 4479234"/>
              <a:gd name="connsiteX42" fmla="*/ 4061510 w 4194032"/>
              <a:gd name="connsiteY42" fmla="*/ 2186608 h 4479234"/>
              <a:gd name="connsiteX43" fmla="*/ 4154276 w 4194032"/>
              <a:gd name="connsiteY43" fmla="*/ 1868556 h 4479234"/>
              <a:gd name="connsiteX44" fmla="*/ 4194032 w 4194032"/>
              <a:gd name="connsiteY44" fmla="*/ 1683026 h 4479234"/>
              <a:gd name="connsiteX45" fmla="*/ 4180780 w 4194032"/>
              <a:gd name="connsiteY45" fmla="*/ 1325217 h 4479234"/>
              <a:gd name="connsiteX46" fmla="*/ 4141023 w 4194032"/>
              <a:gd name="connsiteY46" fmla="*/ 954156 h 4479234"/>
              <a:gd name="connsiteX47" fmla="*/ 4114519 w 4194032"/>
              <a:gd name="connsiteY47" fmla="*/ 901147 h 4479234"/>
              <a:gd name="connsiteX48" fmla="*/ 4074762 w 4194032"/>
              <a:gd name="connsiteY48" fmla="*/ 808382 h 4479234"/>
              <a:gd name="connsiteX49" fmla="*/ 3875980 w 4194032"/>
              <a:gd name="connsiteY49" fmla="*/ 636104 h 4479234"/>
              <a:gd name="connsiteX50" fmla="*/ 3796467 w 4194032"/>
              <a:gd name="connsiteY50" fmla="*/ 596347 h 4479234"/>
              <a:gd name="connsiteX51" fmla="*/ 3584432 w 4194032"/>
              <a:gd name="connsiteY51" fmla="*/ 543339 h 4479234"/>
              <a:gd name="connsiteX52" fmla="*/ 3412154 w 4194032"/>
              <a:gd name="connsiteY52" fmla="*/ 450573 h 4479234"/>
              <a:gd name="connsiteX53" fmla="*/ 3332641 w 4194032"/>
              <a:gd name="connsiteY53" fmla="*/ 424069 h 4479234"/>
              <a:gd name="connsiteX54" fmla="*/ 3239876 w 4194032"/>
              <a:gd name="connsiteY54" fmla="*/ 384313 h 4479234"/>
              <a:gd name="connsiteX55" fmla="*/ 2971519 w 4194032"/>
              <a:gd name="connsiteY55" fmla="*/ 337930 h 4479234"/>
              <a:gd name="connsiteX56" fmla="*/ 2731166 w 4194032"/>
              <a:gd name="connsiteY56" fmla="*/ 337930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2641 w 4194032"/>
              <a:gd name="connsiteY55" fmla="*/ 424069 h 4479234"/>
              <a:gd name="connsiteX56" fmla="*/ 3331316 w 4194032"/>
              <a:gd name="connsiteY56" fmla="*/ 47575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1316 w 4194032"/>
              <a:gd name="connsiteY55" fmla="*/ 47575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239876 w 4194032"/>
              <a:gd name="connsiteY55" fmla="*/ 38431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074762 w 4194032"/>
              <a:gd name="connsiteY49" fmla="*/ 808382 h 4479234"/>
              <a:gd name="connsiteX50" fmla="*/ 3875980 w 4194032"/>
              <a:gd name="connsiteY50" fmla="*/ 636104 h 4479234"/>
              <a:gd name="connsiteX51" fmla="*/ 3796467 w 4194032"/>
              <a:gd name="connsiteY51" fmla="*/ 596347 h 4479234"/>
              <a:gd name="connsiteX52" fmla="*/ 3584432 w 4194032"/>
              <a:gd name="connsiteY52" fmla="*/ 543339 h 4479234"/>
              <a:gd name="connsiteX53" fmla="*/ 3412154 w 4194032"/>
              <a:gd name="connsiteY53" fmla="*/ 450573 h 4479234"/>
              <a:gd name="connsiteX54" fmla="*/ 3239876 w 4194032"/>
              <a:gd name="connsiteY54" fmla="*/ 384313 h 4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194032" h="4479234">
                <a:moveTo>
                  <a:pt x="3239876" y="384313"/>
                </a:moveTo>
                <a:cubicBezTo>
                  <a:pt x="3179689" y="369957"/>
                  <a:pt x="3056304" y="345661"/>
                  <a:pt x="2971519" y="337930"/>
                </a:cubicBezTo>
                <a:lnTo>
                  <a:pt x="2731166" y="337930"/>
                </a:lnTo>
                <a:lnTo>
                  <a:pt x="2438119" y="414130"/>
                </a:lnTo>
                <a:cubicBezTo>
                  <a:pt x="2150989" y="409713"/>
                  <a:pt x="2426702" y="452614"/>
                  <a:pt x="2139945" y="437321"/>
                </a:cubicBezTo>
                <a:cubicBezTo>
                  <a:pt x="2037241" y="421308"/>
                  <a:pt x="1879319" y="342348"/>
                  <a:pt x="1821893" y="318052"/>
                </a:cubicBezTo>
                <a:cubicBezTo>
                  <a:pt x="1742380" y="289339"/>
                  <a:pt x="1702623" y="278295"/>
                  <a:pt x="1662867" y="265043"/>
                </a:cubicBezTo>
                <a:cubicBezTo>
                  <a:pt x="1598815" y="249582"/>
                  <a:pt x="1519302" y="236330"/>
                  <a:pt x="1437580" y="225287"/>
                </a:cubicBezTo>
                <a:cubicBezTo>
                  <a:pt x="1330189" y="216338"/>
                  <a:pt x="1270238" y="216546"/>
                  <a:pt x="1172536" y="198782"/>
                </a:cubicBezTo>
                <a:cubicBezTo>
                  <a:pt x="1093023" y="178904"/>
                  <a:pt x="1013511" y="128104"/>
                  <a:pt x="960502" y="106017"/>
                </a:cubicBezTo>
                <a:cubicBezTo>
                  <a:pt x="887615" y="72887"/>
                  <a:pt x="810311" y="11044"/>
                  <a:pt x="735215" y="0"/>
                </a:cubicBezTo>
                <a:cubicBezTo>
                  <a:pt x="660119" y="13252"/>
                  <a:pt x="583250" y="18807"/>
                  <a:pt x="509928" y="39756"/>
                </a:cubicBezTo>
                <a:cubicBezTo>
                  <a:pt x="448085" y="72886"/>
                  <a:pt x="401702" y="154608"/>
                  <a:pt x="364154" y="198782"/>
                </a:cubicBezTo>
                <a:cubicBezTo>
                  <a:pt x="304214" y="288691"/>
                  <a:pt x="333669" y="255770"/>
                  <a:pt x="284641" y="304800"/>
                </a:cubicBezTo>
                <a:cubicBezTo>
                  <a:pt x="252916" y="399976"/>
                  <a:pt x="267355" y="345710"/>
                  <a:pt x="258136" y="530087"/>
                </a:cubicBezTo>
                <a:cubicBezTo>
                  <a:pt x="252396" y="644881"/>
                  <a:pt x="250925" y="759865"/>
                  <a:pt x="244884" y="874643"/>
                </a:cubicBezTo>
                <a:cubicBezTo>
                  <a:pt x="242088" y="927762"/>
                  <a:pt x="238230" y="980887"/>
                  <a:pt x="231632" y="1033669"/>
                </a:cubicBezTo>
                <a:cubicBezTo>
                  <a:pt x="220589" y="1091095"/>
                  <a:pt x="196292" y="1157357"/>
                  <a:pt x="178623" y="1219200"/>
                </a:cubicBezTo>
                <a:cubicBezTo>
                  <a:pt x="165371" y="1265583"/>
                  <a:pt x="136658" y="1342887"/>
                  <a:pt x="125615" y="1404730"/>
                </a:cubicBezTo>
                <a:cubicBezTo>
                  <a:pt x="121197" y="1466573"/>
                  <a:pt x="118531" y="1528567"/>
                  <a:pt x="112362" y="1590260"/>
                </a:cubicBezTo>
                <a:cubicBezTo>
                  <a:pt x="105736" y="1654312"/>
                  <a:pt x="94693" y="1718365"/>
                  <a:pt x="85858" y="1789043"/>
                </a:cubicBezTo>
                <a:cubicBezTo>
                  <a:pt x="49431" y="2098677"/>
                  <a:pt x="96996" y="1675546"/>
                  <a:pt x="59354" y="2014330"/>
                </a:cubicBezTo>
                <a:cubicBezTo>
                  <a:pt x="54937" y="2115930"/>
                  <a:pt x="51057" y="2217555"/>
                  <a:pt x="46102" y="2319130"/>
                </a:cubicBezTo>
                <a:cubicBezTo>
                  <a:pt x="42222" y="2398671"/>
                  <a:pt x="36032" y="2478097"/>
                  <a:pt x="32849" y="2557669"/>
                </a:cubicBezTo>
                <a:cubicBezTo>
                  <a:pt x="27196" y="2698982"/>
                  <a:pt x="24014" y="2840382"/>
                  <a:pt x="19597" y="2981739"/>
                </a:cubicBezTo>
                <a:cubicBezTo>
                  <a:pt x="20315" y="3026998"/>
                  <a:pt x="0" y="3646039"/>
                  <a:pt x="46102" y="3922643"/>
                </a:cubicBezTo>
                <a:cubicBezTo>
                  <a:pt x="56620" y="3985748"/>
                  <a:pt x="68182" y="3984461"/>
                  <a:pt x="85858" y="4055165"/>
                </a:cubicBezTo>
                <a:cubicBezTo>
                  <a:pt x="110154" y="4125843"/>
                  <a:pt x="171998" y="4291496"/>
                  <a:pt x="191876" y="4346713"/>
                </a:cubicBezTo>
                <a:cubicBezTo>
                  <a:pt x="236050" y="4419600"/>
                  <a:pt x="634010" y="4415182"/>
                  <a:pt x="673766" y="4452730"/>
                </a:cubicBezTo>
                <a:cubicBezTo>
                  <a:pt x="700270" y="4479234"/>
                  <a:pt x="1262574" y="4269142"/>
                  <a:pt x="1283366" y="4300330"/>
                </a:cubicBezTo>
                <a:cubicBezTo>
                  <a:pt x="1465886" y="4318000"/>
                  <a:pt x="1696090" y="4288182"/>
                  <a:pt x="1816766" y="4300330"/>
                </a:cubicBezTo>
                <a:cubicBezTo>
                  <a:pt x="1963947" y="4290391"/>
                  <a:pt x="2061786" y="4281556"/>
                  <a:pt x="2166449" y="4240695"/>
                </a:cubicBezTo>
                <a:cubicBezTo>
                  <a:pt x="2230501" y="4196521"/>
                  <a:pt x="2391736" y="4090504"/>
                  <a:pt x="2444745" y="4055165"/>
                </a:cubicBezTo>
                <a:cubicBezTo>
                  <a:pt x="2515423" y="4013200"/>
                  <a:pt x="2537510" y="4008782"/>
                  <a:pt x="2590519" y="3988904"/>
                </a:cubicBezTo>
                <a:cubicBezTo>
                  <a:pt x="2636901" y="3973443"/>
                  <a:pt x="2720832" y="3949147"/>
                  <a:pt x="2762797" y="3935895"/>
                </a:cubicBezTo>
                <a:cubicBezTo>
                  <a:pt x="2822432" y="3907182"/>
                  <a:pt x="2888693" y="3858591"/>
                  <a:pt x="2948328" y="3816626"/>
                </a:cubicBezTo>
                <a:cubicBezTo>
                  <a:pt x="2994711" y="3779078"/>
                  <a:pt x="3080850" y="3715026"/>
                  <a:pt x="3120606" y="3684104"/>
                </a:cubicBezTo>
                <a:cubicBezTo>
                  <a:pt x="3180241" y="3642139"/>
                  <a:pt x="3266380" y="3591338"/>
                  <a:pt x="3306136" y="3564834"/>
                </a:cubicBezTo>
                <a:cubicBezTo>
                  <a:pt x="3361353" y="3527286"/>
                  <a:pt x="3416571" y="3491947"/>
                  <a:pt x="3451910" y="3458817"/>
                </a:cubicBezTo>
                <a:cubicBezTo>
                  <a:pt x="3522588" y="3390348"/>
                  <a:pt x="3668363" y="3218069"/>
                  <a:pt x="3730206" y="3154017"/>
                </a:cubicBezTo>
                <a:cubicBezTo>
                  <a:pt x="3809719" y="3054626"/>
                  <a:pt x="3889233" y="2948608"/>
                  <a:pt x="3928989" y="2862469"/>
                </a:cubicBezTo>
                <a:cubicBezTo>
                  <a:pt x="3940032" y="2805043"/>
                  <a:pt x="3955493" y="2705651"/>
                  <a:pt x="3968745" y="2637182"/>
                </a:cubicBezTo>
                <a:cubicBezTo>
                  <a:pt x="3979788" y="2577547"/>
                  <a:pt x="3997459" y="2502452"/>
                  <a:pt x="4008502" y="2451652"/>
                </a:cubicBezTo>
                <a:cubicBezTo>
                  <a:pt x="4015334" y="2414075"/>
                  <a:pt x="4024370" y="2369607"/>
                  <a:pt x="4035006" y="2332382"/>
                </a:cubicBezTo>
                <a:cubicBezTo>
                  <a:pt x="4043841" y="2288208"/>
                  <a:pt x="4052675" y="2221947"/>
                  <a:pt x="4061510" y="2186608"/>
                </a:cubicBezTo>
                <a:cubicBezTo>
                  <a:pt x="4081388" y="2109304"/>
                  <a:pt x="4132189" y="1952486"/>
                  <a:pt x="4154276" y="1868556"/>
                </a:cubicBezTo>
                <a:cubicBezTo>
                  <a:pt x="4171945" y="1795669"/>
                  <a:pt x="4189615" y="1773582"/>
                  <a:pt x="4194032" y="1683026"/>
                </a:cubicBezTo>
                <a:cubicBezTo>
                  <a:pt x="4189615" y="1563756"/>
                  <a:pt x="4188225" y="1444336"/>
                  <a:pt x="4180780" y="1325217"/>
                </a:cubicBezTo>
                <a:cubicBezTo>
                  <a:pt x="4171945" y="1203739"/>
                  <a:pt x="4152067" y="1024834"/>
                  <a:pt x="4141023" y="954156"/>
                </a:cubicBezTo>
                <a:cubicBezTo>
                  <a:pt x="4123353" y="868017"/>
                  <a:pt x="4118936" y="861391"/>
                  <a:pt x="4074762" y="808382"/>
                </a:cubicBezTo>
                <a:cubicBezTo>
                  <a:pt x="4035006" y="764208"/>
                  <a:pt x="3922362" y="671443"/>
                  <a:pt x="3875980" y="636104"/>
                </a:cubicBezTo>
                <a:lnTo>
                  <a:pt x="3796467" y="596347"/>
                </a:lnTo>
                <a:cubicBezTo>
                  <a:pt x="3747876" y="580886"/>
                  <a:pt x="3648484" y="567635"/>
                  <a:pt x="3584432" y="543339"/>
                </a:cubicBezTo>
                <a:cubicBezTo>
                  <a:pt x="3542467" y="525669"/>
                  <a:pt x="3454119" y="470451"/>
                  <a:pt x="3412154" y="450573"/>
                </a:cubicBezTo>
                <a:lnTo>
                  <a:pt x="3239876" y="384313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92867" y="1252329"/>
            <a:ext cx="3720705" cy="5335656"/>
          </a:xfrm>
          <a:custGeom>
            <a:avLst/>
            <a:gdLst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778683 w 4282266"/>
              <a:gd name="connsiteY41" fmla="*/ 1550504 h 5764696"/>
              <a:gd name="connsiteX42" fmla="*/ 3738927 w 4282266"/>
              <a:gd name="connsiteY42" fmla="*/ 1683026 h 5764696"/>
              <a:gd name="connsiteX43" fmla="*/ 3725675 w 4282266"/>
              <a:gd name="connsiteY43" fmla="*/ 1736035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778683 w 4282266"/>
              <a:gd name="connsiteY41" fmla="*/ 1550504 h 5764696"/>
              <a:gd name="connsiteX42" fmla="*/ 3738927 w 4282266"/>
              <a:gd name="connsiteY42" fmla="*/ 1683026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738927 w 4282266"/>
              <a:gd name="connsiteY42" fmla="*/ 1683026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699170 w 4282266"/>
              <a:gd name="connsiteY43" fmla="*/ 1815548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733800 w 4282266"/>
              <a:gd name="connsiteY40" fmla="*/ 1295400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86200 w 4282266"/>
              <a:gd name="connsiteY39" fmla="*/ 1219200 h 5764696"/>
              <a:gd name="connsiteX40" fmla="*/ 3733800 w 4282266"/>
              <a:gd name="connsiteY40" fmla="*/ 1295400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733800 w 4282266"/>
              <a:gd name="connsiteY39" fmla="*/ 1295400 h 5764696"/>
              <a:gd name="connsiteX40" fmla="*/ 3581400 w 4282266"/>
              <a:gd name="connsiteY40" fmla="*/ 1447800 h 5764696"/>
              <a:gd name="connsiteX41" fmla="*/ 3505200 w 4282266"/>
              <a:gd name="connsiteY41" fmla="*/ 1600200 h 5764696"/>
              <a:gd name="connsiteX42" fmla="*/ 3429000 w 4282266"/>
              <a:gd name="connsiteY42" fmla="*/ 1752600 h 5764696"/>
              <a:gd name="connsiteX43" fmla="*/ 3672666 w 4282266"/>
              <a:gd name="connsiteY43" fmla="*/ 1921565 h 5764696"/>
              <a:gd name="connsiteX44" fmla="*/ 3712423 w 4282266"/>
              <a:gd name="connsiteY44" fmla="*/ 2107096 h 5764696"/>
              <a:gd name="connsiteX45" fmla="*/ 3818440 w 4282266"/>
              <a:gd name="connsiteY45" fmla="*/ 2199861 h 5764696"/>
              <a:gd name="connsiteX46" fmla="*/ 3884701 w 4282266"/>
              <a:gd name="connsiteY46" fmla="*/ 2266122 h 5764696"/>
              <a:gd name="connsiteX47" fmla="*/ 3924457 w 4282266"/>
              <a:gd name="connsiteY47" fmla="*/ 2292626 h 5764696"/>
              <a:gd name="connsiteX48" fmla="*/ 4003970 w 4282266"/>
              <a:gd name="connsiteY48" fmla="*/ 2372139 h 5764696"/>
              <a:gd name="connsiteX49" fmla="*/ 4030475 w 4282266"/>
              <a:gd name="connsiteY49" fmla="*/ 2398643 h 5764696"/>
              <a:gd name="connsiteX50" fmla="*/ 4083483 w 4282266"/>
              <a:gd name="connsiteY50" fmla="*/ 2425148 h 5764696"/>
              <a:gd name="connsiteX51" fmla="*/ 4123240 w 4282266"/>
              <a:gd name="connsiteY51" fmla="*/ 2438400 h 5764696"/>
              <a:gd name="connsiteX52" fmla="*/ 4189501 w 4282266"/>
              <a:gd name="connsiteY52" fmla="*/ 2504661 h 5764696"/>
              <a:gd name="connsiteX53" fmla="*/ 4282266 w 4282266"/>
              <a:gd name="connsiteY53" fmla="*/ 2610678 h 5764696"/>
              <a:gd name="connsiteX54" fmla="*/ 4269014 w 4282266"/>
              <a:gd name="connsiteY54" fmla="*/ 2915478 h 5764696"/>
              <a:gd name="connsiteX55" fmla="*/ 4255762 w 4282266"/>
              <a:gd name="connsiteY55" fmla="*/ 2968487 h 5764696"/>
              <a:gd name="connsiteX56" fmla="*/ 4229257 w 4282266"/>
              <a:gd name="connsiteY56" fmla="*/ 2994991 h 5764696"/>
              <a:gd name="connsiteX57" fmla="*/ 4202753 w 4282266"/>
              <a:gd name="connsiteY57" fmla="*/ 3101009 h 5764696"/>
              <a:gd name="connsiteX58" fmla="*/ 4176249 w 4282266"/>
              <a:gd name="connsiteY58" fmla="*/ 3180522 h 5764696"/>
              <a:gd name="connsiteX59" fmla="*/ 4162996 w 4282266"/>
              <a:gd name="connsiteY59" fmla="*/ 3220278 h 5764696"/>
              <a:gd name="connsiteX60" fmla="*/ 4123240 w 4282266"/>
              <a:gd name="connsiteY60" fmla="*/ 3313043 h 5764696"/>
              <a:gd name="connsiteX61" fmla="*/ 4109988 w 4282266"/>
              <a:gd name="connsiteY61" fmla="*/ 3366052 h 5764696"/>
              <a:gd name="connsiteX62" fmla="*/ 4083483 w 4282266"/>
              <a:gd name="connsiteY62" fmla="*/ 3392557 h 5764696"/>
              <a:gd name="connsiteX63" fmla="*/ 4043727 w 4282266"/>
              <a:gd name="connsiteY63" fmla="*/ 3511826 h 5764696"/>
              <a:gd name="connsiteX64" fmla="*/ 4017223 w 4282266"/>
              <a:gd name="connsiteY64" fmla="*/ 3604591 h 5764696"/>
              <a:gd name="connsiteX65" fmla="*/ 3990718 w 4282266"/>
              <a:gd name="connsiteY65" fmla="*/ 3697357 h 5764696"/>
              <a:gd name="connsiteX66" fmla="*/ 3990718 w 4282266"/>
              <a:gd name="connsiteY66" fmla="*/ 4174435 h 5764696"/>
              <a:gd name="connsiteX67" fmla="*/ 4017223 w 4282266"/>
              <a:gd name="connsiteY67" fmla="*/ 4267200 h 5764696"/>
              <a:gd name="connsiteX68" fmla="*/ 4043727 w 4282266"/>
              <a:gd name="connsiteY68" fmla="*/ 4373217 h 5764696"/>
              <a:gd name="connsiteX69" fmla="*/ 4056979 w 4282266"/>
              <a:gd name="connsiteY69" fmla="*/ 4479235 h 5764696"/>
              <a:gd name="connsiteX70" fmla="*/ 4083483 w 4282266"/>
              <a:gd name="connsiteY70" fmla="*/ 4572000 h 5764696"/>
              <a:gd name="connsiteX71" fmla="*/ 4070231 w 4282266"/>
              <a:gd name="connsiteY71" fmla="*/ 4744278 h 5764696"/>
              <a:gd name="connsiteX72" fmla="*/ 4030475 w 4282266"/>
              <a:gd name="connsiteY72" fmla="*/ 4810539 h 5764696"/>
              <a:gd name="connsiteX73" fmla="*/ 3990718 w 4282266"/>
              <a:gd name="connsiteY73" fmla="*/ 4890052 h 5764696"/>
              <a:gd name="connsiteX74" fmla="*/ 3911205 w 4282266"/>
              <a:gd name="connsiteY74" fmla="*/ 5102087 h 5764696"/>
              <a:gd name="connsiteX75" fmla="*/ 3871449 w 4282266"/>
              <a:gd name="connsiteY75" fmla="*/ 5287617 h 5764696"/>
              <a:gd name="connsiteX76" fmla="*/ 3844944 w 4282266"/>
              <a:gd name="connsiteY76" fmla="*/ 5367130 h 5764696"/>
              <a:gd name="connsiteX77" fmla="*/ 3818440 w 4282266"/>
              <a:gd name="connsiteY77" fmla="*/ 5473148 h 5764696"/>
              <a:gd name="connsiteX78" fmla="*/ 3791936 w 4282266"/>
              <a:gd name="connsiteY78" fmla="*/ 5512904 h 5764696"/>
              <a:gd name="connsiteX79" fmla="*/ 3778683 w 4282266"/>
              <a:gd name="connsiteY79" fmla="*/ 5552661 h 5764696"/>
              <a:gd name="connsiteX80" fmla="*/ 3712423 w 4282266"/>
              <a:gd name="connsiteY80" fmla="*/ 5618922 h 5764696"/>
              <a:gd name="connsiteX81" fmla="*/ 3619657 w 4282266"/>
              <a:gd name="connsiteY81" fmla="*/ 5645426 h 5764696"/>
              <a:gd name="connsiteX82" fmla="*/ 3540144 w 4282266"/>
              <a:gd name="connsiteY82" fmla="*/ 5671930 h 5764696"/>
              <a:gd name="connsiteX83" fmla="*/ 3420875 w 4282266"/>
              <a:gd name="connsiteY83" fmla="*/ 5724939 h 5764696"/>
              <a:gd name="connsiteX84" fmla="*/ 3261849 w 4282266"/>
              <a:gd name="connsiteY84" fmla="*/ 5764696 h 5764696"/>
              <a:gd name="connsiteX85" fmla="*/ 2758266 w 4282266"/>
              <a:gd name="connsiteY85" fmla="*/ 5751443 h 5764696"/>
              <a:gd name="connsiteX86" fmla="*/ 2718510 w 4282266"/>
              <a:gd name="connsiteY86" fmla="*/ 5724939 h 5764696"/>
              <a:gd name="connsiteX87" fmla="*/ 2479970 w 4282266"/>
              <a:gd name="connsiteY87" fmla="*/ 5711687 h 5764696"/>
              <a:gd name="connsiteX88" fmla="*/ 2347449 w 4282266"/>
              <a:gd name="connsiteY88" fmla="*/ 5632174 h 5764696"/>
              <a:gd name="connsiteX89" fmla="*/ 2201675 w 4282266"/>
              <a:gd name="connsiteY89" fmla="*/ 5579165 h 5764696"/>
              <a:gd name="connsiteX90" fmla="*/ 2069153 w 4282266"/>
              <a:gd name="connsiteY90" fmla="*/ 5486400 h 5764696"/>
              <a:gd name="connsiteX91" fmla="*/ 1817362 w 4282266"/>
              <a:gd name="connsiteY91" fmla="*/ 5367130 h 5764696"/>
              <a:gd name="connsiteX92" fmla="*/ 1698092 w 4282266"/>
              <a:gd name="connsiteY92" fmla="*/ 5340626 h 5764696"/>
              <a:gd name="connsiteX93" fmla="*/ 1472805 w 4282266"/>
              <a:gd name="connsiteY93" fmla="*/ 5221357 h 5764696"/>
              <a:gd name="connsiteX94" fmla="*/ 1419796 w 4282266"/>
              <a:gd name="connsiteY94" fmla="*/ 5194852 h 5764696"/>
              <a:gd name="connsiteX95" fmla="*/ 1353536 w 4282266"/>
              <a:gd name="connsiteY95" fmla="*/ 5128591 h 5764696"/>
              <a:gd name="connsiteX96" fmla="*/ 1287275 w 4282266"/>
              <a:gd name="connsiteY96" fmla="*/ 5088835 h 5764696"/>
              <a:gd name="connsiteX97" fmla="*/ 1101744 w 4282266"/>
              <a:gd name="connsiteY97" fmla="*/ 4890052 h 5764696"/>
              <a:gd name="connsiteX98" fmla="*/ 1075240 w 4282266"/>
              <a:gd name="connsiteY98" fmla="*/ 4823791 h 5764696"/>
              <a:gd name="connsiteX99" fmla="*/ 1008979 w 4282266"/>
              <a:gd name="connsiteY99" fmla="*/ 4744278 h 5764696"/>
              <a:gd name="connsiteX100" fmla="*/ 969223 w 4282266"/>
              <a:gd name="connsiteY100" fmla="*/ 4691270 h 5764696"/>
              <a:gd name="connsiteX101" fmla="*/ 929466 w 4282266"/>
              <a:gd name="connsiteY101" fmla="*/ 4651513 h 5764696"/>
              <a:gd name="connsiteX102" fmla="*/ 889710 w 4282266"/>
              <a:gd name="connsiteY102" fmla="*/ 4598504 h 5764696"/>
              <a:gd name="connsiteX103" fmla="*/ 823449 w 4282266"/>
              <a:gd name="connsiteY103" fmla="*/ 4492487 h 5764696"/>
              <a:gd name="connsiteX104" fmla="*/ 743936 w 4282266"/>
              <a:gd name="connsiteY104" fmla="*/ 4439478 h 5764696"/>
              <a:gd name="connsiteX105" fmla="*/ 478892 w 4282266"/>
              <a:gd name="connsiteY105" fmla="*/ 4015409 h 5764696"/>
              <a:gd name="connsiteX106" fmla="*/ 319866 w 4282266"/>
              <a:gd name="connsiteY106" fmla="*/ 3644348 h 5764696"/>
              <a:gd name="connsiteX107" fmla="*/ 293362 w 4282266"/>
              <a:gd name="connsiteY107" fmla="*/ 3498574 h 5764696"/>
              <a:gd name="connsiteX108" fmla="*/ 266857 w 4282266"/>
              <a:gd name="connsiteY108" fmla="*/ 3419061 h 5764696"/>
              <a:gd name="connsiteX109" fmla="*/ 253605 w 4282266"/>
              <a:gd name="connsiteY109" fmla="*/ 3366052 h 5764696"/>
              <a:gd name="connsiteX110" fmla="*/ 227101 w 4282266"/>
              <a:gd name="connsiteY110" fmla="*/ 3260035 h 5764696"/>
              <a:gd name="connsiteX111" fmla="*/ 200596 w 4282266"/>
              <a:gd name="connsiteY111" fmla="*/ 2968487 h 5764696"/>
              <a:gd name="connsiteX112" fmla="*/ 187344 w 4282266"/>
              <a:gd name="connsiteY112" fmla="*/ 2782957 h 5764696"/>
              <a:gd name="connsiteX113" fmla="*/ 174092 w 4282266"/>
              <a:gd name="connsiteY113" fmla="*/ 2623930 h 5764696"/>
              <a:gd name="connsiteX114" fmla="*/ 160840 w 4282266"/>
              <a:gd name="connsiteY114" fmla="*/ 2372139 h 5764696"/>
              <a:gd name="connsiteX115" fmla="*/ 134336 w 4282266"/>
              <a:gd name="connsiteY115" fmla="*/ 2027583 h 5764696"/>
              <a:gd name="connsiteX116" fmla="*/ 187344 w 4282266"/>
              <a:gd name="connsiteY116" fmla="*/ 887896 h 5764696"/>
              <a:gd name="connsiteX117" fmla="*/ 213849 w 4282266"/>
              <a:gd name="connsiteY117" fmla="*/ 848139 h 5764696"/>
              <a:gd name="connsiteX118" fmla="*/ 240353 w 4282266"/>
              <a:gd name="connsiteY118" fmla="*/ 556591 h 5764696"/>
              <a:gd name="connsiteX119" fmla="*/ 253605 w 4282266"/>
              <a:gd name="connsiteY119" fmla="*/ 516835 h 5764696"/>
              <a:gd name="connsiteX120" fmla="*/ 280110 w 4282266"/>
              <a:gd name="connsiteY120" fmla="*/ 490330 h 5764696"/>
              <a:gd name="connsiteX121" fmla="*/ 346370 w 4282266"/>
              <a:gd name="connsiteY121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86200 w 4282266"/>
              <a:gd name="connsiteY38" fmla="*/ 1219200 h 5764696"/>
              <a:gd name="connsiteX39" fmla="*/ 3733800 w 4282266"/>
              <a:gd name="connsiteY39" fmla="*/ 1295400 h 5764696"/>
              <a:gd name="connsiteX40" fmla="*/ 3581400 w 4282266"/>
              <a:gd name="connsiteY40" fmla="*/ 1447800 h 5764696"/>
              <a:gd name="connsiteX41" fmla="*/ 3505200 w 4282266"/>
              <a:gd name="connsiteY41" fmla="*/ 1600200 h 5764696"/>
              <a:gd name="connsiteX42" fmla="*/ 3429000 w 4282266"/>
              <a:gd name="connsiteY42" fmla="*/ 1752600 h 5764696"/>
              <a:gd name="connsiteX43" fmla="*/ 3672666 w 4282266"/>
              <a:gd name="connsiteY43" fmla="*/ 1921565 h 5764696"/>
              <a:gd name="connsiteX44" fmla="*/ 3712423 w 4282266"/>
              <a:gd name="connsiteY44" fmla="*/ 2107096 h 5764696"/>
              <a:gd name="connsiteX45" fmla="*/ 3818440 w 4282266"/>
              <a:gd name="connsiteY45" fmla="*/ 2199861 h 5764696"/>
              <a:gd name="connsiteX46" fmla="*/ 3884701 w 4282266"/>
              <a:gd name="connsiteY46" fmla="*/ 2266122 h 5764696"/>
              <a:gd name="connsiteX47" fmla="*/ 3924457 w 4282266"/>
              <a:gd name="connsiteY47" fmla="*/ 2292626 h 5764696"/>
              <a:gd name="connsiteX48" fmla="*/ 4003970 w 4282266"/>
              <a:gd name="connsiteY48" fmla="*/ 2372139 h 5764696"/>
              <a:gd name="connsiteX49" fmla="*/ 4030475 w 4282266"/>
              <a:gd name="connsiteY49" fmla="*/ 2398643 h 5764696"/>
              <a:gd name="connsiteX50" fmla="*/ 4083483 w 4282266"/>
              <a:gd name="connsiteY50" fmla="*/ 2425148 h 5764696"/>
              <a:gd name="connsiteX51" fmla="*/ 4123240 w 4282266"/>
              <a:gd name="connsiteY51" fmla="*/ 2438400 h 5764696"/>
              <a:gd name="connsiteX52" fmla="*/ 4189501 w 4282266"/>
              <a:gd name="connsiteY52" fmla="*/ 2504661 h 5764696"/>
              <a:gd name="connsiteX53" fmla="*/ 4282266 w 4282266"/>
              <a:gd name="connsiteY53" fmla="*/ 2610678 h 5764696"/>
              <a:gd name="connsiteX54" fmla="*/ 4269014 w 4282266"/>
              <a:gd name="connsiteY54" fmla="*/ 2915478 h 5764696"/>
              <a:gd name="connsiteX55" fmla="*/ 4255762 w 4282266"/>
              <a:gd name="connsiteY55" fmla="*/ 2968487 h 5764696"/>
              <a:gd name="connsiteX56" fmla="*/ 4229257 w 4282266"/>
              <a:gd name="connsiteY56" fmla="*/ 2994991 h 5764696"/>
              <a:gd name="connsiteX57" fmla="*/ 4202753 w 4282266"/>
              <a:gd name="connsiteY57" fmla="*/ 3101009 h 5764696"/>
              <a:gd name="connsiteX58" fmla="*/ 4176249 w 4282266"/>
              <a:gd name="connsiteY58" fmla="*/ 3180522 h 5764696"/>
              <a:gd name="connsiteX59" fmla="*/ 4162996 w 4282266"/>
              <a:gd name="connsiteY59" fmla="*/ 3220278 h 5764696"/>
              <a:gd name="connsiteX60" fmla="*/ 4123240 w 4282266"/>
              <a:gd name="connsiteY60" fmla="*/ 3313043 h 5764696"/>
              <a:gd name="connsiteX61" fmla="*/ 4109988 w 4282266"/>
              <a:gd name="connsiteY61" fmla="*/ 3366052 h 5764696"/>
              <a:gd name="connsiteX62" fmla="*/ 4083483 w 4282266"/>
              <a:gd name="connsiteY62" fmla="*/ 3392557 h 5764696"/>
              <a:gd name="connsiteX63" fmla="*/ 4043727 w 4282266"/>
              <a:gd name="connsiteY63" fmla="*/ 3511826 h 5764696"/>
              <a:gd name="connsiteX64" fmla="*/ 4017223 w 4282266"/>
              <a:gd name="connsiteY64" fmla="*/ 3604591 h 5764696"/>
              <a:gd name="connsiteX65" fmla="*/ 3990718 w 4282266"/>
              <a:gd name="connsiteY65" fmla="*/ 3697357 h 5764696"/>
              <a:gd name="connsiteX66" fmla="*/ 3990718 w 4282266"/>
              <a:gd name="connsiteY66" fmla="*/ 4174435 h 5764696"/>
              <a:gd name="connsiteX67" fmla="*/ 4017223 w 4282266"/>
              <a:gd name="connsiteY67" fmla="*/ 4267200 h 5764696"/>
              <a:gd name="connsiteX68" fmla="*/ 4043727 w 4282266"/>
              <a:gd name="connsiteY68" fmla="*/ 4373217 h 5764696"/>
              <a:gd name="connsiteX69" fmla="*/ 4056979 w 4282266"/>
              <a:gd name="connsiteY69" fmla="*/ 4479235 h 5764696"/>
              <a:gd name="connsiteX70" fmla="*/ 4083483 w 4282266"/>
              <a:gd name="connsiteY70" fmla="*/ 4572000 h 5764696"/>
              <a:gd name="connsiteX71" fmla="*/ 4070231 w 4282266"/>
              <a:gd name="connsiteY71" fmla="*/ 4744278 h 5764696"/>
              <a:gd name="connsiteX72" fmla="*/ 4030475 w 4282266"/>
              <a:gd name="connsiteY72" fmla="*/ 4810539 h 5764696"/>
              <a:gd name="connsiteX73" fmla="*/ 3990718 w 4282266"/>
              <a:gd name="connsiteY73" fmla="*/ 4890052 h 5764696"/>
              <a:gd name="connsiteX74" fmla="*/ 3911205 w 4282266"/>
              <a:gd name="connsiteY74" fmla="*/ 5102087 h 5764696"/>
              <a:gd name="connsiteX75" fmla="*/ 3871449 w 4282266"/>
              <a:gd name="connsiteY75" fmla="*/ 5287617 h 5764696"/>
              <a:gd name="connsiteX76" fmla="*/ 3844944 w 4282266"/>
              <a:gd name="connsiteY76" fmla="*/ 5367130 h 5764696"/>
              <a:gd name="connsiteX77" fmla="*/ 3818440 w 4282266"/>
              <a:gd name="connsiteY77" fmla="*/ 5473148 h 5764696"/>
              <a:gd name="connsiteX78" fmla="*/ 3791936 w 4282266"/>
              <a:gd name="connsiteY78" fmla="*/ 5512904 h 5764696"/>
              <a:gd name="connsiteX79" fmla="*/ 3778683 w 4282266"/>
              <a:gd name="connsiteY79" fmla="*/ 5552661 h 5764696"/>
              <a:gd name="connsiteX80" fmla="*/ 3712423 w 4282266"/>
              <a:gd name="connsiteY80" fmla="*/ 5618922 h 5764696"/>
              <a:gd name="connsiteX81" fmla="*/ 3619657 w 4282266"/>
              <a:gd name="connsiteY81" fmla="*/ 5645426 h 5764696"/>
              <a:gd name="connsiteX82" fmla="*/ 3540144 w 4282266"/>
              <a:gd name="connsiteY82" fmla="*/ 5671930 h 5764696"/>
              <a:gd name="connsiteX83" fmla="*/ 3420875 w 4282266"/>
              <a:gd name="connsiteY83" fmla="*/ 5724939 h 5764696"/>
              <a:gd name="connsiteX84" fmla="*/ 3261849 w 4282266"/>
              <a:gd name="connsiteY84" fmla="*/ 5764696 h 5764696"/>
              <a:gd name="connsiteX85" fmla="*/ 2758266 w 4282266"/>
              <a:gd name="connsiteY85" fmla="*/ 5751443 h 5764696"/>
              <a:gd name="connsiteX86" fmla="*/ 2718510 w 4282266"/>
              <a:gd name="connsiteY86" fmla="*/ 5724939 h 5764696"/>
              <a:gd name="connsiteX87" fmla="*/ 2479970 w 4282266"/>
              <a:gd name="connsiteY87" fmla="*/ 5711687 h 5764696"/>
              <a:gd name="connsiteX88" fmla="*/ 2347449 w 4282266"/>
              <a:gd name="connsiteY88" fmla="*/ 5632174 h 5764696"/>
              <a:gd name="connsiteX89" fmla="*/ 2201675 w 4282266"/>
              <a:gd name="connsiteY89" fmla="*/ 5579165 h 5764696"/>
              <a:gd name="connsiteX90" fmla="*/ 2069153 w 4282266"/>
              <a:gd name="connsiteY90" fmla="*/ 5486400 h 5764696"/>
              <a:gd name="connsiteX91" fmla="*/ 1817362 w 4282266"/>
              <a:gd name="connsiteY91" fmla="*/ 5367130 h 5764696"/>
              <a:gd name="connsiteX92" fmla="*/ 1698092 w 4282266"/>
              <a:gd name="connsiteY92" fmla="*/ 5340626 h 5764696"/>
              <a:gd name="connsiteX93" fmla="*/ 1472805 w 4282266"/>
              <a:gd name="connsiteY93" fmla="*/ 5221357 h 5764696"/>
              <a:gd name="connsiteX94" fmla="*/ 1419796 w 4282266"/>
              <a:gd name="connsiteY94" fmla="*/ 5194852 h 5764696"/>
              <a:gd name="connsiteX95" fmla="*/ 1353536 w 4282266"/>
              <a:gd name="connsiteY95" fmla="*/ 5128591 h 5764696"/>
              <a:gd name="connsiteX96" fmla="*/ 1287275 w 4282266"/>
              <a:gd name="connsiteY96" fmla="*/ 5088835 h 5764696"/>
              <a:gd name="connsiteX97" fmla="*/ 1101744 w 4282266"/>
              <a:gd name="connsiteY97" fmla="*/ 4890052 h 5764696"/>
              <a:gd name="connsiteX98" fmla="*/ 1075240 w 4282266"/>
              <a:gd name="connsiteY98" fmla="*/ 4823791 h 5764696"/>
              <a:gd name="connsiteX99" fmla="*/ 1008979 w 4282266"/>
              <a:gd name="connsiteY99" fmla="*/ 4744278 h 5764696"/>
              <a:gd name="connsiteX100" fmla="*/ 969223 w 4282266"/>
              <a:gd name="connsiteY100" fmla="*/ 4691270 h 5764696"/>
              <a:gd name="connsiteX101" fmla="*/ 929466 w 4282266"/>
              <a:gd name="connsiteY101" fmla="*/ 4651513 h 5764696"/>
              <a:gd name="connsiteX102" fmla="*/ 889710 w 4282266"/>
              <a:gd name="connsiteY102" fmla="*/ 4598504 h 5764696"/>
              <a:gd name="connsiteX103" fmla="*/ 823449 w 4282266"/>
              <a:gd name="connsiteY103" fmla="*/ 4492487 h 5764696"/>
              <a:gd name="connsiteX104" fmla="*/ 743936 w 4282266"/>
              <a:gd name="connsiteY104" fmla="*/ 4439478 h 5764696"/>
              <a:gd name="connsiteX105" fmla="*/ 478892 w 4282266"/>
              <a:gd name="connsiteY105" fmla="*/ 4015409 h 5764696"/>
              <a:gd name="connsiteX106" fmla="*/ 319866 w 4282266"/>
              <a:gd name="connsiteY106" fmla="*/ 3644348 h 5764696"/>
              <a:gd name="connsiteX107" fmla="*/ 293362 w 4282266"/>
              <a:gd name="connsiteY107" fmla="*/ 3498574 h 5764696"/>
              <a:gd name="connsiteX108" fmla="*/ 266857 w 4282266"/>
              <a:gd name="connsiteY108" fmla="*/ 3419061 h 5764696"/>
              <a:gd name="connsiteX109" fmla="*/ 253605 w 4282266"/>
              <a:gd name="connsiteY109" fmla="*/ 3366052 h 5764696"/>
              <a:gd name="connsiteX110" fmla="*/ 227101 w 4282266"/>
              <a:gd name="connsiteY110" fmla="*/ 3260035 h 5764696"/>
              <a:gd name="connsiteX111" fmla="*/ 200596 w 4282266"/>
              <a:gd name="connsiteY111" fmla="*/ 2968487 h 5764696"/>
              <a:gd name="connsiteX112" fmla="*/ 187344 w 4282266"/>
              <a:gd name="connsiteY112" fmla="*/ 2782957 h 5764696"/>
              <a:gd name="connsiteX113" fmla="*/ 174092 w 4282266"/>
              <a:gd name="connsiteY113" fmla="*/ 2623930 h 5764696"/>
              <a:gd name="connsiteX114" fmla="*/ 160840 w 4282266"/>
              <a:gd name="connsiteY114" fmla="*/ 2372139 h 5764696"/>
              <a:gd name="connsiteX115" fmla="*/ 134336 w 4282266"/>
              <a:gd name="connsiteY115" fmla="*/ 2027583 h 5764696"/>
              <a:gd name="connsiteX116" fmla="*/ 187344 w 4282266"/>
              <a:gd name="connsiteY116" fmla="*/ 887896 h 5764696"/>
              <a:gd name="connsiteX117" fmla="*/ 213849 w 4282266"/>
              <a:gd name="connsiteY117" fmla="*/ 848139 h 5764696"/>
              <a:gd name="connsiteX118" fmla="*/ 240353 w 4282266"/>
              <a:gd name="connsiteY118" fmla="*/ 556591 h 5764696"/>
              <a:gd name="connsiteX119" fmla="*/ 253605 w 4282266"/>
              <a:gd name="connsiteY119" fmla="*/ 516835 h 5764696"/>
              <a:gd name="connsiteX120" fmla="*/ 280110 w 4282266"/>
              <a:gd name="connsiteY120" fmla="*/ 490330 h 5764696"/>
              <a:gd name="connsiteX121" fmla="*/ 346370 w 4282266"/>
              <a:gd name="connsiteY121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886200 w 4282266"/>
              <a:gd name="connsiteY37" fmla="*/ 1219200 h 5764696"/>
              <a:gd name="connsiteX38" fmla="*/ 3733800 w 4282266"/>
              <a:gd name="connsiteY38" fmla="*/ 1295400 h 5764696"/>
              <a:gd name="connsiteX39" fmla="*/ 3581400 w 4282266"/>
              <a:gd name="connsiteY39" fmla="*/ 1447800 h 5764696"/>
              <a:gd name="connsiteX40" fmla="*/ 3505200 w 4282266"/>
              <a:gd name="connsiteY40" fmla="*/ 1600200 h 5764696"/>
              <a:gd name="connsiteX41" fmla="*/ 3429000 w 4282266"/>
              <a:gd name="connsiteY41" fmla="*/ 1752600 h 5764696"/>
              <a:gd name="connsiteX42" fmla="*/ 3672666 w 4282266"/>
              <a:gd name="connsiteY42" fmla="*/ 1921565 h 5764696"/>
              <a:gd name="connsiteX43" fmla="*/ 3712423 w 4282266"/>
              <a:gd name="connsiteY43" fmla="*/ 2107096 h 5764696"/>
              <a:gd name="connsiteX44" fmla="*/ 3818440 w 4282266"/>
              <a:gd name="connsiteY44" fmla="*/ 2199861 h 5764696"/>
              <a:gd name="connsiteX45" fmla="*/ 3884701 w 4282266"/>
              <a:gd name="connsiteY45" fmla="*/ 2266122 h 5764696"/>
              <a:gd name="connsiteX46" fmla="*/ 3924457 w 4282266"/>
              <a:gd name="connsiteY46" fmla="*/ 2292626 h 5764696"/>
              <a:gd name="connsiteX47" fmla="*/ 4003970 w 4282266"/>
              <a:gd name="connsiteY47" fmla="*/ 2372139 h 5764696"/>
              <a:gd name="connsiteX48" fmla="*/ 4030475 w 4282266"/>
              <a:gd name="connsiteY48" fmla="*/ 2398643 h 5764696"/>
              <a:gd name="connsiteX49" fmla="*/ 4083483 w 4282266"/>
              <a:gd name="connsiteY49" fmla="*/ 2425148 h 5764696"/>
              <a:gd name="connsiteX50" fmla="*/ 4123240 w 4282266"/>
              <a:gd name="connsiteY50" fmla="*/ 2438400 h 5764696"/>
              <a:gd name="connsiteX51" fmla="*/ 4189501 w 4282266"/>
              <a:gd name="connsiteY51" fmla="*/ 2504661 h 5764696"/>
              <a:gd name="connsiteX52" fmla="*/ 4282266 w 4282266"/>
              <a:gd name="connsiteY52" fmla="*/ 2610678 h 5764696"/>
              <a:gd name="connsiteX53" fmla="*/ 4269014 w 4282266"/>
              <a:gd name="connsiteY53" fmla="*/ 2915478 h 5764696"/>
              <a:gd name="connsiteX54" fmla="*/ 4255762 w 4282266"/>
              <a:gd name="connsiteY54" fmla="*/ 2968487 h 5764696"/>
              <a:gd name="connsiteX55" fmla="*/ 4229257 w 4282266"/>
              <a:gd name="connsiteY55" fmla="*/ 2994991 h 5764696"/>
              <a:gd name="connsiteX56" fmla="*/ 4202753 w 4282266"/>
              <a:gd name="connsiteY56" fmla="*/ 3101009 h 5764696"/>
              <a:gd name="connsiteX57" fmla="*/ 4176249 w 4282266"/>
              <a:gd name="connsiteY57" fmla="*/ 3180522 h 5764696"/>
              <a:gd name="connsiteX58" fmla="*/ 4162996 w 4282266"/>
              <a:gd name="connsiteY58" fmla="*/ 3220278 h 5764696"/>
              <a:gd name="connsiteX59" fmla="*/ 4123240 w 4282266"/>
              <a:gd name="connsiteY59" fmla="*/ 3313043 h 5764696"/>
              <a:gd name="connsiteX60" fmla="*/ 4109988 w 4282266"/>
              <a:gd name="connsiteY60" fmla="*/ 3366052 h 5764696"/>
              <a:gd name="connsiteX61" fmla="*/ 4083483 w 4282266"/>
              <a:gd name="connsiteY61" fmla="*/ 3392557 h 5764696"/>
              <a:gd name="connsiteX62" fmla="*/ 4043727 w 4282266"/>
              <a:gd name="connsiteY62" fmla="*/ 3511826 h 5764696"/>
              <a:gd name="connsiteX63" fmla="*/ 4017223 w 4282266"/>
              <a:gd name="connsiteY63" fmla="*/ 3604591 h 5764696"/>
              <a:gd name="connsiteX64" fmla="*/ 3990718 w 4282266"/>
              <a:gd name="connsiteY64" fmla="*/ 3697357 h 5764696"/>
              <a:gd name="connsiteX65" fmla="*/ 3990718 w 4282266"/>
              <a:gd name="connsiteY65" fmla="*/ 4174435 h 5764696"/>
              <a:gd name="connsiteX66" fmla="*/ 4017223 w 4282266"/>
              <a:gd name="connsiteY66" fmla="*/ 4267200 h 5764696"/>
              <a:gd name="connsiteX67" fmla="*/ 4043727 w 4282266"/>
              <a:gd name="connsiteY67" fmla="*/ 4373217 h 5764696"/>
              <a:gd name="connsiteX68" fmla="*/ 4056979 w 4282266"/>
              <a:gd name="connsiteY68" fmla="*/ 4479235 h 5764696"/>
              <a:gd name="connsiteX69" fmla="*/ 4083483 w 4282266"/>
              <a:gd name="connsiteY69" fmla="*/ 4572000 h 5764696"/>
              <a:gd name="connsiteX70" fmla="*/ 4070231 w 4282266"/>
              <a:gd name="connsiteY70" fmla="*/ 4744278 h 5764696"/>
              <a:gd name="connsiteX71" fmla="*/ 4030475 w 4282266"/>
              <a:gd name="connsiteY71" fmla="*/ 4810539 h 5764696"/>
              <a:gd name="connsiteX72" fmla="*/ 3990718 w 4282266"/>
              <a:gd name="connsiteY72" fmla="*/ 4890052 h 5764696"/>
              <a:gd name="connsiteX73" fmla="*/ 3911205 w 4282266"/>
              <a:gd name="connsiteY73" fmla="*/ 5102087 h 5764696"/>
              <a:gd name="connsiteX74" fmla="*/ 3871449 w 4282266"/>
              <a:gd name="connsiteY74" fmla="*/ 5287617 h 5764696"/>
              <a:gd name="connsiteX75" fmla="*/ 3844944 w 4282266"/>
              <a:gd name="connsiteY75" fmla="*/ 5367130 h 5764696"/>
              <a:gd name="connsiteX76" fmla="*/ 3818440 w 4282266"/>
              <a:gd name="connsiteY76" fmla="*/ 5473148 h 5764696"/>
              <a:gd name="connsiteX77" fmla="*/ 3791936 w 4282266"/>
              <a:gd name="connsiteY77" fmla="*/ 5512904 h 5764696"/>
              <a:gd name="connsiteX78" fmla="*/ 3778683 w 4282266"/>
              <a:gd name="connsiteY78" fmla="*/ 5552661 h 5764696"/>
              <a:gd name="connsiteX79" fmla="*/ 3712423 w 4282266"/>
              <a:gd name="connsiteY79" fmla="*/ 5618922 h 5764696"/>
              <a:gd name="connsiteX80" fmla="*/ 3619657 w 4282266"/>
              <a:gd name="connsiteY80" fmla="*/ 5645426 h 5764696"/>
              <a:gd name="connsiteX81" fmla="*/ 3540144 w 4282266"/>
              <a:gd name="connsiteY81" fmla="*/ 5671930 h 5764696"/>
              <a:gd name="connsiteX82" fmla="*/ 3420875 w 4282266"/>
              <a:gd name="connsiteY82" fmla="*/ 5724939 h 5764696"/>
              <a:gd name="connsiteX83" fmla="*/ 3261849 w 4282266"/>
              <a:gd name="connsiteY83" fmla="*/ 5764696 h 5764696"/>
              <a:gd name="connsiteX84" fmla="*/ 2758266 w 4282266"/>
              <a:gd name="connsiteY84" fmla="*/ 5751443 h 5764696"/>
              <a:gd name="connsiteX85" fmla="*/ 2718510 w 4282266"/>
              <a:gd name="connsiteY85" fmla="*/ 5724939 h 5764696"/>
              <a:gd name="connsiteX86" fmla="*/ 2479970 w 4282266"/>
              <a:gd name="connsiteY86" fmla="*/ 5711687 h 5764696"/>
              <a:gd name="connsiteX87" fmla="*/ 2347449 w 4282266"/>
              <a:gd name="connsiteY87" fmla="*/ 5632174 h 5764696"/>
              <a:gd name="connsiteX88" fmla="*/ 2201675 w 4282266"/>
              <a:gd name="connsiteY88" fmla="*/ 5579165 h 5764696"/>
              <a:gd name="connsiteX89" fmla="*/ 2069153 w 4282266"/>
              <a:gd name="connsiteY89" fmla="*/ 5486400 h 5764696"/>
              <a:gd name="connsiteX90" fmla="*/ 1817362 w 4282266"/>
              <a:gd name="connsiteY90" fmla="*/ 5367130 h 5764696"/>
              <a:gd name="connsiteX91" fmla="*/ 1698092 w 4282266"/>
              <a:gd name="connsiteY91" fmla="*/ 5340626 h 5764696"/>
              <a:gd name="connsiteX92" fmla="*/ 1472805 w 4282266"/>
              <a:gd name="connsiteY92" fmla="*/ 5221357 h 5764696"/>
              <a:gd name="connsiteX93" fmla="*/ 1419796 w 4282266"/>
              <a:gd name="connsiteY93" fmla="*/ 5194852 h 5764696"/>
              <a:gd name="connsiteX94" fmla="*/ 1353536 w 4282266"/>
              <a:gd name="connsiteY94" fmla="*/ 5128591 h 5764696"/>
              <a:gd name="connsiteX95" fmla="*/ 1287275 w 4282266"/>
              <a:gd name="connsiteY95" fmla="*/ 5088835 h 5764696"/>
              <a:gd name="connsiteX96" fmla="*/ 1101744 w 4282266"/>
              <a:gd name="connsiteY96" fmla="*/ 4890052 h 5764696"/>
              <a:gd name="connsiteX97" fmla="*/ 1075240 w 4282266"/>
              <a:gd name="connsiteY97" fmla="*/ 4823791 h 5764696"/>
              <a:gd name="connsiteX98" fmla="*/ 1008979 w 4282266"/>
              <a:gd name="connsiteY98" fmla="*/ 4744278 h 5764696"/>
              <a:gd name="connsiteX99" fmla="*/ 969223 w 4282266"/>
              <a:gd name="connsiteY99" fmla="*/ 4691270 h 5764696"/>
              <a:gd name="connsiteX100" fmla="*/ 929466 w 4282266"/>
              <a:gd name="connsiteY100" fmla="*/ 4651513 h 5764696"/>
              <a:gd name="connsiteX101" fmla="*/ 889710 w 4282266"/>
              <a:gd name="connsiteY101" fmla="*/ 4598504 h 5764696"/>
              <a:gd name="connsiteX102" fmla="*/ 823449 w 4282266"/>
              <a:gd name="connsiteY102" fmla="*/ 4492487 h 5764696"/>
              <a:gd name="connsiteX103" fmla="*/ 743936 w 4282266"/>
              <a:gd name="connsiteY103" fmla="*/ 4439478 h 5764696"/>
              <a:gd name="connsiteX104" fmla="*/ 478892 w 4282266"/>
              <a:gd name="connsiteY104" fmla="*/ 4015409 h 5764696"/>
              <a:gd name="connsiteX105" fmla="*/ 319866 w 4282266"/>
              <a:gd name="connsiteY105" fmla="*/ 3644348 h 5764696"/>
              <a:gd name="connsiteX106" fmla="*/ 293362 w 4282266"/>
              <a:gd name="connsiteY106" fmla="*/ 3498574 h 5764696"/>
              <a:gd name="connsiteX107" fmla="*/ 266857 w 4282266"/>
              <a:gd name="connsiteY107" fmla="*/ 3419061 h 5764696"/>
              <a:gd name="connsiteX108" fmla="*/ 253605 w 4282266"/>
              <a:gd name="connsiteY108" fmla="*/ 3366052 h 5764696"/>
              <a:gd name="connsiteX109" fmla="*/ 227101 w 4282266"/>
              <a:gd name="connsiteY109" fmla="*/ 3260035 h 5764696"/>
              <a:gd name="connsiteX110" fmla="*/ 200596 w 4282266"/>
              <a:gd name="connsiteY110" fmla="*/ 2968487 h 5764696"/>
              <a:gd name="connsiteX111" fmla="*/ 187344 w 4282266"/>
              <a:gd name="connsiteY111" fmla="*/ 2782957 h 5764696"/>
              <a:gd name="connsiteX112" fmla="*/ 174092 w 4282266"/>
              <a:gd name="connsiteY112" fmla="*/ 2623930 h 5764696"/>
              <a:gd name="connsiteX113" fmla="*/ 160840 w 4282266"/>
              <a:gd name="connsiteY113" fmla="*/ 2372139 h 5764696"/>
              <a:gd name="connsiteX114" fmla="*/ 134336 w 4282266"/>
              <a:gd name="connsiteY114" fmla="*/ 2027583 h 5764696"/>
              <a:gd name="connsiteX115" fmla="*/ 187344 w 4282266"/>
              <a:gd name="connsiteY115" fmla="*/ 887896 h 5764696"/>
              <a:gd name="connsiteX116" fmla="*/ 213849 w 4282266"/>
              <a:gd name="connsiteY116" fmla="*/ 848139 h 5764696"/>
              <a:gd name="connsiteX117" fmla="*/ 240353 w 4282266"/>
              <a:gd name="connsiteY117" fmla="*/ 556591 h 5764696"/>
              <a:gd name="connsiteX118" fmla="*/ 253605 w 4282266"/>
              <a:gd name="connsiteY118" fmla="*/ 516835 h 5764696"/>
              <a:gd name="connsiteX119" fmla="*/ 280110 w 4282266"/>
              <a:gd name="connsiteY119" fmla="*/ 490330 h 5764696"/>
              <a:gd name="connsiteX120" fmla="*/ 346370 w 4282266"/>
              <a:gd name="connsiteY120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38600 w 4282266"/>
              <a:gd name="connsiteY35" fmla="*/ 1219200 h 5764696"/>
              <a:gd name="connsiteX36" fmla="*/ 4003970 w 4282266"/>
              <a:gd name="connsiteY36" fmla="*/ 1258957 h 5764696"/>
              <a:gd name="connsiteX37" fmla="*/ 3886200 w 4282266"/>
              <a:gd name="connsiteY37" fmla="*/ 1219200 h 5764696"/>
              <a:gd name="connsiteX38" fmla="*/ 3733800 w 4282266"/>
              <a:gd name="connsiteY38" fmla="*/ 1295400 h 5764696"/>
              <a:gd name="connsiteX39" fmla="*/ 3581400 w 4282266"/>
              <a:gd name="connsiteY39" fmla="*/ 1447800 h 5764696"/>
              <a:gd name="connsiteX40" fmla="*/ 3505200 w 4282266"/>
              <a:gd name="connsiteY40" fmla="*/ 1600200 h 5764696"/>
              <a:gd name="connsiteX41" fmla="*/ 3429000 w 4282266"/>
              <a:gd name="connsiteY41" fmla="*/ 1752600 h 5764696"/>
              <a:gd name="connsiteX42" fmla="*/ 3672666 w 4282266"/>
              <a:gd name="connsiteY42" fmla="*/ 1921565 h 5764696"/>
              <a:gd name="connsiteX43" fmla="*/ 3712423 w 4282266"/>
              <a:gd name="connsiteY43" fmla="*/ 2107096 h 5764696"/>
              <a:gd name="connsiteX44" fmla="*/ 3818440 w 4282266"/>
              <a:gd name="connsiteY44" fmla="*/ 2199861 h 5764696"/>
              <a:gd name="connsiteX45" fmla="*/ 3884701 w 4282266"/>
              <a:gd name="connsiteY45" fmla="*/ 2266122 h 5764696"/>
              <a:gd name="connsiteX46" fmla="*/ 3924457 w 4282266"/>
              <a:gd name="connsiteY46" fmla="*/ 2292626 h 5764696"/>
              <a:gd name="connsiteX47" fmla="*/ 4003970 w 4282266"/>
              <a:gd name="connsiteY47" fmla="*/ 2372139 h 5764696"/>
              <a:gd name="connsiteX48" fmla="*/ 4030475 w 4282266"/>
              <a:gd name="connsiteY48" fmla="*/ 2398643 h 5764696"/>
              <a:gd name="connsiteX49" fmla="*/ 4083483 w 4282266"/>
              <a:gd name="connsiteY49" fmla="*/ 2425148 h 5764696"/>
              <a:gd name="connsiteX50" fmla="*/ 4123240 w 4282266"/>
              <a:gd name="connsiteY50" fmla="*/ 2438400 h 5764696"/>
              <a:gd name="connsiteX51" fmla="*/ 4189501 w 4282266"/>
              <a:gd name="connsiteY51" fmla="*/ 2504661 h 5764696"/>
              <a:gd name="connsiteX52" fmla="*/ 4282266 w 4282266"/>
              <a:gd name="connsiteY52" fmla="*/ 2610678 h 5764696"/>
              <a:gd name="connsiteX53" fmla="*/ 4269014 w 4282266"/>
              <a:gd name="connsiteY53" fmla="*/ 2915478 h 5764696"/>
              <a:gd name="connsiteX54" fmla="*/ 4255762 w 4282266"/>
              <a:gd name="connsiteY54" fmla="*/ 2968487 h 5764696"/>
              <a:gd name="connsiteX55" fmla="*/ 4229257 w 4282266"/>
              <a:gd name="connsiteY55" fmla="*/ 2994991 h 5764696"/>
              <a:gd name="connsiteX56" fmla="*/ 4202753 w 4282266"/>
              <a:gd name="connsiteY56" fmla="*/ 3101009 h 5764696"/>
              <a:gd name="connsiteX57" fmla="*/ 4176249 w 4282266"/>
              <a:gd name="connsiteY57" fmla="*/ 3180522 h 5764696"/>
              <a:gd name="connsiteX58" fmla="*/ 4162996 w 4282266"/>
              <a:gd name="connsiteY58" fmla="*/ 3220278 h 5764696"/>
              <a:gd name="connsiteX59" fmla="*/ 4123240 w 4282266"/>
              <a:gd name="connsiteY59" fmla="*/ 3313043 h 5764696"/>
              <a:gd name="connsiteX60" fmla="*/ 4109988 w 4282266"/>
              <a:gd name="connsiteY60" fmla="*/ 3366052 h 5764696"/>
              <a:gd name="connsiteX61" fmla="*/ 4083483 w 4282266"/>
              <a:gd name="connsiteY61" fmla="*/ 3392557 h 5764696"/>
              <a:gd name="connsiteX62" fmla="*/ 4043727 w 4282266"/>
              <a:gd name="connsiteY62" fmla="*/ 3511826 h 5764696"/>
              <a:gd name="connsiteX63" fmla="*/ 4017223 w 4282266"/>
              <a:gd name="connsiteY63" fmla="*/ 3604591 h 5764696"/>
              <a:gd name="connsiteX64" fmla="*/ 3990718 w 4282266"/>
              <a:gd name="connsiteY64" fmla="*/ 3697357 h 5764696"/>
              <a:gd name="connsiteX65" fmla="*/ 3990718 w 4282266"/>
              <a:gd name="connsiteY65" fmla="*/ 4174435 h 5764696"/>
              <a:gd name="connsiteX66" fmla="*/ 4017223 w 4282266"/>
              <a:gd name="connsiteY66" fmla="*/ 4267200 h 5764696"/>
              <a:gd name="connsiteX67" fmla="*/ 4043727 w 4282266"/>
              <a:gd name="connsiteY67" fmla="*/ 4373217 h 5764696"/>
              <a:gd name="connsiteX68" fmla="*/ 4056979 w 4282266"/>
              <a:gd name="connsiteY68" fmla="*/ 4479235 h 5764696"/>
              <a:gd name="connsiteX69" fmla="*/ 4083483 w 4282266"/>
              <a:gd name="connsiteY69" fmla="*/ 4572000 h 5764696"/>
              <a:gd name="connsiteX70" fmla="*/ 4070231 w 4282266"/>
              <a:gd name="connsiteY70" fmla="*/ 4744278 h 5764696"/>
              <a:gd name="connsiteX71" fmla="*/ 4030475 w 4282266"/>
              <a:gd name="connsiteY71" fmla="*/ 4810539 h 5764696"/>
              <a:gd name="connsiteX72" fmla="*/ 3990718 w 4282266"/>
              <a:gd name="connsiteY72" fmla="*/ 4890052 h 5764696"/>
              <a:gd name="connsiteX73" fmla="*/ 3911205 w 4282266"/>
              <a:gd name="connsiteY73" fmla="*/ 5102087 h 5764696"/>
              <a:gd name="connsiteX74" fmla="*/ 3871449 w 4282266"/>
              <a:gd name="connsiteY74" fmla="*/ 5287617 h 5764696"/>
              <a:gd name="connsiteX75" fmla="*/ 3844944 w 4282266"/>
              <a:gd name="connsiteY75" fmla="*/ 5367130 h 5764696"/>
              <a:gd name="connsiteX76" fmla="*/ 3818440 w 4282266"/>
              <a:gd name="connsiteY76" fmla="*/ 5473148 h 5764696"/>
              <a:gd name="connsiteX77" fmla="*/ 3791936 w 4282266"/>
              <a:gd name="connsiteY77" fmla="*/ 5512904 h 5764696"/>
              <a:gd name="connsiteX78" fmla="*/ 3778683 w 4282266"/>
              <a:gd name="connsiteY78" fmla="*/ 5552661 h 5764696"/>
              <a:gd name="connsiteX79" fmla="*/ 3712423 w 4282266"/>
              <a:gd name="connsiteY79" fmla="*/ 5618922 h 5764696"/>
              <a:gd name="connsiteX80" fmla="*/ 3619657 w 4282266"/>
              <a:gd name="connsiteY80" fmla="*/ 5645426 h 5764696"/>
              <a:gd name="connsiteX81" fmla="*/ 3540144 w 4282266"/>
              <a:gd name="connsiteY81" fmla="*/ 5671930 h 5764696"/>
              <a:gd name="connsiteX82" fmla="*/ 3420875 w 4282266"/>
              <a:gd name="connsiteY82" fmla="*/ 5724939 h 5764696"/>
              <a:gd name="connsiteX83" fmla="*/ 3261849 w 4282266"/>
              <a:gd name="connsiteY83" fmla="*/ 5764696 h 5764696"/>
              <a:gd name="connsiteX84" fmla="*/ 2758266 w 4282266"/>
              <a:gd name="connsiteY84" fmla="*/ 5751443 h 5764696"/>
              <a:gd name="connsiteX85" fmla="*/ 2718510 w 4282266"/>
              <a:gd name="connsiteY85" fmla="*/ 5724939 h 5764696"/>
              <a:gd name="connsiteX86" fmla="*/ 2479970 w 4282266"/>
              <a:gd name="connsiteY86" fmla="*/ 5711687 h 5764696"/>
              <a:gd name="connsiteX87" fmla="*/ 2347449 w 4282266"/>
              <a:gd name="connsiteY87" fmla="*/ 5632174 h 5764696"/>
              <a:gd name="connsiteX88" fmla="*/ 2201675 w 4282266"/>
              <a:gd name="connsiteY88" fmla="*/ 5579165 h 5764696"/>
              <a:gd name="connsiteX89" fmla="*/ 2069153 w 4282266"/>
              <a:gd name="connsiteY89" fmla="*/ 5486400 h 5764696"/>
              <a:gd name="connsiteX90" fmla="*/ 1817362 w 4282266"/>
              <a:gd name="connsiteY90" fmla="*/ 5367130 h 5764696"/>
              <a:gd name="connsiteX91" fmla="*/ 1698092 w 4282266"/>
              <a:gd name="connsiteY91" fmla="*/ 5340626 h 5764696"/>
              <a:gd name="connsiteX92" fmla="*/ 1472805 w 4282266"/>
              <a:gd name="connsiteY92" fmla="*/ 5221357 h 5764696"/>
              <a:gd name="connsiteX93" fmla="*/ 1419796 w 4282266"/>
              <a:gd name="connsiteY93" fmla="*/ 5194852 h 5764696"/>
              <a:gd name="connsiteX94" fmla="*/ 1353536 w 4282266"/>
              <a:gd name="connsiteY94" fmla="*/ 5128591 h 5764696"/>
              <a:gd name="connsiteX95" fmla="*/ 1287275 w 4282266"/>
              <a:gd name="connsiteY95" fmla="*/ 5088835 h 5764696"/>
              <a:gd name="connsiteX96" fmla="*/ 1101744 w 4282266"/>
              <a:gd name="connsiteY96" fmla="*/ 4890052 h 5764696"/>
              <a:gd name="connsiteX97" fmla="*/ 1075240 w 4282266"/>
              <a:gd name="connsiteY97" fmla="*/ 4823791 h 5764696"/>
              <a:gd name="connsiteX98" fmla="*/ 1008979 w 4282266"/>
              <a:gd name="connsiteY98" fmla="*/ 4744278 h 5764696"/>
              <a:gd name="connsiteX99" fmla="*/ 969223 w 4282266"/>
              <a:gd name="connsiteY99" fmla="*/ 4691270 h 5764696"/>
              <a:gd name="connsiteX100" fmla="*/ 929466 w 4282266"/>
              <a:gd name="connsiteY100" fmla="*/ 4651513 h 5764696"/>
              <a:gd name="connsiteX101" fmla="*/ 889710 w 4282266"/>
              <a:gd name="connsiteY101" fmla="*/ 4598504 h 5764696"/>
              <a:gd name="connsiteX102" fmla="*/ 823449 w 4282266"/>
              <a:gd name="connsiteY102" fmla="*/ 4492487 h 5764696"/>
              <a:gd name="connsiteX103" fmla="*/ 743936 w 4282266"/>
              <a:gd name="connsiteY103" fmla="*/ 4439478 h 5764696"/>
              <a:gd name="connsiteX104" fmla="*/ 478892 w 4282266"/>
              <a:gd name="connsiteY104" fmla="*/ 4015409 h 5764696"/>
              <a:gd name="connsiteX105" fmla="*/ 319866 w 4282266"/>
              <a:gd name="connsiteY105" fmla="*/ 3644348 h 5764696"/>
              <a:gd name="connsiteX106" fmla="*/ 293362 w 4282266"/>
              <a:gd name="connsiteY106" fmla="*/ 3498574 h 5764696"/>
              <a:gd name="connsiteX107" fmla="*/ 266857 w 4282266"/>
              <a:gd name="connsiteY107" fmla="*/ 3419061 h 5764696"/>
              <a:gd name="connsiteX108" fmla="*/ 253605 w 4282266"/>
              <a:gd name="connsiteY108" fmla="*/ 3366052 h 5764696"/>
              <a:gd name="connsiteX109" fmla="*/ 227101 w 4282266"/>
              <a:gd name="connsiteY109" fmla="*/ 3260035 h 5764696"/>
              <a:gd name="connsiteX110" fmla="*/ 200596 w 4282266"/>
              <a:gd name="connsiteY110" fmla="*/ 2968487 h 5764696"/>
              <a:gd name="connsiteX111" fmla="*/ 187344 w 4282266"/>
              <a:gd name="connsiteY111" fmla="*/ 2782957 h 5764696"/>
              <a:gd name="connsiteX112" fmla="*/ 174092 w 4282266"/>
              <a:gd name="connsiteY112" fmla="*/ 2623930 h 5764696"/>
              <a:gd name="connsiteX113" fmla="*/ 160840 w 4282266"/>
              <a:gd name="connsiteY113" fmla="*/ 2372139 h 5764696"/>
              <a:gd name="connsiteX114" fmla="*/ 134336 w 4282266"/>
              <a:gd name="connsiteY114" fmla="*/ 2027583 h 5764696"/>
              <a:gd name="connsiteX115" fmla="*/ 187344 w 4282266"/>
              <a:gd name="connsiteY115" fmla="*/ 887896 h 5764696"/>
              <a:gd name="connsiteX116" fmla="*/ 213849 w 4282266"/>
              <a:gd name="connsiteY116" fmla="*/ 848139 h 5764696"/>
              <a:gd name="connsiteX117" fmla="*/ 240353 w 4282266"/>
              <a:gd name="connsiteY117" fmla="*/ 556591 h 5764696"/>
              <a:gd name="connsiteX118" fmla="*/ 253605 w 4282266"/>
              <a:gd name="connsiteY118" fmla="*/ 516835 h 5764696"/>
              <a:gd name="connsiteX119" fmla="*/ 280110 w 4282266"/>
              <a:gd name="connsiteY119" fmla="*/ 490330 h 5764696"/>
              <a:gd name="connsiteX120" fmla="*/ 346370 w 4282266"/>
              <a:gd name="connsiteY120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219200 h 5764696"/>
              <a:gd name="connsiteX35" fmla="*/ 4003970 w 4282266"/>
              <a:gd name="connsiteY35" fmla="*/ 1258957 h 5764696"/>
              <a:gd name="connsiteX36" fmla="*/ 3886200 w 4282266"/>
              <a:gd name="connsiteY36" fmla="*/ 1219200 h 5764696"/>
              <a:gd name="connsiteX37" fmla="*/ 3733800 w 4282266"/>
              <a:gd name="connsiteY37" fmla="*/ 1295400 h 5764696"/>
              <a:gd name="connsiteX38" fmla="*/ 3581400 w 4282266"/>
              <a:gd name="connsiteY38" fmla="*/ 1447800 h 5764696"/>
              <a:gd name="connsiteX39" fmla="*/ 3505200 w 4282266"/>
              <a:gd name="connsiteY39" fmla="*/ 1600200 h 5764696"/>
              <a:gd name="connsiteX40" fmla="*/ 3429000 w 4282266"/>
              <a:gd name="connsiteY40" fmla="*/ 1752600 h 5764696"/>
              <a:gd name="connsiteX41" fmla="*/ 3672666 w 4282266"/>
              <a:gd name="connsiteY41" fmla="*/ 1921565 h 5764696"/>
              <a:gd name="connsiteX42" fmla="*/ 3712423 w 4282266"/>
              <a:gd name="connsiteY42" fmla="*/ 2107096 h 5764696"/>
              <a:gd name="connsiteX43" fmla="*/ 3818440 w 4282266"/>
              <a:gd name="connsiteY43" fmla="*/ 2199861 h 5764696"/>
              <a:gd name="connsiteX44" fmla="*/ 3884701 w 4282266"/>
              <a:gd name="connsiteY44" fmla="*/ 2266122 h 5764696"/>
              <a:gd name="connsiteX45" fmla="*/ 3924457 w 4282266"/>
              <a:gd name="connsiteY45" fmla="*/ 2292626 h 5764696"/>
              <a:gd name="connsiteX46" fmla="*/ 4003970 w 4282266"/>
              <a:gd name="connsiteY46" fmla="*/ 2372139 h 5764696"/>
              <a:gd name="connsiteX47" fmla="*/ 4030475 w 4282266"/>
              <a:gd name="connsiteY47" fmla="*/ 2398643 h 5764696"/>
              <a:gd name="connsiteX48" fmla="*/ 4083483 w 4282266"/>
              <a:gd name="connsiteY48" fmla="*/ 2425148 h 5764696"/>
              <a:gd name="connsiteX49" fmla="*/ 4123240 w 4282266"/>
              <a:gd name="connsiteY49" fmla="*/ 2438400 h 5764696"/>
              <a:gd name="connsiteX50" fmla="*/ 4189501 w 4282266"/>
              <a:gd name="connsiteY50" fmla="*/ 2504661 h 5764696"/>
              <a:gd name="connsiteX51" fmla="*/ 4282266 w 4282266"/>
              <a:gd name="connsiteY51" fmla="*/ 2610678 h 5764696"/>
              <a:gd name="connsiteX52" fmla="*/ 4269014 w 4282266"/>
              <a:gd name="connsiteY52" fmla="*/ 2915478 h 5764696"/>
              <a:gd name="connsiteX53" fmla="*/ 4255762 w 4282266"/>
              <a:gd name="connsiteY53" fmla="*/ 2968487 h 5764696"/>
              <a:gd name="connsiteX54" fmla="*/ 4229257 w 4282266"/>
              <a:gd name="connsiteY54" fmla="*/ 2994991 h 5764696"/>
              <a:gd name="connsiteX55" fmla="*/ 4202753 w 4282266"/>
              <a:gd name="connsiteY55" fmla="*/ 3101009 h 5764696"/>
              <a:gd name="connsiteX56" fmla="*/ 4176249 w 4282266"/>
              <a:gd name="connsiteY56" fmla="*/ 3180522 h 5764696"/>
              <a:gd name="connsiteX57" fmla="*/ 4162996 w 4282266"/>
              <a:gd name="connsiteY57" fmla="*/ 3220278 h 5764696"/>
              <a:gd name="connsiteX58" fmla="*/ 4123240 w 4282266"/>
              <a:gd name="connsiteY58" fmla="*/ 3313043 h 5764696"/>
              <a:gd name="connsiteX59" fmla="*/ 4109988 w 4282266"/>
              <a:gd name="connsiteY59" fmla="*/ 3366052 h 5764696"/>
              <a:gd name="connsiteX60" fmla="*/ 4083483 w 4282266"/>
              <a:gd name="connsiteY60" fmla="*/ 3392557 h 5764696"/>
              <a:gd name="connsiteX61" fmla="*/ 4043727 w 4282266"/>
              <a:gd name="connsiteY61" fmla="*/ 3511826 h 5764696"/>
              <a:gd name="connsiteX62" fmla="*/ 4017223 w 4282266"/>
              <a:gd name="connsiteY62" fmla="*/ 3604591 h 5764696"/>
              <a:gd name="connsiteX63" fmla="*/ 3990718 w 4282266"/>
              <a:gd name="connsiteY63" fmla="*/ 3697357 h 5764696"/>
              <a:gd name="connsiteX64" fmla="*/ 3990718 w 4282266"/>
              <a:gd name="connsiteY64" fmla="*/ 4174435 h 5764696"/>
              <a:gd name="connsiteX65" fmla="*/ 4017223 w 4282266"/>
              <a:gd name="connsiteY65" fmla="*/ 4267200 h 5764696"/>
              <a:gd name="connsiteX66" fmla="*/ 4043727 w 4282266"/>
              <a:gd name="connsiteY66" fmla="*/ 4373217 h 5764696"/>
              <a:gd name="connsiteX67" fmla="*/ 4056979 w 4282266"/>
              <a:gd name="connsiteY67" fmla="*/ 4479235 h 5764696"/>
              <a:gd name="connsiteX68" fmla="*/ 4083483 w 4282266"/>
              <a:gd name="connsiteY68" fmla="*/ 4572000 h 5764696"/>
              <a:gd name="connsiteX69" fmla="*/ 4070231 w 4282266"/>
              <a:gd name="connsiteY69" fmla="*/ 4744278 h 5764696"/>
              <a:gd name="connsiteX70" fmla="*/ 4030475 w 4282266"/>
              <a:gd name="connsiteY70" fmla="*/ 4810539 h 5764696"/>
              <a:gd name="connsiteX71" fmla="*/ 3990718 w 4282266"/>
              <a:gd name="connsiteY71" fmla="*/ 4890052 h 5764696"/>
              <a:gd name="connsiteX72" fmla="*/ 3911205 w 4282266"/>
              <a:gd name="connsiteY72" fmla="*/ 5102087 h 5764696"/>
              <a:gd name="connsiteX73" fmla="*/ 3871449 w 4282266"/>
              <a:gd name="connsiteY73" fmla="*/ 5287617 h 5764696"/>
              <a:gd name="connsiteX74" fmla="*/ 3844944 w 4282266"/>
              <a:gd name="connsiteY74" fmla="*/ 5367130 h 5764696"/>
              <a:gd name="connsiteX75" fmla="*/ 3818440 w 4282266"/>
              <a:gd name="connsiteY75" fmla="*/ 5473148 h 5764696"/>
              <a:gd name="connsiteX76" fmla="*/ 3791936 w 4282266"/>
              <a:gd name="connsiteY76" fmla="*/ 5512904 h 5764696"/>
              <a:gd name="connsiteX77" fmla="*/ 3778683 w 4282266"/>
              <a:gd name="connsiteY77" fmla="*/ 5552661 h 5764696"/>
              <a:gd name="connsiteX78" fmla="*/ 3712423 w 4282266"/>
              <a:gd name="connsiteY78" fmla="*/ 5618922 h 5764696"/>
              <a:gd name="connsiteX79" fmla="*/ 3619657 w 4282266"/>
              <a:gd name="connsiteY79" fmla="*/ 5645426 h 5764696"/>
              <a:gd name="connsiteX80" fmla="*/ 3540144 w 4282266"/>
              <a:gd name="connsiteY80" fmla="*/ 5671930 h 5764696"/>
              <a:gd name="connsiteX81" fmla="*/ 3420875 w 4282266"/>
              <a:gd name="connsiteY81" fmla="*/ 5724939 h 5764696"/>
              <a:gd name="connsiteX82" fmla="*/ 3261849 w 4282266"/>
              <a:gd name="connsiteY82" fmla="*/ 5764696 h 5764696"/>
              <a:gd name="connsiteX83" fmla="*/ 2758266 w 4282266"/>
              <a:gd name="connsiteY83" fmla="*/ 5751443 h 5764696"/>
              <a:gd name="connsiteX84" fmla="*/ 2718510 w 4282266"/>
              <a:gd name="connsiteY84" fmla="*/ 5724939 h 5764696"/>
              <a:gd name="connsiteX85" fmla="*/ 2479970 w 4282266"/>
              <a:gd name="connsiteY85" fmla="*/ 5711687 h 5764696"/>
              <a:gd name="connsiteX86" fmla="*/ 2347449 w 4282266"/>
              <a:gd name="connsiteY86" fmla="*/ 5632174 h 5764696"/>
              <a:gd name="connsiteX87" fmla="*/ 2201675 w 4282266"/>
              <a:gd name="connsiteY87" fmla="*/ 5579165 h 5764696"/>
              <a:gd name="connsiteX88" fmla="*/ 2069153 w 4282266"/>
              <a:gd name="connsiteY88" fmla="*/ 5486400 h 5764696"/>
              <a:gd name="connsiteX89" fmla="*/ 1817362 w 4282266"/>
              <a:gd name="connsiteY89" fmla="*/ 5367130 h 5764696"/>
              <a:gd name="connsiteX90" fmla="*/ 1698092 w 4282266"/>
              <a:gd name="connsiteY90" fmla="*/ 5340626 h 5764696"/>
              <a:gd name="connsiteX91" fmla="*/ 1472805 w 4282266"/>
              <a:gd name="connsiteY91" fmla="*/ 5221357 h 5764696"/>
              <a:gd name="connsiteX92" fmla="*/ 1419796 w 4282266"/>
              <a:gd name="connsiteY92" fmla="*/ 5194852 h 5764696"/>
              <a:gd name="connsiteX93" fmla="*/ 1353536 w 4282266"/>
              <a:gd name="connsiteY93" fmla="*/ 5128591 h 5764696"/>
              <a:gd name="connsiteX94" fmla="*/ 1287275 w 4282266"/>
              <a:gd name="connsiteY94" fmla="*/ 5088835 h 5764696"/>
              <a:gd name="connsiteX95" fmla="*/ 1101744 w 4282266"/>
              <a:gd name="connsiteY95" fmla="*/ 4890052 h 5764696"/>
              <a:gd name="connsiteX96" fmla="*/ 1075240 w 4282266"/>
              <a:gd name="connsiteY96" fmla="*/ 4823791 h 5764696"/>
              <a:gd name="connsiteX97" fmla="*/ 1008979 w 4282266"/>
              <a:gd name="connsiteY97" fmla="*/ 4744278 h 5764696"/>
              <a:gd name="connsiteX98" fmla="*/ 969223 w 4282266"/>
              <a:gd name="connsiteY98" fmla="*/ 4691270 h 5764696"/>
              <a:gd name="connsiteX99" fmla="*/ 929466 w 4282266"/>
              <a:gd name="connsiteY99" fmla="*/ 4651513 h 5764696"/>
              <a:gd name="connsiteX100" fmla="*/ 889710 w 4282266"/>
              <a:gd name="connsiteY100" fmla="*/ 4598504 h 5764696"/>
              <a:gd name="connsiteX101" fmla="*/ 823449 w 4282266"/>
              <a:gd name="connsiteY101" fmla="*/ 4492487 h 5764696"/>
              <a:gd name="connsiteX102" fmla="*/ 743936 w 4282266"/>
              <a:gd name="connsiteY102" fmla="*/ 4439478 h 5764696"/>
              <a:gd name="connsiteX103" fmla="*/ 478892 w 4282266"/>
              <a:gd name="connsiteY103" fmla="*/ 4015409 h 5764696"/>
              <a:gd name="connsiteX104" fmla="*/ 319866 w 4282266"/>
              <a:gd name="connsiteY104" fmla="*/ 3644348 h 5764696"/>
              <a:gd name="connsiteX105" fmla="*/ 293362 w 4282266"/>
              <a:gd name="connsiteY105" fmla="*/ 3498574 h 5764696"/>
              <a:gd name="connsiteX106" fmla="*/ 266857 w 4282266"/>
              <a:gd name="connsiteY106" fmla="*/ 3419061 h 5764696"/>
              <a:gd name="connsiteX107" fmla="*/ 253605 w 4282266"/>
              <a:gd name="connsiteY107" fmla="*/ 3366052 h 5764696"/>
              <a:gd name="connsiteX108" fmla="*/ 227101 w 4282266"/>
              <a:gd name="connsiteY108" fmla="*/ 3260035 h 5764696"/>
              <a:gd name="connsiteX109" fmla="*/ 200596 w 4282266"/>
              <a:gd name="connsiteY109" fmla="*/ 2968487 h 5764696"/>
              <a:gd name="connsiteX110" fmla="*/ 187344 w 4282266"/>
              <a:gd name="connsiteY110" fmla="*/ 2782957 h 5764696"/>
              <a:gd name="connsiteX111" fmla="*/ 174092 w 4282266"/>
              <a:gd name="connsiteY111" fmla="*/ 2623930 h 5764696"/>
              <a:gd name="connsiteX112" fmla="*/ 160840 w 4282266"/>
              <a:gd name="connsiteY112" fmla="*/ 2372139 h 5764696"/>
              <a:gd name="connsiteX113" fmla="*/ 134336 w 4282266"/>
              <a:gd name="connsiteY113" fmla="*/ 2027583 h 5764696"/>
              <a:gd name="connsiteX114" fmla="*/ 187344 w 4282266"/>
              <a:gd name="connsiteY114" fmla="*/ 887896 h 5764696"/>
              <a:gd name="connsiteX115" fmla="*/ 213849 w 4282266"/>
              <a:gd name="connsiteY115" fmla="*/ 848139 h 5764696"/>
              <a:gd name="connsiteX116" fmla="*/ 240353 w 4282266"/>
              <a:gd name="connsiteY116" fmla="*/ 556591 h 5764696"/>
              <a:gd name="connsiteX117" fmla="*/ 253605 w 4282266"/>
              <a:gd name="connsiteY117" fmla="*/ 516835 h 5764696"/>
              <a:gd name="connsiteX118" fmla="*/ 280110 w 4282266"/>
              <a:gd name="connsiteY118" fmla="*/ 490330 h 5764696"/>
              <a:gd name="connsiteX119" fmla="*/ 346370 w 4282266"/>
              <a:gd name="connsiteY119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2192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672666 w 4282266"/>
              <a:gd name="connsiteY40" fmla="*/ 1921565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0668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672666 w 4282266"/>
              <a:gd name="connsiteY40" fmla="*/ 1921565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0668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581400 w 4282266"/>
              <a:gd name="connsiteY40" fmla="*/ 2057400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3924457 w 4276526"/>
              <a:gd name="connsiteY44" fmla="*/ 2292626 h 5764696"/>
              <a:gd name="connsiteX45" fmla="*/ 4003970 w 4276526"/>
              <a:gd name="connsiteY45" fmla="*/ 2372139 h 5764696"/>
              <a:gd name="connsiteX46" fmla="*/ 4030475 w 4276526"/>
              <a:gd name="connsiteY46" fmla="*/ 2398643 h 5764696"/>
              <a:gd name="connsiteX47" fmla="*/ 4083483 w 4276526"/>
              <a:gd name="connsiteY47" fmla="*/ 2425148 h 5764696"/>
              <a:gd name="connsiteX48" fmla="*/ 4123240 w 4276526"/>
              <a:gd name="connsiteY48" fmla="*/ 2438400 h 5764696"/>
              <a:gd name="connsiteX49" fmla="*/ 4189501 w 4276526"/>
              <a:gd name="connsiteY49" fmla="*/ 2504661 h 5764696"/>
              <a:gd name="connsiteX50" fmla="*/ 4114800 w 4276526"/>
              <a:gd name="connsiteY50" fmla="*/ 2590800 h 5764696"/>
              <a:gd name="connsiteX51" fmla="*/ 4269014 w 4276526"/>
              <a:gd name="connsiteY51" fmla="*/ 2915478 h 5764696"/>
              <a:gd name="connsiteX52" fmla="*/ 4255762 w 4276526"/>
              <a:gd name="connsiteY52" fmla="*/ 2968487 h 5764696"/>
              <a:gd name="connsiteX53" fmla="*/ 4229257 w 4276526"/>
              <a:gd name="connsiteY53" fmla="*/ 2994991 h 5764696"/>
              <a:gd name="connsiteX54" fmla="*/ 4202753 w 4276526"/>
              <a:gd name="connsiteY54" fmla="*/ 3101009 h 5764696"/>
              <a:gd name="connsiteX55" fmla="*/ 4176249 w 4276526"/>
              <a:gd name="connsiteY55" fmla="*/ 3180522 h 5764696"/>
              <a:gd name="connsiteX56" fmla="*/ 4162996 w 4276526"/>
              <a:gd name="connsiteY56" fmla="*/ 3220278 h 5764696"/>
              <a:gd name="connsiteX57" fmla="*/ 4123240 w 4276526"/>
              <a:gd name="connsiteY57" fmla="*/ 3313043 h 5764696"/>
              <a:gd name="connsiteX58" fmla="*/ 4109988 w 4276526"/>
              <a:gd name="connsiteY58" fmla="*/ 3366052 h 5764696"/>
              <a:gd name="connsiteX59" fmla="*/ 4083483 w 4276526"/>
              <a:gd name="connsiteY59" fmla="*/ 3392557 h 5764696"/>
              <a:gd name="connsiteX60" fmla="*/ 4043727 w 4276526"/>
              <a:gd name="connsiteY60" fmla="*/ 3511826 h 5764696"/>
              <a:gd name="connsiteX61" fmla="*/ 4017223 w 4276526"/>
              <a:gd name="connsiteY61" fmla="*/ 3604591 h 5764696"/>
              <a:gd name="connsiteX62" fmla="*/ 3990718 w 4276526"/>
              <a:gd name="connsiteY62" fmla="*/ 3697357 h 5764696"/>
              <a:gd name="connsiteX63" fmla="*/ 3990718 w 4276526"/>
              <a:gd name="connsiteY63" fmla="*/ 4174435 h 5764696"/>
              <a:gd name="connsiteX64" fmla="*/ 4017223 w 4276526"/>
              <a:gd name="connsiteY64" fmla="*/ 4267200 h 5764696"/>
              <a:gd name="connsiteX65" fmla="*/ 4043727 w 4276526"/>
              <a:gd name="connsiteY65" fmla="*/ 4373217 h 5764696"/>
              <a:gd name="connsiteX66" fmla="*/ 4056979 w 4276526"/>
              <a:gd name="connsiteY66" fmla="*/ 4479235 h 5764696"/>
              <a:gd name="connsiteX67" fmla="*/ 4083483 w 4276526"/>
              <a:gd name="connsiteY67" fmla="*/ 4572000 h 5764696"/>
              <a:gd name="connsiteX68" fmla="*/ 4070231 w 4276526"/>
              <a:gd name="connsiteY68" fmla="*/ 4744278 h 5764696"/>
              <a:gd name="connsiteX69" fmla="*/ 4030475 w 4276526"/>
              <a:gd name="connsiteY69" fmla="*/ 4810539 h 5764696"/>
              <a:gd name="connsiteX70" fmla="*/ 3990718 w 4276526"/>
              <a:gd name="connsiteY70" fmla="*/ 4890052 h 5764696"/>
              <a:gd name="connsiteX71" fmla="*/ 3911205 w 4276526"/>
              <a:gd name="connsiteY71" fmla="*/ 5102087 h 5764696"/>
              <a:gd name="connsiteX72" fmla="*/ 3871449 w 4276526"/>
              <a:gd name="connsiteY72" fmla="*/ 5287617 h 5764696"/>
              <a:gd name="connsiteX73" fmla="*/ 3844944 w 4276526"/>
              <a:gd name="connsiteY73" fmla="*/ 5367130 h 5764696"/>
              <a:gd name="connsiteX74" fmla="*/ 3818440 w 4276526"/>
              <a:gd name="connsiteY74" fmla="*/ 5473148 h 5764696"/>
              <a:gd name="connsiteX75" fmla="*/ 3791936 w 4276526"/>
              <a:gd name="connsiteY75" fmla="*/ 5512904 h 5764696"/>
              <a:gd name="connsiteX76" fmla="*/ 3778683 w 4276526"/>
              <a:gd name="connsiteY76" fmla="*/ 5552661 h 5764696"/>
              <a:gd name="connsiteX77" fmla="*/ 3712423 w 4276526"/>
              <a:gd name="connsiteY77" fmla="*/ 5618922 h 5764696"/>
              <a:gd name="connsiteX78" fmla="*/ 3619657 w 4276526"/>
              <a:gd name="connsiteY78" fmla="*/ 5645426 h 5764696"/>
              <a:gd name="connsiteX79" fmla="*/ 3540144 w 4276526"/>
              <a:gd name="connsiteY79" fmla="*/ 5671930 h 5764696"/>
              <a:gd name="connsiteX80" fmla="*/ 3420875 w 4276526"/>
              <a:gd name="connsiteY80" fmla="*/ 5724939 h 5764696"/>
              <a:gd name="connsiteX81" fmla="*/ 3261849 w 4276526"/>
              <a:gd name="connsiteY81" fmla="*/ 5764696 h 5764696"/>
              <a:gd name="connsiteX82" fmla="*/ 2758266 w 4276526"/>
              <a:gd name="connsiteY82" fmla="*/ 5751443 h 5764696"/>
              <a:gd name="connsiteX83" fmla="*/ 2718510 w 4276526"/>
              <a:gd name="connsiteY83" fmla="*/ 5724939 h 5764696"/>
              <a:gd name="connsiteX84" fmla="*/ 2479970 w 4276526"/>
              <a:gd name="connsiteY84" fmla="*/ 5711687 h 5764696"/>
              <a:gd name="connsiteX85" fmla="*/ 2347449 w 4276526"/>
              <a:gd name="connsiteY85" fmla="*/ 5632174 h 5764696"/>
              <a:gd name="connsiteX86" fmla="*/ 2201675 w 4276526"/>
              <a:gd name="connsiteY86" fmla="*/ 5579165 h 5764696"/>
              <a:gd name="connsiteX87" fmla="*/ 2069153 w 4276526"/>
              <a:gd name="connsiteY87" fmla="*/ 5486400 h 5764696"/>
              <a:gd name="connsiteX88" fmla="*/ 1817362 w 4276526"/>
              <a:gd name="connsiteY88" fmla="*/ 5367130 h 5764696"/>
              <a:gd name="connsiteX89" fmla="*/ 1698092 w 4276526"/>
              <a:gd name="connsiteY89" fmla="*/ 5340626 h 5764696"/>
              <a:gd name="connsiteX90" fmla="*/ 1472805 w 4276526"/>
              <a:gd name="connsiteY90" fmla="*/ 5221357 h 5764696"/>
              <a:gd name="connsiteX91" fmla="*/ 1419796 w 4276526"/>
              <a:gd name="connsiteY91" fmla="*/ 5194852 h 5764696"/>
              <a:gd name="connsiteX92" fmla="*/ 1353536 w 4276526"/>
              <a:gd name="connsiteY92" fmla="*/ 5128591 h 5764696"/>
              <a:gd name="connsiteX93" fmla="*/ 1287275 w 4276526"/>
              <a:gd name="connsiteY93" fmla="*/ 5088835 h 5764696"/>
              <a:gd name="connsiteX94" fmla="*/ 1101744 w 4276526"/>
              <a:gd name="connsiteY94" fmla="*/ 4890052 h 5764696"/>
              <a:gd name="connsiteX95" fmla="*/ 1075240 w 4276526"/>
              <a:gd name="connsiteY95" fmla="*/ 4823791 h 5764696"/>
              <a:gd name="connsiteX96" fmla="*/ 1008979 w 4276526"/>
              <a:gd name="connsiteY96" fmla="*/ 4744278 h 5764696"/>
              <a:gd name="connsiteX97" fmla="*/ 969223 w 4276526"/>
              <a:gd name="connsiteY97" fmla="*/ 4691270 h 5764696"/>
              <a:gd name="connsiteX98" fmla="*/ 929466 w 4276526"/>
              <a:gd name="connsiteY98" fmla="*/ 4651513 h 5764696"/>
              <a:gd name="connsiteX99" fmla="*/ 889710 w 4276526"/>
              <a:gd name="connsiteY99" fmla="*/ 4598504 h 5764696"/>
              <a:gd name="connsiteX100" fmla="*/ 823449 w 4276526"/>
              <a:gd name="connsiteY100" fmla="*/ 4492487 h 5764696"/>
              <a:gd name="connsiteX101" fmla="*/ 743936 w 4276526"/>
              <a:gd name="connsiteY101" fmla="*/ 4439478 h 5764696"/>
              <a:gd name="connsiteX102" fmla="*/ 478892 w 4276526"/>
              <a:gd name="connsiteY102" fmla="*/ 4015409 h 5764696"/>
              <a:gd name="connsiteX103" fmla="*/ 319866 w 4276526"/>
              <a:gd name="connsiteY103" fmla="*/ 3644348 h 5764696"/>
              <a:gd name="connsiteX104" fmla="*/ 293362 w 4276526"/>
              <a:gd name="connsiteY104" fmla="*/ 3498574 h 5764696"/>
              <a:gd name="connsiteX105" fmla="*/ 266857 w 4276526"/>
              <a:gd name="connsiteY105" fmla="*/ 3419061 h 5764696"/>
              <a:gd name="connsiteX106" fmla="*/ 253605 w 4276526"/>
              <a:gd name="connsiteY106" fmla="*/ 3366052 h 5764696"/>
              <a:gd name="connsiteX107" fmla="*/ 227101 w 4276526"/>
              <a:gd name="connsiteY107" fmla="*/ 3260035 h 5764696"/>
              <a:gd name="connsiteX108" fmla="*/ 200596 w 4276526"/>
              <a:gd name="connsiteY108" fmla="*/ 2968487 h 5764696"/>
              <a:gd name="connsiteX109" fmla="*/ 187344 w 4276526"/>
              <a:gd name="connsiteY109" fmla="*/ 2782957 h 5764696"/>
              <a:gd name="connsiteX110" fmla="*/ 174092 w 4276526"/>
              <a:gd name="connsiteY110" fmla="*/ 2623930 h 5764696"/>
              <a:gd name="connsiteX111" fmla="*/ 160840 w 4276526"/>
              <a:gd name="connsiteY111" fmla="*/ 2372139 h 5764696"/>
              <a:gd name="connsiteX112" fmla="*/ 134336 w 4276526"/>
              <a:gd name="connsiteY112" fmla="*/ 2027583 h 5764696"/>
              <a:gd name="connsiteX113" fmla="*/ 187344 w 4276526"/>
              <a:gd name="connsiteY113" fmla="*/ 887896 h 5764696"/>
              <a:gd name="connsiteX114" fmla="*/ 213849 w 4276526"/>
              <a:gd name="connsiteY114" fmla="*/ 848139 h 5764696"/>
              <a:gd name="connsiteX115" fmla="*/ 240353 w 4276526"/>
              <a:gd name="connsiteY115" fmla="*/ 556591 h 5764696"/>
              <a:gd name="connsiteX116" fmla="*/ 253605 w 4276526"/>
              <a:gd name="connsiteY116" fmla="*/ 516835 h 5764696"/>
              <a:gd name="connsiteX117" fmla="*/ 280110 w 4276526"/>
              <a:gd name="connsiteY117" fmla="*/ 490330 h 5764696"/>
              <a:gd name="connsiteX118" fmla="*/ 346370 w 4276526"/>
              <a:gd name="connsiteY118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3924457 w 4276526"/>
              <a:gd name="connsiteY44" fmla="*/ 2292626 h 5764696"/>
              <a:gd name="connsiteX45" fmla="*/ 4003970 w 4276526"/>
              <a:gd name="connsiteY45" fmla="*/ 2372139 h 5764696"/>
              <a:gd name="connsiteX46" fmla="*/ 4030475 w 4276526"/>
              <a:gd name="connsiteY46" fmla="*/ 2398643 h 5764696"/>
              <a:gd name="connsiteX47" fmla="*/ 4083483 w 4276526"/>
              <a:gd name="connsiteY47" fmla="*/ 2425148 h 5764696"/>
              <a:gd name="connsiteX48" fmla="*/ 4189501 w 4276526"/>
              <a:gd name="connsiteY48" fmla="*/ 2504661 h 5764696"/>
              <a:gd name="connsiteX49" fmla="*/ 4114800 w 4276526"/>
              <a:gd name="connsiteY49" fmla="*/ 2590800 h 5764696"/>
              <a:gd name="connsiteX50" fmla="*/ 4269014 w 4276526"/>
              <a:gd name="connsiteY50" fmla="*/ 2915478 h 5764696"/>
              <a:gd name="connsiteX51" fmla="*/ 4255762 w 4276526"/>
              <a:gd name="connsiteY51" fmla="*/ 2968487 h 5764696"/>
              <a:gd name="connsiteX52" fmla="*/ 4229257 w 4276526"/>
              <a:gd name="connsiteY52" fmla="*/ 2994991 h 5764696"/>
              <a:gd name="connsiteX53" fmla="*/ 4202753 w 4276526"/>
              <a:gd name="connsiteY53" fmla="*/ 3101009 h 5764696"/>
              <a:gd name="connsiteX54" fmla="*/ 4176249 w 4276526"/>
              <a:gd name="connsiteY54" fmla="*/ 3180522 h 5764696"/>
              <a:gd name="connsiteX55" fmla="*/ 4162996 w 4276526"/>
              <a:gd name="connsiteY55" fmla="*/ 3220278 h 5764696"/>
              <a:gd name="connsiteX56" fmla="*/ 4123240 w 4276526"/>
              <a:gd name="connsiteY56" fmla="*/ 3313043 h 5764696"/>
              <a:gd name="connsiteX57" fmla="*/ 4109988 w 4276526"/>
              <a:gd name="connsiteY57" fmla="*/ 3366052 h 5764696"/>
              <a:gd name="connsiteX58" fmla="*/ 4083483 w 4276526"/>
              <a:gd name="connsiteY58" fmla="*/ 3392557 h 5764696"/>
              <a:gd name="connsiteX59" fmla="*/ 4043727 w 4276526"/>
              <a:gd name="connsiteY59" fmla="*/ 3511826 h 5764696"/>
              <a:gd name="connsiteX60" fmla="*/ 4017223 w 4276526"/>
              <a:gd name="connsiteY60" fmla="*/ 3604591 h 5764696"/>
              <a:gd name="connsiteX61" fmla="*/ 3990718 w 4276526"/>
              <a:gd name="connsiteY61" fmla="*/ 3697357 h 5764696"/>
              <a:gd name="connsiteX62" fmla="*/ 3990718 w 4276526"/>
              <a:gd name="connsiteY62" fmla="*/ 4174435 h 5764696"/>
              <a:gd name="connsiteX63" fmla="*/ 4017223 w 4276526"/>
              <a:gd name="connsiteY63" fmla="*/ 4267200 h 5764696"/>
              <a:gd name="connsiteX64" fmla="*/ 4043727 w 4276526"/>
              <a:gd name="connsiteY64" fmla="*/ 4373217 h 5764696"/>
              <a:gd name="connsiteX65" fmla="*/ 4056979 w 4276526"/>
              <a:gd name="connsiteY65" fmla="*/ 4479235 h 5764696"/>
              <a:gd name="connsiteX66" fmla="*/ 4083483 w 4276526"/>
              <a:gd name="connsiteY66" fmla="*/ 4572000 h 5764696"/>
              <a:gd name="connsiteX67" fmla="*/ 4070231 w 4276526"/>
              <a:gd name="connsiteY67" fmla="*/ 4744278 h 5764696"/>
              <a:gd name="connsiteX68" fmla="*/ 4030475 w 4276526"/>
              <a:gd name="connsiteY68" fmla="*/ 4810539 h 5764696"/>
              <a:gd name="connsiteX69" fmla="*/ 3990718 w 4276526"/>
              <a:gd name="connsiteY69" fmla="*/ 4890052 h 5764696"/>
              <a:gd name="connsiteX70" fmla="*/ 3911205 w 4276526"/>
              <a:gd name="connsiteY70" fmla="*/ 5102087 h 5764696"/>
              <a:gd name="connsiteX71" fmla="*/ 3871449 w 4276526"/>
              <a:gd name="connsiteY71" fmla="*/ 5287617 h 5764696"/>
              <a:gd name="connsiteX72" fmla="*/ 3844944 w 4276526"/>
              <a:gd name="connsiteY72" fmla="*/ 5367130 h 5764696"/>
              <a:gd name="connsiteX73" fmla="*/ 3818440 w 4276526"/>
              <a:gd name="connsiteY73" fmla="*/ 5473148 h 5764696"/>
              <a:gd name="connsiteX74" fmla="*/ 3791936 w 4276526"/>
              <a:gd name="connsiteY74" fmla="*/ 5512904 h 5764696"/>
              <a:gd name="connsiteX75" fmla="*/ 3778683 w 4276526"/>
              <a:gd name="connsiteY75" fmla="*/ 5552661 h 5764696"/>
              <a:gd name="connsiteX76" fmla="*/ 3712423 w 4276526"/>
              <a:gd name="connsiteY76" fmla="*/ 5618922 h 5764696"/>
              <a:gd name="connsiteX77" fmla="*/ 3619657 w 4276526"/>
              <a:gd name="connsiteY77" fmla="*/ 5645426 h 5764696"/>
              <a:gd name="connsiteX78" fmla="*/ 3540144 w 4276526"/>
              <a:gd name="connsiteY78" fmla="*/ 5671930 h 5764696"/>
              <a:gd name="connsiteX79" fmla="*/ 3420875 w 4276526"/>
              <a:gd name="connsiteY79" fmla="*/ 5724939 h 5764696"/>
              <a:gd name="connsiteX80" fmla="*/ 3261849 w 4276526"/>
              <a:gd name="connsiteY80" fmla="*/ 5764696 h 5764696"/>
              <a:gd name="connsiteX81" fmla="*/ 2758266 w 4276526"/>
              <a:gd name="connsiteY81" fmla="*/ 5751443 h 5764696"/>
              <a:gd name="connsiteX82" fmla="*/ 2718510 w 4276526"/>
              <a:gd name="connsiteY82" fmla="*/ 5724939 h 5764696"/>
              <a:gd name="connsiteX83" fmla="*/ 2479970 w 4276526"/>
              <a:gd name="connsiteY83" fmla="*/ 5711687 h 5764696"/>
              <a:gd name="connsiteX84" fmla="*/ 2347449 w 4276526"/>
              <a:gd name="connsiteY84" fmla="*/ 5632174 h 5764696"/>
              <a:gd name="connsiteX85" fmla="*/ 2201675 w 4276526"/>
              <a:gd name="connsiteY85" fmla="*/ 5579165 h 5764696"/>
              <a:gd name="connsiteX86" fmla="*/ 2069153 w 4276526"/>
              <a:gd name="connsiteY86" fmla="*/ 5486400 h 5764696"/>
              <a:gd name="connsiteX87" fmla="*/ 1817362 w 4276526"/>
              <a:gd name="connsiteY87" fmla="*/ 5367130 h 5764696"/>
              <a:gd name="connsiteX88" fmla="*/ 1698092 w 4276526"/>
              <a:gd name="connsiteY88" fmla="*/ 5340626 h 5764696"/>
              <a:gd name="connsiteX89" fmla="*/ 1472805 w 4276526"/>
              <a:gd name="connsiteY89" fmla="*/ 5221357 h 5764696"/>
              <a:gd name="connsiteX90" fmla="*/ 1419796 w 4276526"/>
              <a:gd name="connsiteY90" fmla="*/ 5194852 h 5764696"/>
              <a:gd name="connsiteX91" fmla="*/ 1353536 w 4276526"/>
              <a:gd name="connsiteY91" fmla="*/ 5128591 h 5764696"/>
              <a:gd name="connsiteX92" fmla="*/ 1287275 w 4276526"/>
              <a:gd name="connsiteY92" fmla="*/ 5088835 h 5764696"/>
              <a:gd name="connsiteX93" fmla="*/ 1101744 w 4276526"/>
              <a:gd name="connsiteY93" fmla="*/ 4890052 h 5764696"/>
              <a:gd name="connsiteX94" fmla="*/ 1075240 w 4276526"/>
              <a:gd name="connsiteY94" fmla="*/ 4823791 h 5764696"/>
              <a:gd name="connsiteX95" fmla="*/ 1008979 w 4276526"/>
              <a:gd name="connsiteY95" fmla="*/ 4744278 h 5764696"/>
              <a:gd name="connsiteX96" fmla="*/ 969223 w 4276526"/>
              <a:gd name="connsiteY96" fmla="*/ 4691270 h 5764696"/>
              <a:gd name="connsiteX97" fmla="*/ 929466 w 4276526"/>
              <a:gd name="connsiteY97" fmla="*/ 4651513 h 5764696"/>
              <a:gd name="connsiteX98" fmla="*/ 889710 w 4276526"/>
              <a:gd name="connsiteY98" fmla="*/ 4598504 h 5764696"/>
              <a:gd name="connsiteX99" fmla="*/ 823449 w 4276526"/>
              <a:gd name="connsiteY99" fmla="*/ 4492487 h 5764696"/>
              <a:gd name="connsiteX100" fmla="*/ 743936 w 4276526"/>
              <a:gd name="connsiteY100" fmla="*/ 4439478 h 5764696"/>
              <a:gd name="connsiteX101" fmla="*/ 478892 w 4276526"/>
              <a:gd name="connsiteY101" fmla="*/ 4015409 h 5764696"/>
              <a:gd name="connsiteX102" fmla="*/ 319866 w 4276526"/>
              <a:gd name="connsiteY102" fmla="*/ 3644348 h 5764696"/>
              <a:gd name="connsiteX103" fmla="*/ 293362 w 4276526"/>
              <a:gd name="connsiteY103" fmla="*/ 3498574 h 5764696"/>
              <a:gd name="connsiteX104" fmla="*/ 266857 w 4276526"/>
              <a:gd name="connsiteY104" fmla="*/ 3419061 h 5764696"/>
              <a:gd name="connsiteX105" fmla="*/ 253605 w 4276526"/>
              <a:gd name="connsiteY105" fmla="*/ 3366052 h 5764696"/>
              <a:gd name="connsiteX106" fmla="*/ 227101 w 4276526"/>
              <a:gd name="connsiteY106" fmla="*/ 3260035 h 5764696"/>
              <a:gd name="connsiteX107" fmla="*/ 200596 w 4276526"/>
              <a:gd name="connsiteY107" fmla="*/ 2968487 h 5764696"/>
              <a:gd name="connsiteX108" fmla="*/ 187344 w 4276526"/>
              <a:gd name="connsiteY108" fmla="*/ 2782957 h 5764696"/>
              <a:gd name="connsiteX109" fmla="*/ 174092 w 4276526"/>
              <a:gd name="connsiteY109" fmla="*/ 2623930 h 5764696"/>
              <a:gd name="connsiteX110" fmla="*/ 160840 w 4276526"/>
              <a:gd name="connsiteY110" fmla="*/ 2372139 h 5764696"/>
              <a:gd name="connsiteX111" fmla="*/ 134336 w 4276526"/>
              <a:gd name="connsiteY111" fmla="*/ 2027583 h 5764696"/>
              <a:gd name="connsiteX112" fmla="*/ 187344 w 4276526"/>
              <a:gd name="connsiteY112" fmla="*/ 887896 h 5764696"/>
              <a:gd name="connsiteX113" fmla="*/ 213849 w 4276526"/>
              <a:gd name="connsiteY113" fmla="*/ 848139 h 5764696"/>
              <a:gd name="connsiteX114" fmla="*/ 240353 w 4276526"/>
              <a:gd name="connsiteY114" fmla="*/ 556591 h 5764696"/>
              <a:gd name="connsiteX115" fmla="*/ 253605 w 4276526"/>
              <a:gd name="connsiteY115" fmla="*/ 516835 h 5764696"/>
              <a:gd name="connsiteX116" fmla="*/ 280110 w 4276526"/>
              <a:gd name="connsiteY116" fmla="*/ 490330 h 5764696"/>
              <a:gd name="connsiteX117" fmla="*/ 346370 w 4276526"/>
              <a:gd name="connsiteY117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30475 w 4276526"/>
              <a:gd name="connsiteY45" fmla="*/ 2398643 h 5764696"/>
              <a:gd name="connsiteX46" fmla="*/ 4083483 w 4276526"/>
              <a:gd name="connsiteY46" fmla="*/ 2425148 h 5764696"/>
              <a:gd name="connsiteX47" fmla="*/ 4189501 w 4276526"/>
              <a:gd name="connsiteY47" fmla="*/ 2504661 h 5764696"/>
              <a:gd name="connsiteX48" fmla="*/ 4114800 w 4276526"/>
              <a:gd name="connsiteY48" fmla="*/ 2590800 h 5764696"/>
              <a:gd name="connsiteX49" fmla="*/ 4269014 w 4276526"/>
              <a:gd name="connsiteY49" fmla="*/ 2915478 h 5764696"/>
              <a:gd name="connsiteX50" fmla="*/ 4255762 w 4276526"/>
              <a:gd name="connsiteY50" fmla="*/ 2968487 h 5764696"/>
              <a:gd name="connsiteX51" fmla="*/ 4229257 w 4276526"/>
              <a:gd name="connsiteY51" fmla="*/ 2994991 h 5764696"/>
              <a:gd name="connsiteX52" fmla="*/ 4202753 w 4276526"/>
              <a:gd name="connsiteY52" fmla="*/ 3101009 h 5764696"/>
              <a:gd name="connsiteX53" fmla="*/ 4176249 w 4276526"/>
              <a:gd name="connsiteY53" fmla="*/ 3180522 h 5764696"/>
              <a:gd name="connsiteX54" fmla="*/ 4162996 w 4276526"/>
              <a:gd name="connsiteY54" fmla="*/ 3220278 h 5764696"/>
              <a:gd name="connsiteX55" fmla="*/ 4123240 w 4276526"/>
              <a:gd name="connsiteY55" fmla="*/ 3313043 h 5764696"/>
              <a:gd name="connsiteX56" fmla="*/ 4109988 w 4276526"/>
              <a:gd name="connsiteY56" fmla="*/ 3366052 h 5764696"/>
              <a:gd name="connsiteX57" fmla="*/ 4083483 w 4276526"/>
              <a:gd name="connsiteY57" fmla="*/ 3392557 h 5764696"/>
              <a:gd name="connsiteX58" fmla="*/ 4043727 w 4276526"/>
              <a:gd name="connsiteY58" fmla="*/ 3511826 h 5764696"/>
              <a:gd name="connsiteX59" fmla="*/ 4017223 w 4276526"/>
              <a:gd name="connsiteY59" fmla="*/ 3604591 h 5764696"/>
              <a:gd name="connsiteX60" fmla="*/ 3990718 w 4276526"/>
              <a:gd name="connsiteY60" fmla="*/ 3697357 h 5764696"/>
              <a:gd name="connsiteX61" fmla="*/ 3990718 w 4276526"/>
              <a:gd name="connsiteY61" fmla="*/ 4174435 h 5764696"/>
              <a:gd name="connsiteX62" fmla="*/ 4017223 w 4276526"/>
              <a:gd name="connsiteY62" fmla="*/ 4267200 h 5764696"/>
              <a:gd name="connsiteX63" fmla="*/ 4043727 w 4276526"/>
              <a:gd name="connsiteY63" fmla="*/ 4373217 h 5764696"/>
              <a:gd name="connsiteX64" fmla="*/ 4056979 w 4276526"/>
              <a:gd name="connsiteY64" fmla="*/ 4479235 h 5764696"/>
              <a:gd name="connsiteX65" fmla="*/ 4083483 w 4276526"/>
              <a:gd name="connsiteY65" fmla="*/ 4572000 h 5764696"/>
              <a:gd name="connsiteX66" fmla="*/ 4070231 w 4276526"/>
              <a:gd name="connsiteY66" fmla="*/ 4744278 h 5764696"/>
              <a:gd name="connsiteX67" fmla="*/ 4030475 w 4276526"/>
              <a:gd name="connsiteY67" fmla="*/ 4810539 h 5764696"/>
              <a:gd name="connsiteX68" fmla="*/ 3990718 w 4276526"/>
              <a:gd name="connsiteY68" fmla="*/ 4890052 h 5764696"/>
              <a:gd name="connsiteX69" fmla="*/ 3911205 w 4276526"/>
              <a:gd name="connsiteY69" fmla="*/ 5102087 h 5764696"/>
              <a:gd name="connsiteX70" fmla="*/ 3871449 w 4276526"/>
              <a:gd name="connsiteY70" fmla="*/ 5287617 h 5764696"/>
              <a:gd name="connsiteX71" fmla="*/ 3844944 w 4276526"/>
              <a:gd name="connsiteY71" fmla="*/ 5367130 h 5764696"/>
              <a:gd name="connsiteX72" fmla="*/ 3818440 w 4276526"/>
              <a:gd name="connsiteY72" fmla="*/ 5473148 h 5764696"/>
              <a:gd name="connsiteX73" fmla="*/ 3791936 w 4276526"/>
              <a:gd name="connsiteY73" fmla="*/ 5512904 h 5764696"/>
              <a:gd name="connsiteX74" fmla="*/ 3778683 w 4276526"/>
              <a:gd name="connsiteY74" fmla="*/ 5552661 h 5764696"/>
              <a:gd name="connsiteX75" fmla="*/ 3712423 w 4276526"/>
              <a:gd name="connsiteY75" fmla="*/ 5618922 h 5764696"/>
              <a:gd name="connsiteX76" fmla="*/ 3619657 w 4276526"/>
              <a:gd name="connsiteY76" fmla="*/ 5645426 h 5764696"/>
              <a:gd name="connsiteX77" fmla="*/ 3540144 w 4276526"/>
              <a:gd name="connsiteY77" fmla="*/ 5671930 h 5764696"/>
              <a:gd name="connsiteX78" fmla="*/ 3420875 w 4276526"/>
              <a:gd name="connsiteY78" fmla="*/ 5724939 h 5764696"/>
              <a:gd name="connsiteX79" fmla="*/ 3261849 w 4276526"/>
              <a:gd name="connsiteY79" fmla="*/ 5764696 h 5764696"/>
              <a:gd name="connsiteX80" fmla="*/ 2758266 w 4276526"/>
              <a:gd name="connsiteY80" fmla="*/ 5751443 h 5764696"/>
              <a:gd name="connsiteX81" fmla="*/ 2718510 w 4276526"/>
              <a:gd name="connsiteY81" fmla="*/ 5724939 h 5764696"/>
              <a:gd name="connsiteX82" fmla="*/ 2479970 w 4276526"/>
              <a:gd name="connsiteY82" fmla="*/ 5711687 h 5764696"/>
              <a:gd name="connsiteX83" fmla="*/ 2347449 w 4276526"/>
              <a:gd name="connsiteY83" fmla="*/ 5632174 h 5764696"/>
              <a:gd name="connsiteX84" fmla="*/ 2201675 w 4276526"/>
              <a:gd name="connsiteY84" fmla="*/ 5579165 h 5764696"/>
              <a:gd name="connsiteX85" fmla="*/ 2069153 w 4276526"/>
              <a:gd name="connsiteY85" fmla="*/ 5486400 h 5764696"/>
              <a:gd name="connsiteX86" fmla="*/ 1817362 w 4276526"/>
              <a:gd name="connsiteY86" fmla="*/ 5367130 h 5764696"/>
              <a:gd name="connsiteX87" fmla="*/ 1698092 w 4276526"/>
              <a:gd name="connsiteY87" fmla="*/ 5340626 h 5764696"/>
              <a:gd name="connsiteX88" fmla="*/ 1472805 w 4276526"/>
              <a:gd name="connsiteY88" fmla="*/ 5221357 h 5764696"/>
              <a:gd name="connsiteX89" fmla="*/ 1419796 w 4276526"/>
              <a:gd name="connsiteY89" fmla="*/ 5194852 h 5764696"/>
              <a:gd name="connsiteX90" fmla="*/ 1353536 w 4276526"/>
              <a:gd name="connsiteY90" fmla="*/ 5128591 h 5764696"/>
              <a:gd name="connsiteX91" fmla="*/ 1287275 w 4276526"/>
              <a:gd name="connsiteY91" fmla="*/ 5088835 h 5764696"/>
              <a:gd name="connsiteX92" fmla="*/ 1101744 w 4276526"/>
              <a:gd name="connsiteY92" fmla="*/ 4890052 h 5764696"/>
              <a:gd name="connsiteX93" fmla="*/ 1075240 w 4276526"/>
              <a:gd name="connsiteY93" fmla="*/ 4823791 h 5764696"/>
              <a:gd name="connsiteX94" fmla="*/ 1008979 w 4276526"/>
              <a:gd name="connsiteY94" fmla="*/ 4744278 h 5764696"/>
              <a:gd name="connsiteX95" fmla="*/ 969223 w 4276526"/>
              <a:gd name="connsiteY95" fmla="*/ 4691270 h 5764696"/>
              <a:gd name="connsiteX96" fmla="*/ 929466 w 4276526"/>
              <a:gd name="connsiteY96" fmla="*/ 4651513 h 5764696"/>
              <a:gd name="connsiteX97" fmla="*/ 889710 w 4276526"/>
              <a:gd name="connsiteY97" fmla="*/ 4598504 h 5764696"/>
              <a:gd name="connsiteX98" fmla="*/ 823449 w 4276526"/>
              <a:gd name="connsiteY98" fmla="*/ 4492487 h 5764696"/>
              <a:gd name="connsiteX99" fmla="*/ 743936 w 4276526"/>
              <a:gd name="connsiteY99" fmla="*/ 4439478 h 5764696"/>
              <a:gd name="connsiteX100" fmla="*/ 478892 w 4276526"/>
              <a:gd name="connsiteY100" fmla="*/ 4015409 h 5764696"/>
              <a:gd name="connsiteX101" fmla="*/ 319866 w 4276526"/>
              <a:gd name="connsiteY101" fmla="*/ 3644348 h 5764696"/>
              <a:gd name="connsiteX102" fmla="*/ 293362 w 4276526"/>
              <a:gd name="connsiteY102" fmla="*/ 3498574 h 5764696"/>
              <a:gd name="connsiteX103" fmla="*/ 266857 w 4276526"/>
              <a:gd name="connsiteY103" fmla="*/ 3419061 h 5764696"/>
              <a:gd name="connsiteX104" fmla="*/ 253605 w 4276526"/>
              <a:gd name="connsiteY104" fmla="*/ 3366052 h 5764696"/>
              <a:gd name="connsiteX105" fmla="*/ 227101 w 4276526"/>
              <a:gd name="connsiteY105" fmla="*/ 3260035 h 5764696"/>
              <a:gd name="connsiteX106" fmla="*/ 200596 w 4276526"/>
              <a:gd name="connsiteY106" fmla="*/ 2968487 h 5764696"/>
              <a:gd name="connsiteX107" fmla="*/ 187344 w 4276526"/>
              <a:gd name="connsiteY107" fmla="*/ 2782957 h 5764696"/>
              <a:gd name="connsiteX108" fmla="*/ 174092 w 4276526"/>
              <a:gd name="connsiteY108" fmla="*/ 2623930 h 5764696"/>
              <a:gd name="connsiteX109" fmla="*/ 160840 w 4276526"/>
              <a:gd name="connsiteY109" fmla="*/ 2372139 h 5764696"/>
              <a:gd name="connsiteX110" fmla="*/ 134336 w 4276526"/>
              <a:gd name="connsiteY110" fmla="*/ 2027583 h 5764696"/>
              <a:gd name="connsiteX111" fmla="*/ 187344 w 4276526"/>
              <a:gd name="connsiteY111" fmla="*/ 887896 h 5764696"/>
              <a:gd name="connsiteX112" fmla="*/ 213849 w 4276526"/>
              <a:gd name="connsiteY112" fmla="*/ 848139 h 5764696"/>
              <a:gd name="connsiteX113" fmla="*/ 240353 w 4276526"/>
              <a:gd name="connsiteY113" fmla="*/ 556591 h 5764696"/>
              <a:gd name="connsiteX114" fmla="*/ 253605 w 4276526"/>
              <a:gd name="connsiteY114" fmla="*/ 516835 h 5764696"/>
              <a:gd name="connsiteX115" fmla="*/ 280110 w 4276526"/>
              <a:gd name="connsiteY115" fmla="*/ 490330 h 5764696"/>
              <a:gd name="connsiteX116" fmla="*/ 346370 w 4276526"/>
              <a:gd name="connsiteY116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884701 w 4276526"/>
              <a:gd name="connsiteY43" fmla="*/ 2266122 h 5764696"/>
              <a:gd name="connsiteX44" fmla="*/ 3962400 w 4276526"/>
              <a:gd name="connsiteY44" fmla="*/ 2590800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90800 h 5764696"/>
              <a:gd name="connsiteX44" fmla="*/ 4083483 w 4276526"/>
              <a:gd name="connsiteY44" fmla="*/ 2425148 h 5764696"/>
              <a:gd name="connsiteX45" fmla="*/ 4189501 w 4276526"/>
              <a:gd name="connsiteY45" fmla="*/ 2504661 h 5764696"/>
              <a:gd name="connsiteX46" fmla="*/ 4114800 w 4276526"/>
              <a:gd name="connsiteY46" fmla="*/ 2590800 h 5764696"/>
              <a:gd name="connsiteX47" fmla="*/ 4269014 w 4276526"/>
              <a:gd name="connsiteY47" fmla="*/ 2915478 h 5764696"/>
              <a:gd name="connsiteX48" fmla="*/ 4255762 w 4276526"/>
              <a:gd name="connsiteY48" fmla="*/ 2968487 h 5764696"/>
              <a:gd name="connsiteX49" fmla="*/ 4229257 w 4276526"/>
              <a:gd name="connsiteY49" fmla="*/ 2994991 h 5764696"/>
              <a:gd name="connsiteX50" fmla="*/ 4202753 w 4276526"/>
              <a:gd name="connsiteY50" fmla="*/ 3101009 h 5764696"/>
              <a:gd name="connsiteX51" fmla="*/ 4176249 w 4276526"/>
              <a:gd name="connsiteY51" fmla="*/ 3180522 h 5764696"/>
              <a:gd name="connsiteX52" fmla="*/ 4162996 w 4276526"/>
              <a:gd name="connsiteY52" fmla="*/ 3220278 h 5764696"/>
              <a:gd name="connsiteX53" fmla="*/ 4123240 w 4276526"/>
              <a:gd name="connsiteY53" fmla="*/ 3313043 h 5764696"/>
              <a:gd name="connsiteX54" fmla="*/ 4109988 w 4276526"/>
              <a:gd name="connsiteY54" fmla="*/ 3366052 h 5764696"/>
              <a:gd name="connsiteX55" fmla="*/ 4083483 w 4276526"/>
              <a:gd name="connsiteY55" fmla="*/ 3392557 h 5764696"/>
              <a:gd name="connsiteX56" fmla="*/ 4043727 w 4276526"/>
              <a:gd name="connsiteY56" fmla="*/ 3511826 h 5764696"/>
              <a:gd name="connsiteX57" fmla="*/ 4017223 w 4276526"/>
              <a:gd name="connsiteY57" fmla="*/ 3604591 h 5764696"/>
              <a:gd name="connsiteX58" fmla="*/ 3990718 w 4276526"/>
              <a:gd name="connsiteY58" fmla="*/ 3697357 h 5764696"/>
              <a:gd name="connsiteX59" fmla="*/ 3990718 w 4276526"/>
              <a:gd name="connsiteY59" fmla="*/ 4174435 h 5764696"/>
              <a:gd name="connsiteX60" fmla="*/ 4017223 w 4276526"/>
              <a:gd name="connsiteY60" fmla="*/ 4267200 h 5764696"/>
              <a:gd name="connsiteX61" fmla="*/ 4043727 w 4276526"/>
              <a:gd name="connsiteY61" fmla="*/ 4373217 h 5764696"/>
              <a:gd name="connsiteX62" fmla="*/ 4056979 w 4276526"/>
              <a:gd name="connsiteY62" fmla="*/ 4479235 h 5764696"/>
              <a:gd name="connsiteX63" fmla="*/ 4083483 w 4276526"/>
              <a:gd name="connsiteY63" fmla="*/ 4572000 h 5764696"/>
              <a:gd name="connsiteX64" fmla="*/ 4070231 w 4276526"/>
              <a:gd name="connsiteY64" fmla="*/ 4744278 h 5764696"/>
              <a:gd name="connsiteX65" fmla="*/ 4030475 w 4276526"/>
              <a:gd name="connsiteY65" fmla="*/ 4810539 h 5764696"/>
              <a:gd name="connsiteX66" fmla="*/ 3990718 w 4276526"/>
              <a:gd name="connsiteY66" fmla="*/ 4890052 h 5764696"/>
              <a:gd name="connsiteX67" fmla="*/ 3911205 w 4276526"/>
              <a:gd name="connsiteY67" fmla="*/ 5102087 h 5764696"/>
              <a:gd name="connsiteX68" fmla="*/ 3871449 w 4276526"/>
              <a:gd name="connsiteY68" fmla="*/ 5287617 h 5764696"/>
              <a:gd name="connsiteX69" fmla="*/ 3844944 w 4276526"/>
              <a:gd name="connsiteY69" fmla="*/ 5367130 h 5764696"/>
              <a:gd name="connsiteX70" fmla="*/ 3818440 w 4276526"/>
              <a:gd name="connsiteY70" fmla="*/ 5473148 h 5764696"/>
              <a:gd name="connsiteX71" fmla="*/ 3791936 w 4276526"/>
              <a:gd name="connsiteY71" fmla="*/ 5512904 h 5764696"/>
              <a:gd name="connsiteX72" fmla="*/ 3778683 w 4276526"/>
              <a:gd name="connsiteY72" fmla="*/ 5552661 h 5764696"/>
              <a:gd name="connsiteX73" fmla="*/ 3712423 w 4276526"/>
              <a:gd name="connsiteY73" fmla="*/ 5618922 h 5764696"/>
              <a:gd name="connsiteX74" fmla="*/ 3619657 w 4276526"/>
              <a:gd name="connsiteY74" fmla="*/ 5645426 h 5764696"/>
              <a:gd name="connsiteX75" fmla="*/ 3540144 w 4276526"/>
              <a:gd name="connsiteY75" fmla="*/ 5671930 h 5764696"/>
              <a:gd name="connsiteX76" fmla="*/ 3420875 w 4276526"/>
              <a:gd name="connsiteY76" fmla="*/ 5724939 h 5764696"/>
              <a:gd name="connsiteX77" fmla="*/ 3261849 w 4276526"/>
              <a:gd name="connsiteY77" fmla="*/ 5764696 h 5764696"/>
              <a:gd name="connsiteX78" fmla="*/ 2758266 w 4276526"/>
              <a:gd name="connsiteY78" fmla="*/ 5751443 h 5764696"/>
              <a:gd name="connsiteX79" fmla="*/ 2718510 w 4276526"/>
              <a:gd name="connsiteY79" fmla="*/ 5724939 h 5764696"/>
              <a:gd name="connsiteX80" fmla="*/ 2479970 w 4276526"/>
              <a:gd name="connsiteY80" fmla="*/ 5711687 h 5764696"/>
              <a:gd name="connsiteX81" fmla="*/ 2347449 w 4276526"/>
              <a:gd name="connsiteY81" fmla="*/ 5632174 h 5764696"/>
              <a:gd name="connsiteX82" fmla="*/ 2201675 w 4276526"/>
              <a:gd name="connsiteY82" fmla="*/ 5579165 h 5764696"/>
              <a:gd name="connsiteX83" fmla="*/ 2069153 w 4276526"/>
              <a:gd name="connsiteY83" fmla="*/ 5486400 h 5764696"/>
              <a:gd name="connsiteX84" fmla="*/ 1817362 w 4276526"/>
              <a:gd name="connsiteY84" fmla="*/ 5367130 h 5764696"/>
              <a:gd name="connsiteX85" fmla="*/ 1698092 w 4276526"/>
              <a:gd name="connsiteY85" fmla="*/ 5340626 h 5764696"/>
              <a:gd name="connsiteX86" fmla="*/ 1472805 w 4276526"/>
              <a:gd name="connsiteY86" fmla="*/ 5221357 h 5764696"/>
              <a:gd name="connsiteX87" fmla="*/ 1419796 w 4276526"/>
              <a:gd name="connsiteY87" fmla="*/ 5194852 h 5764696"/>
              <a:gd name="connsiteX88" fmla="*/ 1353536 w 4276526"/>
              <a:gd name="connsiteY88" fmla="*/ 5128591 h 5764696"/>
              <a:gd name="connsiteX89" fmla="*/ 1287275 w 4276526"/>
              <a:gd name="connsiteY89" fmla="*/ 5088835 h 5764696"/>
              <a:gd name="connsiteX90" fmla="*/ 1101744 w 4276526"/>
              <a:gd name="connsiteY90" fmla="*/ 4890052 h 5764696"/>
              <a:gd name="connsiteX91" fmla="*/ 1075240 w 4276526"/>
              <a:gd name="connsiteY91" fmla="*/ 4823791 h 5764696"/>
              <a:gd name="connsiteX92" fmla="*/ 1008979 w 4276526"/>
              <a:gd name="connsiteY92" fmla="*/ 4744278 h 5764696"/>
              <a:gd name="connsiteX93" fmla="*/ 969223 w 4276526"/>
              <a:gd name="connsiteY93" fmla="*/ 4691270 h 5764696"/>
              <a:gd name="connsiteX94" fmla="*/ 929466 w 4276526"/>
              <a:gd name="connsiteY94" fmla="*/ 4651513 h 5764696"/>
              <a:gd name="connsiteX95" fmla="*/ 889710 w 4276526"/>
              <a:gd name="connsiteY95" fmla="*/ 4598504 h 5764696"/>
              <a:gd name="connsiteX96" fmla="*/ 823449 w 4276526"/>
              <a:gd name="connsiteY96" fmla="*/ 4492487 h 5764696"/>
              <a:gd name="connsiteX97" fmla="*/ 743936 w 4276526"/>
              <a:gd name="connsiteY97" fmla="*/ 4439478 h 5764696"/>
              <a:gd name="connsiteX98" fmla="*/ 478892 w 4276526"/>
              <a:gd name="connsiteY98" fmla="*/ 4015409 h 5764696"/>
              <a:gd name="connsiteX99" fmla="*/ 319866 w 4276526"/>
              <a:gd name="connsiteY99" fmla="*/ 3644348 h 5764696"/>
              <a:gd name="connsiteX100" fmla="*/ 293362 w 4276526"/>
              <a:gd name="connsiteY100" fmla="*/ 3498574 h 5764696"/>
              <a:gd name="connsiteX101" fmla="*/ 266857 w 4276526"/>
              <a:gd name="connsiteY101" fmla="*/ 3419061 h 5764696"/>
              <a:gd name="connsiteX102" fmla="*/ 253605 w 4276526"/>
              <a:gd name="connsiteY102" fmla="*/ 3366052 h 5764696"/>
              <a:gd name="connsiteX103" fmla="*/ 227101 w 4276526"/>
              <a:gd name="connsiteY103" fmla="*/ 3260035 h 5764696"/>
              <a:gd name="connsiteX104" fmla="*/ 200596 w 4276526"/>
              <a:gd name="connsiteY104" fmla="*/ 2968487 h 5764696"/>
              <a:gd name="connsiteX105" fmla="*/ 187344 w 4276526"/>
              <a:gd name="connsiteY105" fmla="*/ 2782957 h 5764696"/>
              <a:gd name="connsiteX106" fmla="*/ 174092 w 4276526"/>
              <a:gd name="connsiteY106" fmla="*/ 2623930 h 5764696"/>
              <a:gd name="connsiteX107" fmla="*/ 160840 w 4276526"/>
              <a:gd name="connsiteY107" fmla="*/ 2372139 h 5764696"/>
              <a:gd name="connsiteX108" fmla="*/ 134336 w 4276526"/>
              <a:gd name="connsiteY108" fmla="*/ 2027583 h 5764696"/>
              <a:gd name="connsiteX109" fmla="*/ 187344 w 4276526"/>
              <a:gd name="connsiteY109" fmla="*/ 887896 h 5764696"/>
              <a:gd name="connsiteX110" fmla="*/ 213849 w 4276526"/>
              <a:gd name="connsiteY110" fmla="*/ 848139 h 5764696"/>
              <a:gd name="connsiteX111" fmla="*/ 240353 w 4276526"/>
              <a:gd name="connsiteY111" fmla="*/ 556591 h 5764696"/>
              <a:gd name="connsiteX112" fmla="*/ 253605 w 4276526"/>
              <a:gd name="connsiteY112" fmla="*/ 516835 h 5764696"/>
              <a:gd name="connsiteX113" fmla="*/ 280110 w 4276526"/>
              <a:gd name="connsiteY113" fmla="*/ 490330 h 5764696"/>
              <a:gd name="connsiteX114" fmla="*/ 346370 w 4276526"/>
              <a:gd name="connsiteY114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083483 w 4276526"/>
              <a:gd name="connsiteY44" fmla="*/ 2425148 h 5764696"/>
              <a:gd name="connsiteX45" fmla="*/ 4189501 w 4276526"/>
              <a:gd name="connsiteY45" fmla="*/ 2504661 h 5764696"/>
              <a:gd name="connsiteX46" fmla="*/ 4114800 w 4276526"/>
              <a:gd name="connsiteY46" fmla="*/ 2590800 h 5764696"/>
              <a:gd name="connsiteX47" fmla="*/ 4269014 w 4276526"/>
              <a:gd name="connsiteY47" fmla="*/ 2915478 h 5764696"/>
              <a:gd name="connsiteX48" fmla="*/ 4255762 w 4276526"/>
              <a:gd name="connsiteY48" fmla="*/ 2968487 h 5764696"/>
              <a:gd name="connsiteX49" fmla="*/ 4229257 w 4276526"/>
              <a:gd name="connsiteY49" fmla="*/ 2994991 h 5764696"/>
              <a:gd name="connsiteX50" fmla="*/ 4202753 w 4276526"/>
              <a:gd name="connsiteY50" fmla="*/ 3101009 h 5764696"/>
              <a:gd name="connsiteX51" fmla="*/ 4176249 w 4276526"/>
              <a:gd name="connsiteY51" fmla="*/ 3180522 h 5764696"/>
              <a:gd name="connsiteX52" fmla="*/ 4162996 w 4276526"/>
              <a:gd name="connsiteY52" fmla="*/ 3220278 h 5764696"/>
              <a:gd name="connsiteX53" fmla="*/ 4123240 w 4276526"/>
              <a:gd name="connsiteY53" fmla="*/ 3313043 h 5764696"/>
              <a:gd name="connsiteX54" fmla="*/ 4109988 w 4276526"/>
              <a:gd name="connsiteY54" fmla="*/ 3366052 h 5764696"/>
              <a:gd name="connsiteX55" fmla="*/ 4083483 w 4276526"/>
              <a:gd name="connsiteY55" fmla="*/ 3392557 h 5764696"/>
              <a:gd name="connsiteX56" fmla="*/ 4043727 w 4276526"/>
              <a:gd name="connsiteY56" fmla="*/ 3511826 h 5764696"/>
              <a:gd name="connsiteX57" fmla="*/ 4017223 w 4276526"/>
              <a:gd name="connsiteY57" fmla="*/ 3604591 h 5764696"/>
              <a:gd name="connsiteX58" fmla="*/ 3990718 w 4276526"/>
              <a:gd name="connsiteY58" fmla="*/ 3697357 h 5764696"/>
              <a:gd name="connsiteX59" fmla="*/ 3990718 w 4276526"/>
              <a:gd name="connsiteY59" fmla="*/ 4174435 h 5764696"/>
              <a:gd name="connsiteX60" fmla="*/ 4017223 w 4276526"/>
              <a:gd name="connsiteY60" fmla="*/ 4267200 h 5764696"/>
              <a:gd name="connsiteX61" fmla="*/ 4043727 w 4276526"/>
              <a:gd name="connsiteY61" fmla="*/ 4373217 h 5764696"/>
              <a:gd name="connsiteX62" fmla="*/ 4056979 w 4276526"/>
              <a:gd name="connsiteY62" fmla="*/ 4479235 h 5764696"/>
              <a:gd name="connsiteX63" fmla="*/ 4083483 w 4276526"/>
              <a:gd name="connsiteY63" fmla="*/ 4572000 h 5764696"/>
              <a:gd name="connsiteX64" fmla="*/ 4070231 w 4276526"/>
              <a:gd name="connsiteY64" fmla="*/ 4744278 h 5764696"/>
              <a:gd name="connsiteX65" fmla="*/ 4030475 w 4276526"/>
              <a:gd name="connsiteY65" fmla="*/ 4810539 h 5764696"/>
              <a:gd name="connsiteX66" fmla="*/ 3990718 w 4276526"/>
              <a:gd name="connsiteY66" fmla="*/ 4890052 h 5764696"/>
              <a:gd name="connsiteX67" fmla="*/ 3911205 w 4276526"/>
              <a:gd name="connsiteY67" fmla="*/ 5102087 h 5764696"/>
              <a:gd name="connsiteX68" fmla="*/ 3871449 w 4276526"/>
              <a:gd name="connsiteY68" fmla="*/ 5287617 h 5764696"/>
              <a:gd name="connsiteX69" fmla="*/ 3844944 w 4276526"/>
              <a:gd name="connsiteY69" fmla="*/ 5367130 h 5764696"/>
              <a:gd name="connsiteX70" fmla="*/ 3818440 w 4276526"/>
              <a:gd name="connsiteY70" fmla="*/ 5473148 h 5764696"/>
              <a:gd name="connsiteX71" fmla="*/ 3791936 w 4276526"/>
              <a:gd name="connsiteY71" fmla="*/ 5512904 h 5764696"/>
              <a:gd name="connsiteX72" fmla="*/ 3778683 w 4276526"/>
              <a:gd name="connsiteY72" fmla="*/ 5552661 h 5764696"/>
              <a:gd name="connsiteX73" fmla="*/ 3712423 w 4276526"/>
              <a:gd name="connsiteY73" fmla="*/ 5618922 h 5764696"/>
              <a:gd name="connsiteX74" fmla="*/ 3619657 w 4276526"/>
              <a:gd name="connsiteY74" fmla="*/ 5645426 h 5764696"/>
              <a:gd name="connsiteX75" fmla="*/ 3540144 w 4276526"/>
              <a:gd name="connsiteY75" fmla="*/ 5671930 h 5764696"/>
              <a:gd name="connsiteX76" fmla="*/ 3420875 w 4276526"/>
              <a:gd name="connsiteY76" fmla="*/ 5724939 h 5764696"/>
              <a:gd name="connsiteX77" fmla="*/ 3261849 w 4276526"/>
              <a:gd name="connsiteY77" fmla="*/ 5764696 h 5764696"/>
              <a:gd name="connsiteX78" fmla="*/ 2758266 w 4276526"/>
              <a:gd name="connsiteY78" fmla="*/ 5751443 h 5764696"/>
              <a:gd name="connsiteX79" fmla="*/ 2718510 w 4276526"/>
              <a:gd name="connsiteY79" fmla="*/ 5724939 h 5764696"/>
              <a:gd name="connsiteX80" fmla="*/ 2479970 w 4276526"/>
              <a:gd name="connsiteY80" fmla="*/ 5711687 h 5764696"/>
              <a:gd name="connsiteX81" fmla="*/ 2347449 w 4276526"/>
              <a:gd name="connsiteY81" fmla="*/ 5632174 h 5764696"/>
              <a:gd name="connsiteX82" fmla="*/ 2201675 w 4276526"/>
              <a:gd name="connsiteY82" fmla="*/ 5579165 h 5764696"/>
              <a:gd name="connsiteX83" fmla="*/ 2069153 w 4276526"/>
              <a:gd name="connsiteY83" fmla="*/ 5486400 h 5764696"/>
              <a:gd name="connsiteX84" fmla="*/ 1817362 w 4276526"/>
              <a:gd name="connsiteY84" fmla="*/ 5367130 h 5764696"/>
              <a:gd name="connsiteX85" fmla="*/ 1698092 w 4276526"/>
              <a:gd name="connsiteY85" fmla="*/ 5340626 h 5764696"/>
              <a:gd name="connsiteX86" fmla="*/ 1472805 w 4276526"/>
              <a:gd name="connsiteY86" fmla="*/ 5221357 h 5764696"/>
              <a:gd name="connsiteX87" fmla="*/ 1419796 w 4276526"/>
              <a:gd name="connsiteY87" fmla="*/ 5194852 h 5764696"/>
              <a:gd name="connsiteX88" fmla="*/ 1353536 w 4276526"/>
              <a:gd name="connsiteY88" fmla="*/ 5128591 h 5764696"/>
              <a:gd name="connsiteX89" fmla="*/ 1287275 w 4276526"/>
              <a:gd name="connsiteY89" fmla="*/ 5088835 h 5764696"/>
              <a:gd name="connsiteX90" fmla="*/ 1101744 w 4276526"/>
              <a:gd name="connsiteY90" fmla="*/ 4890052 h 5764696"/>
              <a:gd name="connsiteX91" fmla="*/ 1075240 w 4276526"/>
              <a:gd name="connsiteY91" fmla="*/ 4823791 h 5764696"/>
              <a:gd name="connsiteX92" fmla="*/ 1008979 w 4276526"/>
              <a:gd name="connsiteY92" fmla="*/ 4744278 h 5764696"/>
              <a:gd name="connsiteX93" fmla="*/ 969223 w 4276526"/>
              <a:gd name="connsiteY93" fmla="*/ 4691270 h 5764696"/>
              <a:gd name="connsiteX94" fmla="*/ 929466 w 4276526"/>
              <a:gd name="connsiteY94" fmla="*/ 4651513 h 5764696"/>
              <a:gd name="connsiteX95" fmla="*/ 889710 w 4276526"/>
              <a:gd name="connsiteY95" fmla="*/ 4598504 h 5764696"/>
              <a:gd name="connsiteX96" fmla="*/ 823449 w 4276526"/>
              <a:gd name="connsiteY96" fmla="*/ 4492487 h 5764696"/>
              <a:gd name="connsiteX97" fmla="*/ 743936 w 4276526"/>
              <a:gd name="connsiteY97" fmla="*/ 4439478 h 5764696"/>
              <a:gd name="connsiteX98" fmla="*/ 478892 w 4276526"/>
              <a:gd name="connsiteY98" fmla="*/ 4015409 h 5764696"/>
              <a:gd name="connsiteX99" fmla="*/ 319866 w 4276526"/>
              <a:gd name="connsiteY99" fmla="*/ 3644348 h 5764696"/>
              <a:gd name="connsiteX100" fmla="*/ 293362 w 4276526"/>
              <a:gd name="connsiteY100" fmla="*/ 3498574 h 5764696"/>
              <a:gd name="connsiteX101" fmla="*/ 266857 w 4276526"/>
              <a:gd name="connsiteY101" fmla="*/ 3419061 h 5764696"/>
              <a:gd name="connsiteX102" fmla="*/ 253605 w 4276526"/>
              <a:gd name="connsiteY102" fmla="*/ 3366052 h 5764696"/>
              <a:gd name="connsiteX103" fmla="*/ 227101 w 4276526"/>
              <a:gd name="connsiteY103" fmla="*/ 3260035 h 5764696"/>
              <a:gd name="connsiteX104" fmla="*/ 200596 w 4276526"/>
              <a:gd name="connsiteY104" fmla="*/ 2968487 h 5764696"/>
              <a:gd name="connsiteX105" fmla="*/ 187344 w 4276526"/>
              <a:gd name="connsiteY105" fmla="*/ 2782957 h 5764696"/>
              <a:gd name="connsiteX106" fmla="*/ 174092 w 4276526"/>
              <a:gd name="connsiteY106" fmla="*/ 2623930 h 5764696"/>
              <a:gd name="connsiteX107" fmla="*/ 160840 w 4276526"/>
              <a:gd name="connsiteY107" fmla="*/ 2372139 h 5764696"/>
              <a:gd name="connsiteX108" fmla="*/ 134336 w 4276526"/>
              <a:gd name="connsiteY108" fmla="*/ 2027583 h 5764696"/>
              <a:gd name="connsiteX109" fmla="*/ 187344 w 4276526"/>
              <a:gd name="connsiteY109" fmla="*/ 887896 h 5764696"/>
              <a:gd name="connsiteX110" fmla="*/ 213849 w 4276526"/>
              <a:gd name="connsiteY110" fmla="*/ 848139 h 5764696"/>
              <a:gd name="connsiteX111" fmla="*/ 240353 w 4276526"/>
              <a:gd name="connsiteY111" fmla="*/ 556591 h 5764696"/>
              <a:gd name="connsiteX112" fmla="*/ 253605 w 4276526"/>
              <a:gd name="connsiteY112" fmla="*/ 516835 h 5764696"/>
              <a:gd name="connsiteX113" fmla="*/ 280110 w 4276526"/>
              <a:gd name="connsiteY113" fmla="*/ 490330 h 5764696"/>
              <a:gd name="connsiteX114" fmla="*/ 346370 w 4276526"/>
              <a:gd name="connsiteY114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083483 w 4276526"/>
              <a:gd name="connsiteY44" fmla="*/ 2425148 h 5764696"/>
              <a:gd name="connsiteX45" fmla="*/ 4114800 w 4276526"/>
              <a:gd name="connsiteY45" fmla="*/ 2590800 h 5764696"/>
              <a:gd name="connsiteX46" fmla="*/ 4269014 w 4276526"/>
              <a:gd name="connsiteY46" fmla="*/ 2915478 h 5764696"/>
              <a:gd name="connsiteX47" fmla="*/ 4255762 w 4276526"/>
              <a:gd name="connsiteY47" fmla="*/ 2968487 h 5764696"/>
              <a:gd name="connsiteX48" fmla="*/ 4229257 w 4276526"/>
              <a:gd name="connsiteY48" fmla="*/ 2994991 h 5764696"/>
              <a:gd name="connsiteX49" fmla="*/ 4202753 w 4276526"/>
              <a:gd name="connsiteY49" fmla="*/ 3101009 h 5764696"/>
              <a:gd name="connsiteX50" fmla="*/ 4176249 w 4276526"/>
              <a:gd name="connsiteY50" fmla="*/ 3180522 h 5764696"/>
              <a:gd name="connsiteX51" fmla="*/ 4162996 w 4276526"/>
              <a:gd name="connsiteY51" fmla="*/ 3220278 h 5764696"/>
              <a:gd name="connsiteX52" fmla="*/ 4123240 w 4276526"/>
              <a:gd name="connsiteY52" fmla="*/ 3313043 h 5764696"/>
              <a:gd name="connsiteX53" fmla="*/ 4109988 w 4276526"/>
              <a:gd name="connsiteY53" fmla="*/ 3366052 h 5764696"/>
              <a:gd name="connsiteX54" fmla="*/ 4083483 w 4276526"/>
              <a:gd name="connsiteY54" fmla="*/ 3392557 h 5764696"/>
              <a:gd name="connsiteX55" fmla="*/ 4043727 w 4276526"/>
              <a:gd name="connsiteY55" fmla="*/ 3511826 h 5764696"/>
              <a:gd name="connsiteX56" fmla="*/ 4017223 w 4276526"/>
              <a:gd name="connsiteY56" fmla="*/ 3604591 h 5764696"/>
              <a:gd name="connsiteX57" fmla="*/ 3990718 w 4276526"/>
              <a:gd name="connsiteY57" fmla="*/ 3697357 h 5764696"/>
              <a:gd name="connsiteX58" fmla="*/ 3990718 w 4276526"/>
              <a:gd name="connsiteY58" fmla="*/ 4174435 h 5764696"/>
              <a:gd name="connsiteX59" fmla="*/ 4017223 w 4276526"/>
              <a:gd name="connsiteY59" fmla="*/ 4267200 h 5764696"/>
              <a:gd name="connsiteX60" fmla="*/ 4043727 w 4276526"/>
              <a:gd name="connsiteY60" fmla="*/ 4373217 h 5764696"/>
              <a:gd name="connsiteX61" fmla="*/ 4056979 w 4276526"/>
              <a:gd name="connsiteY61" fmla="*/ 4479235 h 5764696"/>
              <a:gd name="connsiteX62" fmla="*/ 4083483 w 4276526"/>
              <a:gd name="connsiteY62" fmla="*/ 4572000 h 5764696"/>
              <a:gd name="connsiteX63" fmla="*/ 4070231 w 4276526"/>
              <a:gd name="connsiteY63" fmla="*/ 4744278 h 5764696"/>
              <a:gd name="connsiteX64" fmla="*/ 4030475 w 4276526"/>
              <a:gd name="connsiteY64" fmla="*/ 4810539 h 5764696"/>
              <a:gd name="connsiteX65" fmla="*/ 3990718 w 4276526"/>
              <a:gd name="connsiteY65" fmla="*/ 4890052 h 5764696"/>
              <a:gd name="connsiteX66" fmla="*/ 3911205 w 4276526"/>
              <a:gd name="connsiteY66" fmla="*/ 5102087 h 5764696"/>
              <a:gd name="connsiteX67" fmla="*/ 3871449 w 4276526"/>
              <a:gd name="connsiteY67" fmla="*/ 5287617 h 5764696"/>
              <a:gd name="connsiteX68" fmla="*/ 3844944 w 4276526"/>
              <a:gd name="connsiteY68" fmla="*/ 5367130 h 5764696"/>
              <a:gd name="connsiteX69" fmla="*/ 3818440 w 4276526"/>
              <a:gd name="connsiteY69" fmla="*/ 5473148 h 5764696"/>
              <a:gd name="connsiteX70" fmla="*/ 3791936 w 4276526"/>
              <a:gd name="connsiteY70" fmla="*/ 5512904 h 5764696"/>
              <a:gd name="connsiteX71" fmla="*/ 3778683 w 4276526"/>
              <a:gd name="connsiteY71" fmla="*/ 5552661 h 5764696"/>
              <a:gd name="connsiteX72" fmla="*/ 3712423 w 4276526"/>
              <a:gd name="connsiteY72" fmla="*/ 5618922 h 5764696"/>
              <a:gd name="connsiteX73" fmla="*/ 3619657 w 4276526"/>
              <a:gd name="connsiteY73" fmla="*/ 5645426 h 5764696"/>
              <a:gd name="connsiteX74" fmla="*/ 3540144 w 4276526"/>
              <a:gd name="connsiteY74" fmla="*/ 5671930 h 5764696"/>
              <a:gd name="connsiteX75" fmla="*/ 3420875 w 4276526"/>
              <a:gd name="connsiteY75" fmla="*/ 5724939 h 5764696"/>
              <a:gd name="connsiteX76" fmla="*/ 3261849 w 4276526"/>
              <a:gd name="connsiteY76" fmla="*/ 5764696 h 5764696"/>
              <a:gd name="connsiteX77" fmla="*/ 2758266 w 4276526"/>
              <a:gd name="connsiteY77" fmla="*/ 5751443 h 5764696"/>
              <a:gd name="connsiteX78" fmla="*/ 2718510 w 4276526"/>
              <a:gd name="connsiteY78" fmla="*/ 5724939 h 5764696"/>
              <a:gd name="connsiteX79" fmla="*/ 2479970 w 4276526"/>
              <a:gd name="connsiteY79" fmla="*/ 5711687 h 5764696"/>
              <a:gd name="connsiteX80" fmla="*/ 2347449 w 4276526"/>
              <a:gd name="connsiteY80" fmla="*/ 5632174 h 5764696"/>
              <a:gd name="connsiteX81" fmla="*/ 2201675 w 4276526"/>
              <a:gd name="connsiteY81" fmla="*/ 5579165 h 5764696"/>
              <a:gd name="connsiteX82" fmla="*/ 2069153 w 4276526"/>
              <a:gd name="connsiteY82" fmla="*/ 5486400 h 5764696"/>
              <a:gd name="connsiteX83" fmla="*/ 1817362 w 4276526"/>
              <a:gd name="connsiteY83" fmla="*/ 5367130 h 5764696"/>
              <a:gd name="connsiteX84" fmla="*/ 1698092 w 4276526"/>
              <a:gd name="connsiteY84" fmla="*/ 5340626 h 5764696"/>
              <a:gd name="connsiteX85" fmla="*/ 1472805 w 4276526"/>
              <a:gd name="connsiteY85" fmla="*/ 5221357 h 5764696"/>
              <a:gd name="connsiteX86" fmla="*/ 1419796 w 4276526"/>
              <a:gd name="connsiteY86" fmla="*/ 5194852 h 5764696"/>
              <a:gd name="connsiteX87" fmla="*/ 1353536 w 4276526"/>
              <a:gd name="connsiteY87" fmla="*/ 5128591 h 5764696"/>
              <a:gd name="connsiteX88" fmla="*/ 1287275 w 4276526"/>
              <a:gd name="connsiteY88" fmla="*/ 5088835 h 5764696"/>
              <a:gd name="connsiteX89" fmla="*/ 1101744 w 4276526"/>
              <a:gd name="connsiteY89" fmla="*/ 4890052 h 5764696"/>
              <a:gd name="connsiteX90" fmla="*/ 1075240 w 4276526"/>
              <a:gd name="connsiteY90" fmla="*/ 4823791 h 5764696"/>
              <a:gd name="connsiteX91" fmla="*/ 1008979 w 4276526"/>
              <a:gd name="connsiteY91" fmla="*/ 4744278 h 5764696"/>
              <a:gd name="connsiteX92" fmla="*/ 969223 w 4276526"/>
              <a:gd name="connsiteY92" fmla="*/ 4691270 h 5764696"/>
              <a:gd name="connsiteX93" fmla="*/ 929466 w 4276526"/>
              <a:gd name="connsiteY93" fmla="*/ 4651513 h 5764696"/>
              <a:gd name="connsiteX94" fmla="*/ 889710 w 4276526"/>
              <a:gd name="connsiteY94" fmla="*/ 4598504 h 5764696"/>
              <a:gd name="connsiteX95" fmla="*/ 823449 w 4276526"/>
              <a:gd name="connsiteY95" fmla="*/ 4492487 h 5764696"/>
              <a:gd name="connsiteX96" fmla="*/ 743936 w 4276526"/>
              <a:gd name="connsiteY96" fmla="*/ 4439478 h 5764696"/>
              <a:gd name="connsiteX97" fmla="*/ 478892 w 4276526"/>
              <a:gd name="connsiteY97" fmla="*/ 4015409 h 5764696"/>
              <a:gd name="connsiteX98" fmla="*/ 319866 w 4276526"/>
              <a:gd name="connsiteY98" fmla="*/ 3644348 h 5764696"/>
              <a:gd name="connsiteX99" fmla="*/ 293362 w 4276526"/>
              <a:gd name="connsiteY99" fmla="*/ 3498574 h 5764696"/>
              <a:gd name="connsiteX100" fmla="*/ 266857 w 4276526"/>
              <a:gd name="connsiteY100" fmla="*/ 3419061 h 5764696"/>
              <a:gd name="connsiteX101" fmla="*/ 253605 w 4276526"/>
              <a:gd name="connsiteY101" fmla="*/ 3366052 h 5764696"/>
              <a:gd name="connsiteX102" fmla="*/ 227101 w 4276526"/>
              <a:gd name="connsiteY102" fmla="*/ 3260035 h 5764696"/>
              <a:gd name="connsiteX103" fmla="*/ 200596 w 4276526"/>
              <a:gd name="connsiteY103" fmla="*/ 2968487 h 5764696"/>
              <a:gd name="connsiteX104" fmla="*/ 187344 w 4276526"/>
              <a:gd name="connsiteY104" fmla="*/ 2782957 h 5764696"/>
              <a:gd name="connsiteX105" fmla="*/ 174092 w 4276526"/>
              <a:gd name="connsiteY105" fmla="*/ 2623930 h 5764696"/>
              <a:gd name="connsiteX106" fmla="*/ 160840 w 4276526"/>
              <a:gd name="connsiteY106" fmla="*/ 2372139 h 5764696"/>
              <a:gd name="connsiteX107" fmla="*/ 134336 w 4276526"/>
              <a:gd name="connsiteY107" fmla="*/ 2027583 h 5764696"/>
              <a:gd name="connsiteX108" fmla="*/ 187344 w 4276526"/>
              <a:gd name="connsiteY108" fmla="*/ 887896 h 5764696"/>
              <a:gd name="connsiteX109" fmla="*/ 213849 w 4276526"/>
              <a:gd name="connsiteY109" fmla="*/ 848139 h 5764696"/>
              <a:gd name="connsiteX110" fmla="*/ 240353 w 4276526"/>
              <a:gd name="connsiteY110" fmla="*/ 556591 h 5764696"/>
              <a:gd name="connsiteX111" fmla="*/ 253605 w 4276526"/>
              <a:gd name="connsiteY111" fmla="*/ 516835 h 5764696"/>
              <a:gd name="connsiteX112" fmla="*/ 280110 w 4276526"/>
              <a:gd name="connsiteY112" fmla="*/ 490330 h 5764696"/>
              <a:gd name="connsiteX113" fmla="*/ 346370 w 4276526"/>
              <a:gd name="connsiteY113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114800 w 4276526"/>
              <a:gd name="connsiteY44" fmla="*/ 2590800 h 5764696"/>
              <a:gd name="connsiteX45" fmla="*/ 4269014 w 4276526"/>
              <a:gd name="connsiteY45" fmla="*/ 2915478 h 5764696"/>
              <a:gd name="connsiteX46" fmla="*/ 4255762 w 4276526"/>
              <a:gd name="connsiteY46" fmla="*/ 2968487 h 5764696"/>
              <a:gd name="connsiteX47" fmla="*/ 4229257 w 4276526"/>
              <a:gd name="connsiteY47" fmla="*/ 2994991 h 5764696"/>
              <a:gd name="connsiteX48" fmla="*/ 4202753 w 4276526"/>
              <a:gd name="connsiteY48" fmla="*/ 3101009 h 5764696"/>
              <a:gd name="connsiteX49" fmla="*/ 4176249 w 4276526"/>
              <a:gd name="connsiteY49" fmla="*/ 3180522 h 5764696"/>
              <a:gd name="connsiteX50" fmla="*/ 4162996 w 4276526"/>
              <a:gd name="connsiteY50" fmla="*/ 3220278 h 5764696"/>
              <a:gd name="connsiteX51" fmla="*/ 4123240 w 4276526"/>
              <a:gd name="connsiteY51" fmla="*/ 3313043 h 5764696"/>
              <a:gd name="connsiteX52" fmla="*/ 4109988 w 4276526"/>
              <a:gd name="connsiteY52" fmla="*/ 3366052 h 5764696"/>
              <a:gd name="connsiteX53" fmla="*/ 4083483 w 4276526"/>
              <a:gd name="connsiteY53" fmla="*/ 3392557 h 5764696"/>
              <a:gd name="connsiteX54" fmla="*/ 4043727 w 4276526"/>
              <a:gd name="connsiteY54" fmla="*/ 3511826 h 5764696"/>
              <a:gd name="connsiteX55" fmla="*/ 4017223 w 4276526"/>
              <a:gd name="connsiteY55" fmla="*/ 3604591 h 5764696"/>
              <a:gd name="connsiteX56" fmla="*/ 3990718 w 4276526"/>
              <a:gd name="connsiteY56" fmla="*/ 3697357 h 5764696"/>
              <a:gd name="connsiteX57" fmla="*/ 3990718 w 4276526"/>
              <a:gd name="connsiteY57" fmla="*/ 4174435 h 5764696"/>
              <a:gd name="connsiteX58" fmla="*/ 4017223 w 4276526"/>
              <a:gd name="connsiteY58" fmla="*/ 4267200 h 5764696"/>
              <a:gd name="connsiteX59" fmla="*/ 4043727 w 4276526"/>
              <a:gd name="connsiteY59" fmla="*/ 4373217 h 5764696"/>
              <a:gd name="connsiteX60" fmla="*/ 4056979 w 4276526"/>
              <a:gd name="connsiteY60" fmla="*/ 4479235 h 5764696"/>
              <a:gd name="connsiteX61" fmla="*/ 4083483 w 4276526"/>
              <a:gd name="connsiteY61" fmla="*/ 4572000 h 5764696"/>
              <a:gd name="connsiteX62" fmla="*/ 4070231 w 4276526"/>
              <a:gd name="connsiteY62" fmla="*/ 4744278 h 5764696"/>
              <a:gd name="connsiteX63" fmla="*/ 4030475 w 4276526"/>
              <a:gd name="connsiteY63" fmla="*/ 4810539 h 5764696"/>
              <a:gd name="connsiteX64" fmla="*/ 3990718 w 4276526"/>
              <a:gd name="connsiteY64" fmla="*/ 4890052 h 5764696"/>
              <a:gd name="connsiteX65" fmla="*/ 3911205 w 4276526"/>
              <a:gd name="connsiteY65" fmla="*/ 5102087 h 5764696"/>
              <a:gd name="connsiteX66" fmla="*/ 3871449 w 4276526"/>
              <a:gd name="connsiteY66" fmla="*/ 5287617 h 5764696"/>
              <a:gd name="connsiteX67" fmla="*/ 3844944 w 4276526"/>
              <a:gd name="connsiteY67" fmla="*/ 5367130 h 5764696"/>
              <a:gd name="connsiteX68" fmla="*/ 3818440 w 4276526"/>
              <a:gd name="connsiteY68" fmla="*/ 5473148 h 5764696"/>
              <a:gd name="connsiteX69" fmla="*/ 3791936 w 4276526"/>
              <a:gd name="connsiteY69" fmla="*/ 5512904 h 5764696"/>
              <a:gd name="connsiteX70" fmla="*/ 3778683 w 4276526"/>
              <a:gd name="connsiteY70" fmla="*/ 5552661 h 5764696"/>
              <a:gd name="connsiteX71" fmla="*/ 3712423 w 4276526"/>
              <a:gd name="connsiteY71" fmla="*/ 5618922 h 5764696"/>
              <a:gd name="connsiteX72" fmla="*/ 3619657 w 4276526"/>
              <a:gd name="connsiteY72" fmla="*/ 5645426 h 5764696"/>
              <a:gd name="connsiteX73" fmla="*/ 3540144 w 4276526"/>
              <a:gd name="connsiteY73" fmla="*/ 5671930 h 5764696"/>
              <a:gd name="connsiteX74" fmla="*/ 3420875 w 4276526"/>
              <a:gd name="connsiteY74" fmla="*/ 5724939 h 5764696"/>
              <a:gd name="connsiteX75" fmla="*/ 3261849 w 4276526"/>
              <a:gd name="connsiteY75" fmla="*/ 5764696 h 5764696"/>
              <a:gd name="connsiteX76" fmla="*/ 2758266 w 4276526"/>
              <a:gd name="connsiteY76" fmla="*/ 5751443 h 5764696"/>
              <a:gd name="connsiteX77" fmla="*/ 2718510 w 4276526"/>
              <a:gd name="connsiteY77" fmla="*/ 5724939 h 5764696"/>
              <a:gd name="connsiteX78" fmla="*/ 2479970 w 4276526"/>
              <a:gd name="connsiteY78" fmla="*/ 5711687 h 5764696"/>
              <a:gd name="connsiteX79" fmla="*/ 2347449 w 4276526"/>
              <a:gd name="connsiteY79" fmla="*/ 5632174 h 5764696"/>
              <a:gd name="connsiteX80" fmla="*/ 2201675 w 4276526"/>
              <a:gd name="connsiteY80" fmla="*/ 5579165 h 5764696"/>
              <a:gd name="connsiteX81" fmla="*/ 2069153 w 4276526"/>
              <a:gd name="connsiteY81" fmla="*/ 5486400 h 5764696"/>
              <a:gd name="connsiteX82" fmla="*/ 1817362 w 4276526"/>
              <a:gd name="connsiteY82" fmla="*/ 5367130 h 5764696"/>
              <a:gd name="connsiteX83" fmla="*/ 1698092 w 4276526"/>
              <a:gd name="connsiteY83" fmla="*/ 5340626 h 5764696"/>
              <a:gd name="connsiteX84" fmla="*/ 1472805 w 4276526"/>
              <a:gd name="connsiteY84" fmla="*/ 5221357 h 5764696"/>
              <a:gd name="connsiteX85" fmla="*/ 1419796 w 4276526"/>
              <a:gd name="connsiteY85" fmla="*/ 5194852 h 5764696"/>
              <a:gd name="connsiteX86" fmla="*/ 1353536 w 4276526"/>
              <a:gd name="connsiteY86" fmla="*/ 5128591 h 5764696"/>
              <a:gd name="connsiteX87" fmla="*/ 1287275 w 4276526"/>
              <a:gd name="connsiteY87" fmla="*/ 5088835 h 5764696"/>
              <a:gd name="connsiteX88" fmla="*/ 1101744 w 4276526"/>
              <a:gd name="connsiteY88" fmla="*/ 4890052 h 5764696"/>
              <a:gd name="connsiteX89" fmla="*/ 1075240 w 4276526"/>
              <a:gd name="connsiteY89" fmla="*/ 4823791 h 5764696"/>
              <a:gd name="connsiteX90" fmla="*/ 1008979 w 4276526"/>
              <a:gd name="connsiteY90" fmla="*/ 4744278 h 5764696"/>
              <a:gd name="connsiteX91" fmla="*/ 969223 w 4276526"/>
              <a:gd name="connsiteY91" fmla="*/ 4691270 h 5764696"/>
              <a:gd name="connsiteX92" fmla="*/ 929466 w 4276526"/>
              <a:gd name="connsiteY92" fmla="*/ 4651513 h 5764696"/>
              <a:gd name="connsiteX93" fmla="*/ 889710 w 4276526"/>
              <a:gd name="connsiteY93" fmla="*/ 4598504 h 5764696"/>
              <a:gd name="connsiteX94" fmla="*/ 823449 w 4276526"/>
              <a:gd name="connsiteY94" fmla="*/ 4492487 h 5764696"/>
              <a:gd name="connsiteX95" fmla="*/ 743936 w 4276526"/>
              <a:gd name="connsiteY95" fmla="*/ 4439478 h 5764696"/>
              <a:gd name="connsiteX96" fmla="*/ 478892 w 4276526"/>
              <a:gd name="connsiteY96" fmla="*/ 4015409 h 5764696"/>
              <a:gd name="connsiteX97" fmla="*/ 319866 w 4276526"/>
              <a:gd name="connsiteY97" fmla="*/ 3644348 h 5764696"/>
              <a:gd name="connsiteX98" fmla="*/ 293362 w 4276526"/>
              <a:gd name="connsiteY98" fmla="*/ 3498574 h 5764696"/>
              <a:gd name="connsiteX99" fmla="*/ 266857 w 4276526"/>
              <a:gd name="connsiteY99" fmla="*/ 3419061 h 5764696"/>
              <a:gd name="connsiteX100" fmla="*/ 253605 w 4276526"/>
              <a:gd name="connsiteY100" fmla="*/ 3366052 h 5764696"/>
              <a:gd name="connsiteX101" fmla="*/ 227101 w 4276526"/>
              <a:gd name="connsiteY101" fmla="*/ 3260035 h 5764696"/>
              <a:gd name="connsiteX102" fmla="*/ 200596 w 4276526"/>
              <a:gd name="connsiteY102" fmla="*/ 2968487 h 5764696"/>
              <a:gd name="connsiteX103" fmla="*/ 187344 w 4276526"/>
              <a:gd name="connsiteY103" fmla="*/ 2782957 h 5764696"/>
              <a:gd name="connsiteX104" fmla="*/ 174092 w 4276526"/>
              <a:gd name="connsiteY104" fmla="*/ 2623930 h 5764696"/>
              <a:gd name="connsiteX105" fmla="*/ 160840 w 4276526"/>
              <a:gd name="connsiteY105" fmla="*/ 2372139 h 5764696"/>
              <a:gd name="connsiteX106" fmla="*/ 134336 w 4276526"/>
              <a:gd name="connsiteY106" fmla="*/ 2027583 h 5764696"/>
              <a:gd name="connsiteX107" fmla="*/ 187344 w 4276526"/>
              <a:gd name="connsiteY107" fmla="*/ 887896 h 5764696"/>
              <a:gd name="connsiteX108" fmla="*/ 213849 w 4276526"/>
              <a:gd name="connsiteY108" fmla="*/ 848139 h 5764696"/>
              <a:gd name="connsiteX109" fmla="*/ 240353 w 4276526"/>
              <a:gd name="connsiteY109" fmla="*/ 556591 h 5764696"/>
              <a:gd name="connsiteX110" fmla="*/ 253605 w 4276526"/>
              <a:gd name="connsiteY110" fmla="*/ 516835 h 5764696"/>
              <a:gd name="connsiteX111" fmla="*/ 280110 w 4276526"/>
              <a:gd name="connsiteY111" fmla="*/ 490330 h 5764696"/>
              <a:gd name="connsiteX112" fmla="*/ 346370 w 4276526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962400 w 4263907"/>
              <a:gd name="connsiteY43" fmla="*/ 2514600 h 5764696"/>
              <a:gd name="connsiteX44" fmla="*/ 4114800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962400 w 4263907"/>
              <a:gd name="connsiteY43" fmla="*/ 25146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886201 w 4263907"/>
              <a:gd name="connsiteY43" fmla="*/ 24384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429001 w 4263907"/>
              <a:gd name="connsiteY40" fmla="*/ 19812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886201 w 4263907"/>
              <a:gd name="connsiteY43" fmla="*/ 24384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038600 w 4263907"/>
              <a:gd name="connsiteY33" fmla="*/ 1066800 h 5764696"/>
              <a:gd name="connsiteX34" fmla="*/ 3886200 w 4263907"/>
              <a:gd name="connsiteY34" fmla="*/ 1219200 h 5764696"/>
              <a:gd name="connsiteX35" fmla="*/ 3733800 w 4263907"/>
              <a:gd name="connsiteY35" fmla="*/ 1295400 h 5764696"/>
              <a:gd name="connsiteX36" fmla="*/ 3581400 w 4263907"/>
              <a:gd name="connsiteY36" fmla="*/ 1447800 h 5764696"/>
              <a:gd name="connsiteX37" fmla="*/ 3505200 w 4263907"/>
              <a:gd name="connsiteY37" fmla="*/ 1600200 h 5764696"/>
              <a:gd name="connsiteX38" fmla="*/ 3429000 w 4263907"/>
              <a:gd name="connsiteY38" fmla="*/ 1752600 h 5764696"/>
              <a:gd name="connsiteX39" fmla="*/ 3429001 w 4263907"/>
              <a:gd name="connsiteY39" fmla="*/ 1981200 h 5764696"/>
              <a:gd name="connsiteX40" fmla="*/ 3581400 w 4263907"/>
              <a:gd name="connsiteY40" fmla="*/ 2209800 h 5764696"/>
              <a:gd name="connsiteX41" fmla="*/ 3733800 w 4263907"/>
              <a:gd name="connsiteY41" fmla="*/ 2362200 h 5764696"/>
              <a:gd name="connsiteX42" fmla="*/ 3886201 w 4263907"/>
              <a:gd name="connsiteY42" fmla="*/ 2438400 h 5764696"/>
              <a:gd name="connsiteX43" fmla="*/ 4038601 w 4263907"/>
              <a:gd name="connsiteY43" fmla="*/ 2590800 h 5764696"/>
              <a:gd name="connsiteX44" fmla="*/ 4191000 w 4263907"/>
              <a:gd name="connsiteY44" fmla="*/ 2819400 h 5764696"/>
              <a:gd name="connsiteX45" fmla="*/ 4255762 w 4263907"/>
              <a:gd name="connsiteY45" fmla="*/ 2968487 h 5764696"/>
              <a:gd name="connsiteX46" fmla="*/ 4229257 w 4263907"/>
              <a:gd name="connsiteY46" fmla="*/ 2994991 h 5764696"/>
              <a:gd name="connsiteX47" fmla="*/ 4202753 w 4263907"/>
              <a:gd name="connsiteY47" fmla="*/ 3101009 h 5764696"/>
              <a:gd name="connsiteX48" fmla="*/ 4176249 w 4263907"/>
              <a:gd name="connsiteY48" fmla="*/ 3180522 h 5764696"/>
              <a:gd name="connsiteX49" fmla="*/ 4162996 w 4263907"/>
              <a:gd name="connsiteY49" fmla="*/ 3220278 h 5764696"/>
              <a:gd name="connsiteX50" fmla="*/ 4123240 w 4263907"/>
              <a:gd name="connsiteY50" fmla="*/ 3313043 h 5764696"/>
              <a:gd name="connsiteX51" fmla="*/ 4109988 w 4263907"/>
              <a:gd name="connsiteY51" fmla="*/ 3366052 h 5764696"/>
              <a:gd name="connsiteX52" fmla="*/ 4083483 w 4263907"/>
              <a:gd name="connsiteY52" fmla="*/ 3392557 h 5764696"/>
              <a:gd name="connsiteX53" fmla="*/ 4043727 w 4263907"/>
              <a:gd name="connsiteY53" fmla="*/ 3511826 h 5764696"/>
              <a:gd name="connsiteX54" fmla="*/ 4017223 w 4263907"/>
              <a:gd name="connsiteY54" fmla="*/ 3604591 h 5764696"/>
              <a:gd name="connsiteX55" fmla="*/ 3990718 w 4263907"/>
              <a:gd name="connsiteY55" fmla="*/ 3697357 h 5764696"/>
              <a:gd name="connsiteX56" fmla="*/ 3990718 w 4263907"/>
              <a:gd name="connsiteY56" fmla="*/ 4174435 h 5764696"/>
              <a:gd name="connsiteX57" fmla="*/ 4017223 w 4263907"/>
              <a:gd name="connsiteY57" fmla="*/ 4267200 h 5764696"/>
              <a:gd name="connsiteX58" fmla="*/ 4043727 w 4263907"/>
              <a:gd name="connsiteY58" fmla="*/ 4373217 h 5764696"/>
              <a:gd name="connsiteX59" fmla="*/ 4056979 w 4263907"/>
              <a:gd name="connsiteY59" fmla="*/ 4479235 h 5764696"/>
              <a:gd name="connsiteX60" fmla="*/ 4083483 w 4263907"/>
              <a:gd name="connsiteY60" fmla="*/ 4572000 h 5764696"/>
              <a:gd name="connsiteX61" fmla="*/ 4070231 w 4263907"/>
              <a:gd name="connsiteY61" fmla="*/ 4744278 h 5764696"/>
              <a:gd name="connsiteX62" fmla="*/ 4030475 w 4263907"/>
              <a:gd name="connsiteY62" fmla="*/ 4810539 h 5764696"/>
              <a:gd name="connsiteX63" fmla="*/ 3990718 w 4263907"/>
              <a:gd name="connsiteY63" fmla="*/ 4890052 h 5764696"/>
              <a:gd name="connsiteX64" fmla="*/ 3911205 w 4263907"/>
              <a:gd name="connsiteY64" fmla="*/ 5102087 h 5764696"/>
              <a:gd name="connsiteX65" fmla="*/ 3871449 w 4263907"/>
              <a:gd name="connsiteY65" fmla="*/ 5287617 h 5764696"/>
              <a:gd name="connsiteX66" fmla="*/ 3844944 w 4263907"/>
              <a:gd name="connsiteY66" fmla="*/ 5367130 h 5764696"/>
              <a:gd name="connsiteX67" fmla="*/ 3818440 w 4263907"/>
              <a:gd name="connsiteY67" fmla="*/ 5473148 h 5764696"/>
              <a:gd name="connsiteX68" fmla="*/ 3791936 w 4263907"/>
              <a:gd name="connsiteY68" fmla="*/ 5512904 h 5764696"/>
              <a:gd name="connsiteX69" fmla="*/ 3778683 w 4263907"/>
              <a:gd name="connsiteY69" fmla="*/ 5552661 h 5764696"/>
              <a:gd name="connsiteX70" fmla="*/ 3712423 w 4263907"/>
              <a:gd name="connsiteY70" fmla="*/ 5618922 h 5764696"/>
              <a:gd name="connsiteX71" fmla="*/ 3619657 w 4263907"/>
              <a:gd name="connsiteY71" fmla="*/ 5645426 h 5764696"/>
              <a:gd name="connsiteX72" fmla="*/ 3540144 w 4263907"/>
              <a:gd name="connsiteY72" fmla="*/ 5671930 h 5764696"/>
              <a:gd name="connsiteX73" fmla="*/ 3420875 w 4263907"/>
              <a:gd name="connsiteY73" fmla="*/ 5724939 h 5764696"/>
              <a:gd name="connsiteX74" fmla="*/ 3261849 w 4263907"/>
              <a:gd name="connsiteY74" fmla="*/ 5764696 h 5764696"/>
              <a:gd name="connsiteX75" fmla="*/ 2758266 w 4263907"/>
              <a:gd name="connsiteY75" fmla="*/ 5751443 h 5764696"/>
              <a:gd name="connsiteX76" fmla="*/ 2718510 w 4263907"/>
              <a:gd name="connsiteY76" fmla="*/ 5724939 h 5764696"/>
              <a:gd name="connsiteX77" fmla="*/ 2479970 w 4263907"/>
              <a:gd name="connsiteY77" fmla="*/ 5711687 h 5764696"/>
              <a:gd name="connsiteX78" fmla="*/ 2347449 w 4263907"/>
              <a:gd name="connsiteY78" fmla="*/ 5632174 h 5764696"/>
              <a:gd name="connsiteX79" fmla="*/ 2201675 w 4263907"/>
              <a:gd name="connsiteY79" fmla="*/ 5579165 h 5764696"/>
              <a:gd name="connsiteX80" fmla="*/ 2069153 w 4263907"/>
              <a:gd name="connsiteY80" fmla="*/ 5486400 h 5764696"/>
              <a:gd name="connsiteX81" fmla="*/ 1817362 w 4263907"/>
              <a:gd name="connsiteY81" fmla="*/ 5367130 h 5764696"/>
              <a:gd name="connsiteX82" fmla="*/ 1698092 w 4263907"/>
              <a:gd name="connsiteY82" fmla="*/ 5340626 h 5764696"/>
              <a:gd name="connsiteX83" fmla="*/ 1472805 w 4263907"/>
              <a:gd name="connsiteY83" fmla="*/ 5221357 h 5764696"/>
              <a:gd name="connsiteX84" fmla="*/ 1419796 w 4263907"/>
              <a:gd name="connsiteY84" fmla="*/ 5194852 h 5764696"/>
              <a:gd name="connsiteX85" fmla="*/ 1353536 w 4263907"/>
              <a:gd name="connsiteY85" fmla="*/ 5128591 h 5764696"/>
              <a:gd name="connsiteX86" fmla="*/ 1287275 w 4263907"/>
              <a:gd name="connsiteY86" fmla="*/ 5088835 h 5764696"/>
              <a:gd name="connsiteX87" fmla="*/ 1101744 w 4263907"/>
              <a:gd name="connsiteY87" fmla="*/ 4890052 h 5764696"/>
              <a:gd name="connsiteX88" fmla="*/ 1075240 w 4263907"/>
              <a:gd name="connsiteY88" fmla="*/ 4823791 h 5764696"/>
              <a:gd name="connsiteX89" fmla="*/ 1008979 w 4263907"/>
              <a:gd name="connsiteY89" fmla="*/ 4744278 h 5764696"/>
              <a:gd name="connsiteX90" fmla="*/ 969223 w 4263907"/>
              <a:gd name="connsiteY90" fmla="*/ 4691270 h 5764696"/>
              <a:gd name="connsiteX91" fmla="*/ 929466 w 4263907"/>
              <a:gd name="connsiteY91" fmla="*/ 4651513 h 5764696"/>
              <a:gd name="connsiteX92" fmla="*/ 889710 w 4263907"/>
              <a:gd name="connsiteY92" fmla="*/ 4598504 h 5764696"/>
              <a:gd name="connsiteX93" fmla="*/ 823449 w 4263907"/>
              <a:gd name="connsiteY93" fmla="*/ 4492487 h 5764696"/>
              <a:gd name="connsiteX94" fmla="*/ 743936 w 4263907"/>
              <a:gd name="connsiteY94" fmla="*/ 4439478 h 5764696"/>
              <a:gd name="connsiteX95" fmla="*/ 478892 w 4263907"/>
              <a:gd name="connsiteY95" fmla="*/ 4015409 h 5764696"/>
              <a:gd name="connsiteX96" fmla="*/ 319866 w 4263907"/>
              <a:gd name="connsiteY96" fmla="*/ 3644348 h 5764696"/>
              <a:gd name="connsiteX97" fmla="*/ 293362 w 4263907"/>
              <a:gd name="connsiteY97" fmla="*/ 3498574 h 5764696"/>
              <a:gd name="connsiteX98" fmla="*/ 266857 w 4263907"/>
              <a:gd name="connsiteY98" fmla="*/ 3419061 h 5764696"/>
              <a:gd name="connsiteX99" fmla="*/ 253605 w 4263907"/>
              <a:gd name="connsiteY99" fmla="*/ 3366052 h 5764696"/>
              <a:gd name="connsiteX100" fmla="*/ 227101 w 4263907"/>
              <a:gd name="connsiteY100" fmla="*/ 3260035 h 5764696"/>
              <a:gd name="connsiteX101" fmla="*/ 200596 w 4263907"/>
              <a:gd name="connsiteY101" fmla="*/ 2968487 h 5764696"/>
              <a:gd name="connsiteX102" fmla="*/ 187344 w 4263907"/>
              <a:gd name="connsiteY102" fmla="*/ 2782957 h 5764696"/>
              <a:gd name="connsiteX103" fmla="*/ 174092 w 4263907"/>
              <a:gd name="connsiteY103" fmla="*/ 2623930 h 5764696"/>
              <a:gd name="connsiteX104" fmla="*/ 160840 w 4263907"/>
              <a:gd name="connsiteY104" fmla="*/ 2372139 h 5764696"/>
              <a:gd name="connsiteX105" fmla="*/ 134336 w 4263907"/>
              <a:gd name="connsiteY105" fmla="*/ 2027583 h 5764696"/>
              <a:gd name="connsiteX106" fmla="*/ 187344 w 4263907"/>
              <a:gd name="connsiteY106" fmla="*/ 887896 h 5764696"/>
              <a:gd name="connsiteX107" fmla="*/ 213849 w 4263907"/>
              <a:gd name="connsiteY107" fmla="*/ 848139 h 5764696"/>
              <a:gd name="connsiteX108" fmla="*/ 240353 w 4263907"/>
              <a:gd name="connsiteY108" fmla="*/ 556591 h 5764696"/>
              <a:gd name="connsiteX109" fmla="*/ 253605 w 4263907"/>
              <a:gd name="connsiteY109" fmla="*/ 516835 h 5764696"/>
              <a:gd name="connsiteX110" fmla="*/ 280110 w 4263907"/>
              <a:gd name="connsiteY110" fmla="*/ 490330 h 5764696"/>
              <a:gd name="connsiteX111" fmla="*/ 346370 w 4263907"/>
              <a:gd name="connsiteY111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36492 w 4263907"/>
              <a:gd name="connsiteY30" fmla="*/ 834887 h 5764696"/>
              <a:gd name="connsiteX31" fmla="*/ 4123240 w 4263907"/>
              <a:gd name="connsiteY31" fmla="*/ 901148 h 5764696"/>
              <a:gd name="connsiteX32" fmla="*/ 4038600 w 4263907"/>
              <a:gd name="connsiteY32" fmla="*/ 1066800 h 5764696"/>
              <a:gd name="connsiteX33" fmla="*/ 3886200 w 4263907"/>
              <a:gd name="connsiteY33" fmla="*/ 1219200 h 5764696"/>
              <a:gd name="connsiteX34" fmla="*/ 3733800 w 4263907"/>
              <a:gd name="connsiteY34" fmla="*/ 1295400 h 5764696"/>
              <a:gd name="connsiteX35" fmla="*/ 3581400 w 4263907"/>
              <a:gd name="connsiteY35" fmla="*/ 1447800 h 5764696"/>
              <a:gd name="connsiteX36" fmla="*/ 3505200 w 4263907"/>
              <a:gd name="connsiteY36" fmla="*/ 1600200 h 5764696"/>
              <a:gd name="connsiteX37" fmla="*/ 3429000 w 4263907"/>
              <a:gd name="connsiteY37" fmla="*/ 1752600 h 5764696"/>
              <a:gd name="connsiteX38" fmla="*/ 3429001 w 4263907"/>
              <a:gd name="connsiteY38" fmla="*/ 1981200 h 5764696"/>
              <a:gd name="connsiteX39" fmla="*/ 3581400 w 4263907"/>
              <a:gd name="connsiteY39" fmla="*/ 2209800 h 5764696"/>
              <a:gd name="connsiteX40" fmla="*/ 3733800 w 4263907"/>
              <a:gd name="connsiteY40" fmla="*/ 2362200 h 5764696"/>
              <a:gd name="connsiteX41" fmla="*/ 3886201 w 4263907"/>
              <a:gd name="connsiteY41" fmla="*/ 2438400 h 5764696"/>
              <a:gd name="connsiteX42" fmla="*/ 4038601 w 4263907"/>
              <a:gd name="connsiteY42" fmla="*/ 2590800 h 5764696"/>
              <a:gd name="connsiteX43" fmla="*/ 4191000 w 4263907"/>
              <a:gd name="connsiteY43" fmla="*/ 2819400 h 5764696"/>
              <a:gd name="connsiteX44" fmla="*/ 4255762 w 4263907"/>
              <a:gd name="connsiteY44" fmla="*/ 2968487 h 5764696"/>
              <a:gd name="connsiteX45" fmla="*/ 4229257 w 4263907"/>
              <a:gd name="connsiteY45" fmla="*/ 2994991 h 5764696"/>
              <a:gd name="connsiteX46" fmla="*/ 4202753 w 4263907"/>
              <a:gd name="connsiteY46" fmla="*/ 3101009 h 5764696"/>
              <a:gd name="connsiteX47" fmla="*/ 4176249 w 4263907"/>
              <a:gd name="connsiteY47" fmla="*/ 3180522 h 5764696"/>
              <a:gd name="connsiteX48" fmla="*/ 4162996 w 4263907"/>
              <a:gd name="connsiteY48" fmla="*/ 3220278 h 5764696"/>
              <a:gd name="connsiteX49" fmla="*/ 4123240 w 4263907"/>
              <a:gd name="connsiteY49" fmla="*/ 3313043 h 5764696"/>
              <a:gd name="connsiteX50" fmla="*/ 4109988 w 4263907"/>
              <a:gd name="connsiteY50" fmla="*/ 3366052 h 5764696"/>
              <a:gd name="connsiteX51" fmla="*/ 4083483 w 4263907"/>
              <a:gd name="connsiteY51" fmla="*/ 3392557 h 5764696"/>
              <a:gd name="connsiteX52" fmla="*/ 4043727 w 4263907"/>
              <a:gd name="connsiteY52" fmla="*/ 3511826 h 5764696"/>
              <a:gd name="connsiteX53" fmla="*/ 4017223 w 4263907"/>
              <a:gd name="connsiteY53" fmla="*/ 3604591 h 5764696"/>
              <a:gd name="connsiteX54" fmla="*/ 3990718 w 4263907"/>
              <a:gd name="connsiteY54" fmla="*/ 3697357 h 5764696"/>
              <a:gd name="connsiteX55" fmla="*/ 3990718 w 4263907"/>
              <a:gd name="connsiteY55" fmla="*/ 4174435 h 5764696"/>
              <a:gd name="connsiteX56" fmla="*/ 4017223 w 4263907"/>
              <a:gd name="connsiteY56" fmla="*/ 4267200 h 5764696"/>
              <a:gd name="connsiteX57" fmla="*/ 4043727 w 4263907"/>
              <a:gd name="connsiteY57" fmla="*/ 4373217 h 5764696"/>
              <a:gd name="connsiteX58" fmla="*/ 4056979 w 4263907"/>
              <a:gd name="connsiteY58" fmla="*/ 4479235 h 5764696"/>
              <a:gd name="connsiteX59" fmla="*/ 4083483 w 4263907"/>
              <a:gd name="connsiteY59" fmla="*/ 4572000 h 5764696"/>
              <a:gd name="connsiteX60" fmla="*/ 4070231 w 4263907"/>
              <a:gd name="connsiteY60" fmla="*/ 4744278 h 5764696"/>
              <a:gd name="connsiteX61" fmla="*/ 4030475 w 4263907"/>
              <a:gd name="connsiteY61" fmla="*/ 4810539 h 5764696"/>
              <a:gd name="connsiteX62" fmla="*/ 3990718 w 4263907"/>
              <a:gd name="connsiteY62" fmla="*/ 4890052 h 5764696"/>
              <a:gd name="connsiteX63" fmla="*/ 3911205 w 4263907"/>
              <a:gd name="connsiteY63" fmla="*/ 5102087 h 5764696"/>
              <a:gd name="connsiteX64" fmla="*/ 3871449 w 4263907"/>
              <a:gd name="connsiteY64" fmla="*/ 5287617 h 5764696"/>
              <a:gd name="connsiteX65" fmla="*/ 3844944 w 4263907"/>
              <a:gd name="connsiteY65" fmla="*/ 5367130 h 5764696"/>
              <a:gd name="connsiteX66" fmla="*/ 3818440 w 4263907"/>
              <a:gd name="connsiteY66" fmla="*/ 5473148 h 5764696"/>
              <a:gd name="connsiteX67" fmla="*/ 3791936 w 4263907"/>
              <a:gd name="connsiteY67" fmla="*/ 5512904 h 5764696"/>
              <a:gd name="connsiteX68" fmla="*/ 3778683 w 4263907"/>
              <a:gd name="connsiteY68" fmla="*/ 5552661 h 5764696"/>
              <a:gd name="connsiteX69" fmla="*/ 3712423 w 4263907"/>
              <a:gd name="connsiteY69" fmla="*/ 5618922 h 5764696"/>
              <a:gd name="connsiteX70" fmla="*/ 3619657 w 4263907"/>
              <a:gd name="connsiteY70" fmla="*/ 5645426 h 5764696"/>
              <a:gd name="connsiteX71" fmla="*/ 3540144 w 4263907"/>
              <a:gd name="connsiteY71" fmla="*/ 5671930 h 5764696"/>
              <a:gd name="connsiteX72" fmla="*/ 3420875 w 4263907"/>
              <a:gd name="connsiteY72" fmla="*/ 5724939 h 5764696"/>
              <a:gd name="connsiteX73" fmla="*/ 3261849 w 4263907"/>
              <a:gd name="connsiteY73" fmla="*/ 5764696 h 5764696"/>
              <a:gd name="connsiteX74" fmla="*/ 2758266 w 4263907"/>
              <a:gd name="connsiteY74" fmla="*/ 5751443 h 5764696"/>
              <a:gd name="connsiteX75" fmla="*/ 2718510 w 4263907"/>
              <a:gd name="connsiteY75" fmla="*/ 5724939 h 5764696"/>
              <a:gd name="connsiteX76" fmla="*/ 2479970 w 4263907"/>
              <a:gd name="connsiteY76" fmla="*/ 5711687 h 5764696"/>
              <a:gd name="connsiteX77" fmla="*/ 2347449 w 4263907"/>
              <a:gd name="connsiteY77" fmla="*/ 5632174 h 5764696"/>
              <a:gd name="connsiteX78" fmla="*/ 2201675 w 4263907"/>
              <a:gd name="connsiteY78" fmla="*/ 5579165 h 5764696"/>
              <a:gd name="connsiteX79" fmla="*/ 2069153 w 4263907"/>
              <a:gd name="connsiteY79" fmla="*/ 5486400 h 5764696"/>
              <a:gd name="connsiteX80" fmla="*/ 1817362 w 4263907"/>
              <a:gd name="connsiteY80" fmla="*/ 5367130 h 5764696"/>
              <a:gd name="connsiteX81" fmla="*/ 1698092 w 4263907"/>
              <a:gd name="connsiteY81" fmla="*/ 5340626 h 5764696"/>
              <a:gd name="connsiteX82" fmla="*/ 1472805 w 4263907"/>
              <a:gd name="connsiteY82" fmla="*/ 5221357 h 5764696"/>
              <a:gd name="connsiteX83" fmla="*/ 1419796 w 4263907"/>
              <a:gd name="connsiteY83" fmla="*/ 5194852 h 5764696"/>
              <a:gd name="connsiteX84" fmla="*/ 1353536 w 4263907"/>
              <a:gd name="connsiteY84" fmla="*/ 5128591 h 5764696"/>
              <a:gd name="connsiteX85" fmla="*/ 1287275 w 4263907"/>
              <a:gd name="connsiteY85" fmla="*/ 5088835 h 5764696"/>
              <a:gd name="connsiteX86" fmla="*/ 1101744 w 4263907"/>
              <a:gd name="connsiteY86" fmla="*/ 4890052 h 5764696"/>
              <a:gd name="connsiteX87" fmla="*/ 1075240 w 4263907"/>
              <a:gd name="connsiteY87" fmla="*/ 4823791 h 5764696"/>
              <a:gd name="connsiteX88" fmla="*/ 1008979 w 4263907"/>
              <a:gd name="connsiteY88" fmla="*/ 4744278 h 5764696"/>
              <a:gd name="connsiteX89" fmla="*/ 969223 w 4263907"/>
              <a:gd name="connsiteY89" fmla="*/ 4691270 h 5764696"/>
              <a:gd name="connsiteX90" fmla="*/ 929466 w 4263907"/>
              <a:gd name="connsiteY90" fmla="*/ 4651513 h 5764696"/>
              <a:gd name="connsiteX91" fmla="*/ 889710 w 4263907"/>
              <a:gd name="connsiteY91" fmla="*/ 4598504 h 5764696"/>
              <a:gd name="connsiteX92" fmla="*/ 823449 w 4263907"/>
              <a:gd name="connsiteY92" fmla="*/ 4492487 h 5764696"/>
              <a:gd name="connsiteX93" fmla="*/ 743936 w 4263907"/>
              <a:gd name="connsiteY93" fmla="*/ 4439478 h 5764696"/>
              <a:gd name="connsiteX94" fmla="*/ 478892 w 4263907"/>
              <a:gd name="connsiteY94" fmla="*/ 4015409 h 5764696"/>
              <a:gd name="connsiteX95" fmla="*/ 319866 w 4263907"/>
              <a:gd name="connsiteY95" fmla="*/ 3644348 h 5764696"/>
              <a:gd name="connsiteX96" fmla="*/ 293362 w 4263907"/>
              <a:gd name="connsiteY96" fmla="*/ 3498574 h 5764696"/>
              <a:gd name="connsiteX97" fmla="*/ 266857 w 4263907"/>
              <a:gd name="connsiteY97" fmla="*/ 3419061 h 5764696"/>
              <a:gd name="connsiteX98" fmla="*/ 253605 w 4263907"/>
              <a:gd name="connsiteY98" fmla="*/ 3366052 h 5764696"/>
              <a:gd name="connsiteX99" fmla="*/ 227101 w 4263907"/>
              <a:gd name="connsiteY99" fmla="*/ 3260035 h 5764696"/>
              <a:gd name="connsiteX100" fmla="*/ 200596 w 4263907"/>
              <a:gd name="connsiteY100" fmla="*/ 2968487 h 5764696"/>
              <a:gd name="connsiteX101" fmla="*/ 187344 w 4263907"/>
              <a:gd name="connsiteY101" fmla="*/ 2782957 h 5764696"/>
              <a:gd name="connsiteX102" fmla="*/ 174092 w 4263907"/>
              <a:gd name="connsiteY102" fmla="*/ 2623930 h 5764696"/>
              <a:gd name="connsiteX103" fmla="*/ 160840 w 4263907"/>
              <a:gd name="connsiteY103" fmla="*/ 2372139 h 5764696"/>
              <a:gd name="connsiteX104" fmla="*/ 134336 w 4263907"/>
              <a:gd name="connsiteY104" fmla="*/ 2027583 h 5764696"/>
              <a:gd name="connsiteX105" fmla="*/ 187344 w 4263907"/>
              <a:gd name="connsiteY105" fmla="*/ 887896 h 5764696"/>
              <a:gd name="connsiteX106" fmla="*/ 213849 w 4263907"/>
              <a:gd name="connsiteY106" fmla="*/ 848139 h 5764696"/>
              <a:gd name="connsiteX107" fmla="*/ 240353 w 4263907"/>
              <a:gd name="connsiteY107" fmla="*/ 556591 h 5764696"/>
              <a:gd name="connsiteX108" fmla="*/ 253605 w 4263907"/>
              <a:gd name="connsiteY108" fmla="*/ 516835 h 5764696"/>
              <a:gd name="connsiteX109" fmla="*/ 280110 w 4263907"/>
              <a:gd name="connsiteY109" fmla="*/ 490330 h 5764696"/>
              <a:gd name="connsiteX110" fmla="*/ 346370 w 4263907"/>
              <a:gd name="connsiteY110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83483 w 4263907"/>
              <a:gd name="connsiteY27" fmla="*/ 583096 h 5764696"/>
              <a:gd name="connsiteX28" fmla="*/ 4096736 w 4263907"/>
              <a:gd name="connsiteY28" fmla="*/ 662609 h 5764696"/>
              <a:gd name="connsiteX29" fmla="*/ 4136492 w 4263907"/>
              <a:gd name="connsiteY29" fmla="*/ 834887 h 5764696"/>
              <a:gd name="connsiteX30" fmla="*/ 4123240 w 4263907"/>
              <a:gd name="connsiteY30" fmla="*/ 901148 h 5764696"/>
              <a:gd name="connsiteX31" fmla="*/ 4038600 w 4263907"/>
              <a:gd name="connsiteY31" fmla="*/ 1066800 h 5764696"/>
              <a:gd name="connsiteX32" fmla="*/ 3886200 w 4263907"/>
              <a:gd name="connsiteY32" fmla="*/ 1219200 h 5764696"/>
              <a:gd name="connsiteX33" fmla="*/ 3733800 w 4263907"/>
              <a:gd name="connsiteY33" fmla="*/ 1295400 h 5764696"/>
              <a:gd name="connsiteX34" fmla="*/ 3581400 w 4263907"/>
              <a:gd name="connsiteY34" fmla="*/ 1447800 h 5764696"/>
              <a:gd name="connsiteX35" fmla="*/ 3505200 w 4263907"/>
              <a:gd name="connsiteY35" fmla="*/ 1600200 h 5764696"/>
              <a:gd name="connsiteX36" fmla="*/ 3429000 w 4263907"/>
              <a:gd name="connsiteY36" fmla="*/ 1752600 h 5764696"/>
              <a:gd name="connsiteX37" fmla="*/ 3429001 w 4263907"/>
              <a:gd name="connsiteY37" fmla="*/ 1981200 h 5764696"/>
              <a:gd name="connsiteX38" fmla="*/ 3581400 w 4263907"/>
              <a:gd name="connsiteY38" fmla="*/ 2209800 h 5764696"/>
              <a:gd name="connsiteX39" fmla="*/ 3733800 w 4263907"/>
              <a:gd name="connsiteY39" fmla="*/ 2362200 h 5764696"/>
              <a:gd name="connsiteX40" fmla="*/ 3886201 w 4263907"/>
              <a:gd name="connsiteY40" fmla="*/ 2438400 h 5764696"/>
              <a:gd name="connsiteX41" fmla="*/ 4038601 w 4263907"/>
              <a:gd name="connsiteY41" fmla="*/ 2590800 h 5764696"/>
              <a:gd name="connsiteX42" fmla="*/ 4191000 w 4263907"/>
              <a:gd name="connsiteY42" fmla="*/ 2819400 h 5764696"/>
              <a:gd name="connsiteX43" fmla="*/ 4255762 w 4263907"/>
              <a:gd name="connsiteY43" fmla="*/ 2968487 h 5764696"/>
              <a:gd name="connsiteX44" fmla="*/ 4229257 w 4263907"/>
              <a:gd name="connsiteY44" fmla="*/ 2994991 h 5764696"/>
              <a:gd name="connsiteX45" fmla="*/ 4202753 w 4263907"/>
              <a:gd name="connsiteY45" fmla="*/ 3101009 h 5764696"/>
              <a:gd name="connsiteX46" fmla="*/ 4176249 w 4263907"/>
              <a:gd name="connsiteY46" fmla="*/ 3180522 h 5764696"/>
              <a:gd name="connsiteX47" fmla="*/ 4162996 w 4263907"/>
              <a:gd name="connsiteY47" fmla="*/ 3220278 h 5764696"/>
              <a:gd name="connsiteX48" fmla="*/ 4123240 w 4263907"/>
              <a:gd name="connsiteY48" fmla="*/ 3313043 h 5764696"/>
              <a:gd name="connsiteX49" fmla="*/ 4109988 w 4263907"/>
              <a:gd name="connsiteY49" fmla="*/ 3366052 h 5764696"/>
              <a:gd name="connsiteX50" fmla="*/ 4083483 w 4263907"/>
              <a:gd name="connsiteY50" fmla="*/ 3392557 h 5764696"/>
              <a:gd name="connsiteX51" fmla="*/ 4043727 w 4263907"/>
              <a:gd name="connsiteY51" fmla="*/ 3511826 h 5764696"/>
              <a:gd name="connsiteX52" fmla="*/ 4017223 w 4263907"/>
              <a:gd name="connsiteY52" fmla="*/ 3604591 h 5764696"/>
              <a:gd name="connsiteX53" fmla="*/ 3990718 w 4263907"/>
              <a:gd name="connsiteY53" fmla="*/ 3697357 h 5764696"/>
              <a:gd name="connsiteX54" fmla="*/ 3990718 w 4263907"/>
              <a:gd name="connsiteY54" fmla="*/ 4174435 h 5764696"/>
              <a:gd name="connsiteX55" fmla="*/ 4017223 w 4263907"/>
              <a:gd name="connsiteY55" fmla="*/ 4267200 h 5764696"/>
              <a:gd name="connsiteX56" fmla="*/ 4043727 w 4263907"/>
              <a:gd name="connsiteY56" fmla="*/ 4373217 h 5764696"/>
              <a:gd name="connsiteX57" fmla="*/ 4056979 w 4263907"/>
              <a:gd name="connsiteY57" fmla="*/ 4479235 h 5764696"/>
              <a:gd name="connsiteX58" fmla="*/ 4083483 w 4263907"/>
              <a:gd name="connsiteY58" fmla="*/ 4572000 h 5764696"/>
              <a:gd name="connsiteX59" fmla="*/ 4070231 w 4263907"/>
              <a:gd name="connsiteY59" fmla="*/ 4744278 h 5764696"/>
              <a:gd name="connsiteX60" fmla="*/ 4030475 w 4263907"/>
              <a:gd name="connsiteY60" fmla="*/ 4810539 h 5764696"/>
              <a:gd name="connsiteX61" fmla="*/ 3990718 w 4263907"/>
              <a:gd name="connsiteY61" fmla="*/ 4890052 h 5764696"/>
              <a:gd name="connsiteX62" fmla="*/ 3911205 w 4263907"/>
              <a:gd name="connsiteY62" fmla="*/ 5102087 h 5764696"/>
              <a:gd name="connsiteX63" fmla="*/ 3871449 w 4263907"/>
              <a:gd name="connsiteY63" fmla="*/ 5287617 h 5764696"/>
              <a:gd name="connsiteX64" fmla="*/ 3844944 w 4263907"/>
              <a:gd name="connsiteY64" fmla="*/ 5367130 h 5764696"/>
              <a:gd name="connsiteX65" fmla="*/ 3818440 w 4263907"/>
              <a:gd name="connsiteY65" fmla="*/ 5473148 h 5764696"/>
              <a:gd name="connsiteX66" fmla="*/ 3791936 w 4263907"/>
              <a:gd name="connsiteY66" fmla="*/ 5512904 h 5764696"/>
              <a:gd name="connsiteX67" fmla="*/ 3778683 w 4263907"/>
              <a:gd name="connsiteY67" fmla="*/ 5552661 h 5764696"/>
              <a:gd name="connsiteX68" fmla="*/ 3712423 w 4263907"/>
              <a:gd name="connsiteY68" fmla="*/ 5618922 h 5764696"/>
              <a:gd name="connsiteX69" fmla="*/ 3619657 w 4263907"/>
              <a:gd name="connsiteY69" fmla="*/ 5645426 h 5764696"/>
              <a:gd name="connsiteX70" fmla="*/ 3540144 w 4263907"/>
              <a:gd name="connsiteY70" fmla="*/ 5671930 h 5764696"/>
              <a:gd name="connsiteX71" fmla="*/ 3420875 w 4263907"/>
              <a:gd name="connsiteY71" fmla="*/ 5724939 h 5764696"/>
              <a:gd name="connsiteX72" fmla="*/ 3261849 w 4263907"/>
              <a:gd name="connsiteY72" fmla="*/ 5764696 h 5764696"/>
              <a:gd name="connsiteX73" fmla="*/ 2758266 w 4263907"/>
              <a:gd name="connsiteY73" fmla="*/ 5751443 h 5764696"/>
              <a:gd name="connsiteX74" fmla="*/ 2718510 w 4263907"/>
              <a:gd name="connsiteY74" fmla="*/ 5724939 h 5764696"/>
              <a:gd name="connsiteX75" fmla="*/ 2479970 w 4263907"/>
              <a:gd name="connsiteY75" fmla="*/ 5711687 h 5764696"/>
              <a:gd name="connsiteX76" fmla="*/ 2347449 w 4263907"/>
              <a:gd name="connsiteY76" fmla="*/ 5632174 h 5764696"/>
              <a:gd name="connsiteX77" fmla="*/ 2201675 w 4263907"/>
              <a:gd name="connsiteY77" fmla="*/ 5579165 h 5764696"/>
              <a:gd name="connsiteX78" fmla="*/ 2069153 w 4263907"/>
              <a:gd name="connsiteY78" fmla="*/ 5486400 h 5764696"/>
              <a:gd name="connsiteX79" fmla="*/ 1817362 w 4263907"/>
              <a:gd name="connsiteY79" fmla="*/ 5367130 h 5764696"/>
              <a:gd name="connsiteX80" fmla="*/ 1698092 w 4263907"/>
              <a:gd name="connsiteY80" fmla="*/ 5340626 h 5764696"/>
              <a:gd name="connsiteX81" fmla="*/ 1472805 w 4263907"/>
              <a:gd name="connsiteY81" fmla="*/ 5221357 h 5764696"/>
              <a:gd name="connsiteX82" fmla="*/ 1419796 w 4263907"/>
              <a:gd name="connsiteY82" fmla="*/ 5194852 h 5764696"/>
              <a:gd name="connsiteX83" fmla="*/ 1353536 w 4263907"/>
              <a:gd name="connsiteY83" fmla="*/ 5128591 h 5764696"/>
              <a:gd name="connsiteX84" fmla="*/ 1287275 w 4263907"/>
              <a:gd name="connsiteY84" fmla="*/ 5088835 h 5764696"/>
              <a:gd name="connsiteX85" fmla="*/ 1101744 w 4263907"/>
              <a:gd name="connsiteY85" fmla="*/ 4890052 h 5764696"/>
              <a:gd name="connsiteX86" fmla="*/ 1075240 w 4263907"/>
              <a:gd name="connsiteY86" fmla="*/ 4823791 h 5764696"/>
              <a:gd name="connsiteX87" fmla="*/ 1008979 w 4263907"/>
              <a:gd name="connsiteY87" fmla="*/ 4744278 h 5764696"/>
              <a:gd name="connsiteX88" fmla="*/ 969223 w 4263907"/>
              <a:gd name="connsiteY88" fmla="*/ 4691270 h 5764696"/>
              <a:gd name="connsiteX89" fmla="*/ 929466 w 4263907"/>
              <a:gd name="connsiteY89" fmla="*/ 4651513 h 5764696"/>
              <a:gd name="connsiteX90" fmla="*/ 889710 w 4263907"/>
              <a:gd name="connsiteY90" fmla="*/ 4598504 h 5764696"/>
              <a:gd name="connsiteX91" fmla="*/ 823449 w 4263907"/>
              <a:gd name="connsiteY91" fmla="*/ 4492487 h 5764696"/>
              <a:gd name="connsiteX92" fmla="*/ 743936 w 4263907"/>
              <a:gd name="connsiteY92" fmla="*/ 4439478 h 5764696"/>
              <a:gd name="connsiteX93" fmla="*/ 478892 w 4263907"/>
              <a:gd name="connsiteY93" fmla="*/ 4015409 h 5764696"/>
              <a:gd name="connsiteX94" fmla="*/ 319866 w 4263907"/>
              <a:gd name="connsiteY94" fmla="*/ 3644348 h 5764696"/>
              <a:gd name="connsiteX95" fmla="*/ 293362 w 4263907"/>
              <a:gd name="connsiteY95" fmla="*/ 3498574 h 5764696"/>
              <a:gd name="connsiteX96" fmla="*/ 266857 w 4263907"/>
              <a:gd name="connsiteY96" fmla="*/ 3419061 h 5764696"/>
              <a:gd name="connsiteX97" fmla="*/ 253605 w 4263907"/>
              <a:gd name="connsiteY97" fmla="*/ 3366052 h 5764696"/>
              <a:gd name="connsiteX98" fmla="*/ 227101 w 4263907"/>
              <a:gd name="connsiteY98" fmla="*/ 3260035 h 5764696"/>
              <a:gd name="connsiteX99" fmla="*/ 200596 w 4263907"/>
              <a:gd name="connsiteY99" fmla="*/ 2968487 h 5764696"/>
              <a:gd name="connsiteX100" fmla="*/ 187344 w 4263907"/>
              <a:gd name="connsiteY100" fmla="*/ 2782957 h 5764696"/>
              <a:gd name="connsiteX101" fmla="*/ 174092 w 4263907"/>
              <a:gd name="connsiteY101" fmla="*/ 2623930 h 5764696"/>
              <a:gd name="connsiteX102" fmla="*/ 160840 w 4263907"/>
              <a:gd name="connsiteY102" fmla="*/ 2372139 h 5764696"/>
              <a:gd name="connsiteX103" fmla="*/ 134336 w 4263907"/>
              <a:gd name="connsiteY103" fmla="*/ 2027583 h 5764696"/>
              <a:gd name="connsiteX104" fmla="*/ 187344 w 4263907"/>
              <a:gd name="connsiteY104" fmla="*/ 887896 h 5764696"/>
              <a:gd name="connsiteX105" fmla="*/ 213849 w 4263907"/>
              <a:gd name="connsiteY105" fmla="*/ 848139 h 5764696"/>
              <a:gd name="connsiteX106" fmla="*/ 240353 w 4263907"/>
              <a:gd name="connsiteY106" fmla="*/ 556591 h 5764696"/>
              <a:gd name="connsiteX107" fmla="*/ 253605 w 4263907"/>
              <a:gd name="connsiteY107" fmla="*/ 516835 h 5764696"/>
              <a:gd name="connsiteX108" fmla="*/ 280110 w 4263907"/>
              <a:gd name="connsiteY108" fmla="*/ 490330 h 5764696"/>
              <a:gd name="connsiteX109" fmla="*/ 346370 w 4263907"/>
              <a:gd name="connsiteY109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29257 w 4263907"/>
              <a:gd name="connsiteY43" fmla="*/ 2994991 h 5764696"/>
              <a:gd name="connsiteX44" fmla="*/ 4202753 w 4263907"/>
              <a:gd name="connsiteY44" fmla="*/ 3101009 h 5764696"/>
              <a:gd name="connsiteX45" fmla="*/ 4176249 w 4263907"/>
              <a:gd name="connsiteY45" fmla="*/ 3180522 h 5764696"/>
              <a:gd name="connsiteX46" fmla="*/ 4162996 w 4263907"/>
              <a:gd name="connsiteY46" fmla="*/ 3220278 h 5764696"/>
              <a:gd name="connsiteX47" fmla="*/ 4123240 w 4263907"/>
              <a:gd name="connsiteY47" fmla="*/ 3313043 h 5764696"/>
              <a:gd name="connsiteX48" fmla="*/ 4109988 w 4263907"/>
              <a:gd name="connsiteY48" fmla="*/ 3366052 h 5764696"/>
              <a:gd name="connsiteX49" fmla="*/ 4083483 w 4263907"/>
              <a:gd name="connsiteY49" fmla="*/ 3392557 h 5764696"/>
              <a:gd name="connsiteX50" fmla="*/ 4043727 w 4263907"/>
              <a:gd name="connsiteY50" fmla="*/ 3511826 h 5764696"/>
              <a:gd name="connsiteX51" fmla="*/ 4017223 w 4263907"/>
              <a:gd name="connsiteY51" fmla="*/ 3604591 h 5764696"/>
              <a:gd name="connsiteX52" fmla="*/ 3990718 w 4263907"/>
              <a:gd name="connsiteY52" fmla="*/ 3697357 h 5764696"/>
              <a:gd name="connsiteX53" fmla="*/ 3990718 w 4263907"/>
              <a:gd name="connsiteY53" fmla="*/ 4174435 h 5764696"/>
              <a:gd name="connsiteX54" fmla="*/ 4017223 w 4263907"/>
              <a:gd name="connsiteY54" fmla="*/ 4267200 h 5764696"/>
              <a:gd name="connsiteX55" fmla="*/ 4043727 w 4263907"/>
              <a:gd name="connsiteY55" fmla="*/ 4373217 h 5764696"/>
              <a:gd name="connsiteX56" fmla="*/ 4056979 w 4263907"/>
              <a:gd name="connsiteY56" fmla="*/ 4479235 h 5764696"/>
              <a:gd name="connsiteX57" fmla="*/ 4083483 w 4263907"/>
              <a:gd name="connsiteY57" fmla="*/ 4572000 h 5764696"/>
              <a:gd name="connsiteX58" fmla="*/ 4070231 w 4263907"/>
              <a:gd name="connsiteY58" fmla="*/ 4744278 h 5764696"/>
              <a:gd name="connsiteX59" fmla="*/ 4030475 w 4263907"/>
              <a:gd name="connsiteY59" fmla="*/ 4810539 h 5764696"/>
              <a:gd name="connsiteX60" fmla="*/ 3990718 w 4263907"/>
              <a:gd name="connsiteY60" fmla="*/ 4890052 h 5764696"/>
              <a:gd name="connsiteX61" fmla="*/ 3911205 w 4263907"/>
              <a:gd name="connsiteY61" fmla="*/ 5102087 h 5764696"/>
              <a:gd name="connsiteX62" fmla="*/ 3871449 w 4263907"/>
              <a:gd name="connsiteY62" fmla="*/ 5287617 h 5764696"/>
              <a:gd name="connsiteX63" fmla="*/ 3844944 w 4263907"/>
              <a:gd name="connsiteY63" fmla="*/ 5367130 h 5764696"/>
              <a:gd name="connsiteX64" fmla="*/ 3818440 w 4263907"/>
              <a:gd name="connsiteY64" fmla="*/ 5473148 h 5764696"/>
              <a:gd name="connsiteX65" fmla="*/ 3791936 w 4263907"/>
              <a:gd name="connsiteY65" fmla="*/ 5512904 h 5764696"/>
              <a:gd name="connsiteX66" fmla="*/ 3778683 w 4263907"/>
              <a:gd name="connsiteY66" fmla="*/ 5552661 h 5764696"/>
              <a:gd name="connsiteX67" fmla="*/ 3712423 w 4263907"/>
              <a:gd name="connsiteY67" fmla="*/ 5618922 h 5764696"/>
              <a:gd name="connsiteX68" fmla="*/ 3619657 w 4263907"/>
              <a:gd name="connsiteY68" fmla="*/ 5645426 h 5764696"/>
              <a:gd name="connsiteX69" fmla="*/ 3540144 w 4263907"/>
              <a:gd name="connsiteY69" fmla="*/ 5671930 h 5764696"/>
              <a:gd name="connsiteX70" fmla="*/ 3420875 w 4263907"/>
              <a:gd name="connsiteY70" fmla="*/ 5724939 h 5764696"/>
              <a:gd name="connsiteX71" fmla="*/ 3261849 w 4263907"/>
              <a:gd name="connsiteY71" fmla="*/ 5764696 h 5764696"/>
              <a:gd name="connsiteX72" fmla="*/ 2758266 w 4263907"/>
              <a:gd name="connsiteY72" fmla="*/ 5751443 h 5764696"/>
              <a:gd name="connsiteX73" fmla="*/ 2718510 w 4263907"/>
              <a:gd name="connsiteY73" fmla="*/ 5724939 h 5764696"/>
              <a:gd name="connsiteX74" fmla="*/ 2479970 w 4263907"/>
              <a:gd name="connsiteY74" fmla="*/ 5711687 h 5764696"/>
              <a:gd name="connsiteX75" fmla="*/ 2347449 w 4263907"/>
              <a:gd name="connsiteY75" fmla="*/ 5632174 h 5764696"/>
              <a:gd name="connsiteX76" fmla="*/ 2201675 w 4263907"/>
              <a:gd name="connsiteY76" fmla="*/ 5579165 h 5764696"/>
              <a:gd name="connsiteX77" fmla="*/ 2069153 w 4263907"/>
              <a:gd name="connsiteY77" fmla="*/ 5486400 h 5764696"/>
              <a:gd name="connsiteX78" fmla="*/ 1817362 w 4263907"/>
              <a:gd name="connsiteY78" fmla="*/ 5367130 h 5764696"/>
              <a:gd name="connsiteX79" fmla="*/ 1698092 w 4263907"/>
              <a:gd name="connsiteY79" fmla="*/ 5340626 h 5764696"/>
              <a:gd name="connsiteX80" fmla="*/ 1472805 w 4263907"/>
              <a:gd name="connsiteY80" fmla="*/ 5221357 h 5764696"/>
              <a:gd name="connsiteX81" fmla="*/ 1419796 w 4263907"/>
              <a:gd name="connsiteY81" fmla="*/ 5194852 h 5764696"/>
              <a:gd name="connsiteX82" fmla="*/ 1353536 w 4263907"/>
              <a:gd name="connsiteY82" fmla="*/ 5128591 h 5764696"/>
              <a:gd name="connsiteX83" fmla="*/ 1287275 w 4263907"/>
              <a:gd name="connsiteY83" fmla="*/ 5088835 h 5764696"/>
              <a:gd name="connsiteX84" fmla="*/ 1101744 w 4263907"/>
              <a:gd name="connsiteY84" fmla="*/ 4890052 h 5764696"/>
              <a:gd name="connsiteX85" fmla="*/ 1075240 w 4263907"/>
              <a:gd name="connsiteY85" fmla="*/ 4823791 h 5764696"/>
              <a:gd name="connsiteX86" fmla="*/ 1008979 w 4263907"/>
              <a:gd name="connsiteY86" fmla="*/ 4744278 h 5764696"/>
              <a:gd name="connsiteX87" fmla="*/ 969223 w 4263907"/>
              <a:gd name="connsiteY87" fmla="*/ 4691270 h 5764696"/>
              <a:gd name="connsiteX88" fmla="*/ 929466 w 4263907"/>
              <a:gd name="connsiteY88" fmla="*/ 4651513 h 5764696"/>
              <a:gd name="connsiteX89" fmla="*/ 889710 w 4263907"/>
              <a:gd name="connsiteY89" fmla="*/ 4598504 h 5764696"/>
              <a:gd name="connsiteX90" fmla="*/ 823449 w 4263907"/>
              <a:gd name="connsiteY90" fmla="*/ 4492487 h 5764696"/>
              <a:gd name="connsiteX91" fmla="*/ 743936 w 4263907"/>
              <a:gd name="connsiteY91" fmla="*/ 4439478 h 5764696"/>
              <a:gd name="connsiteX92" fmla="*/ 478892 w 4263907"/>
              <a:gd name="connsiteY92" fmla="*/ 4015409 h 5764696"/>
              <a:gd name="connsiteX93" fmla="*/ 319866 w 4263907"/>
              <a:gd name="connsiteY93" fmla="*/ 3644348 h 5764696"/>
              <a:gd name="connsiteX94" fmla="*/ 293362 w 4263907"/>
              <a:gd name="connsiteY94" fmla="*/ 3498574 h 5764696"/>
              <a:gd name="connsiteX95" fmla="*/ 266857 w 4263907"/>
              <a:gd name="connsiteY95" fmla="*/ 3419061 h 5764696"/>
              <a:gd name="connsiteX96" fmla="*/ 253605 w 4263907"/>
              <a:gd name="connsiteY96" fmla="*/ 3366052 h 5764696"/>
              <a:gd name="connsiteX97" fmla="*/ 227101 w 4263907"/>
              <a:gd name="connsiteY97" fmla="*/ 3260035 h 5764696"/>
              <a:gd name="connsiteX98" fmla="*/ 200596 w 4263907"/>
              <a:gd name="connsiteY98" fmla="*/ 2968487 h 5764696"/>
              <a:gd name="connsiteX99" fmla="*/ 187344 w 4263907"/>
              <a:gd name="connsiteY99" fmla="*/ 2782957 h 5764696"/>
              <a:gd name="connsiteX100" fmla="*/ 174092 w 4263907"/>
              <a:gd name="connsiteY100" fmla="*/ 2623930 h 5764696"/>
              <a:gd name="connsiteX101" fmla="*/ 160840 w 4263907"/>
              <a:gd name="connsiteY101" fmla="*/ 2372139 h 5764696"/>
              <a:gd name="connsiteX102" fmla="*/ 134336 w 4263907"/>
              <a:gd name="connsiteY102" fmla="*/ 2027583 h 5764696"/>
              <a:gd name="connsiteX103" fmla="*/ 187344 w 4263907"/>
              <a:gd name="connsiteY103" fmla="*/ 887896 h 5764696"/>
              <a:gd name="connsiteX104" fmla="*/ 213849 w 4263907"/>
              <a:gd name="connsiteY104" fmla="*/ 848139 h 5764696"/>
              <a:gd name="connsiteX105" fmla="*/ 240353 w 4263907"/>
              <a:gd name="connsiteY105" fmla="*/ 556591 h 5764696"/>
              <a:gd name="connsiteX106" fmla="*/ 253605 w 4263907"/>
              <a:gd name="connsiteY106" fmla="*/ 516835 h 5764696"/>
              <a:gd name="connsiteX107" fmla="*/ 280110 w 4263907"/>
              <a:gd name="connsiteY107" fmla="*/ 490330 h 5764696"/>
              <a:gd name="connsiteX108" fmla="*/ 346370 w 4263907"/>
              <a:gd name="connsiteY108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62996 w 4263907"/>
              <a:gd name="connsiteY45" fmla="*/ 3220278 h 5764696"/>
              <a:gd name="connsiteX46" fmla="*/ 4123240 w 4263907"/>
              <a:gd name="connsiteY46" fmla="*/ 3313043 h 5764696"/>
              <a:gd name="connsiteX47" fmla="*/ 4109988 w 4263907"/>
              <a:gd name="connsiteY47" fmla="*/ 3366052 h 5764696"/>
              <a:gd name="connsiteX48" fmla="*/ 4083483 w 4263907"/>
              <a:gd name="connsiteY48" fmla="*/ 3392557 h 5764696"/>
              <a:gd name="connsiteX49" fmla="*/ 4043727 w 4263907"/>
              <a:gd name="connsiteY49" fmla="*/ 3511826 h 5764696"/>
              <a:gd name="connsiteX50" fmla="*/ 4017223 w 4263907"/>
              <a:gd name="connsiteY50" fmla="*/ 3604591 h 5764696"/>
              <a:gd name="connsiteX51" fmla="*/ 3990718 w 4263907"/>
              <a:gd name="connsiteY51" fmla="*/ 3697357 h 5764696"/>
              <a:gd name="connsiteX52" fmla="*/ 3990718 w 4263907"/>
              <a:gd name="connsiteY52" fmla="*/ 4174435 h 5764696"/>
              <a:gd name="connsiteX53" fmla="*/ 4017223 w 4263907"/>
              <a:gd name="connsiteY53" fmla="*/ 4267200 h 5764696"/>
              <a:gd name="connsiteX54" fmla="*/ 4043727 w 4263907"/>
              <a:gd name="connsiteY54" fmla="*/ 4373217 h 5764696"/>
              <a:gd name="connsiteX55" fmla="*/ 4056979 w 4263907"/>
              <a:gd name="connsiteY55" fmla="*/ 4479235 h 5764696"/>
              <a:gd name="connsiteX56" fmla="*/ 4083483 w 4263907"/>
              <a:gd name="connsiteY56" fmla="*/ 4572000 h 5764696"/>
              <a:gd name="connsiteX57" fmla="*/ 4070231 w 4263907"/>
              <a:gd name="connsiteY57" fmla="*/ 4744278 h 5764696"/>
              <a:gd name="connsiteX58" fmla="*/ 4030475 w 4263907"/>
              <a:gd name="connsiteY58" fmla="*/ 4810539 h 5764696"/>
              <a:gd name="connsiteX59" fmla="*/ 3990718 w 4263907"/>
              <a:gd name="connsiteY59" fmla="*/ 4890052 h 5764696"/>
              <a:gd name="connsiteX60" fmla="*/ 3911205 w 4263907"/>
              <a:gd name="connsiteY60" fmla="*/ 5102087 h 5764696"/>
              <a:gd name="connsiteX61" fmla="*/ 3871449 w 4263907"/>
              <a:gd name="connsiteY61" fmla="*/ 5287617 h 5764696"/>
              <a:gd name="connsiteX62" fmla="*/ 3844944 w 4263907"/>
              <a:gd name="connsiteY62" fmla="*/ 5367130 h 5764696"/>
              <a:gd name="connsiteX63" fmla="*/ 3818440 w 4263907"/>
              <a:gd name="connsiteY63" fmla="*/ 5473148 h 5764696"/>
              <a:gd name="connsiteX64" fmla="*/ 3791936 w 4263907"/>
              <a:gd name="connsiteY64" fmla="*/ 5512904 h 5764696"/>
              <a:gd name="connsiteX65" fmla="*/ 3778683 w 4263907"/>
              <a:gd name="connsiteY65" fmla="*/ 5552661 h 5764696"/>
              <a:gd name="connsiteX66" fmla="*/ 3712423 w 4263907"/>
              <a:gd name="connsiteY66" fmla="*/ 5618922 h 5764696"/>
              <a:gd name="connsiteX67" fmla="*/ 3619657 w 4263907"/>
              <a:gd name="connsiteY67" fmla="*/ 5645426 h 5764696"/>
              <a:gd name="connsiteX68" fmla="*/ 3540144 w 4263907"/>
              <a:gd name="connsiteY68" fmla="*/ 5671930 h 5764696"/>
              <a:gd name="connsiteX69" fmla="*/ 3420875 w 4263907"/>
              <a:gd name="connsiteY69" fmla="*/ 5724939 h 5764696"/>
              <a:gd name="connsiteX70" fmla="*/ 3261849 w 4263907"/>
              <a:gd name="connsiteY70" fmla="*/ 5764696 h 5764696"/>
              <a:gd name="connsiteX71" fmla="*/ 2758266 w 4263907"/>
              <a:gd name="connsiteY71" fmla="*/ 5751443 h 5764696"/>
              <a:gd name="connsiteX72" fmla="*/ 2718510 w 4263907"/>
              <a:gd name="connsiteY72" fmla="*/ 5724939 h 5764696"/>
              <a:gd name="connsiteX73" fmla="*/ 2479970 w 4263907"/>
              <a:gd name="connsiteY73" fmla="*/ 5711687 h 5764696"/>
              <a:gd name="connsiteX74" fmla="*/ 2347449 w 4263907"/>
              <a:gd name="connsiteY74" fmla="*/ 5632174 h 5764696"/>
              <a:gd name="connsiteX75" fmla="*/ 2201675 w 4263907"/>
              <a:gd name="connsiteY75" fmla="*/ 5579165 h 5764696"/>
              <a:gd name="connsiteX76" fmla="*/ 2069153 w 4263907"/>
              <a:gd name="connsiteY76" fmla="*/ 5486400 h 5764696"/>
              <a:gd name="connsiteX77" fmla="*/ 1817362 w 4263907"/>
              <a:gd name="connsiteY77" fmla="*/ 5367130 h 5764696"/>
              <a:gd name="connsiteX78" fmla="*/ 1698092 w 4263907"/>
              <a:gd name="connsiteY78" fmla="*/ 5340626 h 5764696"/>
              <a:gd name="connsiteX79" fmla="*/ 1472805 w 4263907"/>
              <a:gd name="connsiteY79" fmla="*/ 5221357 h 5764696"/>
              <a:gd name="connsiteX80" fmla="*/ 1419796 w 4263907"/>
              <a:gd name="connsiteY80" fmla="*/ 5194852 h 5764696"/>
              <a:gd name="connsiteX81" fmla="*/ 1353536 w 4263907"/>
              <a:gd name="connsiteY81" fmla="*/ 5128591 h 5764696"/>
              <a:gd name="connsiteX82" fmla="*/ 1287275 w 4263907"/>
              <a:gd name="connsiteY82" fmla="*/ 5088835 h 5764696"/>
              <a:gd name="connsiteX83" fmla="*/ 1101744 w 4263907"/>
              <a:gd name="connsiteY83" fmla="*/ 4890052 h 5764696"/>
              <a:gd name="connsiteX84" fmla="*/ 1075240 w 4263907"/>
              <a:gd name="connsiteY84" fmla="*/ 4823791 h 5764696"/>
              <a:gd name="connsiteX85" fmla="*/ 1008979 w 4263907"/>
              <a:gd name="connsiteY85" fmla="*/ 4744278 h 5764696"/>
              <a:gd name="connsiteX86" fmla="*/ 969223 w 4263907"/>
              <a:gd name="connsiteY86" fmla="*/ 4691270 h 5764696"/>
              <a:gd name="connsiteX87" fmla="*/ 929466 w 4263907"/>
              <a:gd name="connsiteY87" fmla="*/ 4651513 h 5764696"/>
              <a:gd name="connsiteX88" fmla="*/ 889710 w 4263907"/>
              <a:gd name="connsiteY88" fmla="*/ 4598504 h 5764696"/>
              <a:gd name="connsiteX89" fmla="*/ 823449 w 4263907"/>
              <a:gd name="connsiteY89" fmla="*/ 4492487 h 5764696"/>
              <a:gd name="connsiteX90" fmla="*/ 743936 w 4263907"/>
              <a:gd name="connsiteY90" fmla="*/ 4439478 h 5764696"/>
              <a:gd name="connsiteX91" fmla="*/ 478892 w 4263907"/>
              <a:gd name="connsiteY91" fmla="*/ 4015409 h 5764696"/>
              <a:gd name="connsiteX92" fmla="*/ 319866 w 4263907"/>
              <a:gd name="connsiteY92" fmla="*/ 3644348 h 5764696"/>
              <a:gd name="connsiteX93" fmla="*/ 293362 w 4263907"/>
              <a:gd name="connsiteY93" fmla="*/ 3498574 h 5764696"/>
              <a:gd name="connsiteX94" fmla="*/ 266857 w 4263907"/>
              <a:gd name="connsiteY94" fmla="*/ 3419061 h 5764696"/>
              <a:gd name="connsiteX95" fmla="*/ 253605 w 4263907"/>
              <a:gd name="connsiteY95" fmla="*/ 3366052 h 5764696"/>
              <a:gd name="connsiteX96" fmla="*/ 227101 w 4263907"/>
              <a:gd name="connsiteY96" fmla="*/ 3260035 h 5764696"/>
              <a:gd name="connsiteX97" fmla="*/ 200596 w 4263907"/>
              <a:gd name="connsiteY97" fmla="*/ 2968487 h 5764696"/>
              <a:gd name="connsiteX98" fmla="*/ 187344 w 4263907"/>
              <a:gd name="connsiteY98" fmla="*/ 2782957 h 5764696"/>
              <a:gd name="connsiteX99" fmla="*/ 174092 w 4263907"/>
              <a:gd name="connsiteY99" fmla="*/ 2623930 h 5764696"/>
              <a:gd name="connsiteX100" fmla="*/ 160840 w 4263907"/>
              <a:gd name="connsiteY100" fmla="*/ 2372139 h 5764696"/>
              <a:gd name="connsiteX101" fmla="*/ 134336 w 4263907"/>
              <a:gd name="connsiteY101" fmla="*/ 2027583 h 5764696"/>
              <a:gd name="connsiteX102" fmla="*/ 187344 w 4263907"/>
              <a:gd name="connsiteY102" fmla="*/ 887896 h 5764696"/>
              <a:gd name="connsiteX103" fmla="*/ 213849 w 4263907"/>
              <a:gd name="connsiteY103" fmla="*/ 848139 h 5764696"/>
              <a:gd name="connsiteX104" fmla="*/ 240353 w 4263907"/>
              <a:gd name="connsiteY104" fmla="*/ 556591 h 5764696"/>
              <a:gd name="connsiteX105" fmla="*/ 253605 w 4263907"/>
              <a:gd name="connsiteY105" fmla="*/ 516835 h 5764696"/>
              <a:gd name="connsiteX106" fmla="*/ 280110 w 4263907"/>
              <a:gd name="connsiteY106" fmla="*/ 490330 h 5764696"/>
              <a:gd name="connsiteX107" fmla="*/ 346370 w 4263907"/>
              <a:gd name="connsiteY107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109988 w 4263907"/>
              <a:gd name="connsiteY46" fmla="*/ 3366052 h 5764696"/>
              <a:gd name="connsiteX47" fmla="*/ 4083483 w 4263907"/>
              <a:gd name="connsiteY47" fmla="*/ 3392557 h 5764696"/>
              <a:gd name="connsiteX48" fmla="*/ 4043727 w 4263907"/>
              <a:gd name="connsiteY48" fmla="*/ 3511826 h 5764696"/>
              <a:gd name="connsiteX49" fmla="*/ 4017223 w 4263907"/>
              <a:gd name="connsiteY49" fmla="*/ 3604591 h 5764696"/>
              <a:gd name="connsiteX50" fmla="*/ 3990718 w 4263907"/>
              <a:gd name="connsiteY50" fmla="*/ 3697357 h 5764696"/>
              <a:gd name="connsiteX51" fmla="*/ 3990718 w 4263907"/>
              <a:gd name="connsiteY51" fmla="*/ 4174435 h 5764696"/>
              <a:gd name="connsiteX52" fmla="*/ 4017223 w 4263907"/>
              <a:gd name="connsiteY52" fmla="*/ 4267200 h 5764696"/>
              <a:gd name="connsiteX53" fmla="*/ 4043727 w 4263907"/>
              <a:gd name="connsiteY53" fmla="*/ 4373217 h 5764696"/>
              <a:gd name="connsiteX54" fmla="*/ 4056979 w 4263907"/>
              <a:gd name="connsiteY54" fmla="*/ 4479235 h 5764696"/>
              <a:gd name="connsiteX55" fmla="*/ 4083483 w 4263907"/>
              <a:gd name="connsiteY55" fmla="*/ 4572000 h 5764696"/>
              <a:gd name="connsiteX56" fmla="*/ 4070231 w 4263907"/>
              <a:gd name="connsiteY56" fmla="*/ 4744278 h 5764696"/>
              <a:gd name="connsiteX57" fmla="*/ 4030475 w 4263907"/>
              <a:gd name="connsiteY57" fmla="*/ 4810539 h 5764696"/>
              <a:gd name="connsiteX58" fmla="*/ 3990718 w 4263907"/>
              <a:gd name="connsiteY58" fmla="*/ 4890052 h 5764696"/>
              <a:gd name="connsiteX59" fmla="*/ 3911205 w 4263907"/>
              <a:gd name="connsiteY59" fmla="*/ 5102087 h 5764696"/>
              <a:gd name="connsiteX60" fmla="*/ 3871449 w 4263907"/>
              <a:gd name="connsiteY60" fmla="*/ 5287617 h 5764696"/>
              <a:gd name="connsiteX61" fmla="*/ 3844944 w 4263907"/>
              <a:gd name="connsiteY61" fmla="*/ 5367130 h 5764696"/>
              <a:gd name="connsiteX62" fmla="*/ 3818440 w 4263907"/>
              <a:gd name="connsiteY62" fmla="*/ 5473148 h 5764696"/>
              <a:gd name="connsiteX63" fmla="*/ 3791936 w 4263907"/>
              <a:gd name="connsiteY63" fmla="*/ 5512904 h 5764696"/>
              <a:gd name="connsiteX64" fmla="*/ 3778683 w 4263907"/>
              <a:gd name="connsiteY64" fmla="*/ 5552661 h 5764696"/>
              <a:gd name="connsiteX65" fmla="*/ 3712423 w 4263907"/>
              <a:gd name="connsiteY65" fmla="*/ 5618922 h 5764696"/>
              <a:gd name="connsiteX66" fmla="*/ 3619657 w 4263907"/>
              <a:gd name="connsiteY66" fmla="*/ 5645426 h 5764696"/>
              <a:gd name="connsiteX67" fmla="*/ 3540144 w 4263907"/>
              <a:gd name="connsiteY67" fmla="*/ 5671930 h 5764696"/>
              <a:gd name="connsiteX68" fmla="*/ 3420875 w 4263907"/>
              <a:gd name="connsiteY68" fmla="*/ 5724939 h 5764696"/>
              <a:gd name="connsiteX69" fmla="*/ 3261849 w 4263907"/>
              <a:gd name="connsiteY69" fmla="*/ 5764696 h 5764696"/>
              <a:gd name="connsiteX70" fmla="*/ 2758266 w 4263907"/>
              <a:gd name="connsiteY70" fmla="*/ 5751443 h 5764696"/>
              <a:gd name="connsiteX71" fmla="*/ 2718510 w 4263907"/>
              <a:gd name="connsiteY71" fmla="*/ 5724939 h 5764696"/>
              <a:gd name="connsiteX72" fmla="*/ 2479970 w 4263907"/>
              <a:gd name="connsiteY72" fmla="*/ 5711687 h 5764696"/>
              <a:gd name="connsiteX73" fmla="*/ 2347449 w 4263907"/>
              <a:gd name="connsiteY73" fmla="*/ 5632174 h 5764696"/>
              <a:gd name="connsiteX74" fmla="*/ 2201675 w 4263907"/>
              <a:gd name="connsiteY74" fmla="*/ 5579165 h 5764696"/>
              <a:gd name="connsiteX75" fmla="*/ 2069153 w 4263907"/>
              <a:gd name="connsiteY75" fmla="*/ 5486400 h 5764696"/>
              <a:gd name="connsiteX76" fmla="*/ 1817362 w 4263907"/>
              <a:gd name="connsiteY76" fmla="*/ 5367130 h 5764696"/>
              <a:gd name="connsiteX77" fmla="*/ 1698092 w 4263907"/>
              <a:gd name="connsiteY77" fmla="*/ 5340626 h 5764696"/>
              <a:gd name="connsiteX78" fmla="*/ 1472805 w 4263907"/>
              <a:gd name="connsiteY78" fmla="*/ 5221357 h 5764696"/>
              <a:gd name="connsiteX79" fmla="*/ 1419796 w 4263907"/>
              <a:gd name="connsiteY79" fmla="*/ 5194852 h 5764696"/>
              <a:gd name="connsiteX80" fmla="*/ 1353536 w 4263907"/>
              <a:gd name="connsiteY80" fmla="*/ 5128591 h 5764696"/>
              <a:gd name="connsiteX81" fmla="*/ 1287275 w 4263907"/>
              <a:gd name="connsiteY81" fmla="*/ 5088835 h 5764696"/>
              <a:gd name="connsiteX82" fmla="*/ 1101744 w 4263907"/>
              <a:gd name="connsiteY82" fmla="*/ 4890052 h 5764696"/>
              <a:gd name="connsiteX83" fmla="*/ 1075240 w 4263907"/>
              <a:gd name="connsiteY83" fmla="*/ 4823791 h 5764696"/>
              <a:gd name="connsiteX84" fmla="*/ 1008979 w 4263907"/>
              <a:gd name="connsiteY84" fmla="*/ 4744278 h 5764696"/>
              <a:gd name="connsiteX85" fmla="*/ 969223 w 4263907"/>
              <a:gd name="connsiteY85" fmla="*/ 4691270 h 5764696"/>
              <a:gd name="connsiteX86" fmla="*/ 929466 w 4263907"/>
              <a:gd name="connsiteY86" fmla="*/ 4651513 h 5764696"/>
              <a:gd name="connsiteX87" fmla="*/ 889710 w 4263907"/>
              <a:gd name="connsiteY87" fmla="*/ 4598504 h 5764696"/>
              <a:gd name="connsiteX88" fmla="*/ 823449 w 4263907"/>
              <a:gd name="connsiteY88" fmla="*/ 4492487 h 5764696"/>
              <a:gd name="connsiteX89" fmla="*/ 743936 w 4263907"/>
              <a:gd name="connsiteY89" fmla="*/ 4439478 h 5764696"/>
              <a:gd name="connsiteX90" fmla="*/ 478892 w 4263907"/>
              <a:gd name="connsiteY90" fmla="*/ 4015409 h 5764696"/>
              <a:gd name="connsiteX91" fmla="*/ 319866 w 4263907"/>
              <a:gd name="connsiteY91" fmla="*/ 3644348 h 5764696"/>
              <a:gd name="connsiteX92" fmla="*/ 293362 w 4263907"/>
              <a:gd name="connsiteY92" fmla="*/ 3498574 h 5764696"/>
              <a:gd name="connsiteX93" fmla="*/ 266857 w 4263907"/>
              <a:gd name="connsiteY93" fmla="*/ 3419061 h 5764696"/>
              <a:gd name="connsiteX94" fmla="*/ 253605 w 4263907"/>
              <a:gd name="connsiteY94" fmla="*/ 3366052 h 5764696"/>
              <a:gd name="connsiteX95" fmla="*/ 227101 w 4263907"/>
              <a:gd name="connsiteY95" fmla="*/ 3260035 h 5764696"/>
              <a:gd name="connsiteX96" fmla="*/ 200596 w 4263907"/>
              <a:gd name="connsiteY96" fmla="*/ 2968487 h 5764696"/>
              <a:gd name="connsiteX97" fmla="*/ 187344 w 4263907"/>
              <a:gd name="connsiteY97" fmla="*/ 2782957 h 5764696"/>
              <a:gd name="connsiteX98" fmla="*/ 174092 w 4263907"/>
              <a:gd name="connsiteY98" fmla="*/ 2623930 h 5764696"/>
              <a:gd name="connsiteX99" fmla="*/ 160840 w 4263907"/>
              <a:gd name="connsiteY99" fmla="*/ 2372139 h 5764696"/>
              <a:gd name="connsiteX100" fmla="*/ 134336 w 4263907"/>
              <a:gd name="connsiteY100" fmla="*/ 2027583 h 5764696"/>
              <a:gd name="connsiteX101" fmla="*/ 187344 w 4263907"/>
              <a:gd name="connsiteY101" fmla="*/ 887896 h 5764696"/>
              <a:gd name="connsiteX102" fmla="*/ 213849 w 4263907"/>
              <a:gd name="connsiteY102" fmla="*/ 848139 h 5764696"/>
              <a:gd name="connsiteX103" fmla="*/ 240353 w 4263907"/>
              <a:gd name="connsiteY103" fmla="*/ 556591 h 5764696"/>
              <a:gd name="connsiteX104" fmla="*/ 253605 w 4263907"/>
              <a:gd name="connsiteY104" fmla="*/ 516835 h 5764696"/>
              <a:gd name="connsiteX105" fmla="*/ 280110 w 4263907"/>
              <a:gd name="connsiteY105" fmla="*/ 490330 h 5764696"/>
              <a:gd name="connsiteX106" fmla="*/ 346370 w 4263907"/>
              <a:gd name="connsiteY106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109988 w 4263907"/>
              <a:gd name="connsiteY46" fmla="*/ 3366052 h 5764696"/>
              <a:gd name="connsiteX47" fmla="*/ 4043727 w 4263907"/>
              <a:gd name="connsiteY47" fmla="*/ 3511826 h 5764696"/>
              <a:gd name="connsiteX48" fmla="*/ 4017223 w 4263907"/>
              <a:gd name="connsiteY48" fmla="*/ 3604591 h 5764696"/>
              <a:gd name="connsiteX49" fmla="*/ 3990718 w 4263907"/>
              <a:gd name="connsiteY49" fmla="*/ 3697357 h 5764696"/>
              <a:gd name="connsiteX50" fmla="*/ 3990718 w 4263907"/>
              <a:gd name="connsiteY50" fmla="*/ 4174435 h 5764696"/>
              <a:gd name="connsiteX51" fmla="*/ 4017223 w 4263907"/>
              <a:gd name="connsiteY51" fmla="*/ 4267200 h 5764696"/>
              <a:gd name="connsiteX52" fmla="*/ 4043727 w 4263907"/>
              <a:gd name="connsiteY52" fmla="*/ 4373217 h 5764696"/>
              <a:gd name="connsiteX53" fmla="*/ 4056979 w 4263907"/>
              <a:gd name="connsiteY53" fmla="*/ 4479235 h 5764696"/>
              <a:gd name="connsiteX54" fmla="*/ 4083483 w 4263907"/>
              <a:gd name="connsiteY54" fmla="*/ 4572000 h 5764696"/>
              <a:gd name="connsiteX55" fmla="*/ 4070231 w 4263907"/>
              <a:gd name="connsiteY55" fmla="*/ 4744278 h 5764696"/>
              <a:gd name="connsiteX56" fmla="*/ 4030475 w 4263907"/>
              <a:gd name="connsiteY56" fmla="*/ 4810539 h 5764696"/>
              <a:gd name="connsiteX57" fmla="*/ 3990718 w 4263907"/>
              <a:gd name="connsiteY57" fmla="*/ 4890052 h 5764696"/>
              <a:gd name="connsiteX58" fmla="*/ 3911205 w 4263907"/>
              <a:gd name="connsiteY58" fmla="*/ 5102087 h 5764696"/>
              <a:gd name="connsiteX59" fmla="*/ 3871449 w 4263907"/>
              <a:gd name="connsiteY59" fmla="*/ 5287617 h 5764696"/>
              <a:gd name="connsiteX60" fmla="*/ 3844944 w 4263907"/>
              <a:gd name="connsiteY60" fmla="*/ 5367130 h 5764696"/>
              <a:gd name="connsiteX61" fmla="*/ 3818440 w 4263907"/>
              <a:gd name="connsiteY61" fmla="*/ 5473148 h 5764696"/>
              <a:gd name="connsiteX62" fmla="*/ 3791936 w 4263907"/>
              <a:gd name="connsiteY62" fmla="*/ 5512904 h 5764696"/>
              <a:gd name="connsiteX63" fmla="*/ 3778683 w 4263907"/>
              <a:gd name="connsiteY63" fmla="*/ 5552661 h 5764696"/>
              <a:gd name="connsiteX64" fmla="*/ 3712423 w 4263907"/>
              <a:gd name="connsiteY64" fmla="*/ 5618922 h 5764696"/>
              <a:gd name="connsiteX65" fmla="*/ 3619657 w 4263907"/>
              <a:gd name="connsiteY65" fmla="*/ 5645426 h 5764696"/>
              <a:gd name="connsiteX66" fmla="*/ 3540144 w 4263907"/>
              <a:gd name="connsiteY66" fmla="*/ 5671930 h 5764696"/>
              <a:gd name="connsiteX67" fmla="*/ 3420875 w 4263907"/>
              <a:gd name="connsiteY67" fmla="*/ 5724939 h 5764696"/>
              <a:gd name="connsiteX68" fmla="*/ 3261849 w 4263907"/>
              <a:gd name="connsiteY68" fmla="*/ 5764696 h 5764696"/>
              <a:gd name="connsiteX69" fmla="*/ 2758266 w 4263907"/>
              <a:gd name="connsiteY69" fmla="*/ 5751443 h 5764696"/>
              <a:gd name="connsiteX70" fmla="*/ 2718510 w 4263907"/>
              <a:gd name="connsiteY70" fmla="*/ 5724939 h 5764696"/>
              <a:gd name="connsiteX71" fmla="*/ 2479970 w 4263907"/>
              <a:gd name="connsiteY71" fmla="*/ 5711687 h 5764696"/>
              <a:gd name="connsiteX72" fmla="*/ 2347449 w 4263907"/>
              <a:gd name="connsiteY72" fmla="*/ 5632174 h 5764696"/>
              <a:gd name="connsiteX73" fmla="*/ 2201675 w 4263907"/>
              <a:gd name="connsiteY73" fmla="*/ 5579165 h 5764696"/>
              <a:gd name="connsiteX74" fmla="*/ 2069153 w 4263907"/>
              <a:gd name="connsiteY74" fmla="*/ 5486400 h 5764696"/>
              <a:gd name="connsiteX75" fmla="*/ 1817362 w 4263907"/>
              <a:gd name="connsiteY75" fmla="*/ 5367130 h 5764696"/>
              <a:gd name="connsiteX76" fmla="*/ 1698092 w 4263907"/>
              <a:gd name="connsiteY76" fmla="*/ 5340626 h 5764696"/>
              <a:gd name="connsiteX77" fmla="*/ 1472805 w 4263907"/>
              <a:gd name="connsiteY77" fmla="*/ 5221357 h 5764696"/>
              <a:gd name="connsiteX78" fmla="*/ 1419796 w 4263907"/>
              <a:gd name="connsiteY78" fmla="*/ 5194852 h 5764696"/>
              <a:gd name="connsiteX79" fmla="*/ 1353536 w 4263907"/>
              <a:gd name="connsiteY79" fmla="*/ 5128591 h 5764696"/>
              <a:gd name="connsiteX80" fmla="*/ 1287275 w 4263907"/>
              <a:gd name="connsiteY80" fmla="*/ 5088835 h 5764696"/>
              <a:gd name="connsiteX81" fmla="*/ 1101744 w 4263907"/>
              <a:gd name="connsiteY81" fmla="*/ 4890052 h 5764696"/>
              <a:gd name="connsiteX82" fmla="*/ 1075240 w 4263907"/>
              <a:gd name="connsiteY82" fmla="*/ 4823791 h 5764696"/>
              <a:gd name="connsiteX83" fmla="*/ 1008979 w 4263907"/>
              <a:gd name="connsiteY83" fmla="*/ 4744278 h 5764696"/>
              <a:gd name="connsiteX84" fmla="*/ 969223 w 4263907"/>
              <a:gd name="connsiteY84" fmla="*/ 4691270 h 5764696"/>
              <a:gd name="connsiteX85" fmla="*/ 929466 w 4263907"/>
              <a:gd name="connsiteY85" fmla="*/ 4651513 h 5764696"/>
              <a:gd name="connsiteX86" fmla="*/ 889710 w 4263907"/>
              <a:gd name="connsiteY86" fmla="*/ 4598504 h 5764696"/>
              <a:gd name="connsiteX87" fmla="*/ 823449 w 4263907"/>
              <a:gd name="connsiteY87" fmla="*/ 4492487 h 5764696"/>
              <a:gd name="connsiteX88" fmla="*/ 743936 w 4263907"/>
              <a:gd name="connsiteY88" fmla="*/ 4439478 h 5764696"/>
              <a:gd name="connsiteX89" fmla="*/ 478892 w 4263907"/>
              <a:gd name="connsiteY89" fmla="*/ 4015409 h 5764696"/>
              <a:gd name="connsiteX90" fmla="*/ 319866 w 4263907"/>
              <a:gd name="connsiteY90" fmla="*/ 3644348 h 5764696"/>
              <a:gd name="connsiteX91" fmla="*/ 293362 w 4263907"/>
              <a:gd name="connsiteY91" fmla="*/ 3498574 h 5764696"/>
              <a:gd name="connsiteX92" fmla="*/ 266857 w 4263907"/>
              <a:gd name="connsiteY92" fmla="*/ 3419061 h 5764696"/>
              <a:gd name="connsiteX93" fmla="*/ 253605 w 4263907"/>
              <a:gd name="connsiteY93" fmla="*/ 3366052 h 5764696"/>
              <a:gd name="connsiteX94" fmla="*/ 227101 w 4263907"/>
              <a:gd name="connsiteY94" fmla="*/ 3260035 h 5764696"/>
              <a:gd name="connsiteX95" fmla="*/ 200596 w 4263907"/>
              <a:gd name="connsiteY95" fmla="*/ 2968487 h 5764696"/>
              <a:gd name="connsiteX96" fmla="*/ 187344 w 4263907"/>
              <a:gd name="connsiteY96" fmla="*/ 2782957 h 5764696"/>
              <a:gd name="connsiteX97" fmla="*/ 174092 w 4263907"/>
              <a:gd name="connsiteY97" fmla="*/ 2623930 h 5764696"/>
              <a:gd name="connsiteX98" fmla="*/ 160840 w 4263907"/>
              <a:gd name="connsiteY98" fmla="*/ 2372139 h 5764696"/>
              <a:gd name="connsiteX99" fmla="*/ 134336 w 4263907"/>
              <a:gd name="connsiteY99" fmla="*/ 2027583 h 5764696"/>
              <a:gd name="connsiteX100" fmla="*/ 187344 w 4263907"/>
              <a:gd name="connsiteY100" fmla="*/ 887896 h 5764696"/>
              <a:gd name="connsiteX101" fmla="*/ 213849 w 4263907"/>
              <a:gd name="connsiteY101" fmla="*/ 848139 h 5764696"/>
              <a:gd name="connsiteX102" fmla="*/ 240353 w 4263907"/>
              <a:gd name="connsiteY102" fmla="*/ 556591 h 5764696"/>
              <a:gd name="connsiteX103" fmla="*/ 253605 w 4263907"/>
              <a:gd name="connsiteY103" fmla="*/ 516835 h 5764696"/>
              <a:gd name="connsiteX104" fmla="*/ 280110 w 4263907"/>
              <a:gd name="connsiteY104" fmla="*/ 490330 h 5764696"/>
              <a:gd name="connsiteX105" fmla="*/ 346370 w 4263907"/>
              <a:gd name="connsiteY105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043727 w 4263907"/>
              <a:gd name="connsiteY46" fmla="*/ 3511826 h 5764696"/>
              <a:gd name="connsiteX47" fmla="*/ 4017223 w 4263907"/>
              <a:gd name="connsiteY47" fmla="*/ 3604591 h 5764696"/>
              <a:gd name="connsiteX48" fmla="*/ 3990718 w 4263907"/>
              <a:gd name="connsiteY48" fmla="*/ 3697357 h 5764696"/>
              <a:gd name="connsiteX49" fmla="*/ 3990718 w 4263907"/>
              <a:gd name="connsiteY49" fmla="*/ 4174435 h 5764696"/>
              <a:gd name="connsiteX50" fmla="*/ 4017223 w 4263907"/>
              <a:gd name="connsiteY50" fmla="*/ 4267200 h 5764696"/>
              <a:gd name="connsiteX51" fmla="*/ 4043727 w 4263907"/>
              <a:gd name="connsiteY51" fmla="*/ 4373217 h 5764696"/>
              <a:gd name="connsiteX52" fmla="*/ 4056979 w 4263907"/>
              <a:gd name="connsiteY52" fmla="*/ 4479235 h 5764696"/>
              <a:gd name="connsiteX53" fmla="*/ 4083483 w 4263907"/>
              <a:gd name="connsiteY53" fmla="*/ 4572000 h 5764696"/>
              <a:gd name="connsiteX54" fmla="*/ 4070231 w 4263907"/>
              <a:gd name="connsiteY54" fmla="*/ 4744278 h 5764696"/>
              <a:gd name="connsiteX55" fmla="*/ 4030475 w 4263907"/>
              <a:gd name="connsiteY55" fmla="*/ 4810539 h 5764696"/>
              <a:gd name="connsiteX56" fmla="*/ 3990718 w 4263907"/>
              <a:gd name="connsiteY56" fmla="*/ 4890052 h 5764696"/>
              <a:gd name="connsiteX57" fmla="*/ 3911205 w 4263907"/>
              <a:gd name="connsiteY57" fmla="*/ 5102087 h 5764696"/>
              <a:gd name="connsiteX58" fmla="*/ 3871449 w 4263907"/>
              <a:gd name="connsiteY58" fmla="*/ 5287617 h 5764696"/>
              <a:gd name="connsiteX59" fmla="*/ 3844944 w 4263907"/>
              <a:gd name="connsiteY59" fmla="*/ 5367130 h 5764696"/>
              <a:gd name="connsiteX60" fmla="*/ 3818440 w 4263907"/>
              <a:gd name="connsiteY60" fmla="*/ 5473148 h 5764696"/>
              <a:gd name="connsiteX61" fmla="*/ 3791936 w 4263907"/>
              <a:gd name="connsiteY61" fmla="*/ 5512904 h 5764696"/>
              <a:gd name="connsiteX62" fmla="*/ 3778683 w 4263907"/>
              <a:gd name="connsiteY62" fmla="*/ 5552661 h 5764696"/>
              <a:gd name="connsiteX63" fmla="*/ 3712423 w 4263907"/>
              <a:gd name="connsiteY63" fmla="*/ 5618922 h 5764696"/>
              <a:gd name="connsiteX64" fmla="*/ 3619657 w 4263907"/>
              <a:gd name="connsiteY64" fmla="*/ 5645426 h 5764696"/>
              <a:gd name="connsiteX65" fmla="*/ 3540144 w 4263907"/>
              <a:gd name="connsiteY65" fmla="*/ 5671930 h 5764696"/>
              <a:gd name="connsiteX66" fmla="*/ 3420875 w 4263907"/>
              <a:gd name="connsiteY66" fmla="*/ 5724939 h 5764696"/>
              <a:gd name="connsiteX67" fmla="*/ 3261849 w 4263907"/>
              <a:gd name="connsiteY67" fmla="*/ 5764696 h 5764696"/>
              <a:gd name="connsiteX68" fmla="*/ 2758266 w 4263907"/>
              <a:gd name="connsiteY68" fmla="*/ 5751443 h 5764696"/>
              <a:gd name="connsiteX69" fmla="*/ 2718510 w 4263907"/>
              <a:gd name="connsiteY69" fmla="*/ 5724939 h 5764696"/>
              <a:gd name="connsiteX70" fmla="*/ 2479970 w 4263907"/>
              <a:gd name="connsiteY70" fmla="*/ 5711687 h 5764696"/>
              <a:gd name="connsiteX71" fmla="*/ 2347449 w 4263907"/>
              <a:gd name="connsiteY71" fmla="*/ 5632174 h 5764696"/>
              <a:gd name="connsiteX72" fmla="*/ 2201675 w 4263907"/>
              <a:gd name="connsiteY72" fmla="*/ 5579165 h 5764696"/>
              <a:gd name="connsiteX73" fmla="*/ 2069153 w 4263907"/>
              <a:gd name="connsiteY73" fmla="*/ 5486400 h 5764696"/>
              <a:gd name="connsiteX74" fmla="*/ 1817362 w 4263907"/>
              <a:gd name="connsiteY74" fmla="*/ 5367130 h 5764696"/>
              <a:gd name="connsiteX75" fmla="*/ 1698092 w 4263907"/>
              <a:gd name="connsiteY75" fmla="*/ 5340626 h 5764696"/>
              <a:gd name="connsiteX76" fmla="*/ 1472805 w 4263907"/>
              <a:gd name="connsiteY76" fmla="*/ 5221357 h 5764696"/>
              <a:gd name="connsiteX77" fmla="*/ 1419796 w 4263907"/>
              <a:gd name="connsiteY77" fmla="*/ 5194852 h 5764696"/>
              <a:gd name="connsiteX78" fmla="*/ 1353536 w 4263907"/>
              <a:gd name="connsiteY78" fmla="*/ 5128591 h 5764696"/>
              <a:gd name="connsiteX79" fmla="*/ 1287275 w 4263907"/>
              <a:gd name="connsiteY79" fmla="*/ 5088835 h 5764696"/>
              <a:gd name="connsiteX80" fmla="*/ 1101744 w 4263907"/>
              <a:gd name="connsiteY80" fmla="*/ 4890052 h 5764696"/>
              <a:gd name="connsiteX81" fmla="*/ 1075240 w 4263907"/>
              <a:gd name="connsiteY81" fmla="*/ 4823791 h 5764696"/>
              <a:gd name="connsiteX82" fmla="*/ 1008979 w 4263907"/>
              <a:gd name="connsiteY82" fmla="*/ 4744278 h 5764696"/>
              <a:gd name="connsiteX83" fmla="*/ 969223 w 4263907"/>
              <a:gd name="connsiteY83" fmla="*/ 4691270 h 5764696"/>
              <a:gd name="connsiteX84" fmla="*/ 929466 w 4263907"/>
              <a:gd name="connsiteY84" fmla="*/ 4651513 h 5764696"/>
              <a:gd name="connsiteX85" fmla="*/ 889710 w 4263907"/>
              <a:gd name="connsiteY85" fmla="*/ 4598504 h 5764696"/>
              <a:gd name="connsiteX86" fmla="*/ 823449 w 4263907"/>
              <a:gd name="connsiteY86" fmla="*/ 4492487 h 5764696"/>
              <a:gd name="connsiteX87" fmla="*/ 743936 w 4263907"/>
              <a:gd name="connsiteY87" fmla="*/ 4439478 h 5764696"/>
              <a:gd name="connsiteX88" fmla="*/ 478892 w 4263907"/>
              <a:gd name="connsiteY88" fmla="*/ 4015409 h 5764696"/>
              <a:gd name="connsiteX89" fmla="*/ 319866 w 4263907"/>
              <a:gd name="connsiteY89" fmla="*/ 3644348 h 5764696"/>
              <a:gd name="connsiteX90" fmla="*/ 293362 w 4263907"/>
              <a:gd name="connsiteY90" fmla="*/ 3498574 h 5764696"/>
              <a:gd name="connsiteX91" fmla="*/ 266857 w 4263907"/>
              <a:gd name="connsiteY91" fmla="*/ 3419061 h 5764696"/>
              <a:gd name="connsiteX92" fmla="*/ 253605 w 4263907"/>
              <a:gd name="connsiteY92" fmla="*/ 3366052 h 5764696"/>
              <a:gd name="connsiteX93" fmla="*/ 227101 w 4263907"/>
              <a:gd name="connsiteY93" fmla="*/ 3260035 h 5764696"/>
              <a:gd name="connsiteX94" fmla="*/ 200596 w 4263907"/>
              <a:gd name="connsiteY94" fmla="*/ 2968487 h 5764696"/>
              <a:gd name="connsiteX95" fmla="*/ 187344 w 4263907"/>
              <a:gd name="connsiteY95" fmla="*/ 2782957 h 5764696"/>
              <a:gd name="connsiteX96" fmla="*/ 174092 w 4263907"/>
              <a:gd name="connsiteY96" fmla="*/ 2623930 h 5764696"/>
              <a:gd name="connsiteX97" fmla="*/ 160840 w 4263907"/>
              <a:gd name="connsiteY97" fmla="*/ 2372139 h 5764696"/>
              <a:gd name="connsiteX98" fmla="*/ 134336 w 4263907"/>
              <a:gd name="connsiteY98" fmla="*/ 2027583 h 5764696"/>
              <a:gd name="connsiteX99" fmla="*/ 187344 w 4263907"/>
              <a:gd name="connsiteY99" fmla="*/ 887896 h 5764696"/>
              <a:gd name="connsiteX100" fmla="*/ 213849 w 4263907"/>
              <a:gd name="connsiteY100" fmla="*/ 848139 h 5764696"/>
              <a:gd name="connsiteX101" fmla="*/ 240353 w 4263907"/>
              <a:gd name="connsiteY101" fmla="*/ 556591 h 5764696"/>
              <a:gd name="connsiteX102" fmla="*/ 253605 w 4263907"/>
              <a:gd name="connsiteY102" fmla="*/ 516835 h 5764696"/>
              <a:gd name="connsiteX103" fmla="*/ 280110 w 4263907"/>
              <a:gd name="connsiteY103" fmla="*/ 490330 h 5764696"/>
              <a:gd name="connsiteX104" fmla="*/ 346370 w 4263907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91000 w 4216005"/>
              <a:gd name="connsiteY41" fmla="*/ 2819400 h 5764696"/>
              <a:gd name="connsiteX42" fmla="*/ 4191001 w 4216005"/>
              <a:gd name="connsiteY42" fmla="*/ 30480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30480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29718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28956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13849 w 4216005"/>
              <a:gd name="connsiteY99" fmla="*/ 848139 h 5764696"/>
              <a:gd name="connsiteX100" fmla="*/ 240353 w 4216005"/>
              <a:gd name="connsiteY100" fmla="*/ 556591 h 5764696"/>
              <a:gd name="connsiteX101" fmla="*/ 253605 w 4216005"/>
              <a:gd name="connsiteY101" fmla="*/ 516835 h 5764696"/>
              <a:gd name="connsiteX102" fmla="*/ 280110 w 4216005"/>
              <a:gd name="connsiteY102" fmla="*/ 490330 h 5764696"/>
              <a:gd name="connsiteX103" fmla="*/ 346370 w 4216005"/>
              <a:gd name="connsiteY103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13849 w 4216005"/>
              <a:gd name="connsiteY99" fmla="*/ 848139 h 5764696"/>
              <a:gd name="connsiteX100" fmla="*/ 240353 w 4216005"/>
              <a:gd name="connsiteY100" fmla="*/ 556591 h 5764696"/>
              <a:gd name="connsiteX101" fmla="*/ 253605 w 4216005"/>
              <a:gd name="connsiteY101" fmla="*/ 516835 h 5764696"/>
              <a:gd name="connsiteX102" fmla="*/ 346370 w 4216005"/>
              <a:gd name="connsiteY102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40353 w 4216005"/>
              <a:gd name="connsiteY99" fmla="*/ 556591 h 5764696"/>
              <a:gd name="connsiteX100" fmla="*/ 253605 w 4216005"/>
              <a:gd name="connsiteY100" fmla="*/ 516835 h 5764696"/>
              <a:gd name="connsiteX101" fmla="*/ 346370 w 4216005"/>
              <a:gd name="connsiteY101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40353 w 4216005"/>
              <a:gd name="connsiteY99" fmla="*/ 556591 h 5764696"/>
              <a:gd name="connsiteX100" fmla="*/ 346370 w 4216005"/>
              <a:gd name="connsiteY100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690927 w 4216005"/>
              <a:gd name="connsiteY3" fmla="*/ 212035 h 5764696"/>
              <a:gd name="connsiteX4" fmla="*/ 849953 w 4216005"/>
              <a:gd name="connsiteY4" fmla="*/ 172278 h 5764696"/>
              <a:gd name="connsiteX5" fmla="*/ 1114996 w 4216005"/>
              <a:gd name="connsiteY5" fmla="*/ 119270 h 5764696"/>
              <a:gd name="connsiteX6" fmla="*/ 1247518 w 4216005"/>
              <a:gd name="connsiteY6" fmla="*/ 106017 h 5764696"/>
              <a:gd name="connsiteX7" fmla="*/ 1857118 w 4216005"/>
              <a:gd name="connsiteY7" fmla="*/ 119270 h 5764696"/>
              <a:gd name="connsiteX8" fmla="*/ 2016144 w 4216005"/>
              <a:gd name="connsiteY8" fmla="*/ 132522 h 5764696"/>
              <a:gd name="connsiteX9" fmla="*/ 2069153 w 4216005"/>
              <a:gd name="connsiteY9" fmla="*/ 159026 h 5764696"/>
              <a:gd name="connsiteX10" fmla="*/ 2426962 w 4216005"/>
              <a:gd name="connsiteY10" fmla="*/ 145774 h 5764696"/>
              <a:gd name="connsiteX11" fmla="*/ 2546231 w 4216005"/>
              <a:gd name="connsiteY11" fmla="*/ 106017 h 5764696"/>
              <a:gd name="connsiteX12" fmla="*/ 2652249 w 4216005"/>
              <a:gd name="connsiteY12" fmla="*/ 79513 h 5764696"/>
              <a:gd name="connsiteX13" fmla="*/ 2692005 w 4216005"/>
              <a:gd name="connsiteY13" fmla="*/ 53009 h 5764696"/>
              <a:gd name="connsiteX14" fmla="*/ 2798023 w 4216005"/>
              <a:gd name="connsiteY14" fmla="*/ 26504 h 5764696"/>
              <a:gd name="connsiteX15" fmla="*/ 2837779 w 4216005"/>
              <a:gd name="connsiteY15" fmla="*/ 13252 h 5764696"/>
              <a:gd name="connsiteX16" fmla="*/ 3195588 w 4216005"/>
              <a:gd name="connsiteY16" fmla="*/ 0 h 5764696"/>
              <a:gd name="connsiteX17" fmla="*/ 3553396 w 4216005"/>
              <a:gd name="connsiteY17" fmla="*/ 39757 h 5764696"/>
              <a:gd name="connsiteX18" fmla="*/ 3606405 w 4216005"/>
              <a:gd name="connsiteY18" fmla="*/ 53009 h 5764696"/>
              <a:gd name="connsiteX19" fmla="*/ 3752179 w 4216005"/>
              <a:gd name="connsiteY19" fmla="*/ 159026 h 5764696"/>
              <a:gd name="connsiteX20" fmla="*/ 3844944 w 4216005"/>
              <a:gd name="connsiteY20" fmla="*/ 185530 h 5764696"/>
              <a:gd name="connsiteX21" fmla="*/ 3911205 w 4216005"/>
              <a:gd name="connsiteY21" fmla="*/ 251791 h 5764696"/>
              <a:gd name="connsiteX22" fmla="*/ 3990718 w 4216005"/>
              <a:gd name="connsiteY22" fmla="*/ 344557 h 5764696"/>
              <a:gd name="connsiteX23" fmla="*/ 4043727 w 4216005"/>
              <a:gd name="connsiteY23" fmla="*/ 463826 h 5764696"/>
              <a:gd name="connsiteX24" fmla="*/ 4083483 w 4216005"/>
              <a:gd name="connsiteY24" fmla="*/ 583096 h 5764696"/>
              <a:gd name="connsiteX25" fmla="*/ 4096736 w 4216005"/>
              <a:gd name="connsiteY25" fmla="*/ 662609 h 5764696"/>
              <a:gd name="connsiteX26" fmla="*/ 4136492 w 4216005"/>
              <a:gd name="connsiteY26" fmla="*/ 834887 h 5764696"/>
              <a:gd name="connsiteX27" fmla="*/ 4123240 w 4216005"/>
              <a:gd name="connsiteY27" fmla="*/ 901148 h 5764696"/>
              <a:gd name="connsiteX28" fmla="*/ 4038600 w 4216005"/>
              <a:gd name="connsiteY28" fmla="*/ 1066800 h 5764696"/>
              <a:gd name="connsiteX29" fmla="*/ 3886200 w 4216005"/>
              <a:gd name="connsiteY29" fmla="*/ 1219200 h 5764696"/>
              <a:gd name="connsiteX30" fmla="*/ 3733800 w 4216005"/>
              <a:gd name="connsiteY30" fmla="*/ 1295400 h 5764696"/>
              <a:gd name="connsiteX31" fmla="*/ 3581400 w 4216005"/>
              <a:gd name="connsiteY31" fmla="*/ 1447800 h 5764696"/>
              <a:gd name="connsiteX32" fmla="*/ 3505200 w 4216005"/>
              <a:gd name="connsiteY32" fmla="*/ 1600200 h 5764696"/>
              <a:gd name="connsiteX33" fmla="*/ 3429000 w 4216005"/>
              <a:gd name="connsiteY33" fmla="*/ 1752600 h 5764696"/>
              <a:gd name="connsiteX34" fmla="*/ 3429001 w 4216005"/>
              <a:gd name="connsiteY34" fmla="*/ 1981200 h 5764696"/>
              <a:gd name="connsiteX35" fmla="*/ 3581400 w 4216005"/>
              <a:gd name="connsiteY35" fmla="*/ 2209800 h 5764696"/>
              <a:gd name="connsiteX36" fmla="*/ 3733800 w 4216005"/>
              <a:gd name="connsiteY36" fmla="*/ 2362200 h 5764696"/>
              <a:gd name="connsiteX37" fmla="*/ 3886201 w 4216005"/>
              <a:gd name="connsiteY37" fmla="*/ 2438400 h 5764696"/>
              <a:gd name="connsiteX38" fmla="*/ 4038601 w 4216005"/>
              <a:gd name="connsiteY38" fmla="*/ 2590800 h 5764696"/>
              <a:gd name="connsiteX39" fmla="*/ 4114801 w 4216005"/>
              <a:gd name="connsiteY39" fmla="*/ 2743200 h 5764696"/>
              <a:gd name="connsiteX40" fmla="*/ 4191001 w 4216005"/>
              <a:gd name="connsiteY40" fmla="*/ 2895600 h 5764696"/>
              <a:gd name="connsiteX41" fmla="*/ 4202753 w 4216005"/>
              <a:gd name="connsiteY41" fmla="*/ 3101009 h 5764696"/>
              <a:gd name="connsiteX42" fmla="*/ 4176249 w 4216005"/>
              <a:gd name="connsiteY42" fmla="*/ 3180522 h 5764696"/>
              <a:gd name="connsiteX43" fmla="*/ 4123240 w 4216005"/>
              <a:gd name="connsiteY43" fmla="*/ 3313043 h 5764696"/>
              <a:gd name="connsiteX44" fmla="*/ 4043727 w 4216005"/>
              <a:gd name="connsiteY44" fmla="*/ 3511826 h 5764696"/>
              <a:gd name="connsiteX45" fmla="*/ 4017223 w 4216005"/>
              <a:gd name="connsiteY45" fmla="*/ 3604591 h 5764696"/>
              <a:gd name="connsiteX46" fmla="*/ 3990718 w 4216005"/>
              <a:gd name="connsiteY46" fmla="*/ 3697357 h 5764696"/>
              <a:gd name="connsiteX47" fmla="*/ 3990718 w 4216005"/>
              <a:gd name="connsiteY47" fmla="*/ 4174435 h 5764696"/>
              <a:gd name="connsiteX48" fmla="*/ 4017223 w 4216005"/>
              <a:gd name="connsiteY48" fmla="*/ 4267200 h 5764696"/>
              <a:gd name="connsiteX49" fmla="*/ 4043727 w 4216005"/>
              <a:gd name="connsiteY49" fmla="*/ 4373217 h 5764696"/>
              <a:gd name="connsiteX50" fmla="*/ 4056979 w 4216005"/>
              <a:gd name="connsiteY50" fmla="*/ 4479235 h 5764696"/>
              <a:gd name="connsiteX51" fmla="*/ 4083483 w 4216005"/>
              <a:gd name="connsiteY51" fmla="*/ 4572000 h 5764696"/>
              <a:gd name="connsiteX52" fmla="*/ 4070231 w 4216005"/>
              <a:gd name="connsiteY52" fmla="*/ 4744278 h 5764696"/>
              <a:gd name="connsiteX53" fmla="*/ 4030475 w 4216005"/>
              <a:gd name="connsiteY53" fmla="*/ 4810539 h 5764696"/>
              <a:gd name="connsiteX54" fmla="*/ 3990718 w 4216005"/>
              <a:gd name="connsiteY54" fmla="*/ 4890052 h 5764696"/>
              <a:gd name="connsiteX55" fmla="*/ 3911205 w 4216005"/>
              <a:gd name="connsiteY55" fmla="*/ 5102087 h 5764696"/>
              <a:gd name="connsiteX56" fmla="*/ 3871449 w 4216005"/>
              <a:gd name="connsiteY56" fmla="*/ 5287617 h 5764696"/>
              <a:gd name="connsiteX57" fmla="*/ 3844944 w 4216005"/>
              <a:gd name="connsiteY57" fmla="*/ 5367130 h 5764696"/>
              <a:gd name="connsiteX58" fmla="*/ 3818440 w 4216005"/>
              <a:gd name="connsiteY58" fmla="*/ 5473148 h 5764696"/>
              <a:gd name="connsiteX59" fmla="*/ 3791936 w 4216005"/>
              <a:gd name="connsiteY59" fmla="*/ 5512904 h 5764696"/>
              <a:gd name="connsiteX60" fmla="*/ 3778683 w 4216005"/>
              <a:gd name="connsiteY60" fmla="*/ 5552661 h 5764696"/>
              <a:gd name="connsiteX61" fmla="*/ 3712423 w 4216005"/>
              <a:gd name="connsiteY61" fmla="*/ 5618922 h 5764696"/>
              <a:gd name="connsiteX62" fmla="*/ 3619657 w 4216005"/>
              <a:gd name="connsiteY62" fmla="*/ 5645426 h 5764696"/>
              <a:gd name="connsiteX63" fmla="*/ 3540144 w 4216005"/>
              <a:gd name="connsiteY63" fmla="*/ 5671930 h 5764696"/>
              <a:gd name="connsiteX64" fmla="*/ 3420875 w 4216005"/>
              <a:gd name="connsiteY64" fmla="*/ 5724939 h 5764696"/>
              <a:gd name="connsiteX65" fmla="*/ 3261849 w 4216005"/>
              <a:gd name="connsiteY65" fmla="*/ 5764696 h 5764696"/>
              <a:gd name="connsiteX66" fmla="*/ 2758266 w 4216005"/>
              <a:gd name="connsiteY66" fmla="*/ 5751443 h 5764696"/>
              <a:gd name="connsiteX67" fmla="*/ 2718510 w 4216005"/>
              <a:gd name="connsiteY67" fmla="*/ 5724939 h 5764696"/>
              <a:gd name="connsiteX68" fmla="*/ 2479970 w 4216005"/>
              <a:gd name="connsiteY68" fmla="*/ 5711687 h 5764696"/>
              <a:gd name="connsiteX69" fmla="*/ 2347449 w 4216005"/>
              <a:gd name="connsiteY69" fmla="*/ 5632174 h 5764696"/>
              <a:gd name="connsiteX70" fmla="*/ 2201675 w 4216005"/>
              <a:gd name="connsiteY70" fmla="*/ 5579165 h 5764696"/>
              <a:gd name="connsiteX71" fmla="*/ 2069153 w 4216005"/>
              <a:gd name="connsiteY71" fmla="*/ 5486400 h 5764696"/>
              <a:gd name="connsiteX72" fmla="*/ 1817362 w 4216005"/>
              <a:gd name="connsiteY72" fmla="*/ 5367130 h 5764696"/>
              <a:gd name="connsiteX73" fmla="*/ 1698092 w 4216005"/>
              <a:gd name="connsiteY73" fmla="*/ 5340626 h 5764696"/>
              <a:gd name="connsiteX74" fmla="*/ 1472805 w 4216005"/>
              <a:gd name="connsiteY74" fmla="*/ 5221357 h 5764696"/>
              <a:gd name="connsiteX75" fmla="*/ 1419796 w 4216005"/>
              <a:gd name="connsiteY75" fmla="*/ 5194852 h 5764696"/>
              <a:gd name="connsiteX76" fmla="*/ 1353536 w 4216005"/>
              <a:gd name="connsiteY76" fmla="*/ 5128591 h 5764696"/>
              <a:gd name="connsiteX77" fmla="*/ 1287275 w 4216005"/>
              <a:gd name="connsiteY77" fmla="*/ 5088835 h 5764696"/>
              <a:gd name="connsiteX78" fmla="*/ 1101744 w 4216005"/>
              <a:gd name="connsiteY78" fmla="*/ 4890052 h 5764696"/>
              <a:gd name="connsiteX79" fmla="*/ 1075240 w 4216005"/>
              <a:gd name="connsiteY79" fmla="*/ 4823791 h 5764696"/>
              <a:gd name="connsiteX80" fmla="*/ 1008979 w 4216005"/>
              <a:gd name="connsiteY80" fmla="*/ 4744278 h 5764696"/>
              <a:gd name="connsiteX81" fmla="*/ 969223 w 4216005"/>
              <a:gd name="connsiteY81" fmla="*/ 4691270 h 5764696"/>
              <a:gd name="connsiteX82" fmla="*/ 929466 w 4216005"/>
              <a:gd name="connsiteY82" fmla="*/ 4651513 h 5764696"/>
              <a:gd name="connsiteX83" fmla="*/ 889710 w 4216005"/>
              <a:gd name="connsiteY83" fmla="*/ 4598504 h 5764696"/>
              <a:gd name="connsiteX84" fmla="*/ 823449 w 4216005"/>
              <a:gd name="connsiteY84" fmla="*/ 4492487 h 5764696"/>
              <a:gd name="connsiteX85" fmla="*/ 743936 w 4216005"/>
              <a:gd name="connsiteY85" fmla="*/ 4439478 h 5764696"/>
              <a:gd name="connsiteX86" fmla="*/ 478892 w 4216005"/>
              <a:gd name="connsiteY86" fmla="*/ 4015409 h 5764696"/>
              <a:gd name="connsiteX87" fmla="*/ 319866 w 4216005"/>
              <a:gd name="connsiteY87" fmla="*/ 3644348 h 5764696"/>
              <a:gd name="connsiteX88" fmla="*/ 293362 w 4216005"/>
              <a:gd name="connsiteY88" fmla="*/ 3498574 h 5764696"/>
              <a:gd name="connsiteX89" fmla="*/ 266857 w 4216005"/>
              <a:gd name="connsiteY89" fmla="*/ 3419061 h 5764696"/>
              <a:gd name="connsiteX90" fmla="*/ 253605 w 4216005"/>
              <a:gd name="connsiteY90" fmla="*/ 3366052 h 5764696"/>
              <a:gd name="connsiteX91" fmla="*/ 227101 w 4216005"/>
              <a:gd name="connsiteY91" fmla="*/ 3260035 h 5764696"/>
              <a:gd name="connsiteX92" fmla="*/ 200596 w 4216005"/>
              <a:gd name="connsiteY92" fmla="*/ 2968487 h 5764696"/>
              <a:gd name="connsiteX93" fmla="*/ 187344 w 4216005"/>
              <a:gd name="connsiteY93" fmla="*/ 2782957 h 5764696"/>
              <a:gd name="connsiteX94" fmla="*/ 174092 w 4216005"/>
              <a:gd name="connsiteY94" fmla="*/ 2623930 h 5764696"/>
              <a:gd name="connsiteX95" fmla="*/ 160840 w 4216005"/>
              <a:gd name="connsiteY95" fmla="*/ 2372139 h 5764696"/>
              <a:gd name="connsiteX96" fmla="*/ 134336 w 4216005"/>
              <a:gd name="connsiteY96" fmla="*/ 2027583 h 5764696"/>
              <a:gd name="connsiteX97" fmla="*/ 187344 w 4216005"/>
              <a:gd name="connsiteY97" fmla="*/ 887896 h 5764696"/>
              <a:gd name="connsiteX98" fmla="*/ 240353 w 4216005"/>
              <a:gd name="connsiteY98" fmla="*/ 556591 h 5764696"/>
              <a:gd name="connsiteX99" fmla="*/ 346370 w 4216005"/>
              <a:gd name="connsiteY99" fmla="*/ 397565 h 5764696"/>
              <a:gd name="connsiteX0" fmla="*/ 240353 w 4216005"/>
              <a:gd name="connsiteY0" fmla="*/ 556591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690927 w 4216005"/>
              <a:gd name="connsiteY3" fmla="*/ 212035 h 5764696"/>
              <a:gd name="connsiteX4" fmla="*/ 849953 w 4216005"/>
              <a:gd name="connsiteY4" fmla="*/ 172278 h 5764696"/>
              <a:gd name="connsiteX5" fmla="*/ 1114996 w 4216005"/>
              <a:gd name="connsiteY5" fmla="*/ 119270 h 5764696"/>
              <a:gd name="connsiteX6" fmla="*/ 1247518 w 4216005"/>
              <a:gd name="connsiteY6" fmla="*/ 106017 h 5764696"/>
              <a:gd name="connsiteX7" fmla="*/ 1857118 w 4216005"/>
              <a:gd name="connsiteY7" fmla="*/ 119270 h 5764696"/>
              <a:gd name="connsiteX8" fmla="*/ 2016144 w 4216005"/>
              <a:gd name="connsiteY8" fmla="*/ 132522 h 5764696"/>
              <a:gd name="connsiteX9" fmla="*/ 2069153 w 4216005"/>
              <a:gd name="connsiteY9" fmla="*/ 159026 h 5764696"/>
              <a:gd name="connsiteX10" fmla="*/ 2426962 w 4216005"/>
              <a:gd name="connsiteY10" fmla="*/ 145774 h 5764696"/>
              <a:gd name="connsiteX11" fmla="*/ 2546231 w 4216005"/>
              <a:gd name="connsiteY11" fmla="*/ 106017 h 5764696"/>
              <a:gd name="connsiteX12" fmla="*/ 2652249 w 4216005"/>
              <a:gd name="connsiteY12" fmla="*/ 79513 h 5764696"/>
              <a:gd name="connsiteX13" fmla="*/ 2692005 w 4216005"/>
              <a:gd name="connsiteY13" fmla="*/ 53009 h 5764696"/>
              <a:gd name="connsiteX14" fmla="*/ 2798023 w 4216005"/>
              <a:gd name="connsiteY14" fmla="*/ 26504 h 5764696"/>
              <a:gd name="connsiteX15" fmla="*/ 2837779 w 4216005"/>
              <a:gd name="connsiteY15" fmla="*/ 13252 h 5764696"/>
              <a:gd name="connsiteX16" fmla="*/ 3195588 w 4216005"/>
              <a:gd name="connsiteY16" fmla="*/ 0 h 5764696"/>
              <a:gd name="connsiteX17" fmla="*/ 3553396 w 4216005"/>
              <a:gd name="connsiteY17" fmla="*/ 39757 h 5764696"/>
              <a:gd name="connsiteX18" fmla="*/ 3606405 w 4216005"/>
              <a:gd name="connsiteY18" fmla="*/ 53009 h 5764696"/>
              <a:gd name="connsiteX19" fmla="*/ 3752179 w 4216005"/>
              <a:gd name="connsiteY19" fmla="*/ 159026 h 5764696"/>
              <a:gd name="connsiteX20" fmla="*/ 3844944 w 4216005"/>
              <a:gd name="connsiteY20" fmla="*/ 185530 h 5764696"/>
              <a:gd name="connsiteX21" fmla="*/ 3911205 w 4216005"/>
              <a:gd name="connsiteY21" fmla="*/ 251791 h 5764696"/>
              <a:gd name="connsiteX22" fmla="*/ 3990718 w 4216005"/>
              <a:gd name="connsiteY22" fmla="*/ 344557 h 5764696"/>
              <a:gd name="connsiteX23" fmla="*/ 4043727 w 4216005"/>
              <a:gd name="connsiteY23" fmla="*/ 463826 h 5764696"/>
              <a:gd name="connsiteX24" fmla="*/ 4083483 w 4216005"/>
              <a:gd name="connsiteY24" fmla="*/ 583096 h 5764696"/>
              <a:gd name="connsiteX25" fmla="*/ 4096736 w 4216005"/>
              <a:gd name="connsiteY25" fmla="*/ 662609 h 5764696"/>
              <a:gd name="connsiteX26" fmla="*/ 4136492 w 4216005"/>
              <a:gd name="connsiteY26" fmla="*/ 834887 h 5764696"/>
              <a:gd name="connsiteX27" fmla="*/ 4123240 w 4216005"/>
              <a:gd name="connsiteY27" fmla="*/ 901148 h 5764696"/>
              <a:gd name="connsiteX28" fmla="*/ 4038600 w 4216005"/>
              <a:gd name="connsiteY28" fmla="*/ 1066800 h 5764696"/>
              <a:gd name="connsiteX29" fmla="*/ 3886200 w 4216005"/>
              <a:gd name="connsiteY29" fmla="*/ 1219200 h 5764696"/>
              <a:gd name="connsiteX30" fmla="*/ 3733800 w 4216005"/>
              <a:gd name="connsiteY30" fmla="*/ 1295400 h 5764696"/>
              <a:gd name="connsiteX31" fmla="*/ 3581400 w 4216005"/>
              <a:gd name="connsiteY31" fmla="*/ 1447800 h 5764696"/>
              <a:gd name="connsiteX32" fmla="*/ 3505200 w 4216005"/>
              <a:gd name="connsiteY32" fmla="*/ 1600200 h 5764696"/>
              <a:gd name="connsiteX33" fmla="*/ 3429000 w 4216005"/>
              <a:gd name="connsiteY33" fmla="*/ 1752600 h 5764696"/>
              <a:gd name="connsiteX34" fmla="*/ 3429001 w 4216005"/>
              <a:gd name="connsiteY34" fmla="*/ 1981200 h 5764696"/>
              <a:gd name="connsiteX35" fmla="*/ 3581400 w 4216005"/>
              <a:gd name="connsiteY35" fmla="*/ 2209800 h 5764696"/>
              <a:gd name="connsiteX36" fmla="*/ 3733800 w 4216005"/>
              <a:gd name="connsiteY36" fmla="*/ 2362200 h 5764696"/>
              <a:gd name="connsiteX37" fmla="*/ 3886201 w 4216005"/>
              <a:gd name="connsiteY37" fmla="*/ 2438400 h 5764696"/>
              <a:gd name="connsiteX38" fmla="*/ 4038601 w 4216005"/>
              <a:gd name="connsiteY38" fmla="*/ 2590800 h 5764696"/>
              <a:gd name="connsiteX39" fmla="*/ 4114801 w 4216005"/>
              <a:gd name="connsiteY39" fmla="*/ 2743200 h 5764696"/>
              <a:gd name="connsiteX40" fmla="*/ 4191001 w 4216005"/>
              <a:gd name="connsiteY40" fmla="*/ 2895600 h 5764696"/>
              <a:gd name="connsiteX41" fmla="*/ 4202753 w 4216005"/>
              <a:gd name="connsiteY41" fmla="*/ 3101009 h 5764696"/>
              <a:gd name="connsiteX42" fmla="*/ 4176249 w 4216005"/>
              <a:gd name="connsiteY42" fmla="*/ 3180522 h 5764696"/>
              <a:gd name="connsiteX43" fmla="*/ 4123240 w 4216005"/>
              <a:gd name="connsiteY43" fmla="*/ 3313043 h 5764696"/>
              <a:gd name="connsiteX44" fmla="*/ 4043727 w 4216005"/>
              <a:gd name="connsiteY44" fmla="*/ 3511826 h 5764696"/>
              <a:gd name="connsiteX45" fmla="*/ 4017223 w 4216005"/>
              <a:gd name="connsiteY45" fmla="*/ 3604591 h 5764696"/>
              <a:gd name="connsiteX46" fmla="*/ 3990718 w 4216005"/>
              <a:gd name="connsiteY46" fmla="*/ 3697357 h 5764696"/>
              <a:gd name="connsiteX47" fmla="*/ 3990718 w 4216005"/>
              <a:gd name="connsiteY47" fmla="*/ 4174435 h 5764696"/>
              <a:gd name="connsiteX48" fmla="*/ 4017223 w 4216005"/>
              <a:gd name="connsiteY48" fmla="*/ 4267200 h 5764696"/>
              <a:gd name="connsiteX49" fmla="*/ 4043727 w 4216005"/>
              <a:gd name="connsiteY49" fmla="*/ 4373217 h 5764696"/>
              <a:gd name="connsiteX50" fmla="*/ 4056979 w 4216005"/>
              <a:gd name="connsiteY50" fmla="*/ 4479235 h 5764696"/>
              <a:gd name="connsiteX51" fmla="*/ 4083483 w 4216005"/>
              <a:gd name="connsiteY51" fmla="*/ 4572000 h 5764696"/>
              <a:gd name="connsiteX52" fmla="*/ 4070231 w 4216005"/>
              <a:gd name="connsiteY52" fmla="*/ 4744278 h 5764696"/>
              <a:gd name="connsiteX53" fmla="*/ 4030475 w 4216005"/>
              <a:gd name="connsiteY53" fmla="*/ 4810539 h 5764696"/>
              <a:gd name="connsiteX54" fmla="*/ 3990718 w 4216005"/>
              <a:gd name="connsiteY54" fmla="*/ 4890052 h 5764696"/>
              <a:gd name="connsiteX55" fmla="*/ 3911205 w 4216005"/>
              <a:gd name="connsiteY55" fmla="*/ 5102087 h 5764696"/>
              <a:gd name="connsiteX56" fmla="*/ 3871449 w 4216005"/>
              <a:gd name="connsiteY56" fmla="*/ 5287617 h 5764696"/>
              <a:gd name="connsiteX57" fmla="*/ 3844944 w 4216005"/>
              <a:gd name="connsiteY57" fmla="*/ 5367130 h 5764696"/>
              <a:gd name="connsiteX58" fmla="*/ 3818440 w 4216005"/>
              <a:gd name="connsiteY58" fmla="*/ 5473148 h 5764696"/>
              <a:gd name="connsiteX59" fmla="*/ 3791936 w 4216005"/>
              <a:gd name="connsiteY59" fmla="*/ 5512904 h 5764696"/>
              <a:gd name="connsiteX60" fmla="*/ 3778683 w 4216005"/>
              <a:gd name="connsiteY60" fmla="*/ 5552661 h 5764696"/>
              <a:gd name="connsiteX61" fmla="*/ 3712423 w 4216005"/>
              <a:gd name="connsiteY61" fmla="*/ 5618922 h 5764696"/>
              <a:gd name="connsiteX62" fmla="*/ 3619657 w 4216005"/>
              <a:gd name="connsiteY62" fmla="*/ 5645426 h 5764696"/>
              <a:gd name="connsiteX63" fmla="*/ 3540144 w 4216005"/>
              <a:gd name="connsiteY63" fmla="*/ 5671930 h 5764696"/>
              <a:gd name="connsiteX64" fmla="*/ 3420875 w 4216005"/>
              <a:gd name="connsiteY64" fmla="*/ 5724939 h 5764696"/>
              <a:gd name="connsiteX65" fmla="*/ 3261849 w 4216005"/>
              <a:gd name="connsiteY65" fmla="*/ 5764696 h 5764696"/>
              <a:gd name="connsiteX66" fmla="*/ 2758266 w 4216005"/>
              <a:gd name="connsiteY66" fmla="*/ 5751443 h 5764696"/>
              <a:gd name="connsiteX67" fmla="*/ 2718510 w 4216005"/>
              <a:gd name="connsiteY67" fmla="*/ 5724939 h 5764696"/>
              <a:gd name="connsiteX68" fmla="*/ 2479970 w 4216005"/>
              <a:gd name="connsiteY68" fmla="*/ 5711687 h 5764696"/>
              <a:gd name="connsiteX69" fmla="*/ 2347449 w 4216005"/>
              <a:gd name="connsiteY69" fmla="*/ 5632174 h 5764696"/>
              <a:gd name="connsiteX70" fmla="*/ 2201675 w 4216005"/>
              <a:gd name="connsiteY70" fmla="*/ 5579165 h 5764696"/>
              <a:gd name="connsiteX71" fmla="*/ 2069153 w 4216005"/>
              <a:gd name="connsiteY71" fmla="*/ 5486400 h 5764696"/>
              <a:gd name="connsiteX72" fmla="*/ 1817362 w 4216005"/>
              <a:gd name="connsiteY72" fmla="*/ 5367130 h 5764696"/>
              <a:gd name="connsiteX73" fmla="*/ 1698092 w 4216005"/>
              <a:gd name="connsiteY73" fmla="*/ 5340626 h 5764696"/>
              <a:gd name="connsiteX74" fmla="*/ 1472805 w 4216005"/>
              <a:gd name="connsiteY74" fmla="*/ 5221357 h 5764696"/>
              <a:gd name="connsiteX75" fmla="*/ 1419796 w 4216005"/>
              <a:gd name="connsiteY75" fmla="*/ 5194852 h 5764696"/>
              <a:gd name="connsiteX76" fmla="*/ 1353536 w 4216005"/>
              <a:gd name="connsiteY76" fmla="*/ 5128591 h 5764696"/>
              <a:gd name="connsiteX77" fmla="*/ 1287275 w 4216005"/>
              <a:gd name="connsiteY77" fmla="*/ 5088835 h 5764696"/>
              <a:gd name="connsiteX78" fmla="*/ 1101744 w 4216005"/>
              <a:gd name="connsiteY78" fmla="*/ 4890052 h 5764696"/>
              <a:gd name="connsiteX79" fmla="*/ 1075240 w 4216005"/>
              <a:gd name="connsiteY79" fmla="*/ 4823791 h 5764696"/>
              <a:gd name="connsiteX80" fmla="*/ 1008979 w 4216005"/>
              <a:gd name="connsiteY80" fmla="*/ 4744278 h 5764696"/>
              <a:gd name="connsiteX81" fmla="*/ 969223 w 4216005"/>
              <a:gd name="connsiteY81" fmla="*/ 4691270 h 5764696"/>
              <a:gd name="connsiteX82" fmla="*/ 929466 w 4216005"/>
              <a:gd name="connsiteY82" fmla="*/ 4651513 h 5764696"/>
              <a:gd name="connsiteX83" fmla="*/ 889710 w 4216005"/>
              <a:gd name="connsiteY83" fmla="*/ 4598504 h 5764696"/>
              <a:gd name="connsiteX84" fmla="*/ 823449 w 4216005"/>
              <a:gd name="connsiteY84" fmla="*/ 4492487 h 5764696"/>
              <a:gd name="connsiteX85" fmla="*/ 743936 w 4216005"/>
              <a:gd name="connsiteY85" fmla="*/ 4439478 h 5764696"/>
              <a:gd name="connsiteX86" fmla="*/ 478892 w 4216005"/>
              <a:gd name="connsiteY86" fmla="*/ 4015409 h 5764696"/>
              <a:gd name="connsiteX87" fmla="*/ 319866 w 4216005"/>
              <a:gd name="connsiteY87" fmla="*/ 3644348 h 5764696"/>
              <a:gd name="connsiteX88" fmla="*/ 293362 w 4216005"/>
              <a:gd name="connsiteY88" fmla="*/ 3498574 h 5764696"/>
              <a:gd name="connsiteX89" fmla="*/ 266857 w 4216005"/>
              <a:gd name="connsiteY89" fmla="*/ 3419061 h 5764696"/>
              <a:gd name="connsiteX90" fmla="*/ 253605 w 4216005"/>
              <a:gd name="connsiteY90" fmla="*/ 3366052 h 5764696"/>
              <a:gd name="connsiteX91" fmla="*/ 227101 w 4216005"/>
              <a:gd name="connsiteY91" fmla="*/ 3260035 h 5764696"/>
              <a:gd name="connsiteX92" fmla="*/ 200596 w 4216005"/>
              <a:gd name="connsiteY92" fmla="*/ 2968487 h 5764696"/>
              <a:gd name="connsiteX93" fmla="*/ 187344 w 4216005"/>
              <a:gd name="connsiteY93" fmla="*/ 2782957 h 5764696"/>
              <a:gd name="connsiteX94" fmla="*/ 174092 w 4216005"/>
              <a:gd name="connsiteY94" fmla="*/ 2623930 h 5764696"/>
              <a:gd name="connsiteX95" fmla="*/ 160840 w 4216005"/>
              <a:gd name="connsiteY95" fmla="*/ 2372139 h 5764696"/>
              <a:gd name="connsiteX96" fmla="*/ 134336 w 4216005"/>
              <a:gd name="connsiteY96" fmla="*/ 2027583 h 5764696"/>
              <a:gd name="connsiteX97" fmla="*/ 187344 w 4216005"/>
              <a:gd name="connsiteY97" fmla="*/ 887896 h 5764696"/>
              <a:gd name="connsiteX98" fmla="*/ 240353 w 4216005"/>
              <a:gd name="connsiteY98" fmla="*/ 556591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98" fmla="*/ 782367 w 4216005"/>
              <a:gd name="connsiteY98" fmla="*/ 303475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98" fmla="*/ 690927 w 4216005"/>
              <a:gd name="connsiteY98" fmla="*/ 212035 h 5764696"/>
              <a:gd name="connsiteX0" fmla="*/ 505396 w 4216005"/>
              <a:gd name="connsiteY0" fmla="*/ 291548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0" fmla="*/ 346370 w 4216005"/>
              <a:gd name="connsiteY0" fmla="*/ 39756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1143000 w 4216005"/>
              <a:gd name="connsiteY1" fmla="*/ 838200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1143000 w 4216005"/>
              <a:gd name="connsiteY1" fmla="*/ 838200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762000 w 4216005"/>
              <a:gd name="connsiteY95" fmla="*/ 1371600 h 5764696"/>
              <a:gd name="connsiteX96" fmla="*/ 838200 w 4216005"/>
              <a:gd name="connsiteY96" fmla="*/ 1066800 h 5764696"/>
              <a:gd name="connsiteX0" fmla="*/ 703864 w 4081669"/>
              <a:gd name="connsiteY0" fmla="*/ 1066800 h 5764696"/>
              <a:gd name="connsiteX1" fmla="*/ 1008664 w 4081669"/>
              <a:gd name="connsiteY1" fmla="*/ 838200 h 5764696"/>
              <a:gd name="connsiteX2" fmla="*/ 1237264 w 4081669"/>
              <a:gd name="connsiteY2" fmla="*/ 533400 h 5764696"/>
              <a:gd name="connsiteX3" fmla="*/ 1389664 w 4081669"/>
              <a:gd name="connsiteY3" fmla="*/ 304800 h 5764696"/>
              <a:gd name="connsiteX4" fmla="*/ 1722782 w 4081669"/>
              <a:gd name="connsiteY4" fmla="*/ 119270 h 5764696"/>
              <a:gd name="connsiteX5" fmla="*/ 1881808 w 4081669"/>
              <a:gd name="connsiteY5" fmla="*/ 132522 h 5764696"/>
              <a:gd name="connsiteX6" fmla="*/ 1934817 w 4081669"/>
              <a:gd name="connsiteY6" fmla="*/ 159026 h 5764696"/>
              <a:gd name="connsiteX7" fmla="*/ 2292626 w 4081669"/>
              <a:gd name="connsiteY7" fmla="*/ 145774 h 5764696"/>
              <a:gd name="connsiteX8" fmla="*/ 2411895 w 4081669"/>
              <a:gd name="connsiteY8" fmla="*/ 106017 h 5764696"/>
              <a:gd name="connsiteX9" fmla="*/ 2517913 w 4081669"/>
              <a:gd name="connsiteY9" fmla="*/ 79513 h 5764696"/>
              <a:gd name="connsiteX10" fmla="*/ 2557669 w 4081669"/>
              <a:gd name="connsiteY10" fmla="*/ 53009 h 5764696"/>
              <a:gd name="connsiteX11" fmla="*/ 2663687 w 4081669"/>
              <a:gd name="connsiteY11" fmla="*/ 26504 h 5764696"/>
              <a:gd name="connsiteX12" fmla="*/ 2703443 w 4081669"/>
              <a:gd name="connsiteY12" fmla="*/ 13252 h 5764696"/>
              <a:gd name="connsiteX13" fmla="*/ 3061252 w 4081669"/>
              <a:gd name="connsiteY13" fmla="*/ 0 h 5764696"/>
              <a:gd name="connsiteX14" fmla="*/ 3419060 w 4081669"/>
              <a:gd name="connsiteY14" fmla="*/ 39757 h 5764696"/>
              <a:gd name="connsiteX15" fmla="*/ 3472069 w 4081669"/>
              <a:gd name="connsiteY15" fmla="*/ 53009 h 5764696"/>
              <a:gd name="connsiteX16" fmla="*/ 3617843 w 4081669"/>
              <a:gd name="connsiteY16" fmla="*/ 159026 h 5764696"/>
              <a:gd name="connsiteX17" fmla="*/ 3710608 w 4081669"/>
              <a:gd name="connsiteY17" fmla="*/ 185530 h 5764696"/>
              <a:gd name="connsiteX18" fmla="*/ 3776869 w 4081669"/>
              <a:gd name="connsiteY18" fmla="*/ 251791 h 5764696"/>
              <a:gd name="connsiteX19" fmla="*/ 3856382 w 4081669"/>
              <a:gd name="connsiteY19" fmla="*/ 344557 h 5764696"/>
              <a:gd name="connsiteX20" fmla="*/ 3909391 w 4081669"/>
              <a:gd name="connsiteY20" fmla="*/ 463826 h 5764696"/>
              <a:gd name="connsiteX21" fmla="*/ 3949147 w 4081669"/>
              <a:gd name="connsiteY21" fmla="*/ 583096 h 5764696"/>
              <a:gd name="connsiteX22" fmla="*/ 3962400 w 4081669"/>
              <a:gd name="connsiteY22" fmla="*/ 662609 h 5764696"/>
              <a:gd name="connsiteX23" fmla="*/ 4002156 w 4081669"/>
              <a:gd name="connsiteY23" fmla="*/ 834887 h 5764696"/>
              <a:gd name="connsiteX24" fmla="*/ 3988904 w 4081669"/>
              <a:gd name="connsiteY24" fmla="*/ 901148 h 5764696"/>
              <a:gd name="connsiteX25" fmla="*/ 3904264 w 4081669"/>
              <a:gd name="connsiteY25" fmla="*/ 1066800 h 5764696"/>
              <a:gd name="connsiteX26" fmla="*/ 3751864 w 4081669"/>
              <a:gd name="connsiteY26" fmla="*/ 1219200 h 5764696"/>
              <a:gd name="connsiteX27" fmla="*/ 3599464 w 4081669"/>
              <a:gd name="connsiteY27" fmla="*/ 1295400 h 5764696"/>
              <a:gd name="connsiteX28" fmla="*/ 3447064 w 4081669"/>
              <a:gd name="connsiteY28" fmla="*/ 1447800 h 5764696"/>
              <a:gd name="connsiteX29" fmla="*/ 3370864 w 4081669"/>
              <a:gd name="connsiteY29" fmla="*/ 1600200 h 5764696"/>
              <a:gd name="connsiteX30" fmla="*/ 3294664 w 4081669"/>
              <a:gd name="connsiteY30" fmla="*/ 1752600 h 5764696"/>
              <a:gd name="connsiteX31" fmla="*/ 3294665 w 4081669"/>
              <a:gd name="connsiteY31" fmla="*/ 1981200 h 5764696"/>
              <a:gd name="connsiteX32" fmla="*/ 3447064 w 4081669"/>
              <a:gd name="connsiteY32" fmla="*/ 2209800 h 5764696"/>
              <a:gd name="connsiteX33" fmla="*/ 3599464 w 4081669"/>
              <a:gd name="connsiteY33" fmla="*/ 2362200 h 5764696"/>
              <a:gd name="connsiteX34" fmla="*/ 3751865 w 4081669"/>
              <a:gd name="connsiteY34" fmla="*/ 2438400 h 5764696"/>
              <a:gd name="connsiteX35" fmla="*/ 3904265 w 4081669"/>
              <a:gd name="connsiteY35" fmla="*/ 2590800 h 5764696"/>
              <a:gd name="connsiteX36" fmla="*/ 3980465 w 4081669"/>
              <a:gd name="connsiteY36" fmla="*/ 2743200 h 5764696"/>
              <a:gd name="connsiteX37" fmla="*/ 4056665 w 4081669"/>
              <a:gd name="connsiteY37" fmla="*/ 2895600 h 5764696"/>
              <a:gd name="connsiteX38" fmla="*/ 4068417 w 4081669"/>
              <a:gd name="connsiteY38" fmla="*/ 3101009 h 5764696"/>
              <a:gd name="connsiteX39" fmla="*/ 4041913 w 4081669"/>
              <a:gd name="connsiteY39" fmla="*/ 3180522 h 5764696"/>
              <a:gd name="connsiteX40" fmla="*/ 3988904 w 4081669"/>
              <a:gd name="connsiteY40" fmla="*/ 3313043 h 5764696"/>
              <a:gd name="connsiteX41" fmla="*/ 3909391 w 4081669"/>
              <a:gd name="connsiteY41" fmla="*/ 3511826 h 5764696"/>
              <a:gd name="connsiteX42" fmla="*/ 3882887 w 4081669"/>
              <a:gd name="connsiteY42" fmla="*/ 3604591 h 5764696"/>
              <a:gd name="connsiteX43" fmla="*/ 3856382 w 4081669"/>
              <a:gd name="connsiteY43" fmla="*/ 3697357 h 5764696"/>
              <a:gd name="connsiteX44" fmla="*/ 3856382 w 4081669"/>
              <a:gd name="connsiteY44" fmla="*/ 4174435 h 5764696"/>
              <a:gd name="connsiteX45" fmla="*/ 3882887 w 4081669"/>
              <a:gd name="connsiteY45" fmla="*/ 4267200 h 5764696"/>
              <a:gd name="connsiteX46" fmla="*/ 3909391 w 4081669"/>
              <a:gd name="connsiteY46" fmla="*/ 4373217 h 5764696"/>
              <a:gd name="connsiteX47" fmla="*/ 3922643 w 4081669"/>
              <a:gd name="connsiteY47" fmla="*/ 4479235 h 5764696"/>
              <a:gd name="connsiteX48" fmla="*/ 3949147 w 4081669"/>
              <a:gd name="connsiteY48" fmla="*/ 4572000 h 5764696"/>
              <a:gd name="connsiteX49" fmla="*/ 3935895 w 4081669"/>
              <a:gd name="connsiteY49" fmla="*/ 4744278 h 5764696"/>
              <a:gd name="connsiteX50" fmla="*/ 3896139 w 4081669"/>
              <a:gd name="connsiteY50" fmla="*/ 4810539 h 5764696"/>
              <a:gd name="connsiteX51" fmla="*/ 3856382 w 4081669"/>
              <a:gd name="connsiteY51" fmla="*/ 4890052 h 5764696"/>
              <a:gd name="connsiteX52" fmla="*/ 3776869 w 4081669"/>
              <a:gd name="connsiteY52" fmla="*/ 5102087 h 5764696"/>
              <a:gd name="connsiteX53" fmla="*/ 3737113 w 4081669"/>
              <a:gd name="connsiteY53" fmla="*/ 5287617 h 5764696"/>
              <a:gd name="connsiteX54" fmla="*/ 3710608 w 4081669"/>
              <a:gd name="connsiteY54" fmla="*/ 5367130 h 5764696"/>
              <a:gd name="connsiteX55" fmla="*/ 3684104 w 4081669"/>
              <a:gd name="connsiteY55" fmla="*/ 5473148 h 5764696"/>
              <a:gd name="connsiteX56" fmla="*/ 3657600 w 4081669"/>
              <a:gd name="connsiteY56" fmla="*/ 5512904 h 5764696"/>
              <a:gd name="connsiteX57" fmla="*/ 3644347 w 4081669"/>
              <a:gd name="connsiteY57" fmla="*/ 5552661 h 5764696"/>
              <a:gd name="connsiteX58" fmla="*/ 3578087 w 4081669"/>
              <a:gd name="connsiteY58" fmla="*/ 5618922 h 5764696"/>
              <a:gd name="connsiteX59" fmla="*/ 3485321 w 4081669"/>
              <a:gd name="connsiteY59" fmla="*/ 5645426 h 5764696"/>
              <a:gd name="connsiteX60" fmla="*/ 3405808 w 4081669"/>
              <a:gd name="connsiteY60" fmla="*/ 5671930 h 5764696"/>
              <a:gd name="connsiteX61" fmla="*/ 3286539 w 4081669"/>
              <a:gd name="connsiteY61" fmla="*/ 5724939 h 5764696"/>
              <a:gd name="connsiteX62" fmla="*/ 3127513 w 4081669"/>
              <a:gd name="connsiteY62" fmla="*/ 5764696 h 5764696"/>
              <a:gd name="connsiteX63" fmla="*/ 2623930 w 4081669"/>
              <a:gd name="connsiteY63" fmla="*/ 5751443 h 5764696"/>
              <a:gd name="connsiteX64" fmla="*/ 2584174 w 4081669"/>
              <a:gd name="connsiteY64" fmla="*/ 5724939 h 5764696"/>
              <a:gd name="connsiteX65" fmla="*/ 2345634 w 4081669"/>
              <a:gd name="connsiteY65" fmla="*/ 5711687 h 5764696"/>
              <a:gd name="connsiteX66" fmla="*/ 2213113 w 4081669"/>
              <a:gd name="connsiteY66" fmla="*/ 5632174 h 5764696"/>
              <a:gd name="connsiteX67" fmla="*/ 2067339 w 4081669"/>
              <a:gd name="connsiteY67" fmla="*/ 5579165 h 5764696"/>
              <a:gd name="connsiteX68" fmla="*/ 1934817 w 4081669"/>
              <a:gd name="connsiteY68" fmla="*/ 5486400 h 5764696"/>
              <a:gd name="connsiteX69" fmla="*/ 1683026 w 4081669"/>
              <a:gd name="connsiteY69" fmla="*/ 5367130 h 5764696"/>
              <a:gd name="connsiteX70" fmla="*/ 1563756 w 4081669"/>
              <a:gd name="connsiteY70" fmla="*/ 5340626 h 5764696"/>
              <a:gd name="connsiteX71" fmla="*/ 1338469 w 4081669"/>
              <a:gd name="connsiteY71" fmla="*/ 5221357 h 5764696"/>
              <a:gd name="connsiteX72" fmla="*/ 1285460 w 4081669"/>
              <a:gd name="connsiteY72" fmla="*/ 5194852 h 5764696"/>
              <a:gd name="connsiteX73" fmla="*/ 1219200 w 4081669"/>
              <a:gd name="connsiteY73" fmla="*/ 5128591 h 5764696"/>
              <a:gd name="connsiteX74" fmla="*/ 1152939 w 4081669"/>
              <a:gd name="connsiteY74" fmla="*/ 5088835 h 5764696"/>
              <a:gd name="connsiteX75" fmla="*/ 967408 w 4081669"/>
              <a:gd name="connsiteY75" fmla="*/ 4890052 h 5764696"/>
              <a:gd name="connsiteX76" fmla="*/ 940904 w 4081669"/>
              <a:gd name="connsiteY76" fmla="*/ 4823791 h 5764696"/>
              <a:gd name="connsiteX77" fmla="*/ 874643 w 4081669"/>
              <a:gd name="connsiteY77" fmla="*/ 4744278 h 5764696"/>
              <a:gd name="connsiteX78" fmla="*/ 834887 w 4081669"/>
              <a:gd name="connsiteY78" fmla="*/ 4691270 h 5764696"/>
              <a:gd name="connsiteX79" fmla="*/ 795130 w 4081669"/>
              <a:gd name="connsiteY79" fmla="*/ 4651513 h 5764696"/>
              <a:gd name="connsiteX80" fmla="*/ 755374 w 4081669"/>
              <a:gd name="connsiteY80" fmla="*/ 4598504 h 5764696"/>
              <a:gd name="connsiteX81" fmla="*/ 689113 w 4081669"/>
              <a:gd name="connsiteY81" fmla="*/ 4492487 h 5764696"/>
              <a:gd name="connsiteX82" fmla="*/ 609600 w 4081669"/>
              <a:gd name="connsiteY82" fmla="*/ 4439478 h 5764696"/>
              <a:gd name="connsiteX83" fmla="*/ 344556 w 4081669"/>
              <a:gd name="connsiteY83" fmla="*/ 4015409 h 5764696"/>
              <a:gd name="connsiteX84" fmla="*/ 185530 w 4081669"/>
              <a:gd name="connsiteY84" fmla="*/ 3644348 h 5764696"/>
              <a:gd name="connsiteX85" fmla="*/ 159026 w 4081669"/>
              <a:gd name="connsiteY85" fmla="*/ 3498574 h 5764696"/>
              <a:gd name="connsiteX86" fmla="*/ 132521 w 4081669"/>
              <a:gd name="connsiteY86" fmla="*/ 3419061 h 5764696"/>
              <a:gd name="connsiteX87" fmla="*/ 119269 w 4081669"/>
              <a:gd name="connsiteY87" fmla="*/ 3366052 h 5764696"/>
              <a:gd name="connsiteX88" fmla="*/ 92765 w 4081669"/>
              <a:gd name="connsiteY88" fmla="*/ 3260035 h 5764696"/>
              <a:gd name="connsiteX89" fmla="*/ 66260 w 4081669"/>
              <a:gd name="connsiteY89" fmla="*/ 2968487 h 5764696"/>
              <a:gd name="connsiteX90" fmla="*/ 53008 w 4081669"/>
              <a:gd name="connsiteY90" fmla="*/ 2782957 h 5764696"/>
              <a:gd name="connsiteX91" fmla="*/ 39756 w 4081669"/>
              <a:gd name="connsiteY91" fmla="*/ 2623930 h 5764696"/>
              <a:gd name="connsiteX92" fmla="*/ 26504 w 4081669"/>
              <a:gd name="connsiteY92" fmla="*/ 2372139 h 5764696"/>
              <a:gd name="connsiteX93" fmla="*/ 0 w 4081669"/>
              <a:gd name="connsiteY93" fmla="*/ 2027583 h 5764696"/>
              <a:gd name="connsiteX94" fmla="*/ 399064 w 4081669"/>
              <a:gd name="connsiteY94" fmla="*/ 1981200 h 5764696"/>
              <a:gd name="connsiteX95" fmla="*/ 627664 w 4081669"/>
              <a:gd name="connsiteY95" fmla="*/ 1371600 h 5764696"/>
              <a:gd name="connsiteX96" fmla="*/ 703864 w 4081669"/>
              <a:gd name="connsiteY96" fmla="*/ 1066800 h 5764696"/>
              <a:gd name="connsiteX0" fmla="*/ 677360 w 4055165"/>
              <a:gd name="connsiteY0" fmla="*/ 1066800 h 5764696"/>
              <a:gd name="connsiteX1" fmla="*/ 982160 w 4055165"/>
              <a:gd name="connsiteY1" fmla="*/ 838200 h 5764696"/>
              <a:gd name="connsiteX2" fmla="*/ 1210760 w 4055165"/>
              <a:gd name="connsiteY2" fmla="*/ 533400 h 5764696"/>
              <a:gd name="connsiteX3" fmla="*/ 1363160 w 4055165"/>
              <a:gd name="connsiteY3" fmla="*/ 304800 h 5764696"/>
              <a:gd name="connsiteX4" fmla="*/ 1696278 w 4055165"/>
              <a:gd name="connsiteY4" fmla="*/ 119270 h 5764696"/>
              <a:gd name="connsiteX5" fmla="*/ 1855304 w 4055165"/>
              <a:gd name="connsiteY5" fmla="*/ 132522 h 5764696"/>
              <a:gd name="connsiteX6" fmla="*/ 1908313 w 4055165"/>
              <a:gd name="connsiteY6" fmla="*/ 159026 h 5764696"/>
              <a:gd name="connsiteX7" fmla="*/ 2266122 w 4055165"/>
              <a:gd name="connsiteY7" fmla="*/ 145774 h 5764696"/>
              <a:gd name="connsiteX8" fmla="*/ 2385391 w 4055165"/>
              <a:gd name="connsiteY8" fmla="*/ 106017 h 5764696"/>
              <a:gd name="connsiteX9" fmla="*/ 2491409 w 4055165"/>
              <a:gd name="connsiteY9" fmla="*/ 79513 h 5764696"/>
              <a:gd name="connsiteX10" fmla="*/ 2531165 w 4055165"/>
              <a:gd name="connsiteY10" fmla="*/ 53009 h 5764696"/>
              <a:gd name="connsiteX11" fmla="*/ 2637183 w 4055165"/>
              <a:gd name="connsiteY11" fmla="*/ 26504 h 5764696"/>
              <a:gd name="connsiteX12" fmla="*/ 2676939 w 4055165"/>
              <a:gd name="connsiteY12" fmla="*/ 13252 h 5764696"/>
              <a:gd name="connsiteX13" fmla="*/ 3034748 w 4055165"/>
              <a:gd name="connsiteY13" fmla="*/ 0 h 5764696"/>
              <a:gd name="connsiteX14" fmla="*/ 3392556 w 4055165"/>
              <a:gd name="connsiteY14" fmla="*/ 39757 h 5764696"/>
              <a:gd name="connsiteX15" fmla="*/ 3445565 w 4055165"/>
              <a:gd name="connsiteY15" fmla="*/ 53009 h 5764696"/>
              <a:gd name="connsiteX16" fmla="*/ 3591339 w 4055165"/>
              <a:gd name="connsiteY16" fmla="*/ 159026 h 5764696"/>
              <a:gd name="connsiteX17" fmla="*/ 3684104 w 4055165"/>
              <a:gd name="connsiteY17" fmla="*/ 185530 h 5764696"/>
              <a:gd name="connsiteX18" fmla="*/ 3750365 w 4055165"/>
              <a:gd name="connsiteY18" fmla="*/ 251791 h 5764696"/>
              <a:gd name="connsiteX19" fmla="*/ 3829878 w 4055165"/>
              <a:gd name="connsiteY19" fmla="*/ 344557 h 5764696"/>
              <a:gd name="connsiteX20" fmla="*/ 3882887 w 4055165"/>
              <a:gd name="connsiteY20" fmla="*/ 463826 h 5764696"/>
              <a:gd name="connsiteX21" fmla="*/ 3922643 w 4055165"/>
              <a:gd name="connsiteY21" fmla="*/ 583096 h 5764696"/>
              <a:gd name="connsiteX22" fmla="*/ 3935896 w 4055165"/>
              <a:gd name="connsiteY22" fmla="*/ 662609 h 5764696"/>
              <a:gd name="connsiteX23" fmla="*/ 3975652 w 4055165"/>
              <a:gd name="connsiteY23" fmla="*/ 834887 h 5764696"/>
              <a:gd name="connsiteX24" fmla="*/ 3962400 w 4055165"/>
              <a:gd name="connsiteY24" fmla="*/ 901148 h 5764696"/>
              <a:gd name="connsiteX25" fmla="*/ 3877760 w 4055165"/>
              <a:gd name="connsiteY25" fmla="*/ 1066800 h 5764696"/>
              <a:gd name="connsiteX26" fmla="*/ 3725360 w 4055165"/>
              <a:gd name="connsiteY26" fmla="*/ 1219200 h 5764696"/>
              <a:gd name="connsiteX27" fmla="*/ 3572960 w 4055165"/>
              <a:gd name="connsiteY27" fmla="*/ 1295400 h 5764696"/>
              <a:gd name="connsiteX28" fmla="*/ 3420560 w 4055165"/>
              <a:gd name="connsiteY28" fmla="*/ 1447800 h 5764696"/>
              <a:gd name="connsiteX29" fmla="*/ 3344360 w 4055165"/>
              <a:gd name="connsiteY29" fmla="*/ 1600200 h 5764696"/>
              <a:gd name="connsiteX30" fmla="*/ 3268160 w 4055165"/>
              <a:gd name="connsiteY30" fmla="*/ 1752600 h 5764696"/>
              <a:gd name="connsiteX31" fmla="*/ 3268161 w 4055165"/>
              <a:gd name="connsiteY31" fmla="*/ 1981200 h 5764696"/>
              <a:gd name="connsiteX32" fmla="*/ 3420560 w 4055165"/>
              <a:gd name="connsiteY32" fmla="*/ 2209800 h 5764696"/>
              <a:gd name="connsiteX33" fmla="*/ 3572960 w 4055165"/>
              <a:gd name="connsiteY33" fmla="*/ 2362200 h 5764696"/>
              <a:gd name="connsiteX34" fmla="*/ 3725361 w 4055165"/>
              <a:gd name="connsiteY34" fmla="*/ 2438400 h 5764696"/>
              <a:gd name="connsiteX35" fmla="*/ 3877761 w 4055165"/>
              <a:gd name="connsiteY35" fmla="*/ 2590800 h 5764696"/>
              <a:gd name="connsiteX36" fmla="*/ 3953961 w 4055165"/>
              <a:gd name="connsiteY36" fmla="*/ 2743200 h 5764696"/>
              <a:gd name="connsiteX37" fmla="*/ 4030161 w 4055165"/>
              <a:gd name="connsiteY37" fmla="*/ 2895600 h 5764696"/>
              <a:gd name="connsiteX38" fmla="*/ 4041913 w 4055165"/>
              <a:gd name="connsiteY38" fmla="*/ 3101009 h 5764696"/>
              <a:gd name="connsiteX39" fmla="*/ 4015409 w 4055165"/>
              <a:gd name="connsiteY39" fmla="*/ 3180522 h 5764696"/>
              <a:gd name="connsiteX40" fmla="*/ 3962400 w 4055165"/>
              <a:gd name="connsiteY40" fmla="*/ 3313043 h 5764696"/>
              <a:gd name="connsiteX41" fmla="*/ 3882887 w 4055165"/>
              <a:gd name="connsiteY41" fmla="*/ 3511826 h 5764696"/>
              <a:gd name="connsiteX42" fmla="*/ 3856383 w 4055165"/>
              <a:gd name="connsiteY42" fmla="*/ 3604591 h 5764696"/>
              <a:gd name="connsiteX43" fmla="*/ 3829878 w 4055165"/>
              <a:gd name="connsiteY43" fmla="*/ 3697357 h 5764696"/>
              <a:gd name="connsiteX44" fmla="*/ 3829878 w 4055165"/>
              <a:gd name="connsiteY44" fmla="*/ 4174435 h 5764696"/>
              <a:gd name="connsiteX45" fmla="*/ 3856383 w 4055165"/>
              <a:gd name="connsiteY45" fmla="*/ 4267200 h 5764696"/>
              <a:gd name="connsiteX46" fmla="*/ 3882887 w 4055165"/>
              <a:gd name="connsiteY46" fmla="*/ 4373217 h 5764696"/>
              <a:gd name="connsiteX47" fmla="*/ 3896139 w 4055165"/>
              <a:gd name="connsiteY47" fmla="*/ 4479235 h 5764696"/>
              <a:gd name="connsiteX48" fmla="*/ 3922643 w 4055165"/>
              <a:gd name="connsiteY48" fmla="*/ 4572000 h 5764696"/>
              <a:gd name="connsiteX49" fmla="*/ 3909391 w 4055165"/>
              <a:gd name="connsiteY49" fmla="*/ 4744278 h 5764696"/>
              <a:gd name="connsiteX50" fmla="*/ 3869635 w 4055165"/>
              <a:gd name="connsiteY50" fmla="*/ 4810539 h 5764696"/>
              <a:gd name="connsiteX51" fmla="*/ 3829878 w 4055165"/>
              <a:gd name="connsiteY51" fmla="*/ 4890052 h 5764696"/>
              <a:gd name="connsiteX52" fmla="*/ 3750365 w 4055165"/>
              <a:gd name="connsiteY52" fmla="*/ 5102087 h 5764696"/>
              <a:gd name="connsiteX53" fmla="*/ 3710609 w 4055165"/>
              <a:gd name="connsiteY53" fmla="*/ 5287617 h 5764696"/>
              <a:gd name="connsiteX54" fmla="*/ 3684104 w 4055165"/>
              <a:gd name="connsiteY54" fmla="*/ 5367130 h 5764696"/>
              <a:gd name="connsiteX55" fmla="*/ 3657600 w 4055165"/>
              <a:gd name="connsiteY55" fmla="*/ 5473148 h 5764696"/>
              <a:gd name="connsiteX56" fmla="*/ 3631096 w 4055165"/>
              <a:gd name="connsiteY56" fmla="*/ 5512904 h 5764696"/>
              <a:gd name="connsiteX57" fmla="*/ 3617843 w 4055165"/>
              <a:gd name="connsiteY57" fmla="*/ 5552661 h 5764696"/>
              <a:gd name="connsiteX58" fmla="*/ 3551583 w 4055165"/>
              <a:gd name="connsiteY58" fmla="*/ 5618922 h 5764696"/>
              <a:gd name="connsiteX59" fmla="*/ 3458817 w 4055165"/>
              <a:gd name="connsiteY59" fmla="*/ 5645426 h 5764696"/>
              <a:gd name="connsiteX60" fmla="*/ 3379304 w 4055165"/>
              <a:gd name="connsiteY60" fmla="*/ 5671930 h 5764696"/>
              <a:gd name="connsiteX61" fmla="*/ 3260035 w 4055165"/>
              <a:gd name="connsiteY61" fmla="*/ 5724939 h 5764696"/>
              <a:gd name="connsiteX62" fmla="*/ 3101009 w 4055165"/>
              <a:gd name="connsiteY62" fmla="*/ 5764696 h 5764696"/>
              <a:gd name="connsiteX63" fmla="*/ 2597426 w 4055165"/>
              <a:gd name="connsiteY63" fmla="*/ 5751443 h 5764696"/>
              <a:gd name="connsiteX64" fmla="*/ 2557670 w 4055165"/>
              <a:gd name="connsiteY64" fmla="*/ 5724939 h 5764696"/>
              <a:gd name="connsiteX65" fmla="*/ 2319130 w 4055165"/>
              <a:gd name="connsiteY65" fmla="*/ 5711687 h 5764696"/>
              <a:gd name="connsiteX66" fmla="*/ 2186609 w 4055165"/>
              <a:gd name="connsiteY66" fmla="*/ 5632174 h 5764696"/>
              <a:gd name="connsiteX67" fmla="*/ 2040835 w 4055165"/>
              <a:gd name="connsiteY67" fmla="*/ 5579165 h 5764696"/>
              <a:gd name="connsiteX68" fmla="*/ 1908313 w 4055165"/>
              <a:gd name="connsiteY68" fmla="*/ 5486400 h 5764696"/>
              <a:gd name="connsiteX69" fmla="*/ 1656522 w 4055165"/>
              <a:gd name="connsiteY69" fmla="*/ 5367130 h 5764696"/>
              <a:gd name="connsiteX70" fmla="*/ 1537252 w 4055165"/>
              <a:gd name="connsiteY70" fmla="*/ 5340626 h 5764696"/>
              <a:gd name="connsiteX71" fmla="*/ 1311965 w 4055165"/>
              <a:gd name="connsiteY71" fmla="*/ 5221357 h 5764696"/>
              <a:gd name="connsiteX72" fmla="*/ 1258956 w 4055165"/>
              <a:gd name="connsiteY72" fmla="*/ 5194852 h 5764696"/>
              <a:gd name="connsiteX73" fmla="*/ 1192696 w 4055165"/>
              <a:gd name="connsiteY73" fmla="*/ 5128591 h 5764696"/>
              <a:gd name="connsiteX74" fmla="*/ 1126435 w 4055165"/>
              <a:gd name="connsiteY74" fmla="*/ 5088835 h 5764696"/>
              <a:gd name="connsiteX75" fmla="*/ 940904 w 4055165"/>
              <a:gd name="connsiteY75" fmla="*/ 4890052 h 5764696"/>
              <a:gd name="connsiteX76" fmla="*/ 914400 w 4055165"/>
              <a:gd name="connsiteY76" fmla="*/ 4823791 h 5764696"/>
              <a:gd name="connsiteX77" fmla="*/ 848139 w 4055165"/>
              <a:gd name="connsiteY77" fmla="*/ 4744278 h 5764696"/>
              <a:gd name="connsiteX78" fmla="*/ 808383 w 4055165"/>
              <a:gd name="connsiteY78" fmla="*/ 4691270 h 5764696"/>
              <a:gd name="connsiteX79" fmla="*/ 768626 w 4055165"/>
              <a:gd name="connsiteY79" fmla="*/ 4651513 h 5764696"/>
              <a:gd name="connsiteX80" fmla="*/ 728870 w 4055165"/>
              <a:gd name="connsiteY80" fmla="*/ 4598504 h 5764696"/>
              <a:gd name="connsiteX81" fmla="*/ 662609 w 4055165"/>
              <a:gd name="connsiteY81" fmla="*/ 4492487 h 5764696"/>
              <a:gd name="connsiteX82" fmla="*/ 583096 w 4055165"/>
              <a:gd name="connsiteY82" fmla="*/ 4439478 h 5764696"/>
              <a:gd name="connsiteX83" fmla="*/ 318052 w 4055165"/>
              <a:gd name="connsiteY83" fmla="*/ 4015409 h 5764696"/>
              <a:gd name="connsiteX84" fmla="*/ 159026 w 4055165"/>
              <a:gd name="connsiteY84" fmla="*/ 3644348 h 5764696"/>
              <a:gd name="connsiteX85" fmla="*/ 132522 w 4055165"/>
              <a:gd name="connsiteY85" fmla="*/ 3498574 h 5764696"/>
              <a:gd name="connsiteX86" fmla="*/ 106017 w 4055165"/>
              <a:gd name="connsiteY86" fmla="*/ 3419061 h 5764696"/>
              <a:gd name="connsiteX87" fmla="*/ 92765 w 4055165"/>
              <a:gd name="connsiteY87" fmla="*/ 3366052 h 5764696"/>
              <a:gd name="connsiteX88" fmla="*/ 66261 w 4055165"/>
              <a:gd name="connsiteY88" fmla="*/ 3260035 h 5764696"/>
              <a:gd name="connsiteX89" fmla="*/ 39756 w 4055165"/>
              <a:gd name="connsiteY89" fmla="*/ 2968487 h 5764696"/>
              <a:gd name="connsiteX90" fmla="*/ 26504 w 4055165"/>
              <a:gd name="connsiteY90" fmla="*/ 2782957 h 5764696"/>
              <a:gd name="connsiteX91" fmla="*/ 13252 w 4055165"/>
              <a:gd name="connsiteY91" fmla="*/ 2623930 h 5764696"/>
              <a:gd name="connsiteX92" fmla="*/ 0 w 4055165"/>
              <a:gd name="connsiteY92" fmla="*/ 2372139 h 5764696"/>
              <a:gd name="connsiteX93" fmla="*/ 372560 w 4055165"/>
              <a:gd name="connsiteY93" fmla="*/ 1981200 h 5764696"/>
              <a:gd name="connsiteX94" fmla="*/ 601160 w 4055165"/>
              <a:gd name="connsiteY94" fmla="*/ 1371600 h 5764696"/>
              <a:gd name="connsiteX95" fmla="*/ 677360 w 4055165"/>
              <a:gd name="connsiteY95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63693 w 4112841"/>
              <a:gd name="connsiteY86" fmla="*/ 3419061 h 5764696"/>
              <a:gd name="connsiteX87" fmla="*/ 150441 w 4112841"/>
              <a:gd name="connsiteY87" fmla="*/ 3366052 h 5764696"/>
              <a:gd name="connsiteX88" fmla="*/ 123937 w 4112841"/>
              <a:gd name="connsiteY88" fmla="*/ 3260035 h 5764696"/>
              <a:gd name="connsiteX89" fmla="*/ 97432 w 4112841"/>
              <a:gd name="connsiteY89" fmla="*/ 2968487 h 5764696"/>
              <a:gd name="connsiteX90" fmla="*/ 84180 w 4112841"/>
              <a:gd name="connsiteY90" fmla="*/ 2782957 h 5764696"/>
              <a:gd name="connsiteX91" fmla="*/ 57676 w 4112841"/>
              <a:gd name="connsiteY91" fmla="*/ 2372139 h 5764696"/>
              <a:gd name="connsiteX92" fmla="*/ 430236 w 4112841"/>
              <a:gd name="connsiteY92" fmla="*/ 1981200 h 5764696"/>
              <a:gd name="connsiteX93" fmla="*/ 658836 w 4112841"/>
              <a:gd name="connsiteY93" fmla="*/ 1371600 h 5764696"/>
              <a:gd name="connsiteX94" fmla="*/ 735036 w 4112841"/>
              <a:gd name="connsiteY94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63693 w 4112841"/>
              <a:gd name="connsiteY86" fmla="*/ 3419061 h 5764696"/>
              <a:gd name="connsiteX87" fmla="*/ 123937 w 4112841"/>
              <a:gd name="connsiteY87" fmla="*/ 3260035 h 5764696"/>
              <a:gd name="connsiteX88" fmla="*/ 97432 w 4112841"/>
              <a:gd name="connsiteY88" fmla="*/ 2968487 h 5764696"/>
              <a:gd name="connsiteX89" fmla="*/ 84180 w 4112841"/>
              <a:gd name="connsiteY89" fmla="*/ 2782957 h 5764696"/>
              <a:gd name="connsiteX90" fmla="*/ 57676 w 4112841"/>
              <a:gd name="connsiteY90" fmla="*/ 2372139 h 5764696"/>
              <a:gd name="connsiteX91" fmla="*/ 430236 w 4112841"/>
              <a:gd name="connsiteY91" fmla="*/ 1981200 h 5764696"/>
              <a:gd name="connsiteX92" fmla="*/ 658836 w 4112841"/>
              <a:gd name="connsiteY92" fmla="*/ 1371600 h 5764696"/>
              <a:gd name="connsiteX93" fmla="*/ 735036 w 4112841"/>
              <a:gd name="connsiteY93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23937 w 4112841"/>
              <a:gd name="connsiteY86" fmla="*/ 3260035 h 5764696"/>
              <a:gd name="connsiteX87" fmla="*/ 97432 w 4112841"/>
              <a:gd name="connsiteY87" fmla="*/ 2968487 h 5764696"/>
              <a:gd name="connsiteX88" fmla="*/ 84180 w 4112841"/>
              <a:gd name="connsiteY88" fmla="*/ 2782957 h 5764696"/>
              <a:gd name="connsiteX89" fmla="*/ 57676 w 4112841"/>
              <a:gd name="connsiteY89" fmla="*/ 2372139 h 5764696"/>
              <a:gd name="connsiteX90" fmla="*/ 430236 w 4112841"/>
              <a:gd name="connsiteY90" fmla="*/ 1981200 h 5764696"/>
              <a:gd name="connsiteX91" fmla="*/ 658836 w 4112841"/>
              <a:gd name="connsiteY91" fmla="*/ 1371600 h 5764696"/>
              <a:gd name="connsiteX92" fmla="*/ 735036 w 4112841"/>
              <a:gd name="connsiteY92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23937 w 4112841"/>
              <a:gd name="connsiteY85" fmla="*/ 3260035 h 5764696"/>
              <a:gd name="connsiteX86" fmla="*/ 97432 w 4112841"/>
              <a:gd name="connsiteY86" fmla="*/ 2968487 h 5764696"/>
              <a:gd name="connsiteX87" fmla="*/ 84180 w 4112841"/>
              <a:gd name="connsiteY87" fmla="*/ 2782957 h 5764696"/>
              <a:gd name="connsiteX88" fmla="*/ 57676 w 4112841"/>
              <a:gd name="connsiteY88" fmla="*/ 2372139 h 5764696"/>
              <a:gd name="connsiteX89" fmla="*/ 430236 w 4112841"/>
              <a:gd name="connsiteY89" fmla="*/ 1981200 h 5764696"/>
              <a:gd name="connsiteX90" fmla="*/ 658836 w 4112841"/>
              <a:gd name="connsiteY90" fmla="*/ 1371600 h 5764696"/>
              <a:gd name="connsiteX91" fmla="*/ 735036 w 4112841"/>
              <a:gd name="connsiteY91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23937 w 4112841"/>
              <a:gd name="connsiteY85" fmla="*/ 3260035 h 5764696"/>
              <a:gd name="connsiteX86" fmla="*/ 84180 w 4112841"/>
              <a:gd name="connsiteY86" fmla="*/ 2782957 h 5764696"/>
              <a:gd name="connsiteX87" fmla="*/ 57676 w 4112841"/>
              <a:gd name="connsiteY87" fmla="*/ 2372139 h 5764696"/>
              <a:gd name="connsiteX88" fmla="*/ 430236 w 4112841"/>
              <a:gd name="connsiteY88" fmla="*/ 1981200 h 5764696"/>
              <a:gd name="connsiteX89" fmla="*/ 658836 w 4112841"/>
              <a:gd name="connsiteY89" fmla="*/ 1371600 h 5764696"/>
              <a:gd name="connsiteX90" fmla="*/ 735036 w 4112841"/>
              <a:gd name="connsiteY90" fmla="*/ 1066800 h 5764696"/>
              <a:gd name="connsiteX0" fmla="*/ 657482 w 4035287"/>
              <a:gd name="connsiteY0" fmla="*/ 1066800 h 5764696"/>
              <a:gd name="connsiteX1" fmla="*/ 962282 w 4035287"/>
              <a:gd name="connsiteY1" fmla="*/ 838200 h 5764696"/>
              <a:gd name="connsiteX2" fmla="*/ 1190882 w 4035287"/>
              <a:gd name="connsiteY2" fmla="*/ 533400 h 5764696"/>
              <a:gd name="connsiteX3" fmla="*/ 1343282 w 4035287"/>
              <a:gd name="connsiteY3" fmla="*/ 304800 h 5764696"/>
              <a:gd name="connsiteX4" fmla="*/ 1676400 w 4035287"/>
              <a:gd name="connsiteY4" fmla="*/ 119270 h 5764696"/>
              <a:gd name="connsiteX5" fmla="*/ 1835426 w 4035287"/>
              <a:gd name="connsiteY5" fmla="*/ 132522 h 5764696"/>
              <a:gd name="connsiteX6" fmla="*/ 1888435 w 4035287"/>
              <a:gd name="connsiteY6" fmla="*/ 159026 h 5764696"/>
              <a:gd name="connsiteX7" fmla="*/ 2246244 w 4035287"/>
              <a:gd name="connsiteY7" fmla="*/ 145774 h 5764696"/>
              <a:gd name="connsiteX8" fmla="*/ 2365513 w 4035287"/>
              <a:gd name="connsiteY8" fmla="*/ 106017 h 5764696"/>
              <a:gd name="connsiteX9" fmla="*/ 2471531 w 4035287"/>
              <a:gd name="connsiteY9" fmla="*/ 79513 h 5764696"/>
              <a:gd name="connsiteX10" fmla="*/ 2511287 w 4035287"/>
              <a:gd name="connsiteY10" fmla="*/ 53009 h 5764696"/>
              <a:gd name="connsiteX11" fmla="*/ 2617305 w 4035287"/>
              <a:gd name="connsiteY11" fmla="*/ 26504 h 5764696"/>
              <a:gd name="connsiteX12" fmla="*/ 2657061 w 4035287"/>
              <a:gd name="connsiteY12" fmla="*/ 13252 h 5764696"/>
              <a:gd name="connsiteX13" fmla="*/ 3014870 w 4035287"/>
              <a:gd name="connsiteY13" fmla="*/ 0 h 5764696"/>
              <a:gd name="connsiteX14" fmla="*/ 3372678 w 4035287"/>
              <a:gd name="connsiteY14" fmla="*/ 39757 h 5764696"/>
              <a:gd name="connsiteX15" fmla="*/ 3425687 w 4035287"/>
              <a:gd name="connsiteY15" fmla="*/ 53009 h 5764696"/>
              <a:gd name="connsiteX16" fmla="*/ 3571461 w 4035287"/>
              <a:gd name="connsiteY16" fmla="*/ 159026 h 5764696"/>
              <a:gd name="connsiteX17" fmla="*/ 3664226 w 4035287"/>
              <a:gd name="connsiteY17" fmla="*/ 185530 h 5764696"/>
              <a:gd name="connsiteX18" fmla="*/ 3730487 w 4035287"/>
              <a:gd name="connsiteY18" fmla="*/ 251791 h 5764696"/>
              <a:gd name="connsiteX19" fmla="*/ 3810000 w 4035287"/>
              <a:gd name="connsiteY19" fmla="*/ 344557 h 5764696"/>
              <a:gd name="connsiteX20" fmla="*/ 3863009 w 4035287"/>
              <a:gd name="connsiteY20" fmla="*/ 463826 h 5764696"/>
              <a:gd name="connsiteX21" fmla="*/ 3902765 w 4035287"/>
              <a:gd name="connsiteY21" fmla="*/ 583096 h 5764696"/>
              <a:gd name="connsiteX22" fmla="*/ 3916018 w 4035287"/>
              <a:gd name="connsiteY22" fmla="*/ 662609 h 5764696"/>
              <a:gd name="connsiteX23" fmla="*/ 3955774 w 4035287"/>
              <a:gd name="connsiteY23" fmla="*/ 834887 h 5764696"/>
              <a:gd name="connsiteX24" fmla="*/ 3942522 w 4035287"/>
              <a:gd name="connsiteY24" fmla="*/ 901148 h 5764696"/>
              <a:gd name="connsiteX25" fmla="*/ 3857882 w 4035287"/>
              <a:gd name="connsiteY25" fmla="*/ 1066800 h 5764696"/>
              <a:gd name="connsiteX26" fmla="*/ 3705482 w 4035287"/>
              <a:gd name="connsiteY26" fmla="*/ 1219200 h 5764696"/>
              <a:gd name="connsiteX27" fmla="*/ 3553082 w 4035287"/>
              <a:gd name="connsiteY27" fmla="*/ 1295400 h 5764696"/>
              <a:gd name="connsiteX28" fmla="*/ 3400682 w 4035287"/>
              <a:gd name="connsiteY28" fmla="*/ 1447800 h 5764696"/>
              <a:gd name="connsiteX29" fmla="*/ 3324482 w 4035287"/>
              <a:gd name="connsiteY29" fmla="*/ 1600200 h 5764696"/>
              <a:gd name="connsiteX30" fmla="*/ 3248282 w 4035287"/>
              <a:gd name="connsiteY30" fmla="*/ 1752600 h 5764696"/>
              <a:gd name="connsiteX31" fmla="*/ 3248283 w 4035287"/>
              <a:gd name="connsiteY31" fmla="*/ 1981200 h 5764696"/>
              <a:gd name="connsiteX32" fmla="*/ 3400682 w 4035287"/>
              <a:gd name="connsiteY32" fmla="*/ 2209800 h 5764696"/>
              <a:gd name="connsiteX33" fmla="*/ 3553082 w 4035287"/>
              <a:gd name="connsiteY33" fmla="*/ 2362200 h 5764696"/>
              <a:gd name="connsiteX34" fmla="*/ 3705483 w 4035287"/>
              <a:gd name="connsiteY34" fmla="*/ 2438400 h 5764696"/>
              <a:gd name="connsiteX35" fmla="*/ 3857883 w 4035287"/>
              <a:gd name="connsiteY35" fmla="*/ 2590800 h 5764696"/>
              <a:gd name="connsiteX36" fmla="*/ 3934083 w 4035287"/>
              <a:gd name="connsiteY36" fmla="*/ 2743200 h 5764696"/>
              <a:gd name="connsiteX37" fmla="*/ 4010283 w 4035287"/>
              <a:gd name="connsiteY37" fmla="*/ 2895600 h 5764696"/>
              <a:gd name="connsiteX38" fmla="*/ 4022035 w 4035287"/>
              <a:gd name="connsiteY38" fmla="*/ 3101009 h 5764696"/>
              <a:gd name="connsiteX39" fmla="*/ 3995531 w 4035287"/>
              <a:gd name="connsiteY39" fmla="*/ 3180522 h 5764696"/>
              <a:gd name="connsiteX40" fmla="*/ 3942522 w 4035287"/>
              <a:gd name="connsiteY40" fmla="*/ 3313043 h 5764696"/>
              <a:gd name="connsiteX41" fmla="*/ 3863009 w 4035287"/>
              <a:gd name="connsiteY41" fmla="*/ 3511826 h 5764696"/>
              <a:gd name="connsiteX42" fmla="*/ 3836505 w 4035287"/>
              <a:gd name="connsiteY42" fmla="*/ 3604591 h 5764696"/>
              <a:gd name="connsiteX43" fmla="*/ 3810000 w 4035287"/>
              <a:gd name="connsiteY43" fmla="*/ 3697357 h 5764696"/>
              <a:gd name="connsiteX44" fmla="*/ 3810000 w 4035287"/>
              <a:gd name="connsiteY44" fmla="*/ 4174435 h 5764696"/>
              <a:gd name="connsiteX45" fmla="*/ 3836505 w 4035287"/>
              <a:gd name="connsiteY45" fmla="*/ 4267200 h 5764696"/>
              <a:gd name="connsiteX46" fmla="*/ 3863009 w 4035287"/>
              <a:gd name="connsiteY46" fmla="*/ 4373217 h 5764696"/>
              <a:gd name="connsiteX47" fmla="*/ 3876261 w 4035287"/>
              <a:gd name="connsiteY47" fmla="*/ 4479235 h 5764696"/>
              <a:gd name="connsiteX48" fmla="*/ 3902765 w 4035287"/>
              <a:gd name="connsiteY48" fmla="*/ 4572000 h 5764696"/>
              <a:gd name="connsiteX49" fmla="*/ 3889513 w 4035287"/>
              <a:gd name="connsiteY49" fmla="*/ 4744278 h 5764696"/>
              <a:gd name="connsiteX50" fmla="*/ 3849757 w 4035287"/>
              <a:gd name="connsiteY50" fmla="*/ 4810539 h 5764696"/>
              <a:gd name="connsiteX51" fmla="*/ 3810000 w 4035287"/>
              <a:gd name="connsiteY51" fmla="*/ 4890052 h 5764696"/>
              <a:gd name="connsiteX52" fmla="*/ 3730487 w 4035287"/>
              <a:gd name="connsiteY52" fmla="*/ 5102087 h 5764696"/>
              <a:gd name="connsiteX53" fmla="*/ 3690731 w 4035287"/>
              <a:gd name="connsiteY53" fmla="*/ 5287617 h 5764696"/>
              <a:gd name="connsiteX54" fmla="*/ 3664226 w 4035287"/>
              <a:gd name="connsiteY54" fmla="*/ 5367130 h 5764696"/>
              <a:gd name="connsiteX55" fmla="*/ 3637722 w 4035287"/>
              <a:gd name="connsiteY55" fmla="*/ 5473148 h 5764696"/>
              <a:gd name="connsiteX56" fmla="*/ 3611218 w 4035287"/>
              <a:gd name="connsiteY56" fmla="*/ 5512904 h 5764696"/>
              <a:gd name="connsiteX57" fmla="*/ 3597965 w 4035287"/>
              <a:gd name="connsiteY57" fmla="*/ 5552661 h 5764696"/>
              <a:gd name="connsiteX58" fmla="*/ 3531705 w 4035287"/>
              <a:gd name="connsiteY58" fmla="*/ 5618922 h 5764696"/>
              <a:gd name="connsiteX59" fmla="*/ 3438939 w 4035287"/>
              <a:gd name="connsiteY59" fmla="*/ 5645426 h 5764696"/>
              <a:gd name="connsiteX60" fmla="*/ 3359426 w 4035287"/>
              <a:gd name="connsiteY60" fmla="*/ 5671930 h 5764696"/>
              <a:gd name="connsiteX61" fmla="*/ 3240157 w 4035287"/>
              <a:gd name="connsiteY61" fmla="*/ 5724939 h 5764696"/>
              <a:gd name="connsiteX62" fmla="*/ 3081131 w 4035287"/>
              <a:gd name="connsiteY62" fmla="*/ 5764696 h 5764696"/>
              <a:gd name="connsiteX63" fmla="*/ 2577548 w 4035287"/>
              <a:gd name="connsiteY63" fmla="*/ 5751443 h 5764696"/>
              <a:gd name="connsiteX64" fmla="*/ 2537792 w 4035287"/>
              <a:gd name="connsiteY64" fmla="*/ 5724939 h 5764696"/>
              <a:gd name="connsiteX65" fmla="*/ 2299252 w 4035287"/>
              <a:gd name="connsiteY65" fmla="*/ 5711687 h 5764696"/>
              <a:gd name="connsiteX66" fmla="*/ 2166731 w 4035287"/>
              <a:gd name="connsiteY66" fmla="*/ 5632174 h 5764696"/>
              <a:gd name="connsiteX67" fmla="*/ 2020957 w 4035287"/>
              <a:gd name="connsiteY67" fmla="*/ 5579165 h 5764696"/>
              <a:gd name="connsiteX68" fmla="*/ 1888435 w 4035287"/>
              <a:gd name="connsiteY68" fmla="*/ 5486400 h 5764696"/>
              <a:gd name="connsiteX69" fmla="*/ 1636644 w 4035287"/>
              <a:gd name="connsiteY69" fmla="*/ 5367130 h 5764696"/>
              <a:gd name="connsiteX70" fmla="*/ 1517374 w 4035287"/>
              <a:gd name="connsiteY70" fmla="*/ 5340626 h 5764696"/>
              <a:gd name="connsiteX71" fmla="*/ 1292087 w 4035287"/>
              <a:gd name="connsiteY71" fmla="*/ 5221357 h 5764696"/>
              <a:gd name="connsiteX72" fmla="*/ 1239078 w 4035287"/>
              <a:gd name="connsiteY72" fmla="*/ 5194852 h 5764696"/>
              <a:gd name="connsiteX73" fmla="*/ 1172818 w 4035287"/>
              <a:gd name="connsiteY73" fmla="*/ 5128591 h 5764696"/>
              <a:gd name="connsiteX74" fmla="*/ 1106557 w 4035287"/>
              <a:gd name="connsiteY74" fmla="*/ 5088835 h 5764696"/>
              <a:gd name="connsiteX75" fmla="*/ 921026 w 4035287"/>
              <a:gd name="connsiteY75" fmla="*/ 4890052 h 5764696"/>
              <a:gd name="connsiteX76" fmla="*/ 894522 w 4035287"/>
              <a:gd name="connsiteY76" fmla="*/ 4823791 h 5764696"/>
              <a:gd name="connsiteX77" fmla="*/ 828261 w 4035287"/>
              <a:gd name="connsiteY77" fmla="*/ 4744278 h 5764696"/>
              <a:gd name="connsiteX78" fmla="*/ 788505 w 4035287"/>
              <a:gd name="connsiteY78" fmla="*/ 4691270 h 5764696"/>
              <a:gd name="connsiteX79" fmla="*/ 748748 w 4035287"/>
              <a:gd name="connsiteY79" fmla="*/ 4651513 h 5764696"/>
              <a:gd name="connsiteX80" fmla="*/ 708992 w 4035287"/>
              <a:gd name="connsiteY80" fmla="*/ 4598504 h 5764696"/>
              <a:gd name="connsiteX81" fmla="*/ 642731 w 4035287"/>
              <a:gd name="connsiteY81" fmla="*/ 4492487 h 5764696"/>
              <a:gd name="connsiteX82" fmla="*/ 563218 w 4035287"/>
              <a:gd name="connsiteY82" fmla="*/ 4439478 h 5764696"/>
              <a:gd name="connsiteX83" fmla="*/ 298174 w 4035287"/>
              <a:gd name="connsiteY83" fmla="*/ 4015409 h 5764696"/>
              <a:gd name="connsiteX84" fmla="*/ 139148 w 4035287"/>
              <a:gd name="connsiteY84" fmla="*/ 3644348 h 5764696"/>
              <a:gd name="connsiteX85" fmla="*/ 46383 w 4035287"/>
              <a:gd name="connsiteY85" fmla="*/ 3260035 h 5764696"/>
              <a:gd name="connsiteX86" fmla="*/ 6626 w 4035287"/>
              <a:gd name="connsiteY86" fmla="*/ 2782957 h 5764696"/>
              <a:gd name="connsiteX87" fmla="*/ 352682 w 4035287"/>
              <a:gd name="connsiteY87" fmla="*/ 2438400 h 5764696"/>
              <a:gd name="connsiteX88" fmla="*/ 352682 w 4035287"/>
              <a:gd name="connsiteY88" fmla="*/ 1981200 h 5764696"/>
              <a:gd name="connsiteX89" fmla="*/ 581282 w 4035287"/>
              <a:gd name="connsiteY89" fmla="*/ 1371600 h 5764696"/>
              <a:gd name="connsiteX90" fmla="*/ 657482 w 4035287"/>
              <a:gd name="connsiteY90" fmla="*/ 1066800 h 5764696"/>
              <a:gd name="connsiteX0" fmla="*/ 633186 w 4010991"/>
              <a:gd name="connsiteY0" fmla="*/ 1066800 h 5764696"/>
              <a:gd name="connsiteX1" fmla="*/ 937986 w 4010991"/>
              <a:gd name="connsiteY1" fmla="*/ 838200 h 5764696"/>
              <a:gd name="connsiteX2" fmla="*/ 1166586 w 4010991"/>
              <a:gd name="connsiteY2" fmla="*/ 533400 h 5764696"/>
              <a:gd name="connsiteX3" fmla="*/ 1318986 w 4010991"/>
              <a:gd name="connsiteY3" fmla="*/ 304800 h 5764696"/>
              <a:gd name="connsiteX4" fmla="*/ 1652104 w 4010991"/>
              <a:gd name="connsiteY4" fmla="*/ 119270 h 5764696"/>
              <a:gd name="connsiteX5" fmla="*/ 1811130 w 4010991"/>
              <a:gd name="connsiteY5" fmla="*/ 132522 h 5764696"/>
              <a:gd name="connsiteX6" fmla="*/ 1864139 w 4010991"/>
              <a:gd name="connsiteY6" fmla="*/ 159026 h 5764696"/>
              <a:gd name="connsiteX7" fmla="*/ 2221948 w 4010991"/>
              <a:gd name="connsiteY7" fmla="*/ 145774 h 5764696"/>
              <a:gd name="connsiteX8" fmla="*/ 2341217 w 4010991"/>
              <a:gd name="connsiteY8" fmla="*/ 106017 h 5764696"/>
              <a:gd name="connsiteX9" fmla="*/ 2447235 w 4010991"/>
              <a:gd name="connsiteY9" fmla="*/ 79513 h 5764696"/>
              <a:gd name="connsiteX10" fmla="*/ 2486991 w 4010991"/>
              <a:gd name="connsiteY10" fmla="*/ 53009 h 5764696"/>
              <a:gd name="connsiteX11" fmla="*/ 2593009 w 4010991"/>
              <a:gd name="connsiteY11" fmla="*/ 26504 h 5764696"/>
              <a:gd name="connsiteX12" fmla="*/ 2632765 w 4010991"/>
              <a:gd name="connsiteY12" fmla="*/ 13252 h 5764696"/>
              <a:gd name="connsiteX13" fmla="*/ 2990574 w 4010991"/>
              <a:gd name="connsiteY13" fmla="*/ 0 h 5764696"/>
              <a:gd name="connsiteX14" fmla="*/ 3348382 w 4010991"/>
              <a:gd name="connsiteY14" fmla="*/ 39757 h 5764696"/>
              <a:gd name="connsiteX15" fmla="*/ 3401391 w 4010991"/>
              <a:gd name="connsiteY15" fmla="*/ 53009 h 5764696"/>
              <a:gd name="connsiteX16" fmla="*/ 3547165 w 4010991"/>
              <a:gd name="connsiteY16" fmla="*/ 159026 h 5764696"/>
              <a:gd name="connsiteX17" fmla="*/ 3639930 w 4010991"/>
              <a:gd name="connsiteY17" fmla="*/ 185530 h 5764696"/>
              <a:gd name="connsiteX18" fmla="*/ 3706191 w 4010991"/>
              <a:gd name="connsiteY18" fmla="*/ 251791 h 5764696"/>
              <a:gd name="connsiteX19" fmla="*/ 3785704 w 4010991"/>
              <a:gd name="connsiteY19" fmla="*/ 344557 h 5764696"/>
              <a:gd name="connsiteX20" fmla="*/ 3838713 w 4010991"/>
              <a:gd name="connsiteY20" fmla="*/ 463826 h 5764696"/>
              <a:gd name="connsiteX21" fmla="*/ 3878469 w 4010991"/>
              <a:gd name="connsiteY21" fmla="*/ 583096 h 5764696"/>
              <a:gd name="connsiteX22" fmla="*/ 3891722 w 4010991"/>
              <a:gd name="connsiteY22" fmla="*/ 662609 h 5764696"/>
              <a:gd name="connsiteX23" fmla="*/ 3931478 w 4010991"/>
              <a:gd name="connsiteY23" fmla="*/ 834887 h 5764696"/>
              <a:gd name="connsiteX24" fmla="*/ 3918226 w 4010991"/>
              <a:gd name="connsiteY24" fmla="*/ 901148 h 5764696"/>
              <a:gd name="connsiteX25" fmla="*/ 3833586 w 4010991"/>
              <a:gd name="connsiteY25" fmla="*/ 1066800 h 5764696"/>
              <a:gd name="connsiteX26" fmla="*/ 3681186 w 4010991"/>
              <a:gd name="connsiteY26" fmla="*/ 1219200 h 5764696"/>
              <a:gd name="connsiteX27" fmla="*/ 3528786 w 4010991"/>
              <a:gd name="connsiteY27" fmla="*/ 1295400 h 5764696"/>
              <a:gd name="connsiteX28" fmla="*/ 3376386 w 4010991"/>
              <a:gd name="connsiteY28" fmla="*/ 1447800 h 5764696"/>
              <a:gd name="connsiteX29" fmla="*/ 3300186 w 4010991"/>
              <a:gd name="connsiteY29" fmla="*/ 1600200 h 5764696"/>
              <a:gd name="connsiteX30" fmla="*/ 3223986 w 4010991"/>
              <a:gd name="connsiteY30" fmla="*/ 1752600 h 5764696"/>
              <a:gd name="connsiteX31" fmla="*/ 3223987 w 4010991"/>
              <a:gd name="connsiteY31" fmla="*/ 1981200 h 5764696"/>
              <a:gd name="connsiteX32" fmla="*/ 3376386 w 4010991"/>
              <a:gd name="connsiteY32" fmla="*/ 2209800 h 5764696"/>
              <a:gd name="connsiteX33" fmla="*/ 3528786 w 4010991"/>
              <a:gd name="connsiteY33" fmla="*/ 2362200 h 5764696"/>
              <a:gd name="connsiteX34" fmla="*/ 3681187 w 4010991"/>
              <a:gd name="connsiteY34" fmla="*/ 2438400 h 5764696"/>
              <a:gd name="connsiteX35" fmla="*/ 3833587 w 4010991"/>
              <a:gd name="connsiteY35" fmla="*/ 2590800 h 5764696"/>
              <a:gd name="connsiteX36" fmla="*/ 3909787 w 4010991"/>
              <a:gd name="connsiteY36" fmla="*/ 2743200 h 5764696"/>
              <a:gd name="connsiteX37" fmla="*/ 3985987 w 4010991"/>
              <a:gd name="connsiteY37" fmla="*/ 2895600 h 5764696"/>
              <a:gd name="connsiteX38" fmla="*/ 3997739 w 4010991"/>
              <a:gd name="connsiteY38" fmla="*/ 3101009 h 5764696"/>
              <a:gd name="connsiteX39" fmla="*/ 3971235 w 4010991"/>
              <a:gd name="connsiteY39" fmla="*/ 3180522 h 5764696"/>
              <a:gd name="connsiteX40" fmla="*/ 3918226 w 4010991"/>
              <a:gd name="connsiteY40" fmla="*/ 3313043 h 5764696"/>
              <a:gd name="connsiteX41" fmla="*/ 3838713 w 4010991"/>
              <a:gd name="connsiteY41" fmla="*/ 3511826 h 5764696"/>
              <a:gd name="connsiteX42" fmla="*/ 3812209 w 4010991"/>
              <a:gd name="connsiteY42" fmla="*/ 3604591 h 5764696"/>
              <a:gd name="connsiteX43" fmla="*/ 3785704 w 4010991"/>
              <a:gd name="connsiteY43" fmla="*/ 3697357 h 5764696"/>
              <a:gd name="connsiteX44" fmla="*/ 3785704 w 4010991"/>
              <a:gd name="connsiteY44" fmla="*/ 4174435 h 5764696"/>
              <a:gd name="connsiteX45" fmla="*/ 3812209 w 4010991"/>
              <a:gd name="connsiteY45" fmla="*/ 4267200 h 5764696"/>
              <a:gd name="connsiteX46" fmla="*/ 3838713 w 4010991"/>
              <a:gd name="connsiteY46" fmla="*/ 4373217 h 5764696"/>
              <a:gd name="connsiteX47" fmla="*/ 3851965 w 4010991"/>
              <a:gd name="connsiteY47" fmla="*/ 4479235 h 5764696"/>
              <a:gd name="connsiteX48" fmla="*/ 3878469 w 4010991"/>
              <a:gd name="connsiteY48" fmla="*/ 4572000 h 5764696"/>
              <a:gd name="connsiteX49" fmla="*/ 3865217 w 4010991"/>
              <a:gd name="connsiteY49" fmla="*/ 4744278 h 5764696"/>
              <a:gd name="connsiteX50" fmla="*/ 3825461 w 4010991"/>
              <a:gd name="connsiteY50" fmla="*/ 4810539 h 5764696"/>
              <a:gd name="connsiteX51" fmla="*/ 3785704 w 4010991"/>
              <a:gd name="connsiteY51" fmla="*/ 4890052 h 5764696"/>
              <a:gd name="connsiteX52" fmla="*/ 3706191 w 4010991"/>
              <a:gd name="connsiteY52" fmla="*/ 5102087 h 5764696"/>
              <a:gd name="connsiteX53" fmla="*/ 3666435 w 4010991"/>
              <a:gd name="connsiteY53" fmla="*/ 5287617 h 5764696"/>
              <a:gd name="connsiteX54" fmla="*/ 3639930 w 4010991"/>
              <a:gd name="connsiteY54" fmla="*/ 5367130 h 5764696"/>
              <a:gd name="connsiteX55" fmla="*/ 3613426 w 4010991"/>
              <a:gd name="connsiteY55" fmla="*/ 5473148 h 5764696"/>
              <a:gd name="connsiteX56" fmla="*/ 3586922 w 4010991"/>
              <a:gd name="connsiteY56" fmla="*/ 5512904 h 5764696"/>
              <a:gd name="connsiteX57" fmla="*/ 3573669 w 4010991"/>
              <a:gd name="connsiteY57" fmla="*/ 5552661 h 5764696"/>
              <a:gd name="connsiteX58" fmla="*/ 3507409 w 4010991"/>
              <a:gd name="connsiteY58" fmla="*/ 5618922 h 5764696"/>
              <a:gd name="connsiteX59" fmla="*/ 3414643 w 4010991"/>
              <a:gd name="connsiteY59" fmla="*/ 5645426 h 5764696"/>
              <a:gd name="connsiteX60" fmla="*/ 3335130 w 4010991"/>
              <a:gd name="connsiteY60" fmla="*/ 5671930 h 5764696"/>
              <a:gd name="connsiteX61" fmla="*/ 3215861 w 4010991"/>
              <a:gd name="connsiteY61" fmla="*/ 5724939 h 5764696"/>
              <a:gd name="connsiteX62" fmla="*/ 3056835 w 4010991"/>
              <a:gd name="connsiteY62" fmla="*/ 5764696 h 5764696"/>
              <a:gd name="connsiteX63" fmla="*/ 2553252 w 4010991"/>
              <a:gd name="connsiteY63" fmla="*/ 5751443 h 5764696"/>
              <a:gd name="connsiteX64" fmla="*/ 2513496 w 4010991"/>
              <a:gd name="connsiteY64" fmla="*/ 5724939 h 5764696"/>
              <a:gd name="connsiteX65" fmla="*/ 2274956 w 4010991"/>
              <a:gd name="connsiteY65" fmla="*/ 5711687 h 5764696"/>
              <a:gd name="connsiteX66" fmla="*/ 2142435 w 4010991"/>
              <a:gd name="connsiteY66" fmla="*/ 5632174 h 5764696"/>
              <a:gd name="connsiteX67" fmla="*/ 1996661 w 4010991"/>
              <a:gd name="connsiteY67" fmla="*/ 5579165 h 5764696"/>
              <a:gd name="connsiteX68" fmla="*/ 1864139 w 4010991"/>
              <a:gd name="connsiteY68" fmla="*/ 5486400 h 5764696"/>
              <a:gd name="connsiteX69" fmla="*/ 1612348 w 4010991"/>
              <a:gd name="connsiteY69" fmla="*/ 5367130 h 5764696"/>
              <a:gd name="connsiteX70" fmla="*/ 1493078 w 4010991"/>
              <a:gd name="connsiteY70" fmla="*/ 5340626 h 5764696"/>
              <a:gd name="connsiteX71" fmla="*/ 1267791 w 4010991"/>
              <a:gd name="connsiteY71" fmla="*/ 5221357 h 5764696"/>
              <a:gd name="connsiteX72" fmla="*/ 1214782 w 4010991"/>
              <a:gd name="connsiteY72" fmla="*/ 5194852 h 5764696"/>
              <a:gd name="connsiteX73" fmla="*/ 1148522 w 4010991"/>
              <a:gd name="connsiteY73" fmla="*/ 5128591 h 5764696"/>
              <a:gd name="connsiteX74" fmla="*/ 1082261 w 4010991"/>
              <a:gd name="connsiteY74" fmla="*/ 5088835 h 5764696"/>
              <a:gd name="connsiteX75" fmla="*/ 896730 w 4010991"/>
              <a:gd name="connsiteY75" fmla="*/ 4890052 h 5764696"/>
              <a:gd name="connsiteX76" fmla="*/ 870226 w 4010991"/>
              <a:gd name="connsiteY76" fmla="*/ 4823791 h 5764696"/>
              <a:gd name="connsiteX77" fmla="*/ 803965 w 4010991"/>
              <a:gd name="connsiteY77" fmla="*/ 4744278 h 5764696"/>
              <a:gd name="connsiteX78" fmla="*/ 764209 w 4010991"/>
              <a:gd name="connsiteY78" fmla="*/ 4691270 h 5764696"/>
              <a:gd name="connsiteX79" fmla="*/ 724452 w 4010991"/>
              <a:gd name="connsiteY79" fmla="*/ 4651513 h 5764696"/>
              <a:gd name="connsiteX80" fmla="*/ 684696 w 4010991"/>
              <a:gd name="connsiteY80" fmla="*/ 4598504 h 5764696"/>
              <a:gd name="connsiteX81" fmla="*/ 618435 w 4010991"/>
              <a:gd name="connsiteY81" fmla="*/ 4492487 h 5764696"/>
              <a:gd name="connsiteX82" fmla="*/ 538922 w 4010991"/>
              <a:gd name="connsiteY82" fmla="*/ 4439478 h 5764696"/>
              <a:gd name="connsiteX83" fmla="*/ 273878 w 4010991"/>
              <a:gd name="connsiteY83" fmla="*/ 4015409 h 5764696"/>
              <a:gd name="connsiteX84" fmla="*/ 114852 w 4010991"/>
              <a:gd name="connsiteY84" fmla="*/ 3644348 h 5764696"/>
              <a:gd name="connsiteX85" fmla="*/ 22087 w 4010991"/>
              <a:gd name="connsiteY85" fmla="*/ 3260035 h 5764696"/>
              <a:gd name="connsiteX86" fmla="*/ 328386 w 4010991"/>
              <a:gd name="connsiteY86" fmla="*/ 3048000 h 5764696"/>
              <a:gd name="connsiteX87" fmla="*/ 328386 w 4010991"/>
              <a:gd name="connsiteY87" fmla="*/ 2438400 h 5764696"/>
              <a:gd name="connsiteX88" fmla="*/ 328386 w 4010991"/>
              <a:gd name="connsiteY88" fmla="*/ 1981200 h 5764696"/>
              <a:gd name="connsiteX89" fmla="*/ 556986 w 4010991"/>
              <a:gd name="connsiteY89" fmla="*/ 1371600 h 5764696"/>
              <a:gd name="connsiteX90" fmla="*/ 633186 w 4010991"/>
              <a:gd name="connsiteY90" fmla="*/ 1066800 h 5764696"/>
              <a:gd name="connsiteX0" fmla="*/ 633186 w 4010991"/>
              <a:gd name="connsiteY0" fmla="*/ 1066800 h 5764696"/>
              <a:gd name="connsiteX1" fmla="*/ 937986 w 4010991"/>
              <a:gd name="connsiteY1" fmla="*/ 838200 h 5764696"/>
              <a:gd name="connsiteX2" fmla="*/ 1166586 w 4010991"/>
              <a:gd name="connsiteY2" fmla="*/ 533400 h 5764696"/>
              <a:gd name="connsiteX3" fmla="*/ 1318986 w 4010991"/>
              <a:gd name="connsiteY3" fmla="*/ 304800 h 5764696"/>
              <a:gd name="connsiteX4" fmla="*/ 1652104 w 4010991"/>
              <a:gd name="connsiteY4" fmla="*/ 119270 h 5764696"/>
              <a:gd name="connsiteX5" fmla="*/ 1811130 w 4010991"/>
              <a:gd name="connsiteY5" fmla="*/ 132522 h 5764696"/>
              <a:gd name="connsiteX6" fmla="*/ 1864139 w 4010991"/>
              <a:gd name="connsiteY6" fmla="*/ 159026 h 5764696"/>
              <a:gd name="connsiteX7" fmla="*/ 2221948 w 4010991"/>
              <a:gd name="connsiteY7" fmla="*/ 145774 h 5764696"/>
              <a:gd name="connsiteX8" fmla="*/ 2341217 w 4010991"/>
              <a:gd name="connsiteY8" fmla="*/ 106017 h 5764696"/>
              <a:gd name="connsiteX9" fmla="*/ 2447235 w 4010991"/>
              <a:gd name="connsiteY9" fmla="*/ 79513 h 5764696"/>
              <a:gd name="connsiteX10" fmla="*/ 2486991 w 4010991"/>
              <a:gd name="connsiteY10" fmla="*/ 53009 h 5764696"/>
              <a:gd name="connsiteX11" fmla="*/ 2593009 w 4010991"/>
              <a:gd name="connsiteY11" fmla="*/ 26504 h 5764696"/>
              <a:gd name="connsiteX12" fmla="*/ 2632765 w 4010991"/>
              <a:gd name="connsiteY12" fmla="*/ 13252 h 5764696"/>
              <a:gd name="connsiteX13" fmla="*/ 2990574 w 4010991"/>
              <a:gd name="connsiteY13" fmla="*/ 0 h 5764696"/>
              <a:gd name="connsiteX14" fmla="*/ 3348382 w 4010991"/>
              <a:gd name="connsiteY14" fmla="*/ 39757 h 5764696"/>
              <a:gd name="connsiteX15" fmla="*/ 3401391 w 4010991"/>
              <a:gd name="connsiteY15" fmla="*/ 53009 h 5764696"/>
              <a:gd name="connsiteX16" fmla="*/ 3547165 w 4010991"/>
              <a:gd name="connsiteY16" fmla="*/ 159026 h 5764696"/>
              <a:gd name="connsiteX17" fmla="*/ 3639930 w 4010991"/>
              <a:gd name="connsiteY17" fmla="*/ 185530 h 5764696"/>
              <a:gd name="connsiteX18" fmla="*/ 3706191 w 4010991"/>
              <a:gd name="connsiteY18" fmla="*/ 251791 h 5764696"/>
              <a:gd name="connsiteX19" fmla="*/ 3785704 w 4010991"/>
              <a:gd name="connsiteY19" fmla="*/ 344557 h 5764696"/>
              <a:gd name="connsiteX20" fmla="*/ 3838713 w 4010991"/>
              <a:gd name="connsiteY20" fmla="*/ 463826 h 5764696"/>
              <a:gd name="connsiteX21" fmla="*/ 3878469 w 4010991"/>
              <a:gd name="connsiteY21" fmla="*/ 583096 h 5764696"/>
              <a:gd name="connsiteX22" fmla="*/ 3891722 w 4010991"/>
              <a:gd name="connsiteY22" fmla="*/ 662609 h 5764696"/>
              <a:gd name="connsiteX23" fmla="*/ 3931478 w 4010991"/>
              <a:gd name="connsiteY23" fmla="*/ 834887 h 5764696"/>
              <a:gd name="connsiteX24" fmla="*/ 3918226 w 4010991"/>
              <a:gd name="connsiteY24" fmla="*/ 901148 h 5764696"/>
              <a:gd name="connsiteX25" fmla="*/ 3833586 w 4010991"/>
              <a:gd name="connsiteY25" fmla="*/ 1066800 h 5764696"/>
              <a:gd name="connsiteX26" fmla="*/ 3681186 w 4010991"/>
              <a:gd name="connsiteY26" fmla="*/ 1219200 h 5764696"/>
              <a:gd name="connsiteX27" fmla="*/ 3528786 w 4010991"/>
              <a:gd name="connsiteY27" fmla="*/ 1295400 h 5764696"/>
              <a:gd name="connsiteX28" fmla="*/ 3376386 w 4010991"/>
              <a:gd name="connsiteY28" fmla="*/ 1447800 h 5764696"/>
              <a:gd name="connsiteX29" fmla="*/ 3300186 w 4010991"/>
              <a:gd name="connsiteY29" fmla="*/ 1600200 h 5764696"/>
              <a:gd name="connsiteX30" fmla="*/ 3223986 w 4010991"/>
              <a:gd name="connsiteY30" fmla="*/ 1752600 h 5764696"/>
              <a:gd name="connsiteX31" fmla="*/ 3223987 w 4010991"/>
              <a:gd name="connsiteY31" fmla="*/ 1981200 h 5764696"/>
              <a:gd name="connsiteX32" fmla="*/ 3376386 w 4010991"/>
              <a:gd name="connsiteY32" fmla="*/ 2209800 h 5764696"/>
              <a:gd name="connsiteX33" fmla="*/ 3528786 w 4010991"/>
              <a:gd name="connsiteY33" fmla="*/ 2362200 h 5764696"/>
              <a:gd name="connsiteX34" fmla="*/ 3681187 w 4010991"/>
              <a:gd name="connsiteY34" fmla="*/ 2438400 h 5764696"/>
              <a:gd name="connsiteX35" fmla="*/ 3833587 w 4010991"/>
              <a:gd name="connsiteY35" fmla="*/ 2590800 h 5764696"/>
              <a:gd name="connsiteX36" fmla="*/ 3909787 w 4010991"/>
              <a:gd name="connsiteY36" fmla="*/ 2743200 h 5764696"/>
              <a:gd name="connsiteX37" fmla="*/ 3985987 w 4010991"/>
              <a:gd name="connsiteY37" fmla="*/ 2895600 h 5764696"/>
              <a:gd name="connsiteX38" fmla="*/ 3997739 w 4010991"/>
              <a:gd name="connsiteY38" fmla="*/ 3101009 h 5764696"/>
              <a:gd name="connsiteX39" fmla="*/ 3971235 w 4010991"/>
              <a:gd name="connsiteY39" fmla="*/ 3180522 h 5764696"/>
              <a:gd name="connsiteX40" fmla="*/ 3918226 w 4010991"/>
              <a:gd name="connsiteY40" fmla="*/ 3313043 h 5764696"/>
              <a:gd name="connsiteX41" fmla="*/ 3838713 w 4010991"/>
              <a:gd name="connsiteY41" fmla="*/ 3511826 h 5764696"/>
              <a:gd name="connsiteX42" fmla="*/ 3812209 w 4010991"/>
              <a:gd name="connsiteY42" fmla="*/ 3604591 h 5764696"/>
              <a:gd name="connsiteX43" fmla="*/ 3785704 w 4010991"/>
              <a:gd name="connsiteY43" fmla="*/ 3697357 h 5764696"/>
              <a:gd name="connsiteX44" fmla="*/ 3785704 w 4010991"/>
              <a:gd name="connsiteY44" fmla="*/ 4174435 h 5764696"/>
              <a:gd name="connsiteX45" fmla="*/ 3812209 w 4010991"/>
              <a:gd name="connsiteY45" fmla="*/ 4267200 h 5764696"/>
              <a:gd name="connsiteX46" fmla="*/ 3838713 w 4010991"/>
              <a:gd name="connsiteY46" fmla="*/ 4373217 h 5764696"/>
              <a:gd name="connsiteX47" fmla="*/ 3851965 w 4010991"/>
              <a:gd name="connsiteY47" fmla="*/ 4479235 h 5764696"/>
              <a:gd name="connsiteX48" fmla="*/ 3878469 w 4010991"/>
              <a:gd name="connsiteY48" fmla="*/ 4572000 h 5764696"/>
              <a:gd name="connsiteX49" fmla="*/ 3865217 w 4010991"/>
              <a:gd name="connsiteY49" fmla="*/ 4744278 h 5764696"/>
              <a:gd name="connsiteX50" fmla="*/ 3825461 w 4010991"/>
              <a:gd name="connsiteY50" fmla="*/ 4810539 h 5764696"/>
              <a:gd name="connsiteX51" fmla="*/ 3785704 w 4010991"/>
              <a:gd name="connsiteY51" fmla="*/ 4890052 h 5764696"/>
              <a:gd name="connsiteX52" fmla="*/ 3706191 w 4010991"/>
              <a:gd name="connsiteY52" fmla="*/ 5102087 h 5764696"/>
              <a:gd name="connsiteX53" fmla="*/ 3666435 w 4010991"/>
              <a:gd name="connsiteY53" fmla="*/ 5287617 h 5764696"/>
              <a:gd name="connsiteX54" fmla="*/ 3639930 w 4010991"/>
              <a:gd name="connsiteY54" fmla="*/ 5367130 h 5764696"/>
              <a:gd name="connsiteX55" fmla="*/ 3613426 w 4010991"/>
              <a:gd name="connsiteY55" fmla="*/ 5473148 h 5764696"/>
              <a:gd name="connsiteX56" fmla="*/ 3586922 w 4010991"/>
              <a:gd name="connsiteY56" fmla="*/ 5512904 h 5764696"/>
              <a:gd name="connsiteX57" fmla="*/ 3573669 w 4010991"/>
              <a:gd name="connsiteY57" fmla="*/ 5552661 h 5764696"/>
              <a:gd name="connsiteX58" fmla="*/ 3507409 w 4010991"/>
              <a:gd name="connsiteY58" fmla="*/ 5618922 h 5764696"/>
              <a:gd name="connsiteX59" fmla="*/ 3414643 w 4010991"/>
              <a:gd name="connsiteY59" fmla="*/ 5645426 h 5764696"/>
              <a:gd name="connsiteX60" fmla="*/ 3335130 w 4010991"/>
              <a:gd name="connsiteY60" fmla="*/ 5671930 h 5764696"/>
              <a:gd name="connsiteX61" fmla="*/ 3215861 w 4010991"/>
              <a:gd name="connsiteY61" fmla="*/ 5724939 h 5764696"/>
              <a:gd name="connsiteX62" fmla="*/ 3056835 w 4010991"/>
              <a:gd name="connsiteY62" fmla="*/ 5764696 h 5764696"/>
              <a:gd name="connsiteX63" fmla="*/ 2553252 w 4010991"/>
              <a:gd name="connsiteY63" fmla="*/ 5751443 h 5764696"/>
              <a:gd name="connsiteX64" fmla="*/ 2513496 w 4010991"/>
              <a:gd name="connsiteY64" fmla="*/ 5724939 h 5764696"/>
              <a:gd name="connsiteX65" fmla="*/ 2274956 w 4010991"/>
              <a:gd name="connsiteY65" fmla="*/ 5711687 h 5764696"/>
              <a:gd name="connsiteX66" fmla="*/ 2142435 w 4010991"/>
              <a:gd name="connsiteY66" fmla="*/ 5632174 h 5764696"/>
              <a:gd name="connsiteX67" fmla="*/ 1996661 w 4010991"/>
              <a:gd name="connsiteY67" fmla="*/ 5579165 h 5764696"/>
              <a:gd name="connsiteX68" fmla="*/ 1864139 w 4010991"/>
              <a:gd name="connsiteY68" fmla="*/ 5486400 h 5764696"/>
              <a:gd name="connsiteX69" fmla="*/ 1612348 w 4010991"/>
              <a:gd name="connsiteY69" fmla="*/ 5367130 h 5764696"/>
              <a:gd name="connsiteX70" fmla="*/ 1493078 w 4010991"/>
              <a:gd name="connsiteY70" fmla="*/ 5340626 h 5764696"/>
              <a:gd name="connsiteX71" fmla="*/ 1267791 w 4010991"/>
              <a:gd name="connsiteY71" fmla="*/ 5221357 h 5764696"/>
              <a:gd name="connsiteX72" fmla="*/ 1214782 w 4010991"/>
              <a:gd name="connsiteY72" fmla="*/ 5194852 h 5764696"/>
              <a:gd name="connsiteX73" fmla="*/ 1148522 w 4010991"/>
              <a:gd name="connsiteY73" fmla="*/ 5128591 h 5764696"/>
              <a:gd name="connsiteX74" fmla="*/ 1082261 w 4010991"/>
              <a:gd name="connsiteY74" fmla="*/ 5088835 h 5764696"/>
              <a:gd name="connsiteX75" fmla="*/ 896730 w 4010991"/>
              <a:gd name="connsiteY75" fmla="*/ 4890052 h 5764696"/>
              <a:gd name="connsiteX76" fmla="*/ 870226 w 4010991"/>
              <a:gd name="connsiteY76" fmla="*/ 4823791 h 5764696"/>
              <a:gd name="connsiteX77" fmla="*/ 803965 w 4010991"/>
              <a:gd name="connsiteY77" fmla="*/ 4744278 h 5764696"/>
              <a:gd name="connsiteX78" fmla="*/ 764209 w 4010991"/>
              <a:gd name="connsiteY78" fmla="*/ 4691270 h 5764696"/>
              <a:gd name="connsiteX79" fmla="*/ 724452 w 4010991"/>
              <a:gd name="connsiteY79" fmla="*/ 4651513 h 5764696"/>
              <a:gd name="connsiteX80" fmla="*/ 684696 w 4010991"/>
              <a:gd name="connsiteY80" fmla="*/ 4598504 h 5764696"/>
              <a:gd name="connsiteX81" fmla="*/ 618435 w 4010991"/>
              <a:gd name="connsiteY81" fmla="*/ 4492487 h 5764696"/>
              <a:gd name="connsiteX82" fmla="*/ 538922 w 4010991"/>
              <a:gd name="connsiteY82" fmla="*/ 4439478 h 5764696"/>
              <a:gd name="connsiteX83" fmla="*/ 273878 w 4010991"/>
              <a:gd name="connsiteY83" fmla="*/ 4015409 h 5764696"/>
              <a:gd name="connsiteX84" fmla="*/ 480786 w 4010991"/>
              <a:gd name="connsiteY84" fmla="*/ 3962400 h 5764696"/>
              <a:gd name="connsiteX85" fmla="*/ 22087 w 4010991"/>
              <a:gd name="connsiteY85" fmla="*/ 3260035 h 5764696"/>
              <a:gd name="connsiteX86" fmla="*/ 328386 w 4010991"/>
              <a:gd name="connsiteY86" fmla="*/ 3048000 h 5764696"/>
              <a:gd name="connsiteX87" fmla="*/ 328386 w 4010991"/>
              <a:gd name="connsiteY87" fmla="*/ 2438400 h 5764696"/>
              <a:gd name="connsiteX88" fmla="*/ 328386 w 4010991"/>
              <a:gd name="connsiteY88" fmla="*/ 1981200 h 5764696"/>
              <a:gd name="connsiteX89" fmla="*/ 556986 w 4010991"/>
              <a:gd name="connsiteY89" fmla="*/ 1371600 h 5764696"/>
              <a:gd name="connsiteX90" fmla="*/ 633186 w 4010991"/>
              <a:gd name="connsiteY90" fmla="*/ 1066800 h 5764696"/>
              <a:gd name="connsiteX0" fmla="*/ 462310 w 3840115"/>
              <a:gd name="connsiteY0" fmla="*/ 1066800 h 5764696"/>
              <a:gd name="connsiteX1" fmla="*/ 767110 w 3840115"/>
              <a:gd name="connsiteY1" fmla="*/ 838200 h 5764696"/>
              <a:gd name="connsiteX2" fmla="*/ 995710 w 3840115"/>
              <a:gd name="connsiteY2" fmla="*/ 533400 h 5764696"/>
              <a:gd name="connsiteX3" fmla="*/ 1148110 w 3840115"/>
              <a:gd name="connsiteY3" fmla="*/ 304800 h 5764696"/>
              <a:gd name="connsiteX4" fmla="*/ 1481228 w 3840115"/>
              <a:gd name="connsiteY4" fmla="*/ 119270 h 5764696"/>
              <a:gd name="connsiteX5" fmla="*/ 1640254 w 3840115"/>
              <a:gd name="connsiteY5" fmla="*/ 132522 h 5764696"/>
              <a:gd name="connsiteX6" fmla="*/ 1693263 w 3840115"/>
              <a:gd name="connsiteY6" fmla="*/ 159026 h 5764696"/>
              <a:gd name="connsiteX7" fmla="*/ 2051072 w 3840115"/>
              <a:gd name="connsiteY7" fmla="*/ 145774 h 5764696"/>
              <a:gd name="connsiteX8" fmla="*/ 2170341 w 3840115"/>
              <a:gd name="connsiteY8" fmla="*/ 106017 h 5764696"/>
              <a:gd name="connsiteX9" fmla="*/ 2276359 w 3840115"/>
              <a:gd name="connsiteY9" fmla="*/ 79513 h 5764696"/>
              <a:gd name="connsiteX10" fmla="*/ 2316115 w 3840115"/>
              <a:gd name="connsiteY10" fmla="*/ 53009 h 5764696"/>
              <a:gd name="connsiteX11" fmla="*/ 2422133 w 3840115"/>
              <a:gd name="connsiteY11" fmla="*/ 26504 h 5764696"/>
              <a:gd name="connsiteX12" fmla="*/ 2461889 w 3840115"/>
              <a:gd name="connsiteY12" fmla="*/ 13252 h 5764696"/>
              <a:gd name="connsiteX13" fmla="*/ 2819698 w 3840115"/>
              <a:gd name="connsiteY13" fmla="*/ 0 h 5764696"/>
              <a:gd name="connsiteX14" fmla="*/ 3177506 w 3840115"/>
              <a:gd name="connsiteY14" fmla="*/ 39757 h 5764696"/>
              <a:gd name="connsiteX15" fmla="*/ 3230515 w 3840115"/>
              <a:gd name="connsiteY15" fmla="*/ 53009 h 5764696"/>
              <a:gd name="connsiteX16" fmla="*/ 3376289 w 3840115"/>
              <a:gd name="connsiteY16" fmla="*/ 159026 h 5764696"/>
              <a:gd name="connsiteX17" fmla="*/ 3469054 w 3840115"/>
              <a:gd name="connsiteY17" fmla="*/ 185530 h 5764696"/>
              <a:gd name="connsiteX18" fmla="*/ 3535315 w 3840115"/>
              <a:gd name="connsiteY18" fmla="*/ 251791 h 5764696"/>
              <a:gd name="connsiteX19" fmla="*/ 3614828 w 3840115"/>
              <a:gd name="connsiteY19" fmla="*/ 344557 h 5764696"/>
              <a:gd name="connsiteX20" fmla="*/ 3667837 w 3840115"/>
              <a:gd name="connsiteY20" fmla="*/ 463826 h 5764696"/>
              <a:gd name="connsiteX21" fmla="*/ 3707593 w 3840115"/>
              <a:gd name="connsiteY21" fmla="*/ 583096 h 5764696"/>
              <a:gd name="connsiteX22" fmla="*/ 3720846 w 3840115"/>
              <a:gd name="connsiteY22" fmla="*/ 662609 h 5764696"/>
              <a:gd name="connsiteX23" fmla="*/ 3760602 w 3840115"/>
              <a:gd name="connsiteY23" fmla="*/ 834887 h 5764696"/>
              <a:gd name="connsiteX24" fmla="*/ 3747350 w 3840115"/>
              <a:gd name="connsiteY24" fmla="*/ 901148 h 5764696"/>
              <a:gd name="connsiteX25" fmla="*/ 3662710 w 3840115"/>
              <a:gd name="connsiteY25" fmla="*/ 1066800 h 5764696"/>
              <a:gd name="connsiteX26" fmla="*/ 3510310 w 3840115"/>
              <a:gd name="connsiteY26" fmla="*/ 1219200 h 5764696"/>
              <a:gd name="connsiteX27" fmla="*/ 3357910 w 3840115"/>
              <a:gd name="connsiteY27" fmla="*/ 1295400 h 5764696"/>
              <a:gd name="connsiteX28" fmla="*/ 3205510 w 3840115"/>
              <a:gd name="connsiteY28" fmla="*/ 1447800 h 5764696"/>
              <a:gd name="connsiteX29" fmla="*/ 3129310 w 3840115"/>
              <a:gd name="connsiteY29" fmla="*/ 1600200 h 5764696"/>
              <a:gd name="connsiteX30" fmla="*/ 3053110 w 3840115"/>
              <a:gd name="connsiteY30" fmla="*/ 1752600 h 5764696"/>
              <a:gd name="connsiteX31" fmla="*/ 3053111 w 3840115"/>
              <a:gd name="connsiteY31" fmla="*/ 1981200 h 5764696"/>
              <a:gd name="connsiteX32" fmla="*/ 3205510 w 3840115"/>
              <a:gd name="connsiteY32" fmla="*/ 2209800 h 5764696"/>
              <a:gd name="connsiteX33" fmla="*/ 3357910 w 3840115"/>
              <a:gd name="connsiteY33" fmla="*/ 2362200 h 5764696"/>
              <a:gd name="connsiteX34" fmla="*/ 3510311 w 3840115"/>
              <a:gd name="connsiteY34" fmla="*/ 2438400 h 5764696"/>
              <a:gd name="connsiteX35" fmla="*/ 3662711 w 3840115"/>
              <a:gd name="connsiteY35" fmla="*/ 2590800 h 5764696"/>
              <a:gd name="connsiteX36" fmla="*/ 3738911 w 3840115"/>
              <a:gd name="connsiteY36" fmla="*/ 2743200 h 5764696"/>
              <a:gd name="connsiteX37" fmla="*/ 3815111 w 3840115"/>
              <a:gd name="connsiteY37" fmla="*/ 2895600 h 5764696"/>
              <a:gd name="connsiteX38" fmla="*/ 3826863 w 3840115"/>
              <a:gd name="connsiteY38" fmla="*/ 3101009 h 5764696"/>
              <a:gd name="connsiteX39" fmla="*/ 3800359 w 3840115"/>
              <a:gd name="connsiteY39" fmla="*/ 3180522 h 5764696"/>
              <a:gd name="connsiteX40" fmla="*/ 3747350 w 3840115"/>
              <a:gd name="connsiteY40" fmla="*/ 3313043 h 5764696"/>
              <a:gd name="connsiteX41" fmla="*/ 3667837 w 3840115"/>
              <a:gd name="connsiteY41" fmla="*/ 3511826 h 5764696"/>
              <a:gd name="connsiteX42" fmla="*/ 3641333 w 3840115"/>
              <a:gd name="connsiteY42" fmla="*/ 3604591 h 5764696"/>
              <a:gd name="connsiteX43" fmla="*/ 3614828 w 3840115"/>
              <a:gd name="connsiteY43" fmla="*/ 3697357 h 5764696"/>
              <a:gd name="connsiteX44" fmla="*/ 3614828 w 3840115"/>
              <a:gd name="connsiteY44" fmla="*/ 4174435 h 5764696"/>
              <a:gd name="connsiteX45" fmla="*/ 3641333 w 3840115"/>
              <a:gd name="connsiteY45" fmla="*/ 4267200 h 5764696"/>
              <a:gd name="connsiteX46" fmla="*/ 3667837 w 3840115"/>
              <a:gd name="connsiteY46" fmla="*/ 4373217 h 5764696"/>
              <a:gd name="connsiteX47" fmla="*/ 3681089 w 3840115"/>
              <a:gd name="connsiteY47" fmla="*/ 4479235 h 5764696"/>
              <a:gd name="connsiteX48" fmla="*/ 3707593 w 3840115"/>
              <a:gd name="connsiteY48" fmla="*/ 4572000 h 5764696"/>
              <a:gd name="connsiteX49" fmla="*/ 3694341 w 3840115"/>
              <a:gd name="connsiteY49" fmla="*/ 4744278 h 5764696"/>
              <a:gd name="connsiteX50" fmla="*/ 3654585 w 3840115"/>
              <a:gd name="connsiteY50" fmla="*/ 4810539 h 5764696"/>
              <a:gd name="connsiteX51" fmla="*/ 3614828 w 3840115"/>
              <a:gd name="connsiteY51" fmla="*/ 4890052 h 5764696"/>
              <a:gd name="connsiteX52" fmla="*/ 3535315 w 3840115"/>
              <a:gd name="connsiteY52" fmla="*/ 5102087 h 5764696"/>
              <a:gd name="connsiteX53" fmla="*/ 3495559 w 3840115"/>
              <a:gd name="connsiteY53" fmla="*/ 5287617 h 5764696"/>
              <a:gd name="connsiteX54" fmla="*/ 3469054 w 3840115"/>
              <a:gd name="connsiteY54" fmla="*/ 5367130 h 5764696"/>
              <a:gd name="connsiteX55" fmla="*/ 3442550 w 3840115"/>
              <a:gd name="connsiteY55" fmla="*/ 5473148 h 5764696"/>
              <a:gd name="connsiteX56" fmla="*/ 3416046 w 3840115"/>
              <a:gd name="connsiteY56" fmla="*/ 5512904 h 5764696"/>
              <a:gd name="connsiteX57" fmla="*/ 3402793 w 3840115"/>
              <a:gd name="connsiteY57" fmla="*/ 5552661 h 5764696"/>
              <a:gd name="connsiteX58" fmla="*/ 3336533 w 3840115"/>
              <a:gd name="connsiteY58" fmla="*/ 5618922 h 5764696"/>
              <a:gd name="connsiteX59" fmla="*/ 3243767 w 3840115"/>
              <a:gd name="connsiteY59" fmla="*/ 5645426 h 5764696"/>
              <a:gd name="connsiteX60" fmla="*/ 3164254 w 3840115"/>
              <a:gd name="connsiteY60" fmla="*/ 5671930 h 5764696"/>
              <a:gd name="connsiteX61" fmla="*/ 3044985 w 3840115"/>
              <a:gd name="connsiteY61" fmla="*/ 5724939 h 5764696"/>
              <a:gd name="connsiteX62" fmla="*/ 2885959 w 3840115"/>
              <a:gd name="connsiteY62" fmla="*/ 5764696 h 5764696"/>
              <a:gd name="connsiteX63" fmla="*/ 2382376 w 3840115"/>
              <a:gd name="connsiteY63" fmla="*/ 5751443 h 5764696"/>
              <a:gd name="connsiteX64" fmla="*/ 2342620 w 3840115"/>
              <a:gd name="connsiteY64" fmla="*/ 5724939 h 5764696"/>
              <a:gd name="connsiteX65" fmla="*/ 2104080 w 3840115"/>
              <a:gd name="connsiteY65" fmla="*/ 5711687 h 5764696"/>
              <a:gd name="connsiteX66" fmla="*/ 1971559 w 3840115"/>
              <a:gd name="connsiteY66" fmla="*/ 5632174 h 5764696"/>
              <a:gd name="connsiteX67" fmla="*/ 1825785 w 3840115"/>
              <a:gd name="connsiteY67" fmla="*/ 5579165 h 5764696"/>
              <a:gd name="connsiteX68" fmla="*/ 1693263 w 3840115"/>
              <a:gd name="connsiteY68" fmla="*/ 5486400 h 5764696"/>
              <a:gd name="connsiteX69" fmla="*/ 1441472 w 3840115"/>
              <a:gd name="connsiteY69" fmla="*/ 5367130 h 5764696"/>
              <a:gd name="connsiteX70" fmla="*/ 1322202 w 3840115"/>
              <a:gd name="connsiteY70" fmla="*/ 5340626 h 5764696"/>
              <a:gd name="connsiteX71" fmla="*/ 1096915 w 3840115"/>
              <a:gd name="connsiteY71" fmla="*/ 5221357 h 5764696"/>
              <a:gd name="connsiteX72" fmla="*/ 1043906 w 3840115"/>
              <a:gd name="connsiteY72" fmla="*/ 5194852 h 5764696"/>
              <a:gd name="connsiteX73" fmla="*/ 977646 w 3840115"/>
              <a:gd name="connsiteY73" fmla="*/ 5128591 h 5764696"/>
              <a:gd name="connsiteX74" fmla="*/ 911385 w 3840115"/>
              <a:gd name="connsiteY74" fmla="*/ 5088835 h 5764696"/>
              <a:gd name="connsiteX75" fmla="*/ 725854 w 3840115"/>
              <a:gd name="connsiteY75" fmla="*/ 4890052 h 5764696"/>
              <a:gd name="connsiteX76" fmla="*/ 699350 w 3840115"/>
              <a:gd name="connsiteY76" fmla="*/ 4823791 h 5764696"/>
              <a:gd name="connsiteX77" fmla="*/ 633089 w 3840115"/>
              <a:gd name="connsiteY77" fmla="*/ 4744278 h 5764696"/>
              <a:gd name="connsiteX78" fmla="*/ 593333 w 3840115"/>
              <a:gd name="connsiteY78" fmla="*/ 4691270 h 5764696"/>
              <a:gd name="connsiteX79" fmla="*/ 553576 w 3840115"/>
              <a:gd name="connsiteY79" fmla="*/ 4651513 h 5764696"/>
              <a:gd name="connsiteX80" fmla="*/ 513820 w 3840115"/>
              <a:gd name="connsiteY80" fmla="*/ 4598504 h 5764696"/>
              <a:gd name="connsiteX81" fmla="*/ 447559 w 3840115"/>
              <a:gd name="connsiteY81" fmla="*/ 4492487 h 5764696"/>
              <a:gd name="connsiteX82" fmla="*/ 368046 w 3840115"/>
              <a:gd name="connsiteY82" fmla="*/ 4439478 h 5764696"/>
              <a:gd name="connsiteX83" fmla="*/ 103002 w 3840115"/>
              <a:gd name="connsiteY83" fmla="*/ 4015409 h 5764696"/>
              <a:gd name="connsiteX84" fmla="*/ 309910 w 3840115"/>
              <a:gd name="connsiteY84" fmla="*/ 3962400 h 5764696"/>
              <a:gd name="connsiteX85" fmla="*/ 309910 w 3840115"/>
              <a:gd name="connsiteY85" fmla="*/ 3581400 h 5764696"/>
              <a:gd name="connsiteX86" fmla="*/ 157510 w 3840115"/>
              <a:gd name="connsiteY86" fmla="*/ 3048000 h 5764696"/>
              <a:gd name="connsiteX87" fmla="*/ 157510 w 3840115"/>
              <a:gd name="connsiteY87" fmla="*/ 2438400 h 5764696"/>
              <a:gd name="connsiteX88" fmla="*/ 157510 w 3840115"/>
              <a:gd name="connsiteY88" fmla="*/ 1981200 h 5764696"/>
              <a:gd name="connsiteX89" fmla="*/ 386110 w 3840115"/>
              <a:gd name="connsiteY89" fmla="*/ 1371600 h 5764696"/>
              <a:gd name="connsiteX90" fmla="*/ 462310 w 3840115"/>
              <a:gd name="connsiteY9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390242 w 3782798"/>
              <a:gd name="connsiteY81" fmla="*/ 4492487 h 5764696"/>
              <a:gd name="connsiteX82" fmla="*/ 310729 w 3782798"/>
              <a:gd name="connsiteY82" fmla="*/ 4439478 h 5764696"/>
              <a:gd name="connsiteX83" fmla="*/ 404993 w 3782798"/>
              <a:gd name="connsiteY83" fmla="*/ 4343400 h 5764696"/>
              <a:gd name="connsiteX84" fmla="*/ 252593 w 3782798"/>
              <a:gd name="connsiteY84" fmla="*/ 3962400 h 5764696"/>
              <a:gd name="connsiteX85" fmla="*/ 252593 w 3782798"/>
              <a:gd name="connsiteY85" fmla="*/ 3581400 h 5764696"/>
              <a:gd name="connsiteX86" fmla="*/ 100193 w 3782798"/>
              <a:gd name="connsiteY86" fmla="*/ 3048000 h 5764696"/>
              <a:gd name="connsiteX87" fmla="*/ 100193 w 3782798"/>
              <a:gd name="connsiteY87" fmla="*/ 2438400 h 5764696"/>
              <a:gd name="connsiteX88" fmla="*/ 100193 w 3782798"/>
              <a:gd name="connsiteY88" fmla="*/ 1981200 h 5764696"/>
              <a:gd name="connsiteX89" fmla="*/ 328793 w 3782798"/>
              <a:gd name="connsiteY89" fmla="*/ 1371600 h 5764696"/>
              <a:gd name="connsiteX90" fmla="*/ 404993 w 3782798"/>
              <a:gd name="connsiteY9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390242 w 3782798"/>
              <a:gd name="connsiteY81" fmla="*/ 4492487 h 5764696"/>
              <a:gd name="connsiteX82" fmla="*/ 404993 w 3782798"/>
              <a:gd name="connsiteY82" fmla="*/ 4343400 h 5764696"/>
              <a:gd name="connsiteX83" fmla="*/ 252593 w 3782798"/>
              <a:gd name="connsiteY83" fmla="*/ 3962400 h 5764696"/>
              <a:gd name="connsiteX84" fmla="*/ 252593 w 3782798"/>
              <a:gd name="connsiteY84" fmla="*/ 3581400 h 5764696"/>
              <a:gd name="connsiteX85" fmla="*/ 100193 w 3782798"/>
              <a:gd name="connsiteY85" fmla="*/ 3048000 h 5764696"/>
              <a:gd name="connsiteX86" fmla="*/ 100193 w 3782798"/>
              <a:gd name="connsiteY86" fmla="*/ 2438400 h 5764696"/>
              <a:gd name="connsiteX87" fmla="*/ 100193 w 3782798"/>
              <a:gd name="connsiteY87" fmla="*/ 1981200 h 5764696"/>
              <a:gd name="connsiteX88" fmla="*/ 328793 w 3782798"/>
              <a:gd name="connsiteY88" fmla="*/ 1371600 h 5764696"/>
              <a:gd name="connsiteX89" fmla="*/ 404993 w 3782798"/>
              <a:gd name="connsiteY89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404993 w 3782798"/>
              <a:gd name="connsiteY81" fmla="*/ 4343400 h 5764696"/>
              <a:gd name="connsiteX82" fmla="*/ 252593 w 3782798"/>
              <a:gd name="connsiteY82" fmla="*/ 3962400 h 5764696"/>
              <a:gd name="connsiteX83" fmla="*/ 252593 w 3782798"/>
              <a:gd name="connsiteY83" fmla="*/ 3581400 h 5764696"/>
              <a:gd name="connsiteX84" fmla="*/ 100193 w 3782798"/>
              <a:gd name="connsiteY84" fmla="*/ 3048000 h 5764696"/>
              <a:gd name="connsiteX85" fmla="*/ 100193 w 3782798"/>
              <a:gd name="connsiteY85" fmla="*/ 2438400 h 5764696"/>
              <a:gd name="connsiteX86" fmla="*/ 100193 w 3782798"/>
              <a:gd name="connsiteY86" fmla="*/ 1981200 h 5764696"/>
              <a:gd name="connsiteX87" fmla="*/ 328793 w 3782798"/>
              <a:gd name="connsiteY87" fmla="*/ 1371600 h 5764696"/>
              <a:gd name="connsiteX88" fmla="*/ 404993 w 3782798"/>
              <a:gd name="connsiteY88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496259 w 3782798"/>
              <a:gd name="connsiteY78" fmla="*/ 4651513 h 5764696"/>
              <a:gd name="connsiteX79" fmla="*/ 456503 w 3782798"/>
              <a:gd name="connsiteY79" fmla="*/ 4598504 h 5764696"/>
              <a:gd name="connsiteX80" fmla="*/ 404993 w 3782798"/>
              <a:gd name="connsiteY80" fmla="*/ 4343400 h 5764696"/>
              <a:gd name="connsiteX81" fmla="*/ 252593 w 3782798"/>
              <a:gd name="connsiteY81" fmla="*/ 3962400 h 5764696"/>
              <a:gd name="connsiteX82" fmla="*/ 252593 w 3782798"/>
              <a:gd name="connsiteY82" fmla="*/ 3581400 h 5764696"/>
              <a:gd name="connsiteX83" fmla="*/ 100193 w 3782798"/>
              <a:gd name="connsiteY83" fmla="*/ 3048000 h 5764696"/>
              <a:gd name="connsiteX84" fmla="*/ 100193 w 3782798"/>
              <a:gd name="connsiteY84" fmla="*/ 2438400 h 5764696"/>
              <a:gd name="connsiteX85" fmla="*/ 100193 w 3782798"/>
              <a:gd name="connsiteY85" fmla="*/ 1981200 h 5764696"/>
              <a:gd name="connsiteX86" fmla="*/ 328793 w 3782798"/>
              <a:gd name="connsiteY86" fmla="*/ 1371600 h 5764696"/>
              <a:gd name="connsiteX87" fmla="*/ 404993 w 3782798"/>
              <a:gd name="connsiteY87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496259 w 3782798"/>
              <a:gd name="connsiteY78" fmla="*/ 4651513 h 5764696"/>
              <a:gd name="connsiteX79" fmla="*/ 404993 w 3782798"/>
              <a:gd name="connsiteY79" fmla="*/ 4343400 h 5764696"/>
              <a:gd name="connsiteX80" fmla="*/ 252593 w 3782798"/>
              <a:gd name="connsiteY80" fmla="*/ 3962400 h 5764696"/>
              <a:gd name="connsiteX81" fmla="*/ 252593 w 3782798"/>
              <a:gd name="connsiteY81" fmla="*/ 3581400 h 5764696"/>
              <a:gd name="connsiteX82" fmla="*/ 100193 w 3782798"/>
              <a:gd name="connsiteY82" fmla="*/ 3048000 h 5764696"/>
              <a:gd name="connsiteX83" fmla="*/ 100193 w 3782798"/>
              <a:gd name="connsiteY83" fmla="*/ 2438400 h 5764696"/>
              <a:gd name="connsiteX84" fmla="*/ 100193 w 3782798"/>
              <a:gd name="connsiteY84" fmla="*/ 1981200 h 5764696"/>
              <a:gd name="connsiteX85" fmla="*/ 328793 w 3782798"/>
              <a:gd name="connsiteY85" fmla="*/ 1371600 h 5764696"/>
              <a:gd name="connsiteX86" fmla="*/ 404993 w 3782798"/>
              <a:gd name="connsiteY86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50276 w 3782798"/>
              <a:gd name="connsiteY47" fmla="*/ 4572000 h 5764696"/>
              <a:gd name="connsiteX48" fmla="*/ 3637024 w 3782798"/>
              <a:gd name="connsiteY48" fmla="*/ 4744278 h 5764696"/>
              <a:gd name="connsiteX49" fmla="*/ 3597268 w 3782798"/>
              <a:gd name="connsiteY49" fmla="*/ 4810539 h 5764696"/>
              <a:gd name="connsiteX50" fmla="*/ 3557511 w 3782798"/>
              <a:gd name="connsiteY50" fmla="*/ 4890052 h 5764696"/>
              <a:gd name="connsiteX51" fmla="*/ 3477998 w 3782798"/>
              <a:gd name="connsiteY51" fmla="*/ 5102087 h 5764696"/>
              <a:gd name="connsiteX52" fmla="*/ 3438242 w 3782798"/>
              <a:gd name="connsiteY52" fmla="*/ 5287617 h 5764696"/>
              <a:gd name="connsiteX53" fmla="*/ 3411737 w 3782798"/>
              <a:gd name="connsiteY53" fmla="*/ 5367130 h 5764696"/>
              <a:gd name="connsiteX54" fmla="*/ 3385233 w 3782798"/>
              <a:gd name="connsiteY54" fmla="*/ 5473148 h 5764696"/>
              <a:gd name="connsiteX55" fmla="*/ 3358729 w 3782798"/>
              <a:gd name="connsiteY55" fmla="*/ 5512904 h 5764696"/>
              <a:gd name="connsiteX56" fmla="*/ 3345476 w 3782798"/>
              <a:gd name="connsiteY56" fmla="*/ 5552661 h 5764696"/>
              <a:gd name="connsiteX57" fmla="*/ 3279216 w 3782798"/>
              <a:gd name="connsiteY57" fmla="*/ 5618922 h 5764696"/>
              <a:gd name="connsiteX58" fmla="*/ 3186450 w 3782798"/>
              <a:gd name="connsiteY58" fmla="*/ 5645426 h 5764696"/>
              <a:gd name="connsiteX59" fmla="*/ 3106937 w 3782798"/>
              <a:gd name="connsiteY59" fmla="*/ 5671930 h 5764696"/>
              <a:gd name="connsiteX60" fmla="*/ 2987668 w 3782798"/>
              <a:gd name="connsiteY60" fmla="*/ 5724939 h 5764696"/>
              <a:gd name="connsiteX61" fmla="*/ 2828642 w 3782798"/>
              <a:gd name="connsiteY61" fmla="*/ 5764696 h 5764696"/>
              <a:gd name="connsiteX62" fmla="*/ 2325059 w 3782798"/>
              <a:gd name="connsiteY62" fmla="*/ 5751443 h 5764696"/>
              <a:gd name="connsiteX63" fmla="*/ 2285303 w 3782798"/>
              <a:gd name="connsiteY63" fmla="*/ 5724939 h 5764696"/>
              <a:gd name="connsiteX64" fmla="*/ 2046763 w 3782798"/>
              <a:gd name="connsiteY64" fmla="*/ 5711687 h 5764696"/>
              <a:gd name="connsiteX65" fmla="*/ 1914242 w 3782798"/>
              <a:gd name="connsiteY65" fmla="*/ 5632174 h 5764696"/>
              <a:gd name="connsiteX66" fmla="*/ 1768468 w 3782798"/>
              <a:gd name="connsiteY66" fmla="*/ 5579165 h 5764696"/>
              <a:gd name="connsiteX67" fmla="*/ 1635946 w 3782798"/>
              <a:gd name="connsiteY67" fmla="*/ 5486400 h 5764696"/>
              <a:gd name="connsiteX68" fmla="*/ 1384155 w 3782798"/>
              <a:gd name="connsiteY68" fmla="*/ 5367130 h 5764696"/>
              <a:gd name="connsiteX69" fmla="*/ 1264885 w 3782798"/>
              <a:gd name="connsiteY69" fmla="*/ 5340626 h 5764696"/>
              <a:gd name="connsiteX70" fmla="*/ 1039598 w 3782798"/>
              <a:gd name="connsiteY70" fmla="*/ 5221357 h 5764696"/>
              <a:gd name="connsiteX71" fmla="*/ 986589 w 3782798"/>
              <a:gd name="connsiteY71" fmla="*/ 5194852 h 5764696"/>
              <a:gd name="connsiteX72" fmla="*/ 920329 w 3782798"/>
              <a:gd name="connsiteY72" fmla="*/ 5128591 h 5764696"/>
              <a:gd name="connsiteX73" fmla="*/ 854068 w 3782798"/>
              <a:gd name="connsiteY73" fmla="*/ 5088835 h 5764696"/>
              <a:gd name="connsiteX74" fmla="*/ 668537 w 3782798"/>
              <a:gd name="connsiteY74" fmla="*/ 4890052 h 5764696"/>
              <a:gd name="connsiteX75" fmla="*/ 642033 w 3782798"/>
              <a:gd name="connsiteY75" fmla="*/ 4823791 h 5764696"/>
              <a:gd name="connsiteX76" fmla="*/ 575772 w 3782798"/>
              <a:gd name="connsiteY76" fmla="*/ 4744278 h 5764696"/>
              <a:gd name="connsiteX77" fmla="*/ 496259 w 3782798"/>
              <a:gd name="connsiteY77" fmla="*/ 4651513 h 5764696"/>
              <a:gd name="connsiteX78" fmla="*/ 404993 w 3782798"/>
              <a:gd name="connsiteY78" fmla="*/ 4343400 h 5764696"/>
              <a:gd name="connsiteX79" fmla="*/ 252593 w 3782798"/>
              <a:gd name="connsiteY79" fmla="*/ 3962400 h 5764696"/>
              <a:gd name="connsiteX80" fmla="*/ 252593 w 3782798"/>
              <a:gd name="connsiteY80" fmla="*/ 3581400 h 5764696"/>
              <a:gd name="connsiteX81" fmla="*/ 100193 w 3782798"/>
              <a:gd name="connsiteY81" fmla="*/ 3048000 h 5764696"/>
              <a:gd name="connsiteX82" fmla="*/ 100193 w 3782798"/>
              <a:gd name="connsiteY82" fmla="*/ 2438400 h 5764696"/>
              <a:gd name="connsiteX83" fmla="*/ 100193 w 3782798"/>
              <a:gd name="connsiteY83" fmla="*/ 1981200 h 5764696"/>
              <a:gd name="connsiteX84" fmla="*/ 328793 w 3782798"/>
              <a:gd name="connsiteY84" fmla="*/ 1371600 h 5764696"/>
              <a:gd name="connsiteX85" fmla="*/ 404993 w 3782798"/>
              <a:gd name="connsiteY85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642033 w 3782798"/>
              <a:gd name="connsiteY74" fmla="*/ 4823791 h 5764696"/>
              <a:gd name="connsiteX75" fmla="*/ 575772 w 3782798"/>
              <a:gd name="connsiteY75" fmla="*/ 4744278 h 5764696"/>
              <a:gd name="connsiteX76" fmla="*/ 496259 w 3782798"/>
              <a:gd name="connsiteY76" fmla="*/ 4651513 h 5764696"/>
              <a:gd name="connsiteX77" fmla="*/ 404993 w 3782798"/>
              <a:gd name="connsiteY77" fmla="*/ 4343400 h 5764696"/>
              <a:gd name="connsiteX78" fmla="*/ 252593 w 3782798"/>
              <a:gd name="connsiteY78" fmla="*/ 3962400 h 5764696"/>
              <a:gd name="connsiteX79" fmla="*/ 252593 w 3782798"/>
              <a:gd name="connsiteY79" fmla="*/ 3581400 h 5764696"/>
              <a:gd name="connsiteX80" fmla="*/ 100193 w 3782798"/>
              <a:gd name="connsiteY80" fmla="*/ 3048000 h 5764696"/>
              <a:gd name="connsiteX81" fmla="*/ 100193 w 3782798"/>
              <a:gd name="connsiteY81" fmla="*/ 2438400 h 5764696"/>
              <a:gd name="connsiteX82" fmla="*/ 100193 w 3782798"/>
              <a:gd name="connsiteY82" fmla="*/ 1981200 h 5764696"/>
              <a:gd name="connsiteX83" fmla="*/ 328793 w 3782798"/>
              <a:gd name="connsiteY83" fmla="*/ 1371600 h 5764696"/>
              <a:gd name="connsiteX84" fmla="*/ 404993 w 3782798"/>
              <a:gd name="connsiteY84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642033 w 3782798"/>
              <a:gd name="connsiteY74" fmla="*/ 4823791 h 5764696"/>
              <a:gd name="connsiteX75" fmla="*/ 496259 w 3782798"/>
              <a:gd name="connsiteY75" fmla="*/ 4651513 h 5764696"/>
              <a:gd name="connsiteX76" fmla="*/ 404993 w 3782798"/>
              <a:gd name="connsiteY76" fmla="*/ 4343400 h 5764696"/>
              <a:gd name="connsiteX77" fmla="*/ 252593 w 3782798"/>
              <a:gd name="connsiteY77" fmla="*/ 3962400 h 5764696"/>
              <a:gd name="connsiteX78" fmla="*/ 252593 w 3782798"/>
              <a:gd name="connsiteY78" fmla="*/ 3581400 h 5764696"/>
              <a:gd name="connsiteX79" fmla="*/ 100193 w 3782798"/>
              <a:gd name="connsiteY79" fmla="*/ 3048000 h 5764696"/>
              <a:gd name="connsiteX80" fmla="*/ 100193 w 3782798"/>
              <a:gd name="connsiteY80" fmla="*/ 2438400 h 5764696"/>
              <a:gd name="connsiteX81" fmla="*/ 100193 w 3782798"/>
              <a:gd name="connsiteY81" fmla="*/ 1981200 h 5764696"/>
              <a:gd name="connsiteX82" fmla="*/ 328793 w 3782798"/>
              <a:gd name="connsiteY82" fmla="*/ 1371600 h 5764696"/>
              <a:gd name="connsiteX83" fmla="*/ 404993 w 3782798"/>
              <a:gd name="connsiteY83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496259 w 3782798"/>
              <a:gd name="connsiteY74" fmla="*/ 4651513 h 5764696"/>
              <a:gd name="connsiteX75" fmla="*/ 404993 w 3782798"/>
              <a:gd name="connsiteY75" fmla="*/ 4343400 h 5764696"/>
              <a:gd name="connsiteX76" fmla="*/ 252593 w 3782798"/>
              <a:gd name="connsiteY76" fmla="*/ 3962400 h 5764696"/>
              <a:gd name="connsiteX77" fmla="*/ 252593 w 3782798"/>
              <a:gd name="connsiteY77" fmla="*/ 3581400 h 5764696"/>
              <a:gd name="connsiteX78" fmla="*/ 100193 w 3782798"/>
              <a:gd name="connsiteY78" fmla="*/ 3048000 h 5764696"/>
              <a:gd name="connsiteX79" fmla="*/ 100193 w 3782798"/>
              <a:gd name="connsiteY79" fmla="*/ 2438400 h 5764696"/>
              <a:gd name="connsiteX80" fmla="*/ 100193 w 3782798"/>
              <a:gd name="connsiteY80" fmla="*/ 1981200 h 5764696"/>
              <a:gd name="connsiteX81" fmla="*/ 328793 w 3782798"/>
              <a:gd name="connsiteY81" fmla="*/ 1371600 h 5764696"/>
              <a:gd name="connsiteX82" fmla="*/ 404993 w 3782798"/>
              <a:gd name="connsiteY82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854068 w 3782798"/>
              <a:gd name="connsiteY71" fmla="*/ 5088835 h 5764696"/>
              <a:gd name="connsiteX72" fmla="*/ 668537 w 3782798"/>
              <a:gd name="connsiteY72" fmla="*/ 4890052 h 5764696"/>
              <a:gd name="connsiteX73" fmla="*/ 496259 w 3782798"/>
              <a:gd name="connsiteY73" fmla="*/ 4651513 h 5764696"/>
              <a:gd name="connsiteX74" fmla="*/ 404993 w 3782798"/>
              <a:gd name="connsiteY74" fmla="*/ 4343400 h 5764696"/>
              <a:gd name="connsiteX75" fmla="*/ 252593 w 3782798"/>
              <a:gd name="connsiteY75" fmla="*/ 3962400 h 5764696"/>
              <a:gd name="connsiteX76" fmla="*/ 252593 w 3782798"/>
              <a:gd name="connsiteY76" fmla="*/ 3581400 h 5764696"/>
              <a:gd name="connsiteX77" fmla="*/ 100193 w 3782798"/>
              <a:gd name="connsiteY77" fmla="*/ 3048000 h 5764696"/>
              <a:gd name="connsiteX78" fmla="*/ 100193 w 3782798"/>
              <a:gd name="connsiteY78" fmla="*/ 2438400 h 5764696"/>
              <a:gd name="connsiteX79" fmla="*/ 100193 w 3782798"/>
              <a:gd name="connsiteY79" fmla="*/ 1981200 h 5764696"/>
              <a:gd name="connsiteX80" fmla="*/ 328793 w 3782798"/>
              <a:gd name="connsiteY80" fmla="*/ 1371600 h 5764696"/>
              <a:gd name="connsiteX81" fmla="*/ 404993 w 3782798"/>
              <a:gd name="connsiteY81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342900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700 w 3720705"/>
              <a:gd name="connsiteY78" fmla="*/ 1371600 h 5764696"/>
              <a:gd name="connsiteX79" fmla="*/ 342900 w 3720705"/>
              <a:gd name="connsiteY79" fmla="*/ 1066800 h 5764696"/>
              <a:gd name="connsiteX0" fmla="*/ 419099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700 w 3720705"/>
              <a:gd name="connsiteY78" fmla="*/ 1371600 h 5764696"/>
              <a:gd name="connsiteX79" fmla="*/ 419099 w 3720705"/>
              <a:gd name="connsiteY79" fmla="*/ 1066800 h 5764696"/>
              <a:gd name="connsiteX0" fmla="*/ 419099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699 w 3720705"/>
              <a:gd name="connsiteY78" fmla="*/ 1371600 h 5764696"/>
              <a:gd name="connsiteX79" fmla="*/ 419099 w 3720705"/>
              <a:gd name="connsiteY79" fmla="*/ 1066800 h 5764696"/>
              <a:gd name="connsiteX0" fmla="*/ 419099 w 3720705"/>
              <a:gd name="connsiteY0" fmla="*/ 1066800 h 5764696"/>
              <a:gd name="connsiteX1" fmla="*/ 876300 w 3720705"/>
              <a:gd name="connsiteY1" fmla="*/ 533400 h 5764696"/>
              <a:gd name="connsiteX2" fmla="*/ 1028700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1028700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196705 w 3720705"/>
              <a:gd name="connsiteY8" fmla="*/ 53009 h 5764696"/>
              <a:gd name="connsiteX9" fmla="*/ 2302723 w 3720705"/>
              <a:gd name="connsiteY9" fmla="*/ 26504 h 5764696"/>
              <a:gd name="connsiteX10" fmla="*/ 2342479 w 3720705"/>
              <a:gd name="connsiteY10" fmla="*/ 13252 h 5764696"/>
              <a:gd name="connsiteX11" fmla="*/ 2700288 w 3720705"/>
              <a:gd name="connsiteY11" fmla="*/ 0 h 5764696"/>
              <a:gd name="connsiteX12" fmla="*/ 3058096 w 3720705"/>
              <a:gd name="connsiteY12" fmla="*/ 39757 h 5764696"/>
              <a:gd name="connsiteX13" fmla="*/ 3111105 w 3720705"/>
              <a:gd name="connsiteY13" fmla="*/ 53009 h 5764696"/>
              <a:gd name="connsiteX14" fmla="*/ 3256879 w 3720705"/>
              <a:gd name="connsiteY14" fmla="*/ 159026 h 5764696"/>
              <a:gd name="connsiteX15" fmla="*/ 3349644 w 3720705"/>
              <a:gd name="connsiteY15" fmla="*/ 185530 h 5764696"/>
              <a:gd name="connsiteX16" fmla="*/ 3415905 w 3720705"/>
              <a:gd name="connsiteY16" fmla="*/ 251791 h 5764696"/>
              <a:gd name="connsiteX17" fmla="*/ 3495418 w 3720705"/>
              <a:gd name="connsiteY17" fmla="*/ 344557 h 5764696"/>
              <a:gd name="connsiteX18" fmla="*/ 3548427 w 3720705"/>
              <a:gd name="connsiteY18" fmla="*/ 463826 h 5764696"/>
              <a:gd name="connsiteX19" fmla="*/ 3588183 w 3720705"/>
              <a:gd name="connsiteY19" fmla="*/ 583096 h 5764696"/>
              <a:gd name="connsiteX20" fmla="*/ 3601436 w 3720705"/>
              <a:gd name="connsiteY20" fmla="*/ 662609 h 5764696"/>
              <a:gd name="connsiteX21" fmla="*/ 3641192 w 3720705"/>
              <a:gd name="connsiteY21" fmla="*/ 834887 h 5764696"/>
              <a:gd name="connsiteX22" fmla="*/ 3627940 w 3720705"/>
              <a:gd name="connsiteY22" fmla="*/ 901148 h 5764696"/>
              <a:gd name="connsiteX23" fmla="*/ 3543300 w 3720705"/>
              <a:gd name="connsiteY23" fmla="*/ 1066800 h 5764696"/>
              <a:gd name="connsiteX24" fmla="*/ 3390900 w 3720705"/>
              <a:gd name="connsiteY24" fmla="*/ 1219200 h 5764696"/>
              <a:gd name="connsiteX25" fmla="*/ 3238500 w 3720705"/>
              <a:gd name="connsiteY25" fmla="*/ 1295400 h 5764696"/>
              <a:gd name="connsiteX26" fmla="*/ 3086100 w 3720705"/>
              <a:gd name="connsiteY26" fmla="*/ 1447800 h 5764696"/>
              <a:gd name="connsiteX27" fmla="*/ 3009900 w 3720705"/>
              <a:gd name="connsiteY27" fmla="*/ 1600200 h 5764696"/>
              <a:gd name="connsiteX28" fmla="*/ 2933700 w 3720705"/>
              <a:gd name="connsiteY28" fmla="*/ 1752600 h 5764696"/>
              <a:gd name="connsiteX29" fmla="*/ 2933701 w 3720705"/>
              <a:gd name="connsiteY29" fmla="*/ 1981200 h 5764696"/>
              <a:gd name="connsiteX30" fmla="*/ 3086100 w 3720705"/>
              <a:gd name="connsiteY30" fmla="*/ 2209800 h 5764696"/>
              <a:gd name="connsiteX31" fmla="*/ 3238500 w 3720705"/>
              <a:gd name="connsiteY31" fmla="*/ 2362200 h 5764696"/>
              <a:gd name="connsiteX32" fmla="*/ 3390901 w 3720705"/>
              <a:gd name="connsiteY32" fmla="*/ 2438400 h 5764696"/>
              <a:gd name="connsiteX33" fmla="*/ 3543301 w 3720705"/>
              <a:gd name="connsiteY33" fmla="*/ 2590800 h 5764696"/>
              <a:gd name="connsiteX34" fmla="*/ 3619501 w 3720705"/>
              <a:gd name="connsiteY34" fmla="*/ 2743200 h 5764696"/>
              <a:gd name="connsiteX35" fmla="*/ 3695701 w 3720705"/>
              <a:gd name="connsiteY35" fmla="*/ 2895600 h 5764696"/>
              <a:gd name="connsiteX36" fmla="*/ 3707453 w 3720705"/>
              <a:gd name="connsiteY36" fmla="*/ 3101009 h 5764696"/>
              <a:gd name="connsiteX37" fmla="*/ 3680949 w 3720705"/>
              <a:gd name="connsiteY37" fmla="*/ 3180522 h 5764696"/>
              <a:gd name="connsiteX38" fmla="*/ 3627940 w 3720705"/>
              <a:gd name="connsiteY38" fmla="*/ 3313043 h 5764696"/>
              <a:gd name="connsiteX39" fmla="*/ 3548427 w 3720705"/>
              <a:gd name="connsiteY39" fmla="*/ 3511826 h 5764696"/>
              <a:gd name="connsiteX40" fmla="*/ 3521923 w 3720705"/>
              <a:gd name="connsiteY40" fmla="*/ 3604591 h 5764696"/>
              <a:gd name="connsiteX41" fmla="*/ 3495418 w 3720705"/>
              <a:gd name="connsiteY41" fmla="*/ 3697357 h 5764696"/>
              <a:gd name="connsiteX42" fmla="*/ 3495418 w 3720705"/>
              <a:gd name="connsiteY42" fmla="*/ 4174435 h 5764696"/>
              <a:gd name="connsiteX43" fmla="*/ 3521923 w 3720705"/>
              <a:gd name="connsiteY43" fmla="*/ 4267200 h 5764696"/>
              <a:gd name="connsiteX44" fmla="*/ 3561679 w 3720705"/>
              <a:gd name="connsiteY44" fmla="*/ 4479235 h 5764696"/>
              <a:gd name="connsiteX45" fmla="*/ 3574931 w 3720705"/>
              <a:gd name="connsiteY45" fmla="*/ 4744278 h 5764696"/>
              <a:gd name="connsiteX46" fmla="*/ 3535175 w 3720705"/>
              <a:gd name="connsiteY46" fmla="*/ 4810539 h 5764696"/>
              <a:gd name="connsiteX47" fmla="*/ 3495418 w 3720705"/>
              <a:gd name="connsiteY47" fmla="*/ 4890052 h 5764696"/>
              <a:gd name="connsiteX48" fmla="*/ 3415905 w 3720705"/>
              <a:gd name="connsiteY48" fmla="*/ 5102087 h 5764696"/>
              <a:gd name="connsiteX49" fmla="*/ 3376149 w 3720705"/>
              <a:gd name="connsiteY49" fmla="*/ 5287617 h 5764696"/>
              <a:gd name="connsiteX50" fmla="*/ 3349644 w 3720705"/>
              <a:gd name="connsiteY50" fmla="*/ 5367130 h 5764696"/>
              <a:gd name="connsiteX51" fmla="*/ 3323140 w 3720705"/>
              <a:gd name="connsiteY51" fmla="*/ 5473148 h 5764696"/>
              <a:gd name="connsiteX52" fmla="*/ 3296636 w 3720705"/>
              <a:gd name="connsiteY52" fmla="*/ 5512904 h 5764696"/>
              <a:gd name="connsiteX53" fmla="*/ 3283383 w 3720705"/>
              <a:gd name="connsiteY53" fmla="*/ 5552661 h 5764696"/>
              <a:gd name="connsiteX54" fmla="*/ 3217123 w 3720705"/>
              <a:gd name="connsiteY54" fmla="*/ 5618922 h 5764696"/>
              <a:gd name="connsiteX55" fmla="*/ 3124357 w 3720705"/>
              <a:gd name="connsiteY55" fmla="*/ 5645426 h 5764696"/>
              <a:gd name="connsiteX56" fmla="*/ 3044844 w 3720705"/>
              <a:gd name="connsiteY56" fmla="*/ 5671930 h 5764696"/>
              <a:gd name="connsiteX57" fmla="*/ 2925575 w 3720705"/>
              <a:gd name="connsiteY57" fmla="*/ 5724939 h 5764696"/>
              <a:gd name="connsiteX58" fmla="*/ 2766549 w 3720705"/>
              <a:gd name="connsiteY58" fmla="*/ 5764696 h 5764696"/>
              <a:gd name="connsiteX59" fmla="*/ 2262966 w 3720705"/>
              <a:gd name="connsiteY59" fmla="*/ 5751443 h 5764696"/>
              <a:gd name="connsiteX60" fmla="*/ 2223210 w 3720705"/>
              <a:gd name="connsiteY60" fmla="*/ 5724939 h 5764696"/>
              <a:gd name="connsiteX61" fmla="*/ 1984670 w 3720705"/>
              <a:gd name="connsiteY61" fmla="*/ 5711687 h 5764696"/>
              <a:gd name="connsiteX62" fmla="*/ 1852149 w 3720705"/>
              <a:gd name="connsiteY62" fmla="*/ 5632174 h 5764696"/>
              <a:gd name="connsiteX63" fmla="*/ 1706375 w 3720705"/>
              <a:gd name="connsiteY63" fmla="*/ 5579165 h 5764696"/>
              <a:gd name="connsiteX64" fmla="*/ 1573853 w 3720705"/>
              <a:gd name="connsiteY64" fmla="*/ 5486400 h 5764696"/>
              <a:gd name="connsiteX65" fmla="*/ 1322062 w 3720705"/>
              <a:gd name="connsiteY65" fmla="*/ 5367130 h 5764696"/>
              <a:gd name="connsiteX66" fmla="*/ 1202792 w 3720705"/>
              <a:gd name="connsiteY66" fmla="*/ 5340626 h 5764696"/>
              <a:gd name="connsiteX67" fmla="*/ 977505 w 3720705"/>
              <a:gd name="connsiteY67" fmla="*/ 5221357 h 5764696"/>
              <a:gd name="connsiteX68" fmla="*/ 791975 w 3720705"/>
              <a:gd name="connsiteY68" fmla="*/ 5088835 h 5764696"/>
              <a:gd name="connsiteX69" fmla="*/ 606444 w 3720705"/>
              <a:gd name="connsiteY69" fmla="*/ 4890052 h 5764696"/>
              <a:gd name="connsiteX70" fmla="*/ 434166 w 3720705"/>
              <a:gd name="connsiteY70" fmla="*/ 4651513 h 5764696"/>
              <a:gd name="connsiteX71" fmla="*/ 342900 w 3720705"/>
              <a:gd name="connsiteY71" fmla="*/ 4343400 h 5764696"/>
              <a:gd name="connsiteX72" fmla="*/ 190500 w 3720705"/>
              <a:gd name="connsiteY72" fmla="*/ 3962400 h 5764696"/>
              <a:gd name="connsiteX73" fmla="*/ 190500 w 3720705"/>
              <a:gd name="connsiteY73" fmla="*/ 3581400 h 5764696"/>
              <a:gd name="connsiteX74" fmla="*/ 38100 w 3720705"/>
              <a:gd name="connsiteY74" fmla="*/ 3048000 h 5764696"/>
              <a:gd name="connsiteX75" fmla="*/ 38100 w 3720705"/>
              <a:gd name="connsiteY75" fmla="*/ 1981200 h 5764696"/>
              <a:gd name="connsiteX76" fmla="*/ 266699 w 3720705"/>
              <a:gd name="connsiteY76" fmla="*/ 1371600 h 5764696"/>
              <a:gd name="connsiteX77" fmla="*/ 419099 w 3720705"/>
              <a:gd name="connsiteY77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342900 w 3720705"/>
              <a:gd name="connsiteY70" fmla="*/ 4343400 h 5764696"/>
              <a:gd name="connsiteX71" fmla="*/ 190500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342900 w 3720705"/>
              <a:gd name="connsiteY70" fmla="*/ 43434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419099 w 3720705"/>
              <a:gd name="connsiteY70" fmla="*/ 44196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19099 w 3720705"/>
              <a:gd name="connsiteY69" fmla="*/ 4724400 h 5764696"/>
              <a:gd name="connsiteX70" fmla="*/ 419099 w 3720705"/>
              <a:gd name="connsiteY70" fmla="*/ 44196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19099 w 3720705"/>
              <a:gd name="connsiteY69" fmla="*/ 44196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419099 w 3720705"/>
              <a:gd name="connsiteY69" fmla="*/ 44196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1028699 w 3720705"/>
              <a:gd name="connsiteY67" fmla="*/ 4800600 h 5764696"/>
              <a:gd name="connsiteX68" fmla="*/ 571499 w 3720705"/>
              <a:gd name="connsiteY68" fmla="*/ 4343400 h 5764696"/>
              <a:gd name="connsiteX69" fmla="*/ 266699 w 3720705"/>
              <a:gd name="connsiteY69" fmla="*/ 3962400 h 5764696"/>
              <a:gd name="connsiteX70" fmla="*/ 190500 w 3720705"/>
              <a:gd name="connsiteY70" fmla="*/ 3581400 h 5764696"/>
              <a:gd name="connsiteX71" fmla="*/ 38100 w 3720705"/>
              <a:gd name="connsiteY71" fmla="*/ 3048000 h 5764696"/>
              <a:gd name="connsiteX72" fmla="*/ 38100 w 3720705"/>
              <a:gd name="connsiteY72" fmla="*/ 1981200 h 5764696"/>
              <a:gd name="connsiteX73" fmla="*/ 266699 w 3720705"/>
              <a:gd name="connsiteY73" fmla="*/ 1371600 h 5764696"/>
              <a:gd name="connsiteX74" fmla="*/ 419099 w 3720705"/>
              <a:gd name="connsiteY74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852149 w 3720705"/>
              <a:gd name="connsiteY60" fmla="*/ 5632174 h 5764696"/>
              <a:gd name="connsiteX61" fmla="*/ 1706375 w 3720705"/>
              <a:gd name="connsiteY61" fmla="*/ 5579165 h 5764696"/>
              <a:gd name="connsiteX62" fmla="*/ 1573853 w 3720705"/>
              <a:gd name="connsiteY62" fmla="*/ 5486400 h 5764696"/>
              <a:gd name="connsiteX63" fmla="*/ 1322062 w 3720705"/>
              <a:gd name="connsiteY63" fmla="*/ 5367130 h 5764696"/>
              <a:gd name="connsiteX64" fmla="*/ 1202792 w 3720705"/>
              <a:gd name="connsiteY64" fmla="*/ 5340626 h 5764696"/>
              <a:gd name="connsiteX65" fmla="*/ 977505 w 3720705"/>
              <a:gd name="connsiteY65" fmla="*/ 5221357 h 5764696"/>
              <a:gd name="connsiteX66" fmla="*/ 1028699 w 3720705"/>
              <a:gd name="connsiteY66" fmla="*/ 4800600 h 5764696"/>
              <a:gd name="connsiteX67" fmla="*/ 571499 w 3720705"/>
              <a:gd name="connsiteY67" fmla="*/ 4343400 h 5764696"/>
              <a:gd name="connsiteX68" fmla="*/ 266699 w 3720705"/>
              <a:gd name="connsiteY68" fmla="*/ 3962400 h 5764696"/>
              <a:gd name="connsiteX69" fmla="*/ 190500 w 3720705"/>
              <a:gd name="connsiteY69" fmla="*/ 3581400 h 5764696"/>
              <a:gd name="connsiteX70" fmla="*/ 38100 w 3720705"/>
              <a:gd name="connsiteY70" fmla="*/ 3048000 h 5764696"/>
              <a:gd name="connsiteX71" fmla="*/ 38100 w 3720705"/>
              <a:gd name="connsiteY71" fmla="*/ 1981200 h 5764696"/>
              <a:gd name="connsiteX72" fmla="*/ 266699 w 3720705"/>
              <a:gd name="connsiteY72" fmla="*/ 1371600 h 5764696"/>
              <a:gd name="connsiteX73" fmla="*/ 419099 w 3720705"/>
              <a:gd name="connsiteY73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852149 w 3720705"/>
              <a:gd name="connsiteY60" fmla="*/ 5632174 h 5764696"/>
              <a:gd name="connsiteX61" fmla="*/ 1706375 w 3720705"/>
              <a:gd name="connsiteY61" fmla="*/ 5579165 h 5764696"/>
              <a:gd name="connsiteX62" fmla="*/ 1573853 w 3720705"/>
              <a:gd name="connsiteY62" fmla="*/ 5486400 h 5764696"/>
              <a:gd name="connsiteX63" fmla="*/ 1202792 w 3720705"/>
              <a:gd name="connsiteY63" fmla="*/ 5340626 h 5764696"/>
              <a:gd name="connsiteX64" fmla="*/ 977505 w 3720705"/>
              <a:gd name="connsiteY64" fmla="*/ 5221357 h 5764696"/>
              <a:gd name="connsiteX65" fmla="*/ 1028699 w 3720705"/>
              <a:gd name="connsiteY65" fmla="*/ 4800600 h 5764696"/>
              <a:gd name="connsiteX66" fmla="*/ 571499 w 3720705"/>
              <a:gd name="connsiteY66" fmla="*/ 4343400 h 5764696"/>
              <a:gd name="connsiteX67" fmla="*/ 266699 w 3720705"/>
              <a:gd name="connsiteY67" fmla="*/ 3962400 h 5764696"/>
              <a:gd name="connsiteX68" fmla="*/ 190500 w 3720705"/>
              <a:gd name="connsiteY68" fmla="*/ 3581400 h 5764696"/>
              <a:gd name="connsiteX69" fmla="*/ 38100 w 3720705"/>
              <a:gd name="connsiteY69" fmla="*/ 3048000 h 5764696"/>
              <a:gd name="connsiteX70" fmla="*/ 38100 w 3720705"/>
              <a:gd name="connsiteY70" fmla="*/ 1981200 h 5764696"/>
              <a:gd name="connsiteX71" fmla="*/ 266699 w 3720705"/>
              <a:gd name="connsiteY71" fmla="*/ 1371600 h 5764696"/>
              <a:gd name="connsiteX72" fmla="*/ 419099 w 3720705"/>
              <a:gd name="connsiteY72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202792 w 3720705"/>
              <a:gd name="connsiteY62" fmla="*/ 5340626 h 5764696"/>
              <a:gd name="connsiteX63" fmla="*/ 977505 w 3720705"/>
              <a:gd name="connsiteY63" fmla="*/ 5221357 h 5764696"/>
              <a:gd name="connsiteX64" fmla="*/ 1028699 w 3720705"/>
              <a:gd name="connsiteY64" fmla="*/ 4800600 h 5764696"/>
              <a:gd name="connsiteX65" fmla="*/ 571499 w 3720705"/>
              <a:gd name="connsiteY65" fmla="*/ 4343400 h 5764696"/>
              <a:gd name="connsiteX66" fmla="*/ 266699 w 3720705"/>
              <a:gd name="connsiteY66" fmla="*/ 3962400 h 5764696"/>
              <a:gd name="connsiteX67" fmla="*/ 190500 w 3720705"/>
              <a:gd name="connsiteY67" fmla="*/ 3581400 h 5764696"/>
              <a:gd name="connsiteX68" fmla="*/ 38100 w 3720705"/>
              <a:gd name="connsiteY68" fmla="*/ 3048000 h 5764696"/>
              <a:gd name="connsiteX69" fmla="*/ 38100 w 3720705"/>
              <a:gd name="connsiteY69" fmla="*/ 1981200 h 5764696"/>
              <a:gd name="connsiteX70" fmla="*/ 266699 w 3720705"/>
              <a:gd name="connsiteY70" fmla="*/ 1371600 h 5764696"/>
              <a:gd name="connsiteX71" fmla="*/ 419099 w 3720705"/>
              <a:gd name="connsiteY71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202792 w 3720705"/>
              <a:gd name="connsiteY62" fmla="*/ 5340626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943099 w 3720705"/>
              <a:gd name="connsiteY61" fmla="*/ 52578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2324099 w 3720705"/>
              <a:gd name="connsiteY60" fmla="*/ 5257800 h 5764696"/>
              <a:gd name="connsiteX61" fmla="*/ 1943099 w 3720705"/>
              <a:gd name="connsiteY61" fmla="*/ 52578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809422"/>
              <a:gd name="connsiteX1" fmla="*/ 723899 w 3720705"/>
              <a:gd name="connsiteY1" fmla="*/ 533400 h 5809422"/>
              <a:gd name="connsiteX2" fmla="*/ 952499 w 3720705"/>
              <a:gd name="connsiteY2" fmla="*/ 304800 h 5809422"/>
              <a:gd name="connsiteX3" fmla="*/ 1257299 w 3720705"/>
              <a:gd name="connsiteY3" fmla="*/ 152400 h 5809422"/>
              <a:gd name="connsiteX4" fmla="*/ 1520844 w 3720705"/>
              <a:gd name="connsiteY4" fmla="*/ 132522 h 5809422"/>
              <a:gd name="connsiteX5" fmla="*/ 1931662 w 3720705"/>
              <a:gd name="connsiteY5" fmla="*/ 145774 h 5809422"/>
              <a:gd name="connsiteX6" fmla="*/ 2050931 w 3720705"/>
              <a:gd name="connsiteY6" fmla="*/ 106017 h 5809422"/>
              <a:gd name="connsiteX7" fmla="*/ 2156949 w 3720705"/>
              <a:gd name="connsiteY7" fmla="*/ 79513 h 5809422"/>
              <a:gd name="connsiteX8" fmla="*/ 2302723 w 3720705"/>
              <a:gd name="connsiteY8" fmla="*/ 26504 h 5809422"/>
              <a:gd name="connsiteX9" fmla="*/ 2342479 w 3720705"/>
              <a:gd name="connsiteY9" fmla="*/ 13252 h 5809422"/>
              <a:gd name="connsiteX10" fmla="*/ 2700288 w 3720705"/>
              <a:gd name="connsiteY10" fmla="*/ 0 h 5809422"/>
              <a:gd name="connsiteX11" fmla="*/ 3058096 w 3720705"/>
              <a:gd name="connsiteY11" fmla="*/ 39757 h 5809422"/>
              <a:gd name="connsiteX12" fmla="*/ 3111105 w 3720705"/>
              <a:gd name="connsiteY12" fmla="*/ 53009 h 5809422"/>
              <a:gd name="connsiteX13" fmla="*/ 3256879 w 3720705"/>
              <a:gd name="connsiteY13" fmla="*/ 159026 h 5809422"/>
              <a:gd name="connsiteX14" fmla="*/ 3349644 w 3720705"/>
              <a:gd name="connsiteY14" fmla="*/ 185530 h 5809422"/>
              <a:gd name="connsiteX15" fmla="*/ 3415905 w 3720705"/>
              <a:gd name="connsiteY15" fmla="*/ 251791 h 5809422"/>
              <a:gd name="connsiteX16" fmla="*/ 3495418 w 3720705"/>
              <a:gd name="connsiteY16" fmla="*/ 344557 h 5809422"/>
              <a:gd name="connsiteX17" fmla="*/ 3548427 w 3720705"/>
              <a:gd name="connsiteY17" fmla="*/ 463826 h 5809422"/>
              <a:gd name="connsiteX18" fmla="*/ 3588183 w 3720705"/>
              <a:gd name="connsiteY18" fmla="*/ 583096 h 5809422"/>
              <a:gd name="connsiteX19" fmla="*/ 3601436 w 3720705"/>
              <a:gd name="connsiteY19" fmla="*/ 662609 h 5809422"/>
              <a:gd name="connsiteX20" fmla="*/ 3641192 w 3720705"/>
              <a:gd name="connsiteY20" fmla="*/ 834887 h 5809422"/>
              <a:gd name="connsiteX21" fmla="*/ 3627940 w 3720705"/>
              <a:gd name="connsiteY21" fmla="*/ 901148 h 5809422"/>
              <a:gd name="connsiteX22" fmla="*/ 3543300 w 3720705"/>
              <a:gd name="connsiteY22" fmla="*/ 1066800 h 5809422"/>
              <a:gd name="connsiteX23" fmla="*/ 3390900 w 3720705"/>
              <a:gd name="connsiteY23" fmla="*/ 1219200 h 5809422"/>
              <a:gd name="connsiteX24" fmla="*/ 3238500 w 3720705"/>
              <a:gd name="connsiteY24" fmla="*/ 1295400 h 5809422"/>
              <a:gd name="connsiteX25" fmla="*/ 3086100 w 3720705"/>
              <a:gd name="connsiteY25" fmla="*/ 1447800 h 5809422"/>
              <a:gd name="connsiteX26" fmla="*/ 3009900 w 3720705"/>
              <a:gd name="connsiteY26" fmla="*/ 1600200 h 5809422"/>
              <a:gd name="connsiteX27" fmla="*/ 2933700 w 3720705"/>
              <a:gd name="connsiteY27" fmla="*/ 1752600 h 5809422"/>
              <a:gd name="connsiteX28" fmla="*/ 2933701 w 3720705"/>
              <a:gd name="connsiteY28" fmla="*/ 1981200 h 5809422"/>
              <a:gd name="connsiteX29" fmla="*/ 3086100 w 3720705"/>
              <a:gd name="connsiteY29" fmla="*/ 2209800 h 5809422"/>
              <a:gd name="connsiteX30" fmla="*/ 3238500 w 3720705"/>
              <a:gd name="connsiteY30" fmla="*/ 2362200 h 5809422"/>
              <a:gd name="connsiteX31" fmla="*/ 3390901 w 3720705"/>
              <a:gd name="connsiteY31" fmla="*/ 2438400 h 5809422"/>
              <a:gd name="connsiteX32" fmla="*/ 3543301 w 3720705"/>
              <a:gd name="connsiteY32" fmla="*/ 2590800 h 5809422"/>
              <a:gd name="connsiteX33" fmla="*/ 3619501 w 3720705"/>
              <a:gd name="connsiteY33" fmla="*/ 2743200 h 5809422"/>
              <a:gd name="connsiteX34" fmla="*/ 3695701 w 3720705"/>
              <a:gd name="connsiteY34" fmla="*/ 2895600 h 5809422"/>
              <a:gd name="connsiteX35" fmla="*/ 3707453 w 3720705"/>
              <a:gd name="connsiteY35" fmla="*/ 3101009 h 5809422"/>
              <a:gd name="connsiteX36" fmla="*/ 3680949 w 3720705"/>
              <a:gd name="connsiteY36" fmla="*/ 3180522 h 5809422"/>
              <a:gd name="connsiteX37" fmla="*/ 3627940 w 3720705"/>
              <a:gd name="connsiteY37" fmla="*/ 3313043 h 5809422"/>
              <a:gd name="connsiteX38" fmla="*/ 3548427 w 3720705"/>
              <a:gd name="connsiteY38" fmla="*/ 3511826 h 5809422"/>
              <a:gd name="connsiteX39" fmla="*/ 3521923 w 3720705"/>
              <a:gd name="connsiteY39" fmla="*/ 3604591 h 5809422"/>
              <a:gd name="connsiteX40" fmla="*/ 3495418 w 3720705"/>
              <a:gd name="connsiteY40" fmla="*/ 3697357 h 5809422"/>
              <a:gd name="connsiteX41" fmla="*/ 3495418 w 3720705"/>
              <a:gd name="connsiteY41" fmla="*/ 4174435 h 5809422"/>
              <a:gd name="connsiteX42" fmla="*/ 3521923 w 3720705"/>
              <a:gd name="connsiteY42" fmla="*/ 4267200 h 5809422"/>
              <a:gd name="connsiteX43" fmla="*/ 3561679 w 3720705"/>
              <a:gd name="connsiteY43" fmla="*/ 4479235 h 5809422"/>
              <a:gd name="connsiteX44" fmla="*/ 3574931 w 3720705"/>
              <a:gd name="connsiteY44" fmla="*/ 4744278 h 5809422"/>
              <a:gd name="connsiteX45" fmla="*/ 3535175 w 3720705"/>
              <a:gd name="connsiteY45" fmla="*/ 4810539 h 5809422"/>
              <a:gd name="connsiteX46" fmla="*/ 3495418 w 3720705"/>
              <a:gd name="connsiteY46" fmla="*/ 4890052 h 5809422"/>
              <a:gd name="connsiteX47" fmla="*/ 3415905 w 3720705"/>
              <a:gd name="connsiteY47" fmla="*/ 5102087 h 5809422"/>
              <a:gd name="connsiteX48" fmla="*/ 3376149 w 3720705"/>
              <a:gd name="connsiteY48" fmla="*/ 5287617 h 5809422"/>
              <a:gd name="connsiteX49" fmla="*/ 3349644 w 3720705"/>
              <a:gd name="connsiteY49" fmla="*/ 5367130 h 5809422"/>
              <a:gd name="connsiteX50" fmla="*/ 3323140 w 3720705"/>
              <a:gd name="connsiteY50" fmla="*/ 5473148 h 5809422"/>
              <a:gd name="connsiteX51" fmla="*/ 3296636 w 3720705"/>
              <a:gd name="connsiteY51" fmla="*/ 5512904 h 5809422"/>
              <a:gd name="connsiteX52" fmla="*/ 3283383 w 3720705"/>
              <a:gd name="connsiteY52" fmla="*/ 5552661 h 5809422"/>
              <a:gd name="connsiteX53" fmla="*/ 3217123 w 3720705"/>
              <a:gd name="connsiteY53" fmla="*/ 5618922 h 5809422"/>
              <a:gd name="connsiteX54" fmla="*/ 3124357 w 3720705"/>
              <a:gd name="connsiteY54" fmla="*/ 5645426 h 5809422"/>
              <a:gd name="connsiteX55" fmla="*/ 3044844 w 3720705"/>
              <a:gd name="connsiteY55" fmla="*/ 5671930 h 5809422"/>
              <a:gd name="connsiteX56" fmla="*/ 2925575 w 3720705"/>
              <a:gd name="connsiteY56" fmla="*/ 5724939 h 5809422"/>
              <a:gd name="connsiteX57" fmla="*/ 2766549 w 3720705"/>
              <a:gd name="connsiteY57" fmla="*/ 5764696 h 5809422"/>
              <a:gd name="connsiteX58" fmla="*/ 2223210 w 3720705"/>
              <a:gd name="connsiteY58" fmla="*/ 5724939 h 5809422"/>
              <a:gd name="connsiteX59" fmla="*/ 2324099 w 3720705"/>
              <a:gd name="connsiteY59" fmla="*/ 5257800 h 5809422"/>
              <a:gd name="connsiteX60" fmla="*/ 1943099 w 3720705"/>
              <a:gd name="connsiteY60" fmla="*/ 5257800 h 5809422"/>
              <a:gd name="connsiteX61" fmla="*/ 1409699 w 3720705"/>
              <a:gd name="connsiteY61" fmla="*/ 5029200 h 5809422"/>
              <a:gd name="connsiteX62" fmla="*/ 1028699 w 3720705"/>
              <a:gd name="connsiteY62" fmla="*/ 4800600 h 5809422"/>
              <a:gd name="connsiteX63" fmla="*/ 571499 w 3720705"/>
              <a:gd name="connsiteY63" fmla="*/ 4343400 h 5809422"/>
              <a:gd name="connsiteX64" fmla="*/ 266699 w 3720705"/>
              <a:gd name="connsiteY64" fmla="*/ 3962400 h 5809422"/>
              <a:gd name="connsiteX65" fmla="*/ 190500 w 3720705"/>
              <a:gd name="connsiteY65" fmla="*/ 3581400 h 5809422"/>
              <a:gd name="connsiteX66" fmla="*/ 38100 w 3720705"/>
              <a:gd name="connsiteY66" fmla="*/ 3048000 h 5809422"/>
              <a:gd name="connsiteX67" fmla="*/ 38100 w 3720705"/>
              <a:gd name="connsiteY67" fmla="*/ 1981200 h 5809422"/>
              <a:gd name="connsiteX68" fmla="*/ 266699 w 3720705"/>
              <a:gd name="connsiteY68" fmla="*/ 1371600 h 5809422"/>
              <a:gd name="connsiteX69" fmla="*/ 419099 w 3720705"/>
              <a:gd name="connsiteY69" fmla="*/ 1066800 h 5809422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324099 w 3720705"/>
              <a:gd name="connsiteY58" fmla="*/ 5257800 h 5764696"/>
              <a:gd name="connsiteX59" fmla="*/ 1943099 w 3720705"/>
              <a:gd name="connsiteY59" fmla="*/ 5257800 h 5764696"/>
              <a:gd name="connsiteX60" fmla="*/ 1409699 w 3720705"/>
              <a:gd name="connsiteY60" fmla="*/ 5029200 h 5764696"/>
              <a:gd name="connsiteX61" fmla="*/ 1028699 w 3720705"/>
              <a:gd name="connsiteY61" fmla="*/ 4800600 h 5764696"/>
              <a:gd name="connsiteX62" fmla="*/ 571499 w 3720705"/>
              <a:gd name="connsiteY62" fmla="*/ 4343400 h 5764696"/>
              <a:gd name="connsiteX63" fmla="*/ 266699 w 3720705"/>
              <a:gd name="connsiteY63" fmla="*/ 3962400 h 5764696"/>
              <a:gd name="connsiteX64" fmla="*/ 190500 w 3720705"/>
              <a:gd name="connsiteY64" fmla="*/ 3581400 h 5764696"/>
              <a:gd name="connsiteX65" fmla="*/ 38100 w 3720705"/>
              <a:gd name="connsiteY65" fmla="*/ 3048000 h 5764696"/>
              <a:gd name="connsiteX66" fmla="*/ 38100 w 3720705"/>
              <a:gd name="connsiteY66" fmla="*/ 1981200 h 5764696"/>
              <a:gd name="connsiteX67" fmla="*/ 266699 w 3720705"/>
              <a:gd name="connsiteY67" fmla="*/ 1371600 h 5764696"/>
              <a:gd name="connsiteX68" fmla="*/ 419099 w 3720705"/>
              <a:gd name="connsiteY68" fmla="*/ 1066800 h 5764696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96636 w 3720705"/>
              <a:gd name="connsiteY51" fmla="*/ 5512904 h 5761388"/>
              <a:gd name="connsiteX52" fmla="*/ 3283383 w 3720705"/>
              <a:gd name="connsiteY52" fmla="*/ 5552661 h 5761388"/>
              <a:gd name="connsiteX53" fmla="*/ 3217123 w 3720705"/>
              <a:gd name="connsiteY53" fmla="*/ 5618922 h 5761388"/>
              <a:gd name="connsiteX54" fmla="*/ 3124357 w 3720705"/>
              <a:gd name="connsiteY54" fmla="*/ 5645426 h 5761388"/>
              <a:gd name="connsiteX55" fmla="*/ 3044844 w 3720705"/>
              <a:gd name="connsiteY55" fmla="*/ 5671930 h 5761388"/>
              <a:gd name="connsiteX56" fmla="*/ 2925575 w 3720705"/>
              <a:gd name="connsiteY56" fmla="*/ 5724939 h 5761388"/>
              <a:gd name="connsiteX57" fmla="*/ 2324099 w 3720705"/>
              <a:gd name="connsiteY57" fmla="*/ 5257800 h 5761388"/>
              <a:gd name="connsiteX58" fmla="*/ 1943099 w 3720705"/>
              <a:gd name="connsiteY58" fmla="*/ 5257800 h 5761388"/>
              <a:gd name="connsiteX59" fmla="*/ 1409699 w 3720705"/>
              <a:gd name="connsiteY59" fmla="*/ 5029200 h 5761388"/>
              <a:gd name="connsiteX60" fmla="*/ 1028699 w 3720705"/>
              <a:gd name="connsiteY60" fmla="*/ 4800600 h 5761388"/>
              <a:gd name="connsiteX61" fmla="*/ 571499 w 3720705"/>
              <a:gd name="connsiteY61" fmla="*/ 4343400 h 5761388"/>
              <a:gd name="connsiteX62" fmla="*/ 266699 w 3720705"/>
              <a:gd name="connsiteY62" fmla="*/ 3962400 h 5761388"/>
              <a:gd name="connsiteX63" fmla="*/ 190500 w 3720705"/>
              <a:gd name="connsiteY63" fmla="*/ 3581400 h 5761388"/>
              <a:gd name="connsiteX64" fmla="*/ 38100 w 3720705"/>
              <a:gd name="connsiteY64" fmla="*/ 3048000 h 5761388"/>
              <a:gd name="connsiteX65" fmla="*/ 38100 w 3720705"/>
              <a:gd name="connsiteY65" fmla="*/ 1981200 h 5761388"/>
              <a:gd name="connsiteX66" fmla="*/ 266699 w 3720705"/>
              <a:gd name="connsiteY66" fmla="*/ 1371600 h 5761388"/>
              <a:gd name="connsiteX67" fmla="*/ 419099 w 3720705"/>
              <a:gd name="connsiteY67" fmla="*/ 1066800 h 5761388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96636 w 3720705"/>
              <a:gd name="connsiteY51" fmla="*/ 5512904 h 5761388"/>
              <a:gd name="connsiteX52" fmla="*/ 3283383 w 3720705"/>
              <a:gd name="connsiteY52" fmla="*/ 5552661 h 5761388"/>
              <a:gd name="connsiteX53" fmla="*/ 3217123 w 3720705"/>
              <a:gd name="connsiteY53" fmla="*/ 5618922 h 5761388"/>
              <a:gd name="connsiteX54" fmla="*/ 3044844 w 3720705"/>
              <a:gd name="connsiteY54" fmla="*/ 5671930 h 5761388"/>
              <a:gd name="connsiteX55" fmla="*/ 2925575 w 3720705"/>
              <a:gd name="connsiteY55" fmla="*/ 5724939 h 5761388"/>
              <a:gd name="connsiteX56" fmla="*/ 2324099 w 3720705"/>
              <a:gd name="connsiteY56" fmla="*/ 5257800 h 5761388"/>
              <a:gd name="connsiteX57" fmla="*/ 1943099 w 3720705"/>
              <a:gd name="connsiteY57" fmla="*/ 5257800 h 5761388"/>
              <a:gd name="connsiteX58" fmla="*/ 1409699 w 3720705"/>
              <a:gd name="connsiteY58" fmla="*/ 5029200 h 5761388"/>
              <a:gd name="connsiteX59" fmla="*/ 1028699 w 3720705"/>
              <a:gd name="connsiteY59" fmla="*/ 4800600 h 5761388"/>
              <a:gd name="connsiteX60" fmla="*/ 571499 w 3720705"/>
              <a:gd name="connsiteY60" fmla="*/ 4343400 h 5761388"/>
              <a:gd name="connsiteX61" fmla="*/ 266699 w 3720705"/>
              <a:gd name="connsiteY61" fmla="*/ 3962400 h 5761388"/>
              <a:gd name="connsiteX62" fmla="*/ 190500 w 3720705"/>
              <a:gd name="connsiteY62" fmla="*/ 3581400 h 5761388"/>
              <a:gd name="connsiteX63" fmla="*/ 38100 w 3720705"/>
              <a:gd name="connsiteY63" fmla="*/ 3048000 h 5761388"/>
              <a:gd name="connsiteX64" fmla="*/ 38100 w 3720705"/>
              <a:gd name="connsiteY64" fmla="*/ 1981200 h 5761388"/>
              <a:gd name="connsiteX65" fmla="*/ 266699 w 3720705"/>
              <a:gd name="connsiteY65" fmla="*/ 1371600 h 5761388"/>
              <a:gd name="connsiteX66" fmla="*/ 419099 w 3720705"/>
              <a:gd name="connsiteY66" fmla="*/ 1066800 h 5761388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83383 w 3720705"/>
              <a:gd name="connsiteY51" fmla="*/ 5552661 h 5761388"/>
              <a:gd name="connsiteX52" fmla="*/ 3217123 w 3720705"/>
              <a:gd name="connsiteY52" fmla="*/ 5618922 h 5761388"/>
              <a:gd name="connsiteX53" fmla="*/ 3044844 w 3720705"/>
              <a:gd name="connsiteY53" fmla="*/ 5671930 h 5761388"/>
              <a:gd name="connsiteX54" fmla="*/ 2925575 w 3720705"/>
              <a:gd name="connsiteY54" fmla="*/ 5724939 h 5761388"/>
              <a:gd name="connsiteX55" fmla="*/ 2324099 w 3720705"/>
              <a:gd name="connsiteY55" fmla="*/ 5257800 h 5761388"/>
              <a:gd name="connsiteX56" fmla="*/ 1943099 w 3720705"/>
              <a:gd name="connsiteY56" fmla="*/ 5257800 h 5761388"/>
              <a:gd name="connsiteX57" fmla="*/ 1409699 w 3720705"/>
              <a:gd name="connsiteY57" fmla="*/ 5029200 h 5761388"/>
              <a:gd name="connsiteX58" fmla="*/ 1028699 w 3720705"/>
              <a:gd name="connsiteY58" fmla="*/ 4800600 h 5761388"/>
              <a:gd name="connsiteX59" fmla="*/ 571499 w 3720705"/>
              <a:gd name="connsiteY59" fmla="*/ 4343400 h 5761388"/>
              <a:gd name="connsiteX60" fmla="*/ 266699 w 3720705"/>
              <a:gd name="connsiteY60" fmla="*/ 3962400 h 5761388"/>
              <a:gd name="connsiteX61" fmla="*/ 190500 w 3720705"/>
              <a:gd name="connsiteY61" fmla="*/ 3581400 h 5761388"/>
              <a:gd name="connsiteX62" fmla="*/ 38100 w 3720705"/>
              <a:gd name="connsiteY62" fmla="*/ 3048000 h 5761388"/>
              <a:gd name="connsiteX63" fmla="*/ 38100 w 3720705"/>
              <a:gd name="connsiteY63" fmla="*/ 1981200 h 5761388"/>
              <a:gd name="connsiteX64" fmla="*/ 266699 w 3720705"/>
              <a:gd name="connsiteY64" fmla="*/ 1371600 h 5761388"/>
              <a:gd name="connsiteX65" fmla="*/ 419099 w 3720705"/>
              <a:gd name="connsiteY65" fmla="*/ 1066800 h 5761388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323140 w 3720705"/>
              <a:gd name="connsiteY50" fmla="*/ 5473148 h 5785126"/>
              <a:gd name="connsiteX51" fmla="*/ 3283383 w 3720705"/>
              <a:gd name="connsiteY51" fmla="*/ 5552661 h 5785126"/>
              <a:gd name="connsiteX52" fmla="*/ 3217123 w 3720705"/>
              <a:gd name="connsiteY52" fmla="*/ 5618922 h 5785126"/>
              <a:gd name="connsiteX53" fmla="*/ 2925575 w 3720705"/>
              <a:gd name="connsiteY53" fmla="*/ 5724939 h 5785126"/>
              <a:gd name="connsiteX54" fmla="*/ 2324099 w 3720705"/>
              <a:gd name="connsiteY54" fmla="*/ 5257800 h 5785126"/>
              <a:gd name="connsiteX55" fmla="*/ 1943099 w 3720705"/>
              <a:gd name="connsiteY55" fmla="*/ 5257800 h 5785126"/>
              <a:gd name="connsiteX56" fmla="*/ 1409699 w 3720705"/>
              <a:gd name="connsiteY56" fmla="*/ 5029200 h 5785126"/>
              <a:gd name="connsiteX57" fmla="*/ 1028699 w 3720705"/>
              <a:gd name="connsiteY57" fmla="*/ 4800600 h 5785126"/>
              <a:gd name="connsiteX58" fmla="*/ 571499 w 3720705"/>
              <a:gd name="connsiteY58" fmla="*/ 4343400 h 5785126"/>
              <a:gd name="connsiteX59" fmla="*/ 266699 w 3720705"/>
              <a:gd name="connsiteY59" fmla="*/ 3962400 h 5785126"/>
              <a:gd name="connsiteX60" fmla="*/ 190500 w 3720705"/>
              <a:gd name="connsiteY60" fmla="*/ 3581400 h 5785126"/>
              <a:gd name="connsiteX61" fmla="*/ 38100 w 3720705"/>
              <a:gd name="connsiteY61" fmla="*/ 3048000 h 5785126"/>
              <a:gd name="connsiteX62" fmla="*/ 38100 w 3720705"/>
              <a:gd name="connsiteY62" fmla="*/ 1981200 h 5785126"/>
              <a:gd name="connsiteX63" fmla="*/ 266699 w 3720705"/>
              <a:gd name="connsiteY63" fmla="*/ 1371600 h 5785126"/>
              <a:gd name="connsiteX64" fmla="*/ 419099 w 3720705"/>
              <a:gd name="connsiteY64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323140 w 3720705"/>
              <a:gd name="connsiteY50" fmla="*/ 5473148 h 5785126"/>
              <a:gd name="connsiteX51" fmla="*/ 3217123 w 3720705"/>
              <a:gd name="connsiteY51" fmla="*/ 5618922 h 5785126"/>
              <a:gd name="connsiteX52" fmla="*/ 2925575 w 3720705"/>
              <a:gd name="connsiteY52" fmla="*/ 5724939 h 5785126"/>
              <a:gd name="connsiteX53" fmla="*/ 2324099 w 3720705"/>
              <a:gd name="connsiteY53" fmla="*/ 5257800 h 5785126"/>
              <a:gd name="connsiteX54" fmla="*/ 1943099 w 3720705"/>
              <a:gd name="connsiteY54" fmla="*/ 5257800 h 5785126"/>
              <a:gd name="connsiteX55" fmla="*/ 1409699 w 3720705"/>
              <a:gd name="connsiteY55" fmla="*/ 5029200 h 5785126"/>
              <a:gd name="connsiteX56" fmla="*/ 1028699 w 3720705"/>
              <a:gd name="connsiteY56" fmla="*/ 4800600 h 5785126"/>
              <a:gd name="connsiteX57" fmla="*/ 571499 w 3720705"/>
              <a:gd name="connsiteY57" fmla="*/ 4343400 h 5785126"/>
              <a:gd name="connsiteX58" fmla="*/ 266699 w 3720705"/>
              <a:gd name="connsiteY58" fmla="*/ 3962400 h 5785126"/>
              <a:gd name="connsiteX59" fmla="*/ 190500 w 3720705"/>
              <a:gd name="connsiteY59" fmla="*/ 3581400 h 5785126"/>
              <a:gd name="connsiteX60" fmla="*/ 38100 w 3720705"/>
              <a:gd name="connsiteY60" fmla="*/ 3048000 h 5785126"/>
              <a:gd name="connsiteX61" fmla="*/ 38100 w 3720705"/>
              <a:gd name="connsiteY61" fmla="*/ 1981200 h 5785126"/>
              <a:gd name="connsiteX62" fmla="*/ 266699 w 3720705"/>
              <a:gd name="connsiteY62" fmla="*/ 1371600 h 5785126"/>
              <a:gd name="connsiteX63" fmla="*/ 419099 w 3720705"/>
              <a:gd name="connsiteY63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217123 w 3720705"/>
              <a:gd name="connsiteY50" fmla="*/ 5618922 h 5785126"/>
              <a:gd name="connsiteX51" fmla="*/ 2925575 w 3720705"/>
              <a:gd name="connsiteY51" fmla="*/ 5724939 h 5785126"/>
              <a:gd name="connsiteX52" fmla="*/ 2324099 w 3720705"/>
              <a:gd name="connsiteY52" fmla="*/ 5257800 h 5785126"/>
              <a:gd name="connsiteX53" fmla="*/ 1943099 w 3720705"/>
              <a:gd name="connsiteY53" fmla="*/ 5257800 h 5785126"/>
              <a:gd name="connsiteX54" fmla="*/ 1409699 w 3720705"/>
              <a:gd name="connsiteY54" fmla="*/ 5029200 h 5785126"/>
              <a:gd name="connsiteX55" fmla="*/ 1028699 w 3720705"/>
              <a:gd name="connsiteY55" fmla="*/ 4800600 h 5785126"/>
              <a:gd name="connsiteX56" fmla="*/ 571499 w 3720705"/>
              <a:gd name="connsiteY56" fmla="*/ 4343400 h 5785126"/>
              <a:gd name="connsiteX57" fmla="*/ 266699 w 3720705"/>
              <a:gd name="connsiteY57" fmla="*/ 3962400 h 5785126"/>
              <a:gd name="connsiteX58" fmla="*/ 190500 w 3720705"/>
              <a:gd name="connsiteY58" fmla="*/ 3581400 h 5785126"/>
              <a:gd name="connsiteX59" fmla="*/ 38100 w 3720705"/>
              <a:gd name="connsiteY59" fmla="*/ 3048000 h 5785126"/>
              <a:gd name="connsiteX60" fmla="*/ 38100 w 3720705"/>
              <a:gd name="connsiteY60" fmla="*/ 1981200 h 5785126"/>
              <a:gd name="connsiteX61" fmla="*/ 266699 w 3720705"/>
              <a:gd name="connsiteY61" fmla="*/ 1371600 h 5785126"/>
              <a:gd name="connsiteX62" fmla="*/ 419099 w 3720705"/>
              <a:gd name="connsiteY62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49644 w 3720705"/>
              <a:gd name="connsiteY48" fmla="*/ 5367130 h 5785126"/>
              <a:gd name="connsiteX49" fmla="*/ 3217123 w 3720705"/>
              <a:gd name="connsiteY49" fmla="*/ 5618922 h 5785126"/>
              <a:gd name="connsiteX50" fmla="*/ 2925575 w 3720705"/>
              <a:gd name="connsiteY50" fmla="*/ 5724939 h 5785126"/>
              <a:gd name="connsiteX51" fmla="*/ 2324099 w 3720705"/>
              <a:gd name="connsiteY51" fmla="*/ 5257800 h 5785126"/>
              <a:gd name="connsiteX52" fmla="*/ 1943099 w 3720705"/>
              <a:gd name="connsiteY52" fmla="*/ 5257800 h 5785126"/>
              <a:gd name="connsiteX53" fmla="*/ 1409699 w 3720705"/>
              <a:gd name="connsiteY53" fmla="*/ 5029200 h 5785126"/>
              <a:gd name="connsiteX54" fmla="*/ 1028699 w 3720705"/>
              <a:gd name="connsiteY54" fmla="*/ 4800600 h 5785126"/>
              <a:gd name="connsiteX55" fmla="*/ 571499 w 3720705"/>
              <a:gd name="connsiteY55" fmla="*/ 4343400 h 5785126"/>
              <a:gd name="connsiteX56" fmla="*/ 266699 w 3720705"/>
              <a:gd name="connsiteY56" fmla="*/ 3962400 h 5785126"/>
              <a:gd name="connsiteX57" fmla="*/ 190500 w 3720705"/>
              <a:gd name="connsiteY57" fmla="*/ 3581400 h 5785126"/>
              <a:gd name="connsiteX58" fmla="*/ 38100 w 3720705"/>
              <a:gd name="connsiteY58" fmla="*/ 3048000 h 5785126"/>
              <a:gd name="connsiteX59" fmla="*/ 38100 w 3720705"/>
              <a:gd name="connsiteY59" fmla="*/ 1981200 h 5785126"/>
              <a:gd name="connsiteX60" fmla="*/ 266699 w 3720705"/>
              <a:gd name="connsiteY60" fmla="*/ 1371600 h 5785126"/>
              <a:gd name="connsiteX61" fmla="*/ 419099 w 3720705"/>
              <a:gd name="connsiteY61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217123 w 3720705"/>
              <a:gd name="connsiteY48" fmla="*/ 5618922 h 5785126"/>
              <a:gd name="connsiteX49" fmla="*/ 2925575 w 3720705"/>
              <a:gd name="connsiteY49" fmla="*/ 5724939 h 5785126"/>
              <a:gd name="connsiteX50" fmla="*/ 2324099 w 3720705"/>
              <a:gd name="connsiteY50" fmla="*/ 5257800 h 5785126"/>
              <a:gd name="connsiteX51" fmla="*/ 1943099 w 3720705"/>
              <a:gd name="connsiteY51" fmla="*/ 5257800 h 5785126"/>
              <a:gd name="connsiteX52" fmla="*/ 1409699 w 3720705"/>
              <a:gd name="connsiteY52" fmla="*/ 5029200 h 5785126"/>
              <a:gd name="connsiteX53" fmla="*/ 1028699 w 3720705"/>
              <a:gd name="connsiteY53" fmla="*/ 4800600 h 5785126"/>
              <a:gd name="connsiteX54" fmla="*/ 571499 w 3720705"/>
              <a:gd name="connsiteY54" fmla="*/ 4343400 h 5785126"/>
              <a:gd name="connsiteX55" fmla="*/ 266699 w 3720705"/>
              <a:gd name="connsiteY55" fmla="*/ 3962400 h 5785126"/>
              <a:gd name="connsiteX56" fmla="*/ 190500 w 3720705"/>
              <a:gd name="connsiteY56" fmla="*/ 3581400 h 5785126"/>
              <a:gd name="connsiteX57" fmla="*/ 38100 w 3720705"/>
              <a:gd name="connsiteY57" fmla="*/ 3048000 h 5785126"/>
              <a:gd name="connsiteX58" fmla="*/ 38100 w 3720705"/>
              <a:gd name="connsiteY58" fmla="*/ 1981200 h 5785126"/>
              <a:gd name="connsiteX59" fmla="*/ 266699 w 3720705"/>
              <a:gd name="connsiteY59" fmla="*/ 1371600 h 5785126"/>
              <a:gd name="connsiteX60" fmla="*/ 419099 w 3720705"/>
              <a:gd name="connsiteY60" fmla="*/ 1066800 h 5785126"/>
              <a:gd name="connsiteX0" fmla="*/ 419099 w 3720705"/>
              <a:gd name="connsiteY0" fmla="*/ 1066800 h 5647635"/>
              <a:gd name="connsiteX1" fmla="*/ 723899 w 3720705"/>
              <a:gd name="connsiteY1" fmla="*/ 533400 h 5647635"/>
              <a:gd name="connsiteX2" fmla="*/ 952499 w 3720705"/>
              <a:gd name="connsiteY2" fmla="*/ 304800 h 5647635"/>
              <a:gd name="connsiteX3" fmla="*/ 1257299 w 3720705"/>
              <a:gd name="connsiteY3" fmla="*/ 152400 h 5647635"/>
              <a:gd name="connsiteX4" fmla="*/ 1520844 w 3720705"/>
              <a:gd name="connsiteY4" fmla="*/ 132522 h 5647635"/>
              <a:gd name="connsiteX5" fmla="*/ 1931662 w 3720705"/>
              <a:gd name="connsiteY5" fmla="*/ 145774 h 5647635"/>
              <a:gd name="connsiteX6" fmla="*/ 2050931 w 3720705"/>
              <a:gd name="connsiteY6" fmla="*/ 106017 h 5647635"/>
              <a:gd name="connsiteX7" fmla="*/ 2156949 w 3720705"/>
              <a:gd name="connsiteY7" fmla="*/ 79513 h 5647635"/>
              <a:gd name="connsiteX8" fmla="*/ 2302723 w 3720705"/>
              <a:gd name="connsiteY8" fmla="*/ 26504 h 5647635"/>
              <a:gd name="connsiteX9" fmla="*/ 2342479 w 3720705"/>
              <a:gd name="connsiteY9" fmla="*/ 13252 h 5647635"/>
              <a:gd name="connsiteX10" fmla="*/ 2700288 w 3720705"/>
              <a:gd name="connsiteY10" fmla="*/ 0 h 5647635"/>
              <a:gd name="connsiteX11" fmla="*/ 3058096 w 3720705"/>
              <a:gd name="connsiteY11" fmla="*/ 39757 h 5647635"/>
              <a:gd name="connsiteX12" fmla="*/ 3111105 w 3720705"/>
              <a:gd name="connsiteY12" fmla="*/ 53009 h 5647635"/>
              <a:gd name="connsiteX13" fmla="*/ 3256879 w 3720705"/>
              <a:gd name="connsiteY13" fmla="*/ 159026 h 5647635"/>
              <a:gd name="connsiteX14" fmla="*/ 3349644 w 3720705"/>
              <a:gd name="connsiteY14" fmla="*/ 185530 h 5647635"/>
              <a:gd name="connsiteX15" fmla="*/ 3415905 w 3720705"/>
              <a:gd name="connsiteY15" fmla="*/ 251791 h 5647635"/>
              <a:gd name="connsiteX16" fmla="*/ 3495418 w 3720705"/>
              <a:gd name="connsiteY16" fmla="*/ 344557 h 5647635"/>
              <a:gd name="connsiteX17" fmla="*/ 3548427 w 3720705"/>
              <a:gd name="connsiteY17" fmla="*/ 463826 h 5647635"/>
              <a:gd name="connsiteX18" fmla="*/ 3588183 w 3720705"/>
              <a:gd name="connsiteY18" fmla="*/ 583096 h 5647635"/>
              <a:gd name="connsiteX19" fmla="*/ 3601436 w 3720705"/>
              <a:gd name="connsiteY19" fmla="*/ 662609 h 5647635"/>
              <a:gd name="connsiteX20" fmla="*/ 3641192 w 3720705"/>
              <a:gd name="connsiteY20" fmla="*/ 834887 h 5647635"/>
              <a:gd name="connsiteX21" fmla="*/ 3627940 w 3720705"/>
              <a:gd name="connsiteY21" fmla="*/ 901148 h 5647635"/>
              <a:gd name="connsiteX22" fmla="*/ 3543300 w 3720705"/>
              <a:gd name="connsiteY22" fmla="*/ 1066800 h 5647635"/>
              <a:gd name="connsiteX23" fmla="*/ 3390900 w 3720705"/>
              <a:gd name="connsiteY23" fmla="*/ 1219200 h 5647635"/>
              <a:gd name="connsiteX24" fmla="*/ 3238500 w 3720705"/>
              <a:gd name="connsiteY24" fmla="*/ 1295400 h 5647635"/>
              <a:gd name="connsiteX25" fmla="*/ 3086100 w 3720705"/>
              <a:gd name="connsiteY25" fmla="*/ 1447800 h 5647635"/>
              <a:gd name="connsiteX26" fmla="*/ 3009900 w 3720705"/>
              <a:gd name="connsiteY26" fmla="*/ 1600200 h 5647635"/>
              <a:gd name="connsiteX27" fmla="*/ 2933700 w 3720705"/>
              <a:gd name="connsiteY27" fmla="*/ 1752600 h 5647635"/>
              <a:gd name="connsiteX28" fmla="*/ 2933701 w 3720705"/>
              <a:gd name="connsiteY28" fmla="*/ 1981200 h 5647635"/>
              <a:gd name="connsiteX29" fmla="*/ 3086100 w 3720705"/>
              <a:gd name="connsiteY29" fmla="*/ 2209800 h 5647635"/>
              <a:gd name="connsiteX30" fmla="*/ 3238500 w 3720705"/>
              <a:gd name="connsiteY30" fmla="*/ 2362200 h 5647635"/>
              <a:gd name="connsiteX31" fmla="*/ 3390901 w 3720705"/>
              <a:gd name="connsiteY31" fmla="*/ 2438400 h 5647635"/>
              <a:gd name="connsiteX32" fmla="*/ 3543301 w 3720705"/>
              <a:gd name="connsiteY32" fmla="*/ 2590800 h 5647635"/>
              <a:gd name="connsiteX33" fmla="*/ 3619501 w 3720705"/>
              <a:gd name="connsiteY33" fmla="*/ 2743200 h 5647635"/>
              <a:gd name="connsiteX34" fmla="*/ 3695701 w 3720705"/>
              <a:gd name="connsiteY34" fmla="*/ 2895600 h 5647635"/>
              <a:gd name="connsiteX35" fmla="*/ 3707453 w 3720705"/>
              <a:gd name="connsiteY35" fmla="*/ 3101009 h 5647635"/>
              <a:gd name="connsiteX36" fmla="*/ 3680949 w 3720705"/>
              <a:gd name="connsiteY36" fmla="*/ 3180522 h 5647635"/>
              <a:gd name="connsiteX37" fmla="*/ 3627940 w 3720705"/>
              <a:gd name="connsiteY37" fmla="*/ 3313043 h 5647635"/>
              <a:gd name="connsiteX38" fmla="*/ 3548427 w 3720705"/>
              <a:gd name="connsiteY38" fmla="*/ 3511826 h 5647635"/>
              <a:gd name="connsiteX39" fmla="*/ 3521923 w 3720705"/>
              <a:gd name="connsiteY39" fmla="*/ 3604591 h 5647635"/>
              <a:gd name="connsiteX40" fmla="*/ 3495418 w 3720705"/>
              <a:gd name="connsiteY40" fmla="*/ 3697357 h 5647635"/>
              <a:gd name="connsiteX41" fmla="*/ 3495418 w 3720705"/>
              <a:gd name="connsiteY41" fmla="*/ 4174435 h 5647635"/>
              <a:gd name="connsiteX42" fmla="*/ 3521923 w 3720705"/>
              <a:gd name="connsiteY42" fmla="*/ 4267200 h 5647635"/>
              <a:gd name="connsiteX43" fmla="*/ 3561679 w 3720705"/>
              <a:gd name="connsiteY43" fmla="*/ 4479235 h 5647635"/>
              <a:gd name="connsiteX44" fmla="*/ 3574931 w 3720705"/>
              <a:gd name="connsiteY44" fmla="*/ 4744278 h 5647635"/>
              <a:gd name="connsiteX45" fmla="*/ 3535175 w 3720705"/>
              <a:gd name="connsiteY45" fmla="*/ 4810539 h 5647635"/>
              <a:gd name="connsiteX46" fmla="*/ 3495418 w 3720705"/>
              <a:gd name="connsiteY46" fmla="*/ 4890052 h 5647635"/>
              <a:gd name="connsiteX47" fmla="*/ 3415905 w 3720705"/>
              <a:gd name="connsiteY47" fmla="*/ 5102087 h 5647635"/>
              <a:gd name="connsiteX48" fmla="*/ 3217123 w 3720705"/>
              <a:gd name="connsiteY48" fmla="*/ 5618922 h 5647635"/>
              <a:gd name="connsiteX49" fmla="*/ 2857499 w 3720705"/>
              <a:gd name="connsiteY49" fmla="*/ 5181600 h 5647635"/>
              <a:gd name="connsiteX50" fmla="*/ 2324099 w 3720705"/>
              <a:gd name="connsiteY50" fmla="*/ 5257800 h 5647635"/>
              <a:gd name="connsiteX51" fmla="*/ 1943099 w 3720705"/>
              <a:gd name="connsiteY51" fmla="*/ 5257800 h 5647635"/>
              <a:gd name="connsiteX52" fmla="*/ 1409699 w 3720705"/>
              <a:gd name="connsiteY52" fmla="*/ 5029200 h 5647635"/>
              <a:gd name="connsiteX53" fmla="*/ 1028699 w 3720705"/>
              <a:gd name="connsiteY53" fmla="*/ 4800600 h 5647635"/>
              <a:gd name="connsiteX54" fmla="*/ 571499 w 3720705"/>
              <a:gd name="connsiteY54" fmla="*/ 4343400 h 5647635"/>
              <a:gd name="connsiteX55" fmla="*/ 266699 w 3720705"/>
              <a:gd name="connsiteY55" fmla="*/ 3962400 h 5647635"/>
              <a:gd name="connsiteX56" fmla="*/ 190500 w 3720705"/>
              <a:gd name="connsiteY56" fmla="*/ 3581400 h 5647635"/>
              <a:gd name="connsiteX57" fmla="*/ 38100 w 3720705"/>
              <a:gd name="connsiteY57" fmla="*/ 3048000 h 5647635"/>
              <a:gd name="connsiteX58" fmla="*/ 38100 w 3720705"/>
              <a:gd name="connsiteY58" fmla="*/ 1981200 h 5647635"/>
              <a:gd name="connsiteX59" fmla="*/ 266699 w 3720705"/>
              <a:gd name="connsiteY59" fmla="*/ 1371600 h 5647635"/>
              <a:gd name="connsiteX60" fmla="*/ 419099 w 3720705"/>
              <a:gd name="connsiteY60" fmla="*/ 1066800 h 5647635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495418 w 3720705"/>
              <a:gd name="connsiteY46" fmla="*/ 4890052 h 5335656"/>
              <a:gd name="connsiteX47" fmla="*/ 3415905 w 3720705"/>
              <a:gd name="connsiteY47" fmla="*/ 5102087 h 5335656"/>
              <a:gd name="connsiteX48" fmla="*/ 3162299 w 3720705"/>
              <a:gd name="connsiteY48" fmla="*/ 5105401 h 5335656"/>
              <a:gd name="connsiteX49" fmla="*/ 2857499 w 3720705"/>
              <a:gd name="connsiteY49" fmla="*/ 5181600 h 5335656"/>
              <a:gd name="connsiteX50" fmla="*/ 2324099 w 3720705"/>
              <a:gd name="connsiteY50" fmla="*/ 5257800 h 5335656"/>
              <a:gd name="connsiteX51" fmla="*/ 1943099 w 3720705"/>
              <a:gd name="connsiteY51" fmla="*/ 5257800 h 5335656"/>
              <a:gd name="connsiteX52" fmla="*/ 1409699 w 3720705"/>
              <a:gd name="connsiteY52" fmla="*/ 5029200 h 5335656"/>
              <a:gd name="connsiteX53" fmla="*/ 1028699 w 3720705"/>
              <a:gd name="connsiteY53" fmla="*/ 4800600 h 5335656"/>
              <a:gd name="connsiteX54" fmla="*/ 571499 w 3720705"/>
              <a:gd name="connsiteY54" fmla="*/ 4343400 h 5335656"/>
              <a:gd name="connsiteX55" fmla="*/ 266699 w 3720705"/>
              <a:gd name="connsiteY55" fmla="*/ 3962400 h 5335656"/>
              <a:gd name="connsiteX56" fmla="*/ 190500 w 3720705"/>
              <a:gd name="connsiteY56" fmla="*/ 3581400 h 5335656"/>
              <a:gd name="connsiteX57" fmla="*/ 38100 w 3720705"/>
              <a:gd name="connsiteY57" fmla="*/ 3048000 h 5335656"/>
              <a:gd name="connsiteX58" fmla="*/ 38100 w 3720705"/>
              <a:gd name="connsiteY58" fmla="*/ 1981200 h 5335656"/>
              <a:gd name="connsiteX59" fmla="*/ 266699 w 3720705"/>
              <a:gd name="connsiteY59" fmla="*/ 1371600 h 5335656"/>
              <a:gd name="connsiteX60" fmla="*/ 419099 w 3720705"/>
              <a:gd name="connsiteY60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495418 w 3720705"/>
              <a:gd name="connsiteY46" fmla="*/ 4890052 h 5335656"/>
              <a:gd name="connsiteX47" fmla="*/ 3162299 w 3720705"/>
              <a:gd name="connsiteY47" fmla="*/ 5105401 h 5335656"/>
              <a:gd name="connsiteX48" fmla="*/ 2857499 w 3720705"/>
              <a:gd name="connsiteY48" fmla="*/ 5181600 h 5335656"/>
              <a:gd name="connsiteX49" fmla="*/ 2324099 w 3720705"/>
              <a:gd name="connsiteY49" fmla="*/ 5257800 h 5335656"/>
              <a:gd name="connsiteX50" fmla="*/ 1943099 w 3720705"/>
              <a:gd name="connsiteY50" fmla="*/ 5257800 h 5335656"/>
              <a:gd name="connsiteX51" fmla="*/ 1409699 w 3720705"/>
              <a:gd name="connsiteY51" fmla="*/ 5029200 h 5335656"/>
              <a:gd name="connsiteX52" fmla="*/ 1028699 w 3720705"/>
              <a:gd name="connsiteY52" fmla="*/ 4800600 h 5335656"/>
              <a:gd name="connsiteX53" fmla="*/ 571499 w 3720705"/>
              <a:gd name="connsiteY53" fmla="*/ 4343400 h 5335656"/>
              <a:gd name="connsiteX54" fmla="*/ 266699 w 3720705"/>
              <a:gd name="connsiteY54" fmla="*/ 3962400 h 5335656"/>
              <a:gd name="connsiteX55" fmla="*/ 190500 w 3720705"/>
              <a:gd name="connsiteY55" fmla="*/ 3581400 h 5335656"/>
              <a:gd name="connsiteX56" fmla="*/ 38100 w 3720705"/>
              <a:gd name="connsiteY56" fmla="*/ 3048000 h 5335656"/>
              <a:gd name="connsiteX57" fmla="*/ 38100 w 3720705"/>
              <a:gd name="connsiteY57" fmla="*/ 1981200 h 5335656"/>
              <a:gd name="connsiteX58" fmla="*/ 266699 w 3720705"/>
              <a:gd name="connsiteY58" fmla="*/ 1371600 h 5335656"/>
              <a:gd name="connsiteX59" fmla="*/ 419099 w 3720705"/>
              <a:gd name="connsiteY59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162299 w 3720705"/>
              <a:gd name="connsiteY46" fmla="*/ 5105401 h 5335656"/>
              <a:gd name="connsiteX47" fmla="*/ 2857499 w 3720705"/>
              <a:gd name="connsiteY47" fmla="*/ 5181600 h 5335656"/>
              <a:gd name="connsiteX48" fmla="*/ 2324099 w 3720705"/>
              <a:gd name="connsiteY48" fmla="*/ 5257800 h 5335656"/>
              <a:gd name="connsiteX49" fmla="*/ 1943099 w 3720705"/>
              <a:gd name="connsiteY49" fmla="*/ 5257800 h 5335656"/>
              <a:gd name="connsiteX50" fmla="*/ 1409699 w 3720705"/>
              <a:gd name="connsiteY50" fmla="*/ 5029200 h 5335656"/>
              <a:gd name="connsiteX51" fmla="*/ 1028699 w 3720705"/>
              <a:gd name="connsiteY51" fmla="*/ 4800600 h 5335656"/>
              <a:gd name="connsiteX52" fmla="*/ 571499 w 3720705"/>
              <a:gd name="connsiteY52" fmla="*/ 4343400 h 5335656"/>
              <a:gd name="connsiteX53" fmla="*/ 266699 w 3720705"/>
              <a:gd name="connsiteY53" fmla="*/ 3962400 h 5335656"/>
              <a:gd name="connsiteX54" fmla="*/ 190500 w 3720705"/>
              <a:gd name="connsiteY54" fmla="*/ 3581400 h 5335656"/>
              <a:gd name="connsiteX55" fmla="*/ 38100 w 3720705"/>
              <a:gd name="connsiteY55" fmla="*/ 3048000 h 5335656"/>
              <a:gd name="connsiteX56" fmla="*/ 38100 w 3720705"/>
              <a:gd name="connsiteY56" fmla="*/ 1981200 h 5335656"/>
              <a:gd name="connsiteX57" fmla="*/ 266699 w 3720705"/>
              <a:gd name="connsiteY57" fmla="*/ 1371600 h 5335656"/>
              <a:gd name="connsiteX58" fmla="*/ 419099 w 3720705"/>
              <a:gd name="connsiteY58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35175 w 3720705"/>
              <a:gd name="connsiteY44" fmla="*/ 4810539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543299 w 3720705"/>
              <a:gd name="connsiteY33" fmla="*/ 2743201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80949 w 3720705"/>
              <a:gd name="connsiteY35" fmla="*/ 3180522 h 5335656"/>
              <a:gd name="connsiteX36" fmla="*/ 3627940 w 3720705"/>
              <a:gd name="connsiteY36" fmla="*/ 3313043 h 5335656"/>
              <a:gd name="connsiteX37" fmla="*/ 3548427 w 3720705"/>
              <a:gd name="connsiteY37" fmla="*/ 3511826 h 5335656"/>
              <a:gd name="connsiteX38" fmla="*/ 3521923 w 3720705"/>
              <a:gd name="connsiteY38" fmla="*/ 3604591 h 5335656"/>
              <a:gd name="connsiteX39" fmla="*/ 3495418 w 3720705"/>
              <a:gd name="connsiteY39" fmla="*/ 3697357 h 5335656"/>
              <a:gd name="connsiteX40" fmla="*/ 3495418 w 3720705"/>
              <a:gd name="connsiteY40" fmla="*/ 4174435 h 5335656"/>
              <a:gd name="connsiteX41" fmla="*/ 3521923 w 3720705"/>
              <a:gd name="connsiteY41" fmla="*/ 4267200 h 5335656"/>
              <a:gd name="connsiteX42" fmla="*/ 3561679 w 3720705"/>
              <a:gd name="connsiteY42" fmla="*/ 4479235 h 5335656"/>
              <a:gd name="connsiteX43" fmla="*/ 3467099 w 3720705"/>
              <a:gd name="connsiteY43" fmla="*/ 4800601 h 5335656"/>
              <a:gd name="connsiteX44" fmla="*/ 3162299 w 3720705"/>
              <a:gd name="connsiteY44" fmla="*/ 5105401 h 5335656"/>
              <a:gd name="connsiteX45" fmla="*/ 2857499 w 3720705"/>
              <a:gd name="connsiteY45" fmla="*/ 5257801 h 5335656"/>
              <a:gd name="connsiteX46" fmla="*/ 2324099 w 3720705"/>
              <a:gd name="connsiteY46" fmla="*/ 5257800 h 5335656"/>
              <a:gd name="connsiteX47" fmla="*/ 1943099 w 3720705"/>
              <a:gd name="connsiteY47" fmla="*/ 5257800 h 5335656"/>
              <a:gd name="connsiteX48" fmla="*/ 1409699 w 3720705"/>
              <a:gd name="connsiteY48" fmla="*/ 5029200 h 5335656"/>
              <a:gd name="connsiteX49" fmla="*/ 1028699 w 3720705"/>
              <a:gd name="connsiteY49" fmla="*/ 4800600 h 5335656"/>
              <a:gd name="connsiteX50" fmla="*/ 571499 w 3720705"/>
              <a:gd name="connsiteY50" fmla="*/ 4343400 h 5335656"/>
              <a:gd name="connsiteX51" fmla="*/ 266699 w 3720705"/>
              <a:gd name="connsiteY51" fmla="*/ 3962400 h 5335656"/>
              <a:gd name="connsiteX52" fmla="*/ 190500 w 3720705"/>
              <a:gd name="connsiteY52" fmla="*/ 3581400 h 5335656"/>
              <a:gd name="connsiteX53" fmla="*/ 38100 w 3720705"/>
              <a:gd name="connsiteY53" fmla="*/ 3048000 h 5335656"/>
              <a:gd name="connsiteX54" fmla="*/ 38100 w 3720705"/>
              <a:gd name="connsiteY54" fmla="*/ 1981200 h 5335656"/>
              <a:gd name="connsiteX55" fmla="*/ 266699 w 3720705"/>
              <a:gd name="connsiteY55" fmla="*/ 1371600 h 5335656"/>
              <a:gd name="connsiteX56" fmla="*/ 419099 w 3720705"/>
              <a:gd name="connsiteY56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80949 w 3720705"/>
              <a:gd name="connsiteY35" fmla="*/ 3180522 h 5335656"/>
              <a:gd name="connsiteX36" fmla="*/ 3627940 w 3720705"/>
              <a:gd name="connsiteY36" fmla="*/ 3313043 h 5335656"/>
              <a:gd name="connsiteX37" fmla="*/ 3548427 w 3720705"/>
              <a:gd name="connsiteY37" fmla="*/ 3511826 h 5335656"/>
              <a:gd name="connsiteX38" fmla="*/ 3495418 w 3720705"/>
              <a:gd name="connsiteY38" fmla="*/ 3697357 h 5335656"/>
              <a:gd name="connsiteX39" fmla="*/ 3495418 w 3720705"/>
              <a:gd name="connsiteY39" fmla="*/ 4174435 h 5335656"/>
              <a:gd name="connsiteX40" fmla="*/ 3521923 w 3720705"/>
              <a:gd name="connsiteY40" fmla="*/ 4267200 h 5335656"/>
              <a:gd name="connsiteX41" fmla="*/ 3561679 w 3720705"/>
              <a:gd name="connsiteY41" fmla="*/ 4479235 h 5335656"/>
              <a:gd name="connsiteX42" fmla="*/ 3467099 w 3720705"/>
              <a:gd name="connsiteY42" fmla="*/ 4800601 h 5335656"/>
              <a:gd name="connsiteX43" fmla="*/ 3162299 w 3720705"/>
              <a:gd name="connsiteY43" fmla="*/ 5105401 h 5335656"/>
              <a:gd name="connsiteX44" fmla="*/ 2857499 w 3720705"/>
              <a:gd name="connsiteY44" fmla="*/ 5257801 h 5335656"/>
              <a:gd name="connsiteX45" fmla="*/ 2324099 w 3720705"/>
              <a:gd name="connsiteY45" fmla="*/ 5257800 h 5335656"/>
              <a:gd name="connsiteX46" fmla="*/ 1943099 w 3720705"/>
              <a:gd name="connsiteY46" fmla="*/ 5257800 h 5335656"/>
              <a:gd name="connsiteX47" fmla="*/ 1409699 w 3720705"/>
              <a:gd name="connsiteY47" fmla="*/ 5029200 h 5335656"/>
              <a:gd name="connsiteX48" fmla="*/ 1028699 w 3720705"/>
              <a:gd name="connsiteY48" fmla="*/ 4800600 h 5335656"/>
              <a:gd name="connsiteX49" fmla="*/ 571499 w 3720705"/>
              <a:gd name="connsiteY49" fmla="*/ 4343400 h 5335656"/>
              <a:gd name="connsiteX50" fmla="*/ 266699 w 3720705"/>
              <a:gd name="connsiteY50" fmla="*/ 3962400 h 5335656"/>
              <a:gd name="connsiteX51" fmla="*/ 190500 w 3720705"/>
              <a:gd name="connsiteY51" fmla="*/ 3581400 h 5335656"/>
              <a:gd name="connsiteX52" fmla="*/ 38100 w 3720705"/>
              <a:gd name="connsiteY52" fmla="*/ 3048000 h 5335656"/>
              <a:gd name="connsiteX53" fmla="*/ 38100 w 3720705"/>
              <a:gd name="connsiteY53" fmla="*/ 1981200 h 5335656"/>
              <a:gd name="connsiteX54" fmla="*/ 266699 w 3720705"/>
              <a:gd name="connsiteY54" fmla="*/ 1371600 h 5335656"/>
              <a:gd name="connsiteX55" fmla="*/ 419099 w 3720705"/>
              <a:gd name="connsiteY5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27940 w 3720705"/>
              <a:gd name="connsiteY35" fmla="*/ 3313043 h 5335656"/>
              <a:gd name="connsiteX36" fmla="*/ 3548427 w 3720705"/>
              <a:gd name="connsiteY36" fmla="*/ 3511826 h 5335656"/>
              <a:gd name="connsiteX37" fmla="*/ 3495418 w 3720705"/>
              <a:gd name="connsiteY37" fmla="*/ 3697357 h 5335656"/>
              <a:gd name="connsiteX38" fmla="*/ 3495418 w 3720705"/>
              <a:gd name="connsiteY38" fmla="*/ 4174435 h 5335656"/>
              <a:gd name="connsiteX39" fmla="*/ 3521923 w 3720705"/>
              <a:gd name="connsiteY39" fmla="*/ 4267200 h 5335656"/>
              <a:gd name="connsiteX40" fmla="*/ 3561679 w 3720705"/>
              <a:gd name="connsiteY40" fmla="*/ 4479235 h 5335656"/>
              <a:gd name="connsiteX41" fmla="*/ 3467099 w 3720705"/>
              <a:gd name="connsiteY41" fmla="*/ 4800601 h 5335656"/>
              <a:gd name="connsiteX42" fmla="*/ 3162299 w 3720705"/>
              <a:gd name="connsiteY42" fmla="*/ 5105401 h 5335656"/>
              <a:gd name="connsiteX43" fmla="*/ 2857499 w 3720705"/>
              <a:gd name="connsiteY43" fmla="*/ 5257801 h 5335656"/>
              <a:gd name="connsiteX44" fmla="*/ 2324099 w 3720705"/>
              <a:gd name="connsiteY44" fmla="*/ 5257800 h 5335656"/>
              <a:gd name="connsiteX45" fmla="*/ 1943099 w 3720705"/>
              <a:gd name="connsiteY45" fmla="*/ 5257800 h 5335656"/>
              <a:gd name="connsiteX46" fmla="*/ 1409699 w 3720705"/>
              <a:gd name="connsiteY46" fmla="*/ 5029200 h 5335656"/>
              <a:gd name="connsiteX47" fmla="*/ 1028699 w 3720705"/>
              <a:gd name="connsiteY47" fmla="*/ 4800600 h 5335656"/>
              <a:gd name="connsiteX48" fmla="*/ 571499 w 3720705"/>
              <a:gd name="connsiteY48" fmla="*/ 4343400 h 5335656"/>
              <a:gd name="connsiteX49" fmla="*/ 266699 w 3720705"/>
              <a:gd name="connsiteY49" fmla="*/ 3962400 h 5335656"/>
              <a:gd name="connsiteX50" fmla="*/ 190500 w 3720705"/>
              <a:gd name="connsiteY50" fmla="*/ 3581400 h 5335656"/>
              <a:gd name="connsiteX51" fmla="*/ 38100 w 3720705"/>
              <a:gd name="connsiteY51" fmla="*/ 3048000 h 5335656"/>
              <a:gd name="connsiteX52" fmla="*/ 38100 w 3720705"/>
              <a:gd name="connsiteY52" fmla="*/ 1981200 h 5335656"/>
              <a:gd name="connsiteX53" fmla="*/ 266699 w 3720705"/>
              <a:gd name="connsiteY53" fmla="*/ 1371600 h 5335656"/>
              <a:gd name="connsiteX54" fmla="*/ 419099 w 3720705"/>
              <a:gd name="connsiteY54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495418 w 3720705"/>
              <a:gd name="connsiteY37" fmla="*/ 4174435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390899 w 3720705"/>
              <a:gd name="connsiteY37" fmla="*/ 4038601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521923 w 3720705"/>
              <a:gd name="connsiteY37" fmla="*/ 4267200 h 5335656"/>
              <a:gd name="connsiteX38" fmla="*/ 3561679 w 3720705"/>
              <a:gd name="connsiteY38" fmla="*/ 4479235 h 5335656"/>
              <a:gd name="connsiteX39" fmla="*/ 3467099 w 3720705"/>
              <a:gd name="connsiteY39" fmla="*/ 4800601 h 5335656"/>
              <a:gd name="connsiteX40" fmla="*/ 3162299 w 3720705"/>
              <a:gd name="connsiteY40" fmla="*/ 5105401 h 5335656"/>
              <a:gd name="connsiteX41" fmla="*/ 2857499 w 3720705"/>
              <a:gd name="connsiteY41" fmla="*/ 5257801 h 5335656"/>
              <a:gd name="connsiteX42" fmla="*/ 2324099 w 3720705"/>
              <a:gd name="connsiteY42" fmla="*/ 5257800 h 5335656"/>
              <a:gd name="connsiteX43" fmla="*/ 1943099 w 3720705"/>
              <a:gd name="connsiteY43" fmla="*/ 5257800 h 5335656"/>
              <a:gd name="connsiteX44" fmla="*/ 1409699 w 3720705"/>
              <a:gd name="connsiteY44" fmla="*/ 5029200 h 5335656"/>
              <a:gd name="connsiteX45" fmla="*/ 1028699 w 3720705"/>
              <a:gd name="connsiteY45" fmla="*/ 4800600 h 5335656"/>
              <a:gd name="connsiteX46" fmla="*/ 571499 w 3720705"/>
              <a:gd name="connsiteY46" fmla="*/ 4343400 h 5335656"/>
              <a:gd name="connsiteX47" fmla="*/ 266699 w 3720705"/>
              <a:gd name="connsiteY47" fmla="*/ 3962400 h 5335656"/>
              <a:gd name="connsiteX48" fmla="*/ 190500 w 3720705"/>
              <a:gd name="connsiteY48" fmla="*/ 3581400 h 5335656"/>
              <a:gd name="connsiteX49" fmla="*/ 38100 w 3720705"/>
              <a:gd name="connsiteY49" fmla="*/ 3048000 h 5335656"/>
              <a:gd name="connsiteX50" fmla="*/ 38100 w 3720705"/>
              <a:gd name="connsiteY50" fmla="*/ 1981200 h 5335656"/>
              <a:gd name="connsiteX51" fmla="*/ 266699 w 3720705"/>
              <a:gd name="connsiteY51" fmla="*/ 1371600 h 5335656"/>
              <a:gd name="connsiteX52" fmla="*/ 419099 w 3720705"/>
              <a:gd name="connsiteY5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496916 w 3720705"/>
              <a:gd name="connsiteY37" fmla="*/ 3992218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390899 w 3720705"/>
              <a:gd name="connsiteY37" fmla="*/ 4038601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2933700 w 3720705"/>
              <a:gd name="connsiteY26" fmla="*/ 1752600 h 5335656"/>
              <a:gd name="connsiteX27" fmla="*/ 2933701 w 3720705"/>
              <a:gd name="connsiteY27" fmla="*/ 1981200 h 5335656"/>
              <a:gd name="connsiteX28" fmla="*/ 3086100 w 3720705"/>
              <a:gd name="connsiteY28" fmla="*/ 2209800 h 5335656"/>
              <a:gd name="connsiteX29" fmla="*/ 3238500 w 3720705"/>
              <a:gd name="connsiteY29" fmla="*/ 2362200 h 5335656"/>
              <a:gd name="connsiteX30" fmla="*/ 3543301 w 3720705"/>
              <a:gd name="connsiteY30" fmla="*/ 2590800 h 5335656"/>
              <a:gd name="connsiteX31" fmla="*/ 3695701 w 3720705"/>
              <a:gd name="connsiteY31" fmla="*/ 2895600 h 5335656"/>
              <a:gd name="connsiteX32" fmla="*/ 3707453 w 3720705"/>
              <a:gd name="connsiteY32" fmla="*/ 3101009 h 5335656"/>
              <a:gd name="connsiteX33" fmla="*/ 3627940 w 3720705"/>
              <a:gd name="connsiteY33" fmla="*/ 3313043 h 5335656"/>
              <a:gd name="connsiteX34" fmla="*/ 3548427 w 3720705"/>
              <a:gd name="connsiteY34" fmla="*/ 3511826 h 5335656"/>
              <a:gd name="connsiteX35" fmla="*/ 3495418 w 3720705"/>
              <a:gd name="connsiteY35" fmla="*/ 3697357 h 5335656"/>
              <a:gd name="connsiteX36" fmla="*/ 3390899 w 3720705"/>
              <a:gd name="connsiteY36" fmla="*/ 4038601 h 5335656"/>
              <a:gd name="connsiteX37" fmla="*/ 3521923 w 3720705"/>
              <a:gd name="connsiteY37" fmla="*/ 4267200 h 5335656"/>
              <a:gd name="connsiteX38" fmla="*/ 3561679 w 3720705"/>
              <a:gd name="connsiteY38" fmla="*/ 4479235 h 5335656"/>
              <a:gd name="connsiteX39" fmla="*/ 3467099 w 3720705"/>
              <a:gd name="connsiteY39" fmla="*/ 4800601 h 5335656"/>
              <a:gd name="connsiteX40" fmla="*/ 3162299 w 3720705"/>
              <a:gd name="connsiteY40" fmla="*/ 5105401 h 5335656"/>
              <a:gd name="connsiteX41" fmla="*/ 2857499 w 3720705"/>
              <a:gd name="connsiteY41" fmla="*/ 5257801 h 5335656"/>
              <a:gd name="connsiteX42" fmla="*/ 2324099 w 3720705"/>
              <a:gd name="connsiteY42" fmla="*/ 5257800 h 5335656"/>
              <a:gd name="connsiteX43" fmla="*/ 1943099 w 3720705"/>
              <a:gd name="connsiteY43" fmla="*/ 5257800 h 5335656"/>
              <a:gd name="connsiteX44" fmla="*/ 1409699 w 3720705"/>
              <a:gd name="connsiteY44" fmla="*/ 5029200 h 5335656"/>
              <a:gd name="connsiteX45" fmla="*/ 1028699 w 3720705"/>
              <a:gd name="connsiteY45" fmla="*/ 4800600 h 5335656"/>
              <a:gd name="connsiteX46" fmla="*/ 571499 w 3720705"/>
              <a:gd name="connsiteY46" fmla="*/ 4343400 h 5335656"/>
              <a:gd name="connsiteX47" fmla="*/ 266699 w 3720705"/>
              <a:gd name="connsiteY47" fmla="*/ 3962400 h 5335656"/>
              <a:gd name="connsiteX48" fmla="*/ 190500 w 3720705"/>
              <a:gd name="connsiteY48" fmla="*/ 3581400 h 5335656"/>
              <a:gd name="connsiteX49" fmla="*/ 38100 w 3720705"/>
              <a:gd name="connsiteY49" fmla="*/ 3048000 h 5335656"/>
              <a:gd name="connsiteX50" fmla="*/ 38100 w 3720705"/>
              <a:gd name="connsiteY50" fmla="*/ 1981200 h 5335656"/>
              <a:gd name="connsiteX51" fmla="*/ 266699 w 3720705"/>
              <a:gd name="connsiteY51" fmla="*/ 1371600 h 5335656"/>
              <a:gd name="connsiteX52" fmla="*/ 419099 w 3720705"/>
              <a:gd name="connsiteY52" fmla="*/ 1066800 h 533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20705" h="5335656">
                <a:moveTo>
                  <a:pt x="419099" y="1066800"/>
                </a:moveTo>
                <a:cubicBezTo>
                  <a:pt x="520699" y="927100"/>
                  <a:pt x="622299" y="660400"/>
                  <a:pt x="723899" y="533400"/>
                </a:cubicBezTo>
                <a:lnTo>
                  <a:pt x="952499" y="304800"/>
                </a:lnTo>
                <a:lnTo>
                  <a:pt x="1257299" y="152400"/>
                </a:lnTo>
                <a:cubicBezTo>
                  <a:pt x="1310460" y="154233"/>
                  <a:pt x="1468563" y="122719"/>
                  <a:pt x="1520844" y="132522"/>
                </a:cubicBezTo>
                <a:cubicBezTo>
                  <a:pt x="1633238" y="131418"/>
                  <a:pt x="1843314" y="150192"/>
                  <a:pt x="1931662" y="145774"/>
                </a:cubicBezTo>
                <a:cubicBezTo>
                  <a:pt x="1967423" y="143467"/>
                  <a:pt x="2020429" y="117455"/>
                  <a:pt x="2050931" y="106017"/>
                </a:cubicBezTo>
                <a:cubicBezTo>
                  <a:pt x="2097500" y="88554"/>
                  <a:pt x="2100462" y="90810"/>
                  <a:pt x="2156949" y="79513"/>
                </a:cubicBezTo>
                <a:cubicBezTo>
                  <a:pt x="2198914" y="66261"/>
                  <a:pt x="2271801" y="37547"/>
                  <a:pt x="2302723" y="26504"/>
                </a:cubicBezTo>
                <a:cubicBezTo>
                  <a:pt x="2316275" y="23116"/>
                  <a:pt x="2328541" y="14181"/>
                  <a:pt x="2342479" y="13252"/>
                </a:cubicBezTo>
                <a:cubicBezTo>
                  <a:pt x="2461566" y="5313"/>
                  <a:pt x="2581018" y="4417"/>
                  <a:pt x="2700288" y="0"/>
                </a:cubicBezTo>
                <a:lnTo>
                  <a:pt x="3058096" y="39757"/>
                </a:lnTo>
                <a:cubicBezTo>
                  <a:pt x="3076160" y="42088"/>
                  <a:pt x="3094364" y="45834"/>
                  <a:pt x="3111105" y="53009"/>
                </a:cubicBezTo>
                <a:cubicBezTo>
                  <a:pt x="3169734" y="78135"/>
                  <a:pt x="3187720" y="141737"/>
                  <a:pt x="3256879" y="159026"/>
                </a:cubicBezTo>
                <a:cubicBezTo>
                  <a:pt x="3323440" y="175666"/>
                  <a:pt x="3292609" y="166518"/>
                  <a:pt x="3349644" y="185530"/>
                </a:cubicBezTo>
                <a:lnTo>
                  <a:pt x="3415905" y="251791"/>
                </a:lnTo>
                <a:cubicBezTo>
                  <a:pt x="3440201" y="278296"/>
                  <a:pt x="3473331" y="309218"/>
                  <a:pt x="3495418" y="344557"/>
                </a:cubicBezTo>
                <a:cubicBezTo>
                  <a:pt x="3526960" y="439180"/>
                  <a:pt x="3506426" y="400824"/>
                  <a:pt x="3548427" y="463826"/>
                </a:cubicBezTo>
                <a:lnTo>
                  <a:pt x="3588183" y="583096"/>
                </a:lnTo>
                <a:cubicBezTo>
                  <a:pt x="3592601" y="609600"/>
                  <a:pt x="3597350" y="636051"/>
                  <a:pt x="3601436" y="662609"/>
                </a:cubicBezTo>
                <a:cubicBezTo>
                  <a:pt x="3610271" y="704574"/>
                  <a:pt x="3636775" y="795131"/>
                  <a:pt x="3641192" y="834887"/>
                </a:cubicBezTo>
                <a:cubicBezTo>
                  <a:pt x="3636775" y="856974"/>
                  <a:pt x="3630917" y="878821"/>
                  <a:pt x="3627940" y="901148"/>
                </a:cubicBezTo>
                <a:cubicBezTo>
                  <a:pt x="3611625" y="939800"/>
                  <a:pt x="3582807" y="1013791"/>
                  <a:pt x="3543300" y="1066800"/>
                </a:cubicBezTo>
                <a:cubicBezTo>
                  <a:pt x="3506002" y="1097722"/>
                  <a:pt x="3441700" y="1206500"/>
                  <a:pt x="3390900" y="1219200"/>
                </a:cubicBezTo>
                <a:cubicBezTo>
                  <a:pt x="3352498" y="1220857"/>
                  <a:pt x="3284633" y="1283804"/>
                  <a:pt x="3238500" y="1295400"/>
                </a:cubicBezTo>
                <a:cubicBezTo>
                  <a:pt x="3228039" y="1318938"/>
                  <a:pt x="3099352" y="1425713"/>
                  <a:pt x="3086100" y="1447800"/>
                </a:cubicBezTo>
                <a:cubicBezTo>
                  <a:pt x="3035300" y="1524000"/>
                  <a:pt x="2959100" y="1663700"/>
                  <a:pt x="2933700" y="1752600"/>
                </a:cubicBezTo>
                <a:cubicBezTo>
                  <a:pt x="2917709" y="1832559"/>
                  <a:pt x="2954076" y="1920075"/>
                  <a:pt x="2933701" y="1981200"/>
                </a:cubicBezTo>
                <a:cubicBezTo>
                  <a:pt x="2939309" y="2026063"/>
                  <a:pt x="3057047" y="2166221"/>
                  <a:pt x="3086100" y="2209800"/>
                </a:cubicBezTo>
                <a:cubicBezTo>
                  <a:pt x="3161194" y="2322442"/>
                  <a:pt x="3083892" y="2207592"/>
                  <a:pt x="3238500" y="2362200"/>
                </a:cubicBezTo>
                <a:cubicBezTo>
                  <a:pt x="3314700" y="2425700"/>
                  <a:pt x="3467101" y="2501900"/>
                  <a:pt x="3543301" y="2590800"/>
                </a:cubicBezTo>
                <a:cubicBezTo>
                  <a:pt x="3594101" y="2667000"/>
                  <a:pt x="3668342" y="2810565"/>
                  <a:pt x="3695701" y="2895600"/>
                </a:cubicBezTo>
                <a:cubicBezTo>
                  <a:pt x="3697660" y="2942535"/>
                  <a:pt x="3720705" y="3065670"/>
                  <a:pt x="3707453" y="3101009"/>
                </a:cubicBezTo>
                <a:cubicBezTo>
                  <a:pt x="3696160" y="3170583"/>
                  <a:pt x="3654444" y="3244574"/>
                  <a:pt x="3627940" y="3313043"/>
                </a:cubicBezTo>
                <a:cubicBezTo>
                  <a:pt x="3605853" y="3368260"/>
                  <a:pt x="3566096" y="3463235"/>
                  <a:pt x="3548427" y="3511826"/>
                </a:cubicBezTo>
                <a:cubicBezTo>
                  <a:pt x="3526340" y="3575878"/>
                  <a:pt x="3504253" y="3586922"/>
                  <a:pt x="3495418" y="3697357"/>
                </a:cubicBezTo>
                <a:cubicBezTo>
                  <a:pt x="3486833" y="3777422"/>
                  <a:pt x="3386482" y="3943627"/>
                  <a:pt x="3390899" y="4038601"/>
                </a:cubicBezTo>
                <a:cubicBezTo>
                  <a:pt x="3395316" y="4133575"/>
                  <a:pt x="3511129" y="4186030"/>
                  <a:pt x="3521923" y="4267200"/>
                </a:cubicBezTo>
                <a:cubicBezTo>
                  <a:pt x="3532967" y="4318000"/>
                  <a:pt x="3550636" y="4428435"/>
                  <a:pt x="3561679" y="4479235"/>
                </a:cubicBezTo>
                <a:cubicBezTo>
                  <a:pt x="3563888" y="4569791"/>
                  <a:pt x="3533662" y="4696240"/>
                  <a:pt x="3467099" y="4800601"/>
                </a:cubicBezTo>
                <a:cubicBezTo>
                  <a:pt x="3398327" y="4860788"/>
                  <a:pt x="3275245" y="5043558"/>
                  <a:pt x="3162299" y="5105401"/>
                </a:cubicBezTo>
                <a:cubicBezTo>
                  <a:pt x="3102664" y="5134114"/>
                  <a:pt x="3020693" y="5194301"/>
                  <a:pt x="2857499" y="5257801"/>
                </a:cubicBezTo>
                <a:cubicBezTo>
                  <a:pt x="2694305" y="5321301"/>
                  <a:pt x="2487845" y="5335656"/>
                  <a:pt x="2324099" y="5257800"/>
                </a:cubicBezTo>
                <a:cubicBezTo>
                  <a:pt x="2276334" y="5232780"/>
                  <a:pt x="1988689" y="5286593"/>
                  <a:pt x="1943099" y="5257800"/>
                </a:cubicBezTo>
                <a:cubicBezTo>
                  <a:pt x="1859169" y="5218044"/>
                  <a:pt x="1509090" y="5073374"/>
                  <a:pt x="1409699" y="5029200"/>
                </a:cubicBezTo>
                <a:lnTo>
                  <a:pt x="1028699" y="4800600"/>
                </a:lnTo>
                <a:cubicBezTo>
                  <a:pt x="966553" y="4689061"/>
                  <a:pt x="720888" y="4484757"/>
                  <a:pt x="571499" y="4343400"/>
                </a:cubicBezTo>
                <a:cubicBezTo>
                  <a:pt x="432054" y="4162093"/>
                  <a:pt x="376118" y="4199475"/>
                  <a:pt x="266699" y="3962400"/>
                </a:cubicBezTo>
                <a:cubicBezTo>
                  <a:pt x="224734" y="3836504"/>
                  <a:pt x="210378" y="3694043"/>
                  <a:pt x="190500" y="3581400"/>
                </a:cubicBezTo>
                <a:cubicBezTo>
                  <a:pt x="168413" y="3437835"/>
                  <a:pt x="49143" y="3195983"/>
                  <a:pt x="38100" y="3048000"/>
                </a:cubicBezTo>
                <a:cubicBezTo>
                  <a:pt x="12700" y="2781300"/>
                  <a:pt x="0" y="2260600"/>
                  <a:pt x="38100" y="1981200"/>
                </a:cubicBezTo>
                <a:cubicBezTo>
                  <a:pt x="55770" y="1736035"/>
                  <a:pt x="255656" y="1433443"/>
                  <a:pt x="266699" y="1371600"/>
                </a:cubicBezTo>
                <a:cubicBezTo>
                  <a:pt x="293203" y="1289878"/>
                  <a:pt x="374925" y="1110974"/>
                  <a:pt x="419099" y="1066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7719" y="2319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34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1664366" y="3614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4255166" y="40717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3950366" y="44527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1664366" y="4757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2426366" y="5519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3188366" y="58243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18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2514319" y="45289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2514319" y="3843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3276319" y="35383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3276319" y="4986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1588166" y="2700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4255166" y="2700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29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5245766" y="2776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28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4190719" y="1861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32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5105119" y="1252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6019519" y="1480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5398166" y="51385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21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6998366" y="5443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23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4712366" y="3462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5638800" y="396240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smtClean="0"/>
              <a:t>33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4114800" y="54864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32" name="Oval 31"/>
          <p:cNvSpPr/>
          <p:nvPr/>
        </p:nvSpPr>
        <p:spPr>
          <a:xfrm>
            <a:off x="4800600" y="480060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31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7226966" y="3081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5855366" y="2395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24</a:t>
            </a:r>
            <a:endParaRPr lang="en-US" sz="1400" dirty="0"/>
          </a:p>
        </p:txBody>
      </p:sp>
      <p:sp>
        <p:nvSpPr>
          <p:cNvPr id="35" name="Oval 34"/>
          <p:cNvSpPr/>
          <p:nvPr/>
        </p:nvSpPr>
        <p:spPr>
          <a:xfrm>
            <a:off x="6845966" y="3843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36" name="Oval 35"/>
          <p:cNvSpPr/>
          <p:nvPr/>
        </p:nvSpPr>
        <p:spPr>
          <a:xfrm>
            <a:off x="6769766" y="4528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6007766" y="5062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19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6312566" y="33097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30</a:t>
            </a:r>
            <a:endParaRPr lang="en-US" sz="1400" dirty="0"/>
          </a:p>
        </p:txBody>
      </p:sp>
      <p:cxnSp>
        <p:nvCxnSpPr>
          <p:cNvPr id="53" name="Straight Connector 52"/>
          <p:cNvCxnSpPr>
            <a:stCxn id="14" idx="7"/>
            <a:endCxn id="18" idx="3"/>
          </p:cNvCxnSpPr>
          <p:nvPr/>
        </p:nvCxnSpPr>
        <p:spPr>
          <a:xfrm rot="5400000" flipH="1" flipV="1">
            <a:off x="3671846" y="2955011"/>
            <a:ext cx="568792" cy="7094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7"/>
            <a:endCxn id="14" idx="2"/>
          </p:cNvCxnSpPr>
          <p:nvPr/>
        </p:nvCxnSpPr>
        <p:spPr>
          <a:xfrm rot="5400000" flipH="1" flipV="1">
            <a:off x="2972873" y="3595480"/>
            <a:ext cx="170096" cy="43679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1"/>
            <a:endCxn id="14" idx="5"/>
          </p:cNvCxnSpPr>
          <p:nvPr/>
        </p:nvCxnSpPr>
        <p:spPr>
          <a:xfrm rot="16200000" flipV="1">
            <a:off x="3481347" y="3983710"/>
            <a:ext cx="644992" cy="40463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0"/>
            <a:endCxn id="13" idx="4"/>
          </p:cNvCxnSpPr>
          <p:nvPr/>
        </p:nvCxnSpPr>
        <p:spPr>
          <a:xfrm rot="5400000" flipH="1" flipV="1">
            <a:off x="2552419" y="437653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2" idx="5"/>
            <a:endCxn id="15" idx="2"/>
          </p:cNvCxnSpPr>
          <p:nvPr/>
        </p:nvCxnSpPr>
        <p:spPr>
          <a:xfrm rot="16200000" flipH="1">
            <a:off x="2896673" y="4796984"/>
            <a:ext cx="322496" cy="43679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" idx="7"/>
            <a:endCxn id="12" idx="2"/>
          </p:cNvCxnSpPr>
          <p:nvPr/>
        </p:nvCxnSpPr>
        <p:spPr>
          <a:xfrm rot="5400000" flipH="1" flipV="1">
            <a:off x="2204996" y="4504004"/>
            <a:ext cx="93896" cy="52474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" idx="7"/>
            <a:endCxn id="15" idx="3"/>
          </p:cNvCxnSpPr>
          <p:nvPr/>
        </p:nvCxnSpPr>
        <p:spPr>
          <a:xfrm rot="5400000" flipH="1" flipV="1">
            <a:off x="2909846" y="5153058"/>
            <a:ext cx="263992" cy="58054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5" idx="4"/>
            <a:endCxn id="11" idx="0"/>
          </p:cNvCxnSpPr>
          <p:nvPr/>
        </p:nvCxnSpPr>
        <p:spPr>
          <a:xfrm rot="5400000">
            <a:off x="3194243" y="5551754"/>
            <a:ext cx="457200" cy="8795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5" idx="5"/>
            <a:endCxn id="31" idx="1"/>
          </p:cNvCxnSpPr>
          <p:nvPr/>
        </p:nvCxnSpPr>
        <p:spPr>
          <a:xfrm rot="16200000" flipH="1">
            <a:off x="3770628" y="5142228"/>
            <a:ext cx="230862" cy="56907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5" idx="7"/>
            <a:endCxn id="8" idx="3"/>
          </p:cNvCxnSpPr>
          <p:nvPr/>
        </p:nvCxnSpPr>
        <p:spPr>
          <a:xfrm rot="5400000" flipH="1" flipV="1">
            <a:off x="3671846" y="4707611"/>
            <a:ext cx="263992" cy="40463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4" idx="4"/>
            <a:endCxn id="15" idx="0"/>
          </p:cNvCxnSpPr>
          <p:nvPr/>
        </p:nvCxnSpPr>
        <p:spPr>
          <a:xfrm rot="5400000">
            <a:off x="2933419" y="4452730"/>
            <a:ext cx="1066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" idx="5"/>
            <a:endCxn id="15" idx="1"/>
          </p:cNvCxnSpPr>
          <p:nvPr/>
        </p:nvCxnSpPr>
        <p:spPr>
          <a:xfrm rot="16200000" flipH="1">
            <a:off x="2649023" y="4358834"/>
            <a:ext cx="873592" cy="49259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5" idx="6"/>
            <a:endCxn id="32" idx="2"/>
          </p:cNvCxnSpPr>
          <p:nvPr/>
        </p:nvCxnSpPr>
        <p:spPr>
          <a:xfrm flipV="1">
            <a:off x="3657319" y="4991100"/>
            <a:ext cx="1143281" cy="1855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29" idx="2"/>
            <a:endCxn id="14" idx="6"/>
          </p:cNvCxnSpPr>
          <p:nvPr/>
        </p:nvCxnSpPr>
        <p:spPr>
          <a:xfrm rot="10800000" flipV="1">
            <a:off x="3657320" y="3652630"/>
            <a:ext cx="1055047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30" idx="2"/>
            <a:endCxn id="14" idx="6"/>
          </p:cNvCxnSpPr>
          <p:nvPr/>
        </p:nvCxnSpPr>
        <p:spPr>
          <a:xfrm rot="10800000">
            <a:off x="3657320" y="3728830"/>
            <a:ext cx="1981481" cy="4240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" idx="6"/>
            <a:endCxn id="8" idx="2"/>
          </p:cNvCxnSpPr>
          <p:nvPr/>
        </p:nvCxnSpPr>
        <p:spPr>
          <a:xfrm flipV="1">
            <a:off x="2895319" y="4643230"/>
            <a:ext cx="1055047" cy="762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" idx="7"/>
            <a:endCxn id="14" idx="3"/>
          </p:cNvCxnSpPr>
          <p:nvPr/>
        </p:nvCxnSpPr>
        <p:spPr>
          <a:xfrm rot="5400000" flipH="1" flipV="1">
            <a:off x="2725223" y="3977834"/>
            <a:ext cx="721192" cy="49259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32" idx="1"/>
            <a:endCxn id="7" idx="5"/>
          </p:cNvCxnSpPr>
          <p:nvPr/>
        </p:nvCxnSpPr>
        <p:spPr>
          <a:xfrm rot="16200000" flipV="1">
            <a:off x="4488652" y="4488652"/>
            <a:ext cx="459462" cy="27602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0" idx="3"/>
            <a:endCxn id="32" idx="7"/>
          </p:cNvCxnSpPr>
          <p:nvPr/>
        </p:nvCxnSpPr>
        <p:spPr>
          <a:xfrm rot="5400000">
            <a:off x="5125804" y="4287604"/>
            <a:ext cx="568792" cy="5687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7" idx="6"/>
            <a:endCxn id="30" idx="2"/>
          </p:cNvCxnSpPr>
          <p:nvPr/>
        </p:nvCxnSpPr>
        <p:spPr>
          <a:xfrm flipV="1">
            <a:off x="4636166" y="4152900"/>
            <a:ext cx="1002634" cy="10933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8" idx="0"/>
            <a:endCxn id="22" idx="4"/>
          </p:cNvCxnSpPr>
          <p:nvPr/>
        </p:nvCxnSpPr>
        <p:spPr>
          <a:xfrm rot="16200000" flipV="1">
            <a:off x="4184843" y="2439306"/>
            <a:ext cx="457200" cy="6444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20" idx="7"/>
            <a:endCxn id="34" idx="3"/>
          </p:cNvCxnSpPr>
          <p:nvPr/>
        </p:nvCxnSpPr>
        <p:spPr>
          <a:xfrm rot="5400000" flipH="1" flipV="1">
            <a:off x="5685270" y="2606234"/>
            <a:ext cx="111592" cy="3401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23" idx="4"/>
            <a:endCxn id="20" idx="0"/>
          </p:cNvCxnSpPr>
          <p:nvPr/>
        </p:nvCxnSpPr>
        <p:spPr>
          <a:xfrm rot="16200000" flipH="1">
            <a:off x="4794442" y="2134506"/>
            <a:ext cx="1143000" cy="14064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0" idx="2"/>
            <a:endCxn id="14" idx="7"/>
          </p:cNvCxnSpPr>
          <p:nvPr/>
        </p:nvCxnSpPr>
        <p:spPr>
          <a:xfrm rot="10800000" flipV="1">
            <a:off x="3601524" y="2966830"/>
            <a:ext cx="1644243" cy="627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2" idx="5"/>
            <a:endCxn id="30" idx="1"/>
          </p:cNvCxnSpPr>
          <p:nvPr/>
        </p:nvCxnSpPr>
        <p:spPr>
          <a:xfrm rot="16200000" flipH="1">
            <a:off x="4189728" y="2513328"/>
            <a:ext cx="1831062" cy="1178673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3" idx="6"/>
            <a:endCxn id="24" idx="1"/>
          </p:cNvCxnSpPr>
          <p:nvPr/>
        </p:nvCxnSpPr>
        <p:spPr>
          <a:xfrm>
            <a:off x="5486119" y="1442830"/>
            <a:ext cx="589196" cy="938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7"/>
            <a:endCxn id="23" idx="3"/>
          </p:cNvCxnSpPr>
          <p:nvPr/>
        </p:nvCxnSpPr>
        <p:spPr>
          <a:xfrm rot="5400000" flipH="1" flipV="1">
            <a:off x="4668323" y="1425134"/>
            <a:ext cx="340192" cy="6449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22" idx="6"/>
            <a:endCxn id="24" idx="2"/>
          </p:cNvCxnSpPr>
          <p:nvPr/>
        </p:nvCxnSpPr>
        <p:spPr>
          <a:xfrm flipV="1">
            <a:off x="4571719" y="1671430"/>
            <a:ext cx="1447800" cy="3810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34" idx="0"/>
            <a:endCxn id="24" idx="4"/>
          </p:cNvCxnSpPr>
          <p:nvPr/>
        </p:nvCxnSpPr>
        <p:spPr>
          <a:xfrm rot="5400000" flipH="1" flipV="1">
            <a:off x="5861242" y="2046554"/>
            <a:ext cx="533400" cy="164153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30" idx="7"/>
            <a:endCxn id="38" idx="3"/>
          </p:cNvCxnSpPr>
          <p:nvPr/>
        </p:nvCxnSpPr>
        <p:spPr>
          <a:xfrm rot="5400000" flipH="1" flipV="1">
            <a:off x="5974552" y="3624386"/>
            <a:ext cx="383262" cy="40435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30" idx="6"/>
            <a:endCxn id="35" idx="2"/>
          </p:cNvCxnSpPr>
          <p:nvPr/>
        </p:nvCxnSpPr>
        <p:spPr>
          <a:xfrm flipV="1">
            <a:off x="6019800" y="4033630"/>
            <a:ext cx="826166" cy="1192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30" idx="6"/>
            <a:endCxn id="36" idx="2"/>
          </p:cNvCxnSpPr>
          <p:nvPr/>
        </p:nvCxnSpPr>
        <p:spPr>
          <a:xfrm>
            <a:off x="6019800" y="4152900"/>
            <a:ext cx="749966" cy="56653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7" idx="0"/>
            <a:endCxn id="30" idx="4"/>
          </p:cNvCxnSpPr>
          <p:nvPr/>
        </p:nvCxnSpPr>
        <p:spPr>
          <a:xfrm rot="5400000" flipH="1" flipV="1">
            <a:off x="5311418" y="4620648"/>
            <a:ext cx="795130" cy="24063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37" idx="0"/>
            <a:endCxn id="30" idx="4"/>
          </p:cNvCxnSpPr>
          <p:nvPr/>
        </p:nvCxnSpPr>
        <p:spPr>
          <a:xfrm rot="16200000" flipV="1">
            <a:off x="5654318" y="4518382"/>
            <a:ext cx="718930" cy="36896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30" idx="0"/>
            <a:endCxn id="34" idx="4"/>
          </p:cNvCxnSpPr>
          <p:nvPr/>
        </p:nvCxnSpPr>
        <p:spPr>
          <a:xfrm rot="5400000" flipH="1" flipV="1">
            <a:off x="5344548" y="3261082"/>
            <a:ext cx="1186070" cy="21656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28" idx="1"/>
            <a:endCxn id="30" idx="5"/>
          </p:cNvCxnSpPr>
          <p:nvPr/>
        </p:nvCxnSpPr>
        <p:spPr>
          <a:xfrm rot="16200000" flipV="1">
            <a:off x="5903322" y="4348286"/>
            <a:ext cx="1211522" cy="109015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38" idx="6"/>
            <a:endCxn id="33" idx="2"/>
          </p:cNvCxnSpPr>
          <p:nvPr/>
        </p:nvCxnSpPr>
        <p:spPr>
          <a:xfrm flipV="1">
            <a:off x="6693566" y="3271630"/>
            <a:ext cx="533400" cy="2286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38" idx="0"/>
            <a:endCxn id="34" idx="5"/>
          </p:cNvCxnSpPr>
          <p:nvPr/>
        </p:nvCxnSpPr>
        <p:spPr>
          <a:xfrm rot="16200000" flipV="1">
            <a:off x="6047220" y="2853884"/>
            <a:ext cx="589196" cy="3224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Slide Number Placeholder 2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95" name="Footer Placeholder 2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296" name="TextBox 295"/>
          <p:cNvSpPr txBox="1"/>
          <p:nvPr/>
        </p:nvSpPr>
        <p:spPr>
          <a:xfrm>
            <a:off x="6096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Compare (Model)</a:t>
            </a:r>
          </a:p>
        </p:txBody>
      </p:sp>
      <p:sp>
        <p:nvSpPr>
          <p:cNvPr id="86" name="Oval 85"/>
          <p:cNvSpPr/>
          <p:nvPr/>
        </p:nvSpPr>
        <p:spPr>
          <a:xfrm>
            <a:off x="3048000" y="15240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>
            <a:off x="2667281" y="80507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88" name="Oval 87"/>
          <p:cNvSpPr/>
          <p:nvPr/>
        </p:nvSpPr>
        <p:spPr>
          <a:xfrm>
            <a:off x="2286000" y="22098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89" name="Oval 88"/>
          <p:cNvSpPr/>
          <p:nvPr/>
        </p:nvSpPr>
        <p:spPr>
          <a:xfrm>
            <a:off x="3048000" y="22098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90" name="Oval 89"/>
          <p:cNvSpPr/>
          <p:nvPr/>
        </p:nvSpPr>
        <p:spPr>
          <a:xfrm>
            <a:off x="2286000" y="15240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  <p:cxnSp>
        <p:nvCxnSpPr>
          <p:cNvPr id="97" name="Straight Connector 96"/>
          <p:cNvCxnSpPr>
            <a:stCxn id="86" idx="2"/>
            <a:endCxn id="90" idx="6"/>
          </p:cNvCxnSpPr>
          <p:nvPr/>
        </p:nvCxnSpPr>
        <p:spPr>
          <a:xfrm rot="10800000">
            <a:off x="2667000" y="171450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9" idx="0"/>
            <a:endCxn id="86" idx="4"/>
          </p:cNvCxnSpPr>
          <p:nvPr/>
        </p:nvCxnSpPr>
        <p:spPr>
          <a:xfrm rot="5400000" flipH="1" flipV="1">
            <a:off x="3086100" y="20574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8" idx="6"/>
            <a:endCxn id="89" idx="2"/>
          </p:cNvCxnSpPr>
          <p:nvPr/>
        </p:nvCxnSpPr>
        <p:spPr>
          <a:xfrm>
            <a:off x="2667000" y="240030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6" idx="0"/>
            <a:endCxn id="87" idx="5"/>
          </p:cNvCxnSpPr>
          <p:nvPr/>
        </p:nvCxnSpPr>
        <p:spPr>
          <a:xfrm rot="16200000" flipV="1">
            <a:off x="2918630" y="1204129"/>
            <a:ext cx="393726" cy="24601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7" idx="3"/>
            <a:endCxn id="90" idx="0"/>
          </p:cNvCxnSpPr>
          <p:nvPr/>
        </p:nvCxnSpPr>
        <p:spPr>
          <a:xfrm rot="5400000">
            <a:off x="2402926" y="1203849"/>
            <a:ext cx="393726" cy="24657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8" idx="0"/>
            <a:endCxn id="90" idx="4"/>
          </p:cNvCxnSpPr>
          <p:nvPr/>
        </p:nvCxnSpPr>
        <p:spPr>
          <a:xfrm rot="5400000" flipH="1" flipV="1">
            <a:off x="2324100" y="20574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962400" y="697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Cut = 23</a:t>
            </a:r>
            <a:endParaRPr lang="en-US" dirty="0" smtClean="0"/>
          </a:p>
        </p:txBody>
      </p:sp>
      <p:cxnSp>
        <p:nvCxnSpPr>
          <p:cNvPr id="103" name="Straight Connector 102"/>
          <p:cNvCxnSpPr>
            <a:stCxn id="7" idx="1"/>
            <a:endCxn id="14" idx="6"/>
          </p:cNvCxnSpPr>
          <p:nvPr/>
        </p:nvCxnSpPr>
        <p:spPr>
          <a:xfrm rot="16200000" flipV="1">
            <a:off x="3784793" y="3601356"/>
            <a:ext cx="398696" cy="6536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>
            <a:off x="3733800" y="1676400"/>
            <a:ext cx="4194032" cy="4479234"/>
          </a:xfrm>
          <a:custGeom>
            <a:avLst/>
            <a:gdLst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776049 w 4194032"/>
              <a:gd name="connsiteY120" fmla="*/ 530087 h 4704521"/>
              <a:gd name="connsiteX121" fmla="*/ 2802554 w 4194032"/>
              <a:gd name="connsiteY121" fmla="*/ 556591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776049 w 4194032"/>
              <a:gd name="connsiteY120" fmla="*/ 530087 h 4704521"/>
              <a:gd name="connsiteX121" fmla="*/ 2819119 w 4194032"/>
              <a:gd name="connsiteY121" fmla="*/ 4141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971519 w 4194032"/>
              <a:gd name="connsiteY120" fmla="*/ 109330 h 4704521"/>
              <a:gd name="connsiteX121" fmla="*/ 2819119 w 4194032"/>
              <a:gd name="connsiteY121" fmla="*/ 4141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2514319 w 4194032"/>
              <a:gd name="connsiteY0" fmla="*/ 337930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438119 w 4194032"/>
              <a:gd name="connsiteY122" fmla="*/ 4903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7429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438119 w 4194032"/>
              <a:gd name="connsiteY122" fmla="*/ 4903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7429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895319 w 4194032"/>
              <a:gd name="connsiteY122" fmla="*/ 4141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895319 w 4194032"/>
              <a:gd name="connsiteY122" fmla="*/ 4141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590519 w 4194032"/>
              <a:gd name="connsiteY122" fmla="*/ 414130 h 4704521"/>
              <a:gd name="connsiteX123" fmla="*/ 25143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895319 w 4194032"/>
              <a:gd name="connsiteY120" fmla="*/ 4141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819119 w 4194032"/>
              <a:gd name="connsiteY122" fmla="*/ 3379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121" fmla="*/ 2819119 w 4194032"/>
              <a:gd name="connsiteY121" fmla="*/ 337930 h 4704521"/>
              <a:gd name="connsiteX122" fmla="*/ 2742919 w 4194032"/>
              <a:gd name="connsiteY122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121" fmla="*/ 2742919 w 4194032"/>
              <a:gd name="connsiteY121" fmla="*/ 337930 h 4704521"/>
              <a:gd name="connsiteX0" fmla="*/ 28191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731166 w 4194032"/>
              <a:gd name="connsiteY12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412154 w 4194032"/>
              <a:gd name="connsiteY114" fmla="*/ 450573 h 4704521"/>
              <a:gd name="connsiteX115" fmla="*/ 3332641 w 4194032"/>
              <a:gd name="connsiteY115" fmla="*/ 424069 h 4704521"/>
              <a:gd name="connsiteX116" fmla="*/ 3239876 w 4194032"/>
              <a:gd name="connsiteY116" fmla="*/ 384313 h 4704521"/>
              <a:gd name="connsiteX117" fmla="*/ 3123919 w 4194032"/>
              <a:gd name="connsiteY117" fmla="*/ 337930 h 4704521"/>
              <a:gd name="connsiteX118" fmla="*/ 2971519 w 4194032"/>
              <a:gd name="connsiteY118" fmla="*/ 337930 h 4704521"/>
              <a:gd name="connsiteX119" fmla="*/ 2731166 w 4194032"/>
              <a:gd name="connsiteY11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796467 w 4194032"/>
              <a:gd name="connsiteY110" fmla="*/ 596347 h 4704521"/>
              <a:gd name="connsiteX111" fmla="*/ 3663945 w 4194032"/>
              <a:gd name="connsiteY111" fmla="*/ 556591 h 4704521"/>
              <a:gd name="connsiteX112" fmla="*/ 3584432 w 4194032"/>
              <a:gd name="connsiteY112" fmla="*/ 543339 h 4704521"/>
              <a:gd name="connsiteX113" fmla="*/ 3412154 w 4194032"/>
              <a:gd name="connsiteY113" fmla="*/ 450573 h 4704521"/>
              <a:gd name="connsiteX114" fmla="*/ 3332641 w 4194032"/>
              <a:gd name="connsiteY114" fmla="*/ 424069 h 4704521"/>
              <a:gd name="connsiteX115" fmla="*/ 3239876 w 4194032"/>
              <a:gd name="connsiteY115" fmla="*/ 384313 h 4704521"/>
              <a:gd name="connsiteX116" fmla="*/ 3123919 w 4194032"/>
              <a:gd name="connsiteY116" fmla="*/ 337930 h 4704521"/>
              <a:gd name="connsiteX117" fmla="*/ 2971519 w 4194032"/>
              <a:gd name="connsiteY117" fmla="*/ 337930 h 4704521"/>
              <a:gd name="connsiteX118" fmla="*/ 2731166 w 4194032"/>
              <a:gd name="connsiteY11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875980 w 4194032"/>
              <a:gd name="connsiteY108" fmla="*/ 636104 h 4704521"/>
              <a:gd name="connsiteX109" fmla="*/ 3796467 w 4194032"/>
              <a:gd name="connsiteY109" fmla="*/ 596347 h 4704521"/>
              <a:gd name="connsiteX110" fmla="*/ 3663945 w 4194032"/>
              <a:gd name="connsiteY110" fmla="*/ 556591 h 4704521"/>
              <a:gd name="connsiteX111" fmla="*/ 3584432 w 4194032"/>
              <a:gd name="connsiteY111" fmla="*/ 543339 h 4704521"/>
              <a:gd name="connsiteX112" fmla="*/ 3412154 w 4194032"/>
              <a:gd name="connsiteY112" fmla="*/ 450573 h 4704521"/>
              <a:gd name="connsiteX113" fmla="*/ 3332641 w 4194032"/>
              <a:gd name="connsiteY113" fmla="*/ 424069 h 4704521"/>
              <a:gd name="connsiteX114" fmla="*/ 3239876 w 4194032"/>
              <a:gd name="connsiteY114" fmla="*/ 384313 h 4704521"/>
              <a:gd name="connsiteX115" fmla="*/ 3123919 w 4194032"/>
              <a:gd name="connsiteY115" fmla="*/ 337930 h 4704521"/>
              <a:gd name="connsiteX116" fmla="*/ 2971519 w 4194032"/>
              <a:gd name="connsiteY116" fmla="*/ 337930 h 4704521"/>
              <a:gd name="connsiteX117" fmla="*/ 2731166 w 4194032"/>
              <a:gd name="connsiteY11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875980 w 4194032"/>
              <a:gd name="connsiteY108" fmla="*/ 636104 h 4704521"/>
              <a:gd name="connsiteX109" fmla="*/ 3796467 w 4194032"/>
              <a:gd name="connsiteY109" fmla="*/ 596347 h 4704521"/>
              <a:gd name="connsiteX110" fmla="*/ 3663945 w 4194032"/>
              <a:gd name="connsiteY110" fmla="*/ 556591 h 4704521"/>
              <a:gd name="connsiteX111" fmla="*/ 3584432 w 4194032"/>
              <a:gd name="connsiteY111" fmla="*/ 543339 h 4704521"/>
              <a:gd name="connsiteX112" fmla="*/ 3412154 w 4194032"/>
              <a:gd name="connsiteY112" fmla="*/ 450573 h 4704521"/>
              <a:gd name="connsiteX113" fmla="*/ 3332641 w 4194032"/>
              <a:gd name="connsiteY113" fmla="*/ 424069 h 4704521"/>
              <a:gd name="connsiteX114" fmla="*/ 3239876 w 4194032"/>
              <a:gd name="connsiteY114" fmla="*/ 384313 h 4704521"/>
              <a:gd name="connsiteX115" fmla="*/ 2971519 w 4194032"/>
              <a:gd name="connsiteY115" fmla="*/ 337930 h 4704521"/>
              <a:gd name="connsiteX116" fmla="*/ 2731166 w 4194032"/>
              <a:gd name="connsiteY11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821893 w 4194032"/>
              <a:gd name="connsiteY4" fmla="*/ 318052 h 4704521"/>
              <a:gd name="connsiteX5" fmla="*/ 1795389 w 4194032"/>
              <a:gd name="connsiteY5" fmla="*/ 291547 h 4704521"/>
              <a:gd name="connsiteX6" fmla="*/ 1662867 w 4194032"/>
              <a:gd name="connsiteY6" fmla="*/ 265043 h 4704521"/>
              <a:gd name="connsiteX7" fmla="*/ 1583354 w 4194032"/>
              <a:gd name="connsiteY7" fmla="*/ 238539 h 4704521"/>
              <a:gd name="connsiteX8" fmla="*/ 1437580 w 4194032"/>
              <a:gd name="connsiteY8" fmla="*/ 225287 h 4704521"/>
              <a:gd name="connsiteX9" fmla="*/ 1172536 w 4194032"/>
              <a:gd name="connsiteY9" fmla="*/ 198782 h 4704521"/>
              <a:gd name="connsiteX10" fmla="*/ 1119528 w 4194032"/>
              <a:gd name="connsiteY10" fmla="*/ 185530 h 4704521"/>
              <a:gd name="connsiteX11" fmla="*/ 1079771 w 4194032"/>
              <a:gd name="connsiteY11" fmla="*/ 159026 h 4704521"/>
              <a:gd name="connsiteX12" fmla="*/ 1053267 w 4194032"/>
              <a:gd name="connsiteY12" fmla="*/ 132521 h 4704521"/>
              <a:gd name="connsiteX13" fmla="*/ 960502 w 4194032"/>
              <a:gd name="connsiteY13" fmla="*/ 106017 h 4704521"/>
              <a:gd name="connsiteX14" fmla="*/ 854484 w 4194032"/>
              <a:gd name="connsiteY14" fmla="*/ 66260 h 4704521"/>
              <a:gd name="connsiteX15" fmla="*/ 814728 w 4194032"/>
              <a:gd name="connsiteY15" fmla="*/ 26504 h 4704521"/>
              <a:gd name="connsiteX16" fmla="*/ 735215 w 4194032"/>
              <a:gd name="connsiteY16" fmla="*/ 0 h 4704521"/>
              <a:gd name="connsiteX17" fmla="*/ 509928 w 4194032"/>
              <a:gd name="connsiteY17" fmla="*/ 39756 h 4704521"/>
              <a:gd name="connsiteX18" fmla="*/ 443667 w 4194032"/>
              <a:gd name="connsiteY18" fmla="*/ 119269 h 4704521"/>
              <a:gd name="connsiteX19" fmla="*/ 364154 w 4194032"/>
              <a:gd name="connsiteY19" fmla="*/ 198782 h 4704521"/>
              <a:gd name="connsiteX20" fmla="*/ 284641 w 4194032"/>
              <a:gd name="connsiteY20" fmla="*/ 304800 h 4704521"/>
              <a:gd name="connsiteX21" fmla="*/ 258136 w 4194032"/>
              <a:gd name="connsiteY21" fmla="*/ 530087 h 4704521"/>
              <a:gd name="connsiteX22" fmla="*/ 244884 w 4194032"/>
              <a:gd name="connsiteY22" fmla="*/ 874643 h 4704521"/>
              <a:gd name="connsiteX23" fmla="*/ 231632 w 4194032"/>
              <a:gd name="connsiteY23" fmla="*/ 1033669 h 4704521"/>
              <a:gd name="connsiteX24" fmla="*/ 205128 w 4194032"/>
              <a:gd name="connsiteY24" fmla="*/ 1126434 h 4704521"/>
              <a:gd name="connsiteX25" fmla="*/ 191876 w 4194032"/>
              <a:gd name="connsiteY25" fmla="*/ 1179443 h 4704521"/>
              <a:gd name="connsiteX26" fmla="*/ 178623 w 4194032"/>
              <a:gd name="connsiteY26" fmla="*/ 1219200 h 4704521"/>
              <a:gd name="connsiteX27" fmla="*/ 165371 w 4194032"/>
              <a:gd name="connsiteY27" fmla="*/ 1272208 h 4704521"/>
              <a:gd name="connsiteX28" fmla="*/ 152119 w 4194032"/>
              <a:gd name="connsiteY28" fmla="*/ 1338469 h 4704521"/>
              <a:gd name="connsiteX29" fmla="*/ 125615 w 4194032"/>
              <a:gd name="connsiteY29" fmla="*/ 1404730 h 4704521"/>
              <a:gd name="connsiteX30" fmla="*/ 112362 w 4194032"/>
              <a:gd name="connsiteY30" fmla="*/ 1590260 h 4704521"/>
              <a:gd name="connsiteX31" fmla="*/ 99110 w 4194032"/>
              <a:gd name="connsiteY31" fmla="*/ 1669773 h 4704521"/>
              <a:gd name="connsiteX32" fmla="*/ 85858 w 4194032"/>
              <a:gd name="connsiteY32" fmla="*/ 1789043 h 4704521"/>
              <a:gd name="connsiteX33" fmla="*/ 59354 w 4194032"/>
              <a:gd name="connsiteY33" fmla="*/ 2014330 h 4704521"/>
              <a:gd name="connsiteX34" fmla="*/ 46102 w 4194032"/>
              <a:gd name="connsiteY34" fmla="*/ 2319130 h 4704521"/>
              <a:gd name="connsiteX35" fmla="*/ 32849 w 4194032"/>
              <a:gd name="connsiteY35" fmla="*/ 2557669 h 4704521"/>
              <a:gd name="connsiteX36" fmla="*/ 19597 w 4194032"/>
              <a:gd name="connsiteY36" fmla="*/ 2981739 h 4704521"/>
              <a:gd name="connsiteX37" fmla="*/ 46102 w 4194032"/>
              <a:gd name="connsiteY37" fmla="*/ 3922643 h 4704521"/>
              <a:gd name="connsiteX38" fmla="*/ 85858 w 4194032"/>
              <a:gd name="connsiteY38" fmla="*/ 4055165 h 4704521"/>
              <a:gd name="connsiteX39" fmla="*/ 99110 w 4194032"/>
              <a:gd name="connsiteY39" fmla="*/ 4108173 h 4704521"/>
              <a:gd name="connsiteX40" fmla="*/ 112362 w 4194032"/>
              <a:gd name="connsiteY40" fmla="*/ 4174434 h 4704521"/>
              <a:gd name="connsiteX41" fmla="*/ 152119 w 4194032"/>
              <a:gd name="connsiteY41" fmla="*/ 4240695 h 4704521"/>
              <a:gd name="connsiteX42" fmla="*/ 191876 w 4194032"/>
              <a:gd name="connsiteY42" fmla="*/ 4346713 h 4704521"/>
              <a:gd name="connsiteX43" fmla="*/ 205128 w 4194032"/>
              <a:gd name="connsiteY43" fmla="*/ 4386469 h 4704521"/>
              <a:gd name="connsiteX44" fmla="*/ 244884 w 4194032"/>
              <a:gd name="connsiteY44" fmla="*/ 4412973 h 4704521"/>
              <a:gd name="connsiteX45" fmla="*/ 271389 w 4194032"/>
              <a:gd name="connsiteY45" fmla="*/ 4439478 h 4704521"/>
              <a:gd name="connsiteX46" fmla="*/ 350902 w 4194032"/>
              <a:gd name="connsiteY46" fmla="*/ 4492487 h 4704521"/>
              <a:gd name="connsiteX47" fmla="*/ 430415 w 4194032"/>
              <a:gd name="connsiteY47" fmla="*/ 4572000 h 4704521"/>
              <a:gd name="connsiteX48" fmla="*/ 456919 w 4194032"/>
              <a:gd name="connsiteY48" fmla="*/ 4611756 h 4704521"/>
              <a:gd name="connsiteX49" fmla="*/ 496676 w 4194032"/>
              <a:gd name="connsiteY49" fmla="*/ 4625008 h 4704521"/>
              <a:gd name="connsiteX50" fmla="*/ 589441 w 4194032"/>
              <a:gd name="connsiteY50" fmla="*/ 4638260 h 4704521"/>
              <a:gd name="connsiteX51" fmla="*/ 682206 w 4194032"/>
              <a:gd name="connsiteY51" fmla="*/ 4664765 h 4704521"/>
              <a:gd name="connsiteX52" fmla="*/ 814728 w 4194032"/>
              <a:gd name="connsiteY52" fmla="*/ 4691269 h 4704521"/>
              <a:gd name="connsiteX53" fmla="*/ 1066519 w 4194032"/>
              <a:gd name="connsiteY53" fmla="*/ 4704521 h 4704521"/>
              <a:gd name="connsiteX54" fmla="*/ 1543597 w 4194032"/>
              <a:gd name="connsiteY54" fmla="*/ 4678017 h 4704521"/>
              <a:gd name="connsiteX55" fmla="*/ 1596606 w 4194032"/>
              <a:gd name="connsiteY55" fmla="*/ 4664765 h 4704521"/>
              <a:gd name="connsiteX56" fmla="*/ 1768884 w 4194032"/>
              <a:gd name="connsiteY56" fmla="*/ 4558747 h 4704521"/>
              <a:gd name="connsiteX57" fmla="*/ 1808641 w 4194032"/>
              <a:gd name="connsiteY57" fmla="*/ 4518991 h 4704521"/>
              <a:gd name="connsiteX58" fmla="*/ 1861649 w 4194032"/>
              <a:gd name="connsiteY58" fmla="*/ 4492487 h 4704521"/>
              <a:gd name="connsiteX59" fmla="*/ 2007423 w 4194032"/>
              <a:gd name="connsiteY59" fmla="*/ 4373217 h 4704521"/>
              <a:gd name="connsiteX60" fmla="*/ 2060432 w 4194032"/>
              <a:gd name="connsiteY60" fmla="*/ 4320208 h 4704521"/>
              <a:gd name="connsiteX61" fmla="*/ 2086936 w 4194032"/>
              <a:gd name="connsiteY61" fmla="*/ 4280452 h 4704521"/>
              <a:gd name="connsiteX62" fmla="*/ 2126693 w 4194032"/>
              <a:gd name="connsiteY62" fmla="*/ 4267200 h 4704521"/>
              <a:gd name="connsiteX63" fmla="*/ 2166449 w 4194032"/>
              <a:gd name="connsiteY63" fmla="*/ 4240695 h 4704521"/>
              <a:gd name="connsiteX64" fmla="*/ 2219458 w 4194032"/>
              <a:gd name="connsiteY64" fmla="*/ 4214191 h 4704521"/>
              <a:gd name="connsiteX65" fmla="*/ 2245962 w 4194032"/>
              <a:gd name="connsiteY65" fmla="*/ 4174434 h 4704521"/>
              <a:gd name="connsiteX66" fmla="*/ 2298971 w 4194032"/>
              <a:gd name="connsiteY66" fmla="*/ 4108173 h 4704521"/>
              <a:gd name="connsiteX67" fmla="*/ 2444745 w 4194032"/>
              <a:gd name="connsiteY67" fmla="*/ 4055165 h 4704521"/>
              <a:gd name="connsiteX68" fmla="*/ 2484502 w 4194032"/>
              <a:gd name="connsiteY68" fmla="*/ 4028660 h 4704521"/>
              <a:gd name="connsiteX69" fmla="*/ 2590519 w 4194032"/>
              <a:gd name="connsiteY69" fmla="*/ 3988904 h 4704521"/>
              <a:gd name="connsiteX70" fmla="*/ 2696536 w 4194032"/>
              <a:gd name="connsiteY70" fmla="*/ 3949147 h 4704521"/>
              <a:gd name="connsiteX71" fmla="*/ 2762797 w 4194032"/>
              <a:gd name="connsiteY71" fmla="*/ 3935895 h 4704521"/>
              <a:gd name="connsiteX72" fmla="*/ 2842310 w 4194032"/>
              <a:gd name="connsiteY72" fmla="*/ 3909391 h 4704521"/>
              <a:gd name="connsiteX73" fmla="*/ 2908571 w 4194032"/>
              <a:gd name="connsiteY73" fmla="*/ 3856382 h 4704521"/>
              <a:gd name="connsiteX74" fmla="*/ 2948328 w 4194032"/>
              <a:gd name="connsiteY74" fmla="*/ 3816626 h 4704521"/>
              <a:gd name="connsiteX75" fmla="*/ 2988084 w 4194032"/>
              <a:gd name="connsiteY75" fmla="*/ 3790121 h 4704521"/>
              <a:gd name="connsiteX76" fmla="*/ 3120606 w 4194032"/>
              <a:gd name="connsiteY76" fmla="*/ 3684104 h 4704521"/>
              <a:gd name="connsiteX77" fmla="*/ 3186867 w 4194032"/>
              <a:gd name="connsiteY77" fmla="*/ 3631095 h 4704521"/>
              <a:gd name="connsiteX78" fmla="*/ 3306136 w 4194032"/>
              <a:gd name="connsiteY78" fmla="*/ 3564834 h 4704521"/>
              <a:gd name="connsiteX79" fmla="*/ 3359145 w 4194032"/>
              <a:gd name="connsiteY79" fmla="*/ 3525078 h 4704521"/>
              <a:gd name="connsiteX80" fmla="*/ 3451910 w 4194032"/>
              <a:gd name="connsiteY80" fmla="*/ 3458817 h 4704521"/>
              <a:gd name="connsiteX81" fmla="*/ 3518171 w 4194032"/>
              <a:gd name="connsiteY81" fmla="*/ 3366052 h 4704521"/>
              <a:gd name="connsiteX82" fmla="*/ 3571180 w 4194032"/>
              <a:gd name="connsiteY82" fmla="*/ 3326295 h 4704521"/>
              <a:gd name="connsiteX83" fmla="*/ 3730206 w 4194032"/>
              <a:gd name="connsiteY83" fmla="*/ 3154017 h 4704521"/>
              <a:gd name="connsiteX84" fmla="*/ 3822971 w 4194032"/>
              <a:gd name="connsiteY84" fmla="*/ 3074504 h 4704521"/>
              <a:gd name="connsiteX85" fmla="*/ 3902484 w 4194032"/>
              <a:gd name="connsiteY85" fmla="*/ 2981739 h 4704521"/>
              <a:gd name="connsiteX86" fmla="*/ 3928989 w 4194032"/>
              <a:gd name="connsiteY86" fmla="*/ 2862469 h 4704521"/>
              <a:gd name="connsiteX87" fmla="*/ 3942241 w 4194032"/>
              <a:gd name="connsiteY87" fmla="*/ 2809460 h 4704521"/>
              <a:gd name="connsiteX88" fmla="*/ 3955493 w 4194032"/>
              <a:gd name="connsiteY88" fmla="*/ 2729947 h 4704521"/>
              <a:gd name="connsiteX89" fmla="*/ 3968745 w 4194032"/>
              <a:gd name="connsiteY89" fmla="*/ 2637182 h 4704521"/>
              <a:gd name="connsiteX90" fmla="*/ 3995249 w 4194032"/>
              <a:gd name="connsiteY90" fmla="*/ 2531165 h 4704521"/>
              <a:gd name="connsiteX91" fmla="*/ 4008502 w 4194032"/>
              <a:gd name="connsiteY91" fmla="*/ 2451652 h 4704521"/>
              <a:gd name="connsiteX92" fmla="*/ 4035006 w 4194032"/>
              <a:gd name="connsiteY92" fmla="*/ 2332382 h 4704521"/>
              <a:gd name="connsiteX93" fmla="*/ 4048258 w 4194032"/>
              <a:gd name="connsiteY93" fmla="*/ 2292626 h 4704521"/>
              <a:gd name="connsiteX94" fmla="*/ 4061510 w 4194032"/>
              <a:gd name="connsiteY94" fmla="*/ 2186608 h 4704521"/>
              <a:gd name="connsiteX95" fmla="*/ 4088015 w 4194032"/>
              <a:gd name="connsiteY95" fmla="*/ 2120347 h 4704521"/>
              <a:gd name="connsiteX96" fmla="*/ 4114519 w 4194032"/>
              <a:gd name="connsiteY96" fmla="*/ 2027582 h 4704521"/>
              <a:gd name="connsiteX97" fmla="*/ 4141023 w 4194032"/>
              <a:gd name="connsiteY97" fmla="*/ 1948069 h 4704521"/>
              <a:gd name="connsiteX98" fmla="*/ 4154276 w 4194032"/>
              <a:gd name="connsiteY98" fmla="*/ 1868556 h 4704521"/>
              <a:gd name="connsiteX99" fmla="*/ 4167528 w 4194032"/>
              <a:gd name="connsiteY99" fmla="*/ 1815547 h 4704521"/>
              <a:gd name="connsiteX100" fmla="*/ 4194032 w 4194032"/>
              <a:gd name="connsiteY100" fmla="*/ 1683026 h 4704521"/>
              <a:gd name="connsiteX101" fmla="*/ 4180780 w 4194032"/>
              <a:gd name="connsiteY101" fmla="*/ 1325217 h 4704521"/>
              <a:gd name="connsiteX102" fmla="*/ 4167528 w 4194032"/>
              <a:gd name="connsiteY102" fmla="*/ 1258956 h 4704521"/>
              <a:gd name="connsiteX103" fmla="*/ 4141023 w 4194032"/>
              <a:gd name="connsiteY103" fmla="*/ 954156 h 4704521"/>
              <a:gd name="connsiteX104" fmla="*/ 4114519 w 4194032"/>
              <a:gd name="connsiteY104" fmla="*/ 901147 h 4704521"/>
              <a:gd name="connsiteX105" fmla="*/ 4074762 w 4194032"/>
              <a:gd name="connsiteY105" fmla="*/ 808382 h 4704521"/>
              <a:gd name="connsiteX106" fmla="*/ 4008502 w 4194032"/>
              <a:gd name="connsiteY106" fmla="*/ 689113 h 4704521"/>
              <a:gd name="connsiteX107" fmla="*/ 3875980 w 4194032"/>
              <a:gd name="connsiteY107" fmla="*/ 636104 h 4704521"/>
              <a:gd name="connsiteX108" fmla="*/ 3796467 w 4194032"/>
              <a:gd name="connsiteY108" fmla="*/ 596347 h 4704521"/>
              <a:gd name="connsiteX109" fmla="*/ 3663945 w 4194032"/>
              <a:gd name="connsiteY109" fmla="*/ 556591 h 4704521"/>
              <a:gd name="connsiteX110" fmla="*/ 3584432 w 4194032"/>
              <a:gd name="connsiteY110" fmla="*/ 543339 h 4704521"/>
              <a:gd name="connsiteX111" fmla="*/ 3412154 w 4194032"/>
              <a:gd name="connsiteY111" fmla="*/ 450573 h 4704521"/>
              <a:gd name="connsiteX112" fmla="*/ 3332641 w 4194032"/>
              <a:gd name="connsiteY112" fmla="*/ 424069 h 4704521"/>
              <a:gd name="connsiteX113" fmla="*/ 3239876 w 4194032"/>
              <a:gd name="connsiteY113" fmla="*/ 384313 h 4704521"/>
              <a:gd name="connsiteX114" fmla="*/ 2971519 w 4194032"/>
              <a:gd name="connsiteY114" fmla="*/ 337930 h 4704521"/>
              <a:gd name="connsiteX115" fmla="*/ 2731166 w 4194032"/>
              <a:gd name="connsiteY11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795389 w 4194032"/>
              <a:gd name="connsiteY4" fmla="*/ 291547 h 4704521"/>
              <a:gd name="connsiteX5" fmla="*/ 1662867 w 4194032"/>
              <a:gd name="connsiteY5" fmla="*/ 265043 h 4704521"/>
              <a:gd name="connsiteX6" fmla="*/ 1583354 w 4194032"/>
              <a:gd name="connsiteY6" fmla="*/ 238539 h 4704521"/>
              <a:gd name="connsiteX7" fmla="*/ 1437580 w 4194032"/>
              <a:gd name="connsiteY7" fmla="*/ 225287 h 4704521"/>
              <a:gd name="connsiteX8" fmla="*/ 1172536 w 4194032"/>
              <a:gd name="connsiteY8" fmla="*/ 198782 h 4704521"/>
              <a:gd name="connsiteX9" fmla="*/ 1119528 w 4194032"/>
              <a:gd name="connsiteY9" fmla="*/ 185530 h 4704521"/>
              <a:gd name="connsiteX10" fmla="*/ 1079771 w 4194032"/>
              <a:gd name="connsiteY10" fmla="*/ 159026 h 4704521"/>
              <a:gd name="connsiteX11" fmla="*/ 1053267 w 4194032"/>
              <a:gd name="connsiteY11" fmla="*/ 132521 h 4704521"/>
              <a:gd name="connsiteX12" fmla="*/ 960502 w 4194032"/>
              <a:gd name="connsiteY12" fmla="*/ 106017 h 4704521"/>
              <a:gd name="connsiteX13" fmla="*/ 854484 w 4194032"/>
              <a:gd name="connsiteY13" fmla="*/ 66260 h 4704521"/>
              <a:gd name="connsiteX14" fmla="*/ 814728 w 4194032"/>
              <a:gd name="connsiteY14" fmla="*/ 26504 h 4704521"/>
              <a:gd name="connsiteX15" fmla="*/ 735215 w 4194032"/>
              <a:gd name="connsiteY15" fmla="*/ 0 h 4704521"/>
              <a:gd name="connsiteX16" fmla="*/ 509928 w 4194032"/>
              <a:gd name="connsiteY16" fmla="*/ 39756 h 4704521"/>
              <a:gd name="connsiteX17" fmla="*/ 443667 w 4194032"/>
              <a:gd name="connsiteY17" fmla="*/ 119269 h 4704521"/>
              <a:gd name="connsiteX18" fmla="*/ 364154 w 4194032"/>
              <a:gd name="connsiteY18" fmla="*/ 198782 h 4704521"/>
              <a:gd name="connsiteX19" fmla="*/ 284641 w 4194032"/>
              <a:gd name="connsiteY19" fmla="*/ 304800 h 4704521"/>
              <a:gd name="connsiteX20" fmla="*/ 258136 w 4194032"/>
              <a:gd name="connsiteY20" fmla="*/ 530087 h 4704521"/>
              <a:gd name="connsiteX21" fmla="*/ 244884 w 4194032"/>
              <a:gd name="connsiteY21" fmla="*/ 874643 h 4704521"/>
              <a:gd name="connsiteX22" fmla="*/ 231632 w 4194032"/>
              <a:gd name="connsiteY22" fmla="*/ 1033669 h 4704521"/>
              <a:gd name="connsiteX23" fmla="*/ 205128 w 4194032"/>
              <a:gd name="connsiteY23" fmla="*/ 1126434 h 4704521"/>
              <a:gd name="connsiteX24" fmla="*/ 191876 w 4194032"/>
              <a:gd name="connsiteY24" fmla="*/ 1179443 h 4704521"/>
              <a:gd name="connsiteX25" fmla="*/ 178623 w 4194032"/>
              <a:gd name="connsiteY25" fmla="*/ 1219200 h 4704521"/>
              <a:gd name="connsiteX26" fmla="*/ 165371 w 4194032"/>
              <a:gd name="connsiteY26" fmla="*/ 1272208 h 4704521"/>
              <a:gd name="connsiteX27" fmla="*/ 152119 w 4194032"/>
              <a:gd name="connsiteY27" fmla="*/ 1338469 h 4704521"/>
              <a:gd name="connsiteX28" fmla="*/ 125615 w 4194032"/>
              <a:gd name="connsiteY28" fmla="*/ 1404730 h 4704521"/>
              <a:gd name="connsiteX29" fmla="*/ 112362 w 4194032"/>
              <a:gd name="connsiteY29" fmla="*/ 1590260 h 4704521"/>
              <a:gd name="connsiteX30" fmla="*/ 99110 w 4194032"/>
              <a:gd name="connsiteY30" fmla="*/ 1669773 h 4704521"/>
              <a:gd name="connsiteX31" fmla="*/ 85858 w 4194032"/>
              <a:gd name="connsiteY31" fmla="*/ 1789043 h 4704521"/>
              <a:gd name="connsiteX32" fmla="*/ 59354 w 4194032"/>
              <a:gd name="connsiteY32" fmla="*/ 2014330 h 4704521"/>
              <a:gd name="connsiteX33" fmla="*/ 46102 w 4194032"/>
              <a:gd name="connsiteY33" fmla="*/ 2319130 h 4704521"/>
              <a:gd name="connsiteX34" fmla="*/ 32849 w 4194032"/>
              <a:gd name="connsiteY34" fmla="*/ 2557669 h 4704521"/>
              <a:gd name="connsiteX35" fmla="*/ 19597 w 4194032"/>
              <a:gd name="connsiteY35" fmla="*/ 2981739 h 4704521"/>
              <a:gd name="connsiteX36" fmla="*/ 46102 w 4194032"/>
              <a:gd name="connsiteY36" fmla="*/ 3922643 h 4704521"/>
              <a:gd name="connsiteX37" fmla="*/ 85858 w 4194032"/>
              <a:gd name="connsiteY37" fmla="*/ 4055165 h 4704521"/>
              <a:gd name="connsiteX38" fmla="*/ 99110 w 4194032"/>
              <a:gd name="connsiteY38" fmla="*/ 4108173 h 4704521"/>
              <a:gd name="connsiteX39" fmla="*/ 112362 w 4194032"/>
              <a:gd name="connsiteY39" fmla="*/ 4174434 h 4704521"/>
              <a:gd name="connsiteX40" fmla="*/ 152119 w 4194032"/>
              <a:gd name="connsiteY40" fmla="*/ 4240695 h 4704521"/>
              <a:gd name="connsiteX41" fmla="*/ 191876 w 4194032"/>
              <a:gd name="connsiteY41" fmla="*/ 4346713 h 4704521"/>
              <a:gd name="connsiteX42" fmla="*/ 205128 w 4194032"/>
              <a:gd name="connsiteY42" fmla="*/ 4386469 h 4704521"/>
              <a:gd name="connsiteX43" fmla="*/ 244884 w 4194032"/>
              <a:gd name="connsiteY43" fmla="*/ 4412973 h 4704521"/>
              <a:gd name="connsiteX44" fmla="*/ 271389 w 4194032"/>
              <a:gd name="connsiteY44" fmla="*/ 4439478 h 4704521"/>
              <a:gd name="connsiteX45" fmla="*/ 350902 w 4194032"/>
              <a:gd name="connsiteY45" fmla="*/ 4492487 h 4704521"/>
              <a:gd name="connsiteX46" fmla="*/ 430415 w 4194032"/>
              <a:gd name="connsiteY46" fmla="*/ 4572000 h 4704521"/>
              <a:gd name="connsiteX47" fmla="*/ 456919 w 4194032"/>
              <a:gd name="connsiteY47" fmla="*/ 4611756 h 4704521"/>
              <a:gd name="connsiteX48" fmla="*/ 496676 w 4194032"/>
              <a:gd name="connsiteY48" fmla="*/ 4625008 h 4704521"/>
              <a:gd name="connsiteX49" fmla="*/ 589441 w 4194032"/>
              <a:gd name="connsiteY49" fmla="*/ 4638260 h 4704521"/>
              <a:gd name="connsiteX50" fmla="*/ 682206 w 4194032"/>
              <a:gd name="connsiteY50" fmla="*/ 4664765 h 4704521"/>
              <a:gd name="connsiteX51" fmla="*/ 814728 w 4194032"/>
              <a:gd name="connsiteY51" fmla="*/ 4691269 h 4704521"/>
              <a:gd name="connsiteX52" fmla="*/ 1066519 w 4194032"/>
              <a:gd name="connsiteY52" fmla="*/ 4704521 h 4704521"/>
              <a:gd name="connsiteX53" fmla="*/ 1543597 w 4194032"/>
              <a:gd name="connsiteY53" fmla="*/ 4678017 h 4704521"/>
              <a:gd name="connsiteX54" fmla="*/ 1596606 w 4194032"/>
              <a:gd name="connsiteY54" fmla="*/ 4664765 h 4704521"/>
              <a:gd name="connsiteX55" fmla="*/ 1768884 w 4194032"/>
              <a:gd name="connsiteY55" fmla="*/ 4558747 h 4704521"/>
              <a:gd name="connsiteX56" fmla="*/ 1808641 w 4194032"/>
              <a:gd name="connsiteY56" fmla="*/ 4518991 h 4704521"/>
              <a:gd name="connsiteX57" fmla="*/ 1861649 w 4194032"/>
              <a:gd name="connsiteY57" fmla="*/ 4492487 h 4704521"/>
              <a:gd name="connsiteX58" fmla="*/ 2007423 w 4194032"/>
              <a:gd name="connsiteY58" fmla="*/ 4373217 h 4704521"/>
              <a:gd name="connsiteX59" fmla="*/ 2060432 w 4194032"/>
              <a:gd name="connsiteY59" fmla="*/ 4320208 h 4704521"/>
              <a:gd name="connsiteX60" fmla="*/ 2086936 w 4194032"/>
              <a:gd name="connsiteY60" fmla="*/ 4280452 h 4704521"/>
              <a:gd name="connsiteX61" fmla="*/ 2126693 w 4194032"/>
              <a:gd name="connsiteY61" fmla="*/ 4267200 h 4704521"/>
              <a:gd name="connsiteX62" fmla="*/ 2166449 w 4194032"/>
              <a:gd name="connsiteY62" fmla="*/ 4240695 h 4704521"/>
              <a:gd name="connsiteX63" fmla="*/ 2219458 w 4194032"/>
              <a:gd name="connsiteY63" fmla="*/ 4214191 h 4704521"/>
              <a:gd name="connsiteX64" fmla="*/ 2245962 w 4194032"/>
              <a:gd name="connsiteY64" fmla="*/ 4174434 h 4704521"/>
              <a:gd name="connsiteX65" fmla="*/ 2298971 w 4194032"/>
              <a:gd name="connsiteY65" fmla="*/ 4108173 h 4704521"/>
              <a:gd name="connsiteX66" fmla="*/ 2444745 w 4194032"/>
              <a:gd name="connsiteY66" fmla="*/ 4055165 h 4704521"/>
              <a:gd name="connsiteX67" fmla="*/ 2484502 w 4194032"/>
              <a:gd name="connsiteY67" fmla="*/ 4028660 h 4704521"/>
              <a:gd name="connsiteX68" fmla="*/ 2590519 w 4194032"/>
              <a:gd name="connsiteY68" fmla="*/ 3988904 h 4704521"/>
              <a:gd name="connsiteX69" fmla="*/ 2696536 w 4194032"/>
              <a:gd name="connsiteY69" fmla="*/ 3949147 h 4704521"/>
              <a:gd name="connsiteX70" fmla="*/ 2762797 w 4194032"/>
              <a:gd name="connsiteY70" fmla="*/ 3935895 h 4704521"/>
              <a:gd name="connsiteX71" fmla="*/ 2842310 w 4194032"/>
              <a:gd name="connsiteY71" fmla="*/ 3909391 h 4704521"/>
              <a:gd name="connsiteX72" fmla="*/ 2908571 w 4194032"/>
              <a:gd name="connsiteY72" fmla="*/ 3856382 h 4704521"/>
              <a:gd name="connsiteX73" fmla="*/ 2948328 w 4194032"/>
              <a:gd name="connsiteY73" fmla="*/ 3816626 h 4704521"/>
              <a:gd name="connsiteX74" fmla="*/ 2988084 w 4194032"/>
              <a:gd name="connsiteY74" fmla="*/ 3790121 h 4704521"/>
              <a:gd name="connsiteX75" fmla="*/ 3120606 w 4194032"/>
              <a:gd name="connsiteY75" fmla="*/ 3684104 h 4704521"/>
              <a:gd name="connsiteX76" fmla="*/ 3186867 w 4194032"/>
              <a:gd name="connsiteY76" fmla="*/ 3631095 h 4704521"/>
              <a:gd name="connsiteX77" fmla="*/ 3306136 w 4194032"/>
              <a:gd name="connsiteY77" fmla="*/ 3564834 h 4704521"/>
              <a:gd name="connsiteX78" fmla="*/ 3359145 w 4194032"/>
              <a:gd name="connsiteY78" fmla="*/ 3525078 h 4704521"/>
              <a:gd name="connsiteX79" fmla="*/ 3451910 w 4194032"/>
              <a:gd name="connsiteY79" fmla="*/ 3458817 h 4704521"/>
              <a:gd name="connsiteX80" fmla="*/ 3518171 w 4194032"/>
              <a:gd name="connsiteY80" fmla="*/ 3366052 h 4704521"/>
              <a:gd name="connsiteX81" fmla="*/ 3571180 w 4194032"/>
              <a:gd name="connsiteY81" fmla="*/ 3326295 h 4704521"/>
              <a:gd name="connsiteX82" fmla="*/ 3730206 w 4194032"/>
              <a:gd name="connsiteY82" fmla="*/ 3154017 h 4704521"/>
              <a:gd name="connsiteX83" fmla="*/ 3822971 w 4194032"/>
              <a:gd name="connsiteY83" fmla="*/ 3074504 h 4704521"/>
              <a:gd name="connsiteX84" fmla="*/ 3902484 w 4194032"/>
              <a:gd name="connsiteY84" fmla="*/ 2981739 h 4704521"/>
              <a:gd name="connsiteX85" fmla="*/ 3928989 w 4194032"/>
              <a:gd name="connsiteY85" fmla="*/ 2862469 h 4704521"/>
              <a:gd name="connsiteX86" fmla="*/ 3942241 w 4194032"/>
              <a:gd name="connsiteY86" fmla="*/ 2809460 h 4704521"/>
              <a:gd name="connsiteX87" fmla="*/ 3955493 w 4194032"/>
              <a:gd name="connsiteY87" fmla="*/ 2729947 h 4704521"/>
              <a:gd name="connsiteX88" fmla="*/ 3968745 w 4194032"/>
              <a:gd name="connsiteY88" fmla="*/ 2637182 h 4704521"/>
              <a:gd name="connsiteX89" fmla="*/ 3995249 w 4194032"/>
              <a:gd name="connsiteY89" fmla="*/ 2531165 h 4704521"/>
              <a:gd name="connsiteX90" fmla="*/ 4008502 w 4194032"/>
              <a:gd name="connsiteY90" fmla="*/ 2451652 h 4704521"/>
              <a:gd name="connsiteX91" fmla="*/ 4035006 w 4194032"/>
              <a:gd name="connsiteY91" fmla="*/ 2332382 h 4704521"/>
              <a:gd name="connsiteX92" fmla="*/ 4048258 w 4194032"/>
              <a:gd name="connsiteY92" fmla="*/ 2292626 h 4704521"/>
              <a:gd name="connsiteX93" fmla="*/ 4061510 w 4194032"/>
              <a:gd name="connsiteY93" fmla="*/ 2186608 h 4704521"/>
              <a:gd name="connsiteX94" fmla="*/ 4088015 w 4194032"/>
              <a:gd name="connsiteY94" fmla="*/ 2120347 h 4704521"/>
              <a:gd name="connsiteX95" fmla="*/ 4114519 w 4194032"/>
              <a:gd name="connsiteY95" fmla="*/ 2027582 h 4704521"/>
              <a:gd name="connsiteX96" fmla="*/ 4141023 w 4194032"/>
              <a:gd name="connsiteY96" fmla="*/ 1948069 h 4704521"/>
              <a:gd name="connsiteX97" fmla="*/ 4154276 w 4194032"/>
              <a:gd name="connsiteY97" fmla="*/ 1868556 h 4704521"/>
              <a:gd name="connsiteX98" fmla="*/ 4167528 w 4194032"/>
              <a:gd name="connsiteY98" fmla="*/ 1815547 h 4704521"/>
              <a:gd name="connsiteX99" fmla="*/ 4194032 w 4194032"/>
              <a:gd name="connsiteY99" fmla="*/ 1683026 h 4704521"/>
              <a:gd name="connsiteX100" fmla="*/ 4180780 w 4194032"/>
              <a:gd name="connsiteY100" fmla="*/ 1325217 h 4704521"/>
              <a:gd name="connsiteX101" fmla="*/ 4167528 w 4194032"/>
              <a:gd name="connsiteY101" fmla="*/ 1258956 h 4704521"/>
              <a:gd name="connsiteX102" fmla="*/ 4141023 w 4194032"/>
              <a:gd name="connsiteY102" fmla="*/ 954156 h 4704521"/>
              <a:gd name="connsiteX103" fmla="*/ 4114519 w 4194032"/>
              <a:gd name="connsiteY103" fmla="*/ 901147 h 4704521"/>
              <a:gd name="connsiteX104" fmla="*/ 4074762 w 4194032"/>
              <a:gd name="connsiteY104" fmla="*/ 808382 h 4704521"/>
              <a:gd name="connsiteX105" fmla="*/ 4008502 w 4194032"/>
              <a:gd name="connsiteY105" fmla="*/ 689113 h 4704521"/>
              <a:gd name="connsiteX106" fmla="*/ 3875980 w 4194032"/>
              <a:gd name="connsiteY106" fmla="*/ 636104 h 4704521"/>
              <a:gd name="connsiteX107" fmla="*/ 3796467 w 4194032"/>
              <a:gd name="connsiteY107" fmla="*/ 596347 h 4704521"/>
              <a:gd name="connsiteX108" fmla="*/ 3663945 w 4194032"/>
              <a:gd name="connsiteY108" fmla="*/ 556591 h 4704521"/>
              <a:gd name="connsiteX109" fmla="*/ 3584432 w 4194032"/>
              <a:gd name="connsiteY109" fmla="*/ 543339 h 4704521"/>
              <a:gd name="connsiteX110" fmla="*/ 3412154 w 4194032"/>
              <a:gd name="connsiteY110" fmla="*/ 450573 h 4704521"/>
              <a:gd name="connsiteX111" fmla="*/ 3332641 w 4194032"/>
              <a:gd name="connsiteY111" fmla="*/ 424069 h 4704521"/>
              <a:gd name="connsiteX112" fmla="*/ 3239876 w 4194032"/>
              <a:gd name="connsiteY112" fmla="*/ 384313 h 4704521"/>
              <a:gd name="connsiteX113" fmla="*/ 2971519 w 4194032"/>
              <a:gd name="connsiteY113" fmla="*/ 337930 h 4704521"/>
              <a:gd name="connsiteX114" fmla="*/ 2731166 w 4194032"/>
              <a:gd name="connsiteY11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969166 w 4194032"/>
              <a:gd name="connsiteY4" fmla="*/ 337930 h 4704521"/>
              <a:gd name="connsiteX5" fmla="*/ 1662867 w 4194032"/>
              <a:gd name="connsiteY5" fmla="*/ 265043 h 4704521"/>
              <a:gd name="connsiteX6" fmla="*/ 1583354 w 4194032"/>
              <a:gd name="connsiteY6" fmla="*/ 238539 h 4704521"/>
              <a:gd name="connsiteX7" fmla="*/ 1437580 w 4194032"/>
              <a:gd name="connsiteY7" fmla="*/ 225287 h 4704521"/>
              <a:gd name="connsiteX8" fmla="*/ 1172536 w 4194032"/>
              <a:gd name="connsiteY8" fmla="*/ 198782 h 4704521"/>
              <a:gd name="connsiteX9" fmla="*/ 1119528 w 4194032"/>
              <a:gd name="connsiteY9" fmla="*/ 185530 h 4704521"/>
              <a:gd name="connsiteX10" fmla="*/ 1079771 w 4194032"/>
              <a:gd name="connsiteY10" fmla="*/ 159026 h 4704521"/>
              <a:gd name="connsiteX11" fmla="*/ 1053267 w 4194032"/>
              <a:gd name="connsiteY11" fmla="*/ 132521 h 4704521"/>
              <a:gd name="connsiteX12" fmla="*/ 960502 w 4194032"/>
              <a:gd name="connsiteY12" fmla="*/ 106017 h 4704521"/>
              <a:gd name="connsiteX13" fmla="*/ 854484 w 4194032"/>
              <a:gd name="connsiteY13" fmla="*/ 66260 h 4704521"/>
              <a:gd name="connsiteX14" fmla="*/ 814728 w 4194032"/>
              <a:gd name="connsiteY14" fmla="*/ 26504 h 4704521"/>
              <a:gd name="connsiteX15" fmla="*/ 735215 w 4194032"/>
              <a:gd name="connsiteY15" fmla="*/ 0 h 4704521"/>
              <a:gd name="connsiteX16" fmla="*/ 509928 w 4194032"/>
              <a:gd name="connsiteY16" fmla="*/ 39756 h 4704521"/>
              <a:gd name="connsiteX17" fmla="*/ 443667 w 4194032"/>
              <a:gd name="connsiteY17" fmla="*/ 119269 h 4704521"/>
              <a:gd name="connsiteX18" fmla="*/ 364154 w 4194032"/>
              <a:gd name="connsiteY18" fmla="*/ 198782 h 4704521"/>
              <a:gd name="connsiteX19" fmla="*/ 284641 w 4194032"/>
              <a:gd name="connsiteY19" fmla="*/ 304800 h 4704521"/>
              <a:gd name="connsiteX20" fmla="*/ 258136 w 4194032"/>
              <a:gd name="connsiteY20" fmla="*/ 530087 h 4704521"/>
              <a:gd name="connsiteX21" fmla="*/ 244884 w 4194032"/>
              <a:gd name="connsiteY21" fmla="*/ 874643 h 4704521"/>
              <a:gd name="connsiteX22" fmla="*/ 231632 w 4194032"/>
              <a:gd name="connsiteY22" fmla="*/ 1033669 h 4704521"/>
              <a:gd name="connsiteX23" fmla="*/ 205128 w 4194032"/>
              <a:gd name="connsiteY23" fmla="*/ 1126434 h 4704521"/>
              <a:gd name="connsiteX24" fmla="*/ 191876 w 4194032"/>
              <a:gd name="connsiteY24" fmla="*/ 1179443 h 4704521"/>
              <a:gd name="connsiteX25" fmla="*/ 178623 w 4194032"/>
              <a:gd name="connsiteY25" fmla="*/ 1219200 h 4704521"/>
              <a:gd name="connsiteX26" fmla="*/ 165371 w 4194032"/>
              <a:gd name="connsiteY26" fmla="*/ 1272208 h 4704521"/>
              <a:gd name="connsiteX27" fmla="*/ 152119 w 4194032"/>
              <a:gd name="connsiteY27" fmla="*/ 1338469 h 4704521"/>
              <a:gd name="connsiteX28" fmla="*/ 125615 w 4194032"/>
              <a:gd name="connsiteY28" fmla="*/ 1404730 h 4704521"/>
              <a:gd name="connsiteX29" fmla="*/ 112362 w 4194032"/>
              <a:gd name="connsiteY29" fmla="*/ 1590260 h 4704521"/>
              <a:gd name="connsiteX30" fmla="*/ 99110 w 4194032"/>
              <a:gd name="connsiteY30" fmla="*/ 1669773 h 4704521"/>
              <a:gd name="connsiteX31" fmla="*/ 85858 w 4194032"/>
              <a:gd name="connsiteY31" fmla="*/ 1789043 h 4704521"/>
              <a:gd name="connsiteX32" fmla="*/ 59354 w 4194032"/>
              <a:gd name="connsiteY32" fmla="*/ 2014330 h 4704521"/>
              <a:gd name="connsiteX33" fmla="*/ 46102 w 4194032"/>
              <a:gd name="connsiteY33" fmla="*/ 2319130 h 4704521"/>
              <a:gd name="connsiteX34" fmla="*/ 32849 w 4194032"/>
              <a:gd name="connsiteY34" fmla="*/ 2557669 h 4704521"/>
              <a:gd name="connsiteX35" fmla="*/ 19597 w 4194032"/>
              <a:gd name="connsiteY35" fmla="*/ 2981739 h 4704521"/>
              <a:gd name="connsiteX36" fmla="*/ 46102 w 4194032"/>
              <a:gd name="connsiteY36" fmla="*/ 3922643 h 4704521"/>
              <a:gd name="connsiteX37" fmla="*/ 85858 w 4194032"/>
              <a:gd name="connsiteY37" fmla="*/ 4055165 h 4704521"/>
              <a:gd name="connsiteX38" fmla="*/ 99110 w 4194032"/>
              <a:gd name="connsiteY38" fmla="*/ 4108173 h 4704521"/>
              <a:gd name="connsiteX39" fmla="*/ 112362 w 4194032"/>
              <a:gd name="connsiteY39" fmla="*/ 4174434 h 4704521"/>
              <a:gd name="connsiteX40" fmla="*/ 152119 w 4194032"/>
              <a:gd name="connsiteY40" fmla="*/ 4240695 h 4704521"/>
              <a:gd name="connsiteX41" fmla="*/ 191876 w 4194032"/>
              <a:gd name="connsiteY41" fmla="*/ 4346713 h 4704521"/>
              <a:gd name="connsiteX42" fmla="*/ 205128 w 4194032"/>
              <a:gd name="connsiteY42" fmla="*/ 4386469 h 4704521"/>
              <a:gd name="connsiteX43" fmla="*/ 244884 w 4194032"/>
              <a:gd name="connsiteY43" fmla="*/ 4412973 h 4704521"/>
              <a:gd name="connsiteX44" fmla="*/ 271389 w 4194032"/>
              <a:gd name="connsiteY44" fmla="*/ 4439478 h 4704521"/>
              <a:gd name="connsiteX45" fmla="*/ 350902 w 4194032"/>
              <a:gd name="connsiteY45" fmla="*/ 4492487 h 4704521"/>
              <a:gd name="connsiteX46" fmla="*/ 430415 w 4194032"/>
              <a:gd name="connsiteY46" fmla="*/ 4572000 h 4704521"/>
              <a:gd name="connsiteX47" fmla="*/ 456919 w 4194032"/>
              <a:gd name="connsiteY47" fmla="*/ 4611756 h 4704521"/>
              <a:gd name="connsiteX48" fmla="*/ 496676 w 4194032"/>
              <a:gd name="connsiteY48" fmla="*/ 4625008 h 4704521"/>
              <a:gd name="connsiteX49" fmla="*/ 589441 w 4194032"/>
              <a:gd name="connsiteY49" fmla="*/ 4638260 h 4704521"/>
              <a:gd name="connsiteX50" fmla="*/ 682206 w 4194032"/>
              <a:gd name="connsiteY50" fmla="*/ 4664765 h 4704521"/>
              <a:gd name="connsiteX51" fmla="*/ 814728 w 4194032"/>
              <a:gd name="connsiteY51" fmla="*/ 4691269 h 4704521"/>
              <a:gd name="connsiteX52" fmla="*/ 1066519 w 4194032"/>
              <a:gd name="connsiteY52" fmla="*/ 4704521 h 4704521"/>
              <a:gd name="connsiteX53" fmla="*/ 1543597 w 4194032"/>
              <a:gd name="connsiteY53" fmla="*/ 4678017 h 4704521"/>
              <a:gd name="connsiteX54" fmla="*/ 1596606 w 4194032"/>
              <a:gd name="connsiteY54" fmla="*/ 4664765 h 4704521"/>
              <a:gd name="connsiteX55" fmla="*/ 1768884 w 4194032"/>
              <a:gd name="connsiteY55" fmla="*/ 4558747 h 4704521"/>
              <a:gd name="connsiteX56" fmla="*/ 1808641 w 4194032"/>
              <a:gd name="connsiteY56" fmla="*/ 4518991 h 4704521"/>
              <a:gd name="connsiteX57" fmla="*/ 1861649 w 4194032"/>
              <a:gd name="connsiteY57" fmla="*/ 4492487 h 4704521"/>
              <a:gd name="connsiteX58" fmla="*/ 2007423 w 4194032"/>
              <a:gd name="connsiteY58" fmla="*/ 4373217 h 4704521"/>
              <a:gd name="connsiteX59" fmla="*/ 2060432 w 4194032"/>
              <a:gd name="connsiteY59" fmla="*/ 4320208 h 4704521"/>
              <a:gd name="connsiteX60" fmla="*/ 2086936 w 4194032"/>
              <a:gd name="connsiteY60" fmla="*/ 4280452 h 4704521"/>
              <a:gd name="connsiteX61" fmla="*/ 2126693 w 4194032"/>
              <a:gd name="connsiteY61" fmla="*/ 4267200 h 4704521"/>
              <a:gd name="connsiteX62" fmla="*/ 2166449 w 4194032"/>
              <a:gd name="connsiteY62" fmla="*/ 4240695 h 4704521"/>
              <a:gd name="connsiteX63" fmla="*/ 2219458 w 4194032"/>
              <a:gd name="connsiteY63" fmla="*/ 4214191 h 4704521"/>
              <a:gd name="connsiteX64" fmla="*/ 2245962 w 4194032"/>
              <a:gd name="connsiteY64" fmla="*/ 4174434 h 4704521"/>
              <a:gd name="connsiteX65" fmla="*/ 2298971 w 4194032"/>
              <a:gd name="connsiteY65" fmla="*/ 4108173 h 4704521"/>
              <a:gd name="connsiteX66" fmla="*/ 2444745 w 4194032"/>
              <a:gd name="connsiteY66" fmla="*/ 4055165 h 4704521"/>
              <a:gd name="connsiteX67" fmla="*/ 2484502 w 4194032"/>
              <a:gd name="connsiteY67" fmla="*/ 4028660 h 4704521"/>
              <a:gd name="connsiteX68" fmla="*/ 2590519 w 4194032"/>
              <a:gd name="connsiteY68" fmla="*/ 3988904 h 4704521"/>
              <a:gd name="connsiteX69" fmla="*/ 2696536 w 4194032"/>
              <a:gd name="connsiteY69" fmla="*/ 3949147 h 4704521"/>
              <a:gd name="connsiteX70" fmla="*/ 2762797 w 4194032"/>
              <a:gd name="connsiteY70" fmla="*/ 3935895 h 4704521"/>
              <a:gd name="connsiteX71" fmla="*/ 2842310 w 4194032"/>
              <a:gd name="connsiteY71" fmla="*/ 3909391 h 4704521"/>
              <a:gd name="connsiteX72" fmla="*/ 2908571 w 4194032"/>
              <a:gd name="connsiteY72" fmla="*/ 3856382 h 4704521"/>
              <a:gd name="connsiteX73" fmla="*/ 2948328 w 4194032"/>
              <a:gd name="connsiteY73" fmla="*/ 3816626 h 4704521"/>
              <a:gd name="connsiteX74" fmla="*/ 2988084 w 4194032"/>
              <a:gd name="connsiteY74" fmla="*/ 3790121 h 4704521"/>
              <a:gd name="connsiteX75" fmla="*/ 3120606 w 4194032"/>
              <a:gd name="connsiteY75" fmla="*/ 3684104 h 4704521"/>
              <a:gd name="connsiteX76" fmla="*/ 3186867 w 4194032"/>
              <a:gd name="connsiteY76" fmla="*/ 3631095 h 4704521"/>
              <a:gd name="connsiteX77" fmla="*/ 3306136 w 4194032"/>
              <a:gd name="connsiteY77" fmla="*/ 3564834 h 4704521"/>
              <a:gd name="connsiteX78" fmla="*/ 3359145 w 4194032"/>
              <a:gd name="connsiteY78" fmla="*/ 3525078 h 4704521"/>
              <a:gd name="connsiteX79" fmla="*/ 3451910 w 4194032"/>
              <a:gd name="connsiteY79" fmla="*/ 3458817 h 4704521"/>
              <a:gd name="connsiteX80" fmla="*/ 3518171 w 4194032"/>
              <a:gd name="connsiteY80" fmla="*/ 3366052 h 4704521"/>
              <a:gd name="connsiteX81" fmla="*/ 3571180 w 4194032"/>
              <a:gd name="connsiteY81" fmla="*/ 3326295 h 4704521"/>
              <a:gd name="connsiteX82" fmla="*/ 3730206 w 4194032"/>
              <a:gd name="connsiteY82" fmla="*/ 3154017 h 4704521"/>
              <a:gd name="connsiteX83" fmla="*/ 3822971 w 4194032"/>
              <a:gd name="connsiteY83" fmla="*/ 3074504 h 4704521"/>
              <a:gd name="connsiteX84" fmla="*/ 3902484 w 4194032"/>
              <a:gd name="connsiteY84" fmla="*/ 2981739 h 4704521"/>
              <a:gd name="connsiteX85" fmla="*/ 3928989 w 4194032"/>
              <a:gd name="connsiteY85" fmla="*/ 2862469 h 4704521"/>
              <a:gd name="connsiteX86" fmla="*/ 3942241 w 4194032"/>
              <a:gd name="connsiteY86" fmla="*/ 2809460 h 4704521"/>
              <a:gd name="connsiteX87" fmla="*/ 3955493 w 4194032"/>
              <a:gd name="connsiteY87" fmla="*/ 2729947 h 4704521"/>
              <a:gd name="connsiteX88" fmla="*/ 3968745 w 4194032"/>
              <a:gd name="connsiteY88" fmla="*/ 2637182 h 4704521"/>
              <a:gd name="connsiteX89" fmla="*/ 3995249 w 4194032"/>
              <a:gd name="connsiteY89" fmla="*/ 2531165 h 4704521"/>
              <a:gd name="connsiteX90" fmla="*/ 4008502 w 4194032"/>
              <a:gd name="connsiteY90" fmla="*/ 2451652 h 4704521"/>
              <a:gd name="connsiteX91" fmla="*/ 4035006 w 4194032"/>
              <a:gd name="connsiteY91" fmla="*/ 2332382 h 4704521"/>
              <a:gd name="connsiteX92" fmla="*/ 4048258 w 4194032"/>
              <a:gd name="connsiteY92" fmla="*/ 2292626 h 4704521"/>
              <a:gd name="connsiteX93" fmla="*/ 4061510 w 4194032"/>
              <a:gd name="connsiteY93" fmla="*/ 2186608 h 4704521"/>
              <a:gd name="connsiteX94" fmla="*/ 4088015 w 4194032"/>
              <a:gd name="connsiteY94" fmla="*/ 2120347 h 4704521"/>
              <a:gd name="connsiteX95" fmla="*/ 4114519 w 4194032"/>
              <a:gd name="connsiteY95" fmla="*/ 2027582 h 4704521"/>
              <a:gd name="connsiteX96" fmla="*/ 4141023 w 4194032"/>
              <a:gd name="connsiteY96" fmla="*/ 1948069 h 4704521"/>
              <a:gd name="connsiteX97" fmla="*/ 4154276 w 4194032"/>
              <a:gd name="connsiteY97" fmla="*/ 1868556 h 4704521"/>
              <a:gd name="connsiteX98" fmla="*/ 4167528 w 4194032"/>
              <a:gd name="connsiteY98" fmla="*/ 1815547 h 4704521"/>
              <a:gd name="connsiteX99" fmla="*/ 4194032 w 4194032"/>
              <a:gd name="connsiteY99" fmla="*/ 1683026 h 4704521"/>
              <a:gd name="connsiteX100" fmla="*/ 4180780 w 4194032"/>
              <a:gd name="connsiteY100" fmla="*/ 1325217 h 4704521"/>
              <a:gd name="connsiteX101" fmla="*/ 4167528 w 4194032"/>
              <a:gd name="connsiteY101" fmla="*/ 1258956 h 4704521"/>
              <a:gd name="connsiteX102" fmla="*/ 4141023 w 4194032"/>
              <a:gd name="connsiteY102" fmla="*/ 954156 h 4704521"/>
              <a:gd name="connsiteX103" fmla="*/ 4114519 w 4194032"/>
              <a:gd name="connsiteY103" fmla="*/ 901147 h 4704521"/>
              <a:gd name="connsiteX104" fmla="*/ 4074762 w 4194032"/>
              <a:gd name="connsiteY104" fmla="*/ 808382 h 4704521"/>
              <a:gd name="connsiteX105" fmla="*/ 4008502 w 4194032"/>
              <a:gd name="connsiteY105" fmla="*/ 689113 h 4704521"/>
              <a:gd name="connsiteX106" fmla="*/ 3875980 w 4194032"/>
              <a:gd name="connsiteY106" fmla="*/ 636104 h 4704521"/>
              <a:gd name="connsiteX107" fmla="*/ 3796467 w 4194032"/>
              <a:gd name="connsiteY107" fmla="*/ 596347 h 4704521"/>
              <a:gd name="connsiteX108" fmla="*/ 3663945 w 4194032"/>
              <a:gd name="connsiteY108" fmla="*/ 556591 h 4704521"/>
              <a:gd name="connsiteX109" fmla="*/ 3584432 w 4194032"/>
              <a:gd name="connsiteY109" fmla="*/ 543339 h 4704521"/>
              <a:gd name="connsiteX110" fmla="*/ 3412154 w 4194032"/>
              <a:gd name="connsiteY110" fmla="*/ 450573 h 4704521"/>
              <a:gd name="connsiteX111" fmla="*/ 3332641 w 4194032"/>
              <a:gd name="connsiteY111" fmla="*/ 424069 h 4704521"/>
              <a:gd name="connsiteX112" fmla="*/ 3239876 w 4194032"/>
              <a:gd name="connsiteY112" fmla="*/ 384313 h 4704521"/>
              <a:gd name="connsiteX113" fmla="*/ 2971519 w 4194032"/>
              <a:gd name="connsiteY113" fmla="*/ 337930 h 4704521"/>
              <a:gd name="connsiteX114" fmla="*/ 2731166 w 4194032"/>
              <a:gd name="connsiteY11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1053267 w 4194032"/>
              <a:gd name="connsiteY10" fmla="*/ 132521 h 4704521"/>
              <a:gd name="connsiteX11" fmla="*/ 960502 w 4194032"/>
              <a:gd name="connsiteY11" fmla="*/ 106017 h 4704521"/>
              <a:gd name="connsiteX12" fmla="*/ 854484 w 4194032"/>
              <a:gd name="connsiteY12" fmla="*/ 66260 h 4704521"/>
              <a:gd name="connsiteX13" fmla="*/ 814728 w 4194032"/>
              <a:gd name="connsiteY13" fmla="*/ 26504 h 4704521"/>
              <a:gd name="connsiteX14" fmla="*/ 735215 w 4194032"/>
              <a:gd name="connsiteY14" fmla="*/ 0 h 4704521"/>
              <a:gd name="connsiteX15" fmla="*/ 509928 w 4194032"/>
              <a:gd name="connsiteY15" fmla="*/ 39756 h 4704521"/>
              <a:gd name="connsiteX16" fmla="*/ 443667 w 4194032"/>
              <a:gd name="connsiteY16" fmla="*/ 119269 h 4704521"/>
              <a:gd name="connsiteX17" fmla="*/ 364154 w 4194032"/>
              <a:gd name="connsiteY17" fmla="*/ 198782 h 4704521"/>
              <a:gd name="connsiteX18" fmla="*/ 284641 w 4194032"/>
              <a:gd name="connsiteY18" fmla="*/ 304800 h 4704521"/>
              <a:gd name="connsiteX19" fmla="*/ 258136 w 4194032"/>
              <a:gd name="connsiteY19" fmla="*/ 530087 h 4704521"/>
              <a:gd name="connsiteX20" fmla="*/ 244884 w 4194032"/>
              <a:gd name="connsiteY20" fmla="*/ 874643 h 4704521"/>
              <a:gd name="connsiteX21" fmla="*/ 231632 w 4194032"/>
              <a:gd name="connsiteY21" fmla="*/ 1033669 h 4704521"/>
              <a:gd name="connsiteX22" fmla="*/ 205128 w 4194032"/>
              <a:gd name="connsiteY22" fmla="*/ 1126434 h 4704521"/>
              <a:gd name="connsiteX23" fmla="*/ 191876 w 4194032"/>
              <a:gd name="connsiteY23" fmla="*/ 1179443 h 4704521"/>
              <a:gd name="connsiteX24" fmla="*/ 178623 w 4194032"/>
              <a:gd name="connsiteY24" fmla="*/ 1219200 h 4704521"/>
              <a:gd name="connsiteX25" fmla="*/ 165371 w 4194032"/>
              <a:gd name="connsiteY25" fmla="*/ 1272208 h 4704521"/>
              <a:gd name="connsiteX26" fmla="*/ 152119 w 4194032"/>
              <a:gd name="connsiteY26" fmla="*/ 1338469 h 4704521"/>
              <a:gd name="connsiteX27" fmla="*/ 125615 w 4194032"/>
              <a:gd name="connsiteY27" fmla="*/ 1404730 h 4704521"/>
              <a:gd name="connsiteX28" fmla="*/ 112362 w 4194032"/>
              <a:gd name="connsiteY28" fmla="*/ 1590260 h 4704521"/>
              <a:gd name="connsiteX29" fmla="*/ 99110 w 4194032"/>
              <a:gd name="connsiteY29" fmla="*/ 1669773 h 4704521"/>
              <a:gd name="connsiteX30" fmla="*/ 85858 w 4194032"/>
              <a:gd name="connsiteY30" fmla="*/ 1789043 h 4704521"/>
              <a:gd name="connsiteX31" fmla="*/ 59354 w 4194032"/>
              <a:gd name="connsiteY31" fmla="*/ 2014330 h 4704521"/>
              <a:gd name="connsiteX32" fmla="*/ 46102 w 4194032"/>
              <a:gd name="connsiteY32" fmla="*/ 2319130 h 4704521"/>
              <a:gd name="connsiteX33" fmla="*/ 32849 w 4194032"/>
              <a:gd name="connsiteY33" fmla="*/ 2557669 h 4704521"/>
              <a:gd name="connsiteX34" fmla="*/ 19597 w 4194032"/>
              <a:gd name="connsiteY34" fmla="*/ 2981739 h 4704521"/>
              <a:gd name="connsiteX35" fmla="*/ 46102 w 4194032"/>
              <a:gd name="connsiteY35" fmla="*/ 3922643 h 4704521"/>
              <a:gd name="connsiteX36" fmla="*/ 85858 w 4194032"/>
              <a:gd name="connsiteY36" fmla="*/ 4055165 h 4704521"/>
              <a:gd name="connsiteX37" fmla="*/ 99110 w 4194032"/>
              <a:gd name="connsiteY37" fmla="*/ 4108173 h 4704521"/>
              <a:gd name="connsiteX38" fmla="*/ 112362 w 4194032"/>
              <a:gd name="connsiteY38" fmla="*/ 4174434 h 4704521"/>
              <a:gd name="connsiteX39" fmla="*/ 152119 w 4194032"/>
              <a:gd name="connsiteY39" fmla="*/ 4240695 h 4704521"/>
              <a:gd name="connsiteX40" fmla="*/ 191876 w 4194032"/>
              <a:gd name="connsiteY40" fmla="*/ 4346713 h 4704521"/>
              <a:gd name="connsiteX41" fmla="*/ 205128 w 4194032"/>
              <a:gd name="connsiteY41" fmla="*/ 4386469 h 4704521"/>
              <a:gd name="connsiteX42" fmla="*/ 244884 w 4194032"/>
              <a:gd name="connsiteY42" fmla="*/ 4412973 h 4704521"/>
              <a:gd name="connsiteX43" fmla="*/ 271389 w 4194032"/>
              <a:gd name="connsiteY43" fmla="*/ 4439478 h 4704521"/>
              <a:gd name="connsiteX44" fmla="*/ 350902 w 4194032"/>
              <a:gd name="connsiteY44" fmla="*/ 4492487 h 4704521"/>
              <a:gd name="connsiteX45" fmla="*/ 430415 w 4194032"/>
              <a:gd name="connsiteY45" fmla="*/ 4572000 h 4704521"/>
              <a:gd name="connsiteX46" fmla="*/ 456919 w 4194032"/>
              <a:gd name="connsiteY46" fmla="*/ 4611756 h 4704521"/>
              <a:gd name="connsiteX47" fmla="*/ 496676 w 4194032"/>
              <a:gd name="connsiteY47" fmla="*/ 4625008 h 4704521"/>
              <a:gd name="connsiteX48" fmla="*/ 589441 w 4194032"/>
              <a:gd name="connsiteY48" fmla="*/ 4638260 h 4704521"/>
              <a:gd name="connsiteX49" fmla="*/ 682206 w 4194032"/>
              <a:gd name="connsiteY49" fmla="*/ 4664765 h 4704521"/>
              <a:gd name="connsiteX50" fmla="*/ 814728 w 4194032"/>
              <a:gd name="connsiteY50" fmla="*/ 4691269 h 4704521"/>
              <a:gd name="connsiteX51" fmla="*/ 1066519 w 4194032"/>
              <a:gd name="connsiteY51" fmla="*/ 4704521 h 4704521"/>
              <a:gd name="connsiteX52" fmla="*/ 1543597 w 4194032"/>
              <a:gd name="connsiteY52" fmla="*/ 4678017 h 4704521"/>
              <a:gd name="connsiteX53" fmla="*/ 1596606 w 4194032"/>
              <a:gd name="connsiteY53" fmla="*/ 4664765 h 4704521"/>
              <a:gd name="connsiteX54" fmla="*/ 1768884 w 4194032"/>
              <a:gd name="connsiteY54" fmla="*/ 4558747 h 4704521"/>
              <a:gd name="connsiteX55" fmla="*/ 1808641 w 4194032"/>
              <a:gd name="connsiteY55" fmla="*/ 4518991 h 4704521"/>
              <a:gd name="connsiteX56" fmla="*/ 1861649 w 4194032"/>
              <a:gd name="connsiteY56" fmla="*/ 4492487 h 4704521"/>
              <a:gd name="connsiteX57" fmla="*/ 2007423 w 4194032"/>
              <a:gd name="connsiteY57" fmla="*/ 4373217 h 4704521"/>
              <a:gd name="connsiteX58" fmla="*/ 2060432 w 4194032"/>
              <a:gd name="connsiteY58" fmla="*/ 4320208 h 4704521"/>
              <a:gd name="connsiteX59" fmla="*/ 2086936 w 4194032"/>
              <a:gd name="connsiteY59" fmla="*/ 4280452 h 4704521"/>
              <a:gd name="connsiteX60" fmla="*/ 2126693 w 4194032"/>
              <a:gd name="connsiteY60" fmla="*/ 4267200 h 4704521"/>
              <a:gd name="connsiteX61" fmla="*/ 2166449 w 4194032"/>
              <a:gd name="connsiteY61" fmla="*/ 4240695 h 4704521"/>
              <a:gd name="connsiteX62" fmla="*/ 2219458 w 4194032"/>
              <a:gd name="connsiteY62" fmla="*/ 4214191 h 4704521"/>
              <a:gd name="connsiteX63" fmla="*/ 2245962 w 4194032"/>
              <a:gd name="connsiteY63" fmla="*/ 4174434 h 4704521"/>
              <a:gd name="connsiteX64" fmla="*/ 2298971 w 4194032"/>
              <a:gd name="connsiteY64" fmla="*/ 4108173 h 4704521"/>
              <a:gd name="connsiteX65" fmla="*/ 2444745 w 4194032"/>
              <a:gd name="connsiteY65" fmla="*/ 4055165 h 4704521"/>
              <a:gd name="connsiteX66" fmla="*/ 2484502 w 4194032"/>
              <a:gd name="connsiteY66" fmla="*/ 4028660 h 4704521"/>
              <a:gd name="connsiteX67" fmla="*/ 2590519 w 4194032"/>
              <a:gd name="connsiteY67" fmla="*/ 3988904 h 4704521"/>
              <a:gd name="connsiteX68" fmla="*/ 2696536 w 4194032"/>
              <a:gd name="connsiteY68" fmla="*/ 3949147 h 4704521"/>
              <a:gd name="connsiteX69" fmla="*/ 2762797 w 4194032"/>
              <a:gd name="connsiteY69" fmla="*/ 3935895 h 4704521"/>
              <a:gd name="connsiteX70" fmla="*/ 2842310 w 4194032"/>
              <a:gd name="connsiteY70" fmla="*/ 3909391 h 4704521"/>
              <a:gd name="connsiteX71" fmla="*/ 2908571 w 4194032"/>
              <a:gd name="connsiteY71" fmla="*/ 3856382 h 4704521"/>
              <a:gd name="connsiteX72" fmla="*/ 2948328 w 4194032"/>
              <a:gd name="connsiteY72" fmla="*/ 3816626 h 4704521"/>
              <a:gd name="connsiteX73" fmla="*/ 2988084 w 4194032"/>
              <a:gd name="connsiteY73" fmla="*/ 3790121 h 4704521"/>
              <a:gd name="connsiteX74" fmla="*/ 3120606 w 4194032"/>
              <a:gd name="connsiteY74" fmla="*/ 3684104 h 4704521"/>
              <a:gd name="connsiteX75" fmla="*/ 3186867 w 4194032"/>
              <a:gd name="connsiteY75" fmla="*/ 3631095 h 4704521"/>
              <a:gd name="connsiteX76" fmla="*/ 3306136 w 4194032"/>
              <a:gd name="connsiteY76" fmla="*/ 3564834 h 4704521"/>
              <a:gd name="connsiteX77" fmla="*/ 3359145 w 4194032"/>
              <a:gd name="connsiteY77" fmla="*/ 3525078 h 4704521"/>
              <a:gd name="connsiteX78" fmla="*/ 3451910 w 4194032"/>
              <a:gd name="connsiteY78" fmla="*/ 3458817 h 4704521"/>
              <a:gd name="connsiteX79" fmla="*/ 3518171 w 4194032"/>
              <a:gd name="connsiteY79" fmla="*/ 3366052 h 4704521"/>
              <a:gd name="connsiteX80" fmla="*/ 3571180 w 4194032"/>
              <a:gd name="connsiteY80" fmla="*/ 3326295 h 4704521"/>
              <a:gd name="connsiteX81" fmla="*/ 3730206 w 4194032"/>
              <a:gd name="connsiteY81" fmla="*/ 3154017 h 4704521"/>
              <a:gd name="connsiteX82" fmla="*/ 3822971 w 4194032"/>
              <a:gd name="connsiteY82" fmla="*/ 3074504 h 4704521"/>
              <a:gd name="connsiteX83" fmla="*/ 3902484 w 4194032"/>
              <a:gd name="connsiteY83" fmla="*/ 2981739 h 4704521"/>
              <a:gd name="connsiteX84" fmla="*/ 3928989 w 4194032"/>
              <a:gd name="connsiteY84" fmla="*/ 2862469 h 4704521"/>
              <a:gd name="connsiteX85" fmla="*/ 3942241 w 4194032"/>
              <a:gd name="connsiteY85" fmla="*/ 2809460 h 4704521"/>
              <a:gd name="connsiteX86" fmla="*/ 3955493 w 4194032"/>
              <a:gd name="connsiteY86" fmla="*/ 2729947 h 4704521"/>
              <a:gd name="connsiteX87" fmla="*/ 3968745 w 4194032"/>
              <a:gd name="connsiteY87" fmla="*/ 2637182 h 4704521"/>
              <a:gd name="connsiteX88" fmla="*/ 3995249 w 4194032"/>
              <a:gd name="connsiteY88" fmla="*/ 2531165 h 4704521"/>
              <a:gd name="connsiteX89" fmla="*/ 4008502 w 4194032"/>
              <a:gd name="connsiteY89" fmla="*/ 2451652 h 4704521"/>
              <a:gd name="connsiteX90" fmla="*/ 4035006 w 4194032"/>
              <a:gd name="connsiteY90" fmla="*/ 2332382 h 4704521"/>
              <a:gd name="connsiteX91" fmla="*/ 4048258 w 4194032"/>
              <a:gd name="connsiteY91" fmla="*/ 2292626 h 4704521"/>
              <a:gd name="connsiteX92" fmla="*/ 4061510 w 4194032"/>
              <a:gd name="connsiteY92" fmla="*/ 2186608 h 4704521"/>
              <a:gd name="connsiteX93" fmla="*/ 4088015 w 4194032"/>
              <a:gd name="connsiteY93" fmla="*/ 2120347 h 4704521"/>
              <a:gd name="connsiteX94" fmla="*/ 4114519 w 4194032"/>
              <a:gd name="connsiteY94" fmla="*/ 2027582 h 4704521"/>
              <a:gd name="connsiteX95" fmla="*/ 4141023 w 4194032"/>
              <a:gd name="connsiteY95" fmla="*/ 1948069 h 4704521"/>
              <a:gd name="connsiteX96" fmla="*/ 4154276 w 4194032"/>
              <a:gd name="connsiteY96" fmla="*/ 1868556 h 4704521"/>
              <a:gd name="connsiteX97" fmla="*/ 4167528 w 4194032"/>
              <a:gd name="connsiteY97" fmla="*/ 1815547 h 4704521"/>
              <a:gd name="connsiteX98" fmla="*/ 4194032 w 4194032"/>
              <a:gd name="connsiteY98" fmla="*/ 1683026 h 4704521"/>
              <a:gd name="connsiteX99" fmla="*/ 4180780 w 4194032"/>
              <a:gd name="connsiteY99" fmla="*/ 1325217 h 4704521"/>
              <a:gd name="connsiteX100" fmla="*/ 4167528 w 4194032"/>
              <a:gd name="connsiteY100" fmla="*/ 1258956 h 4704521"/>
              <a:gd name="connsiteX101" fmla="*/ 4141023 w 4194032"/>
              <a:gd name="connsiteY101" fmla="*/ 954156 h 4704521"/>
              <a:gd name="connsiteX102" fmla="*/ 4114519 w 4194032"/>
              <a:gd name="connsiteY102" fmla="*/ 901147 h 4704521"/>
              <a:gd name="connsiteX103" fmla="*/ 4074762 w 4194032"/>
              <a:gd name="connsiteY103" fmla="*/ 808382 h 4704521"/>
              <a:gd name="connsiteX104" fmla="*/ 4008502 w 4194032"/>
              <a:gd name="connsiteY104" fmla="*/ 689113 h 4704521"/>
              <a:gd name="connsiteX105" fmla="*/ 3875980 w 4194032"/>
              <a:gd name="connsiteY105" fmla="*/ 636104 h 4704521"/>
              <a:gd name="connsiteX106" fmla="*/ 3796467 w 4194032"/>
              <a:gd name="connsiteY106" fmla="*/ 596347 h 4704521"/>
              <a:gd name="connsiteX107" fmla="*/ 3663945 w 4194032"/>
              <a:gd name="connsiteY107" fmla="*/ 556591 h 4704521"/>
              <a:gd name="connsiteX108" fmla="*/ 3584432 w 4194032"/>
              <a:gd name="connsiteY108" fmla="*/ 543339 h 4704521"/>
              <a:gd name="connsiteX109" fmla="*/ 3412154 w 4194032"/>
              <a:gd name="connsiteY109" fmla="*/ 450573 h 4704521"/>
              <a:gd name="connsiteX110" fmla="*/ 3332641 w 4194032"/>
              <a:gd name="connsiteY110" fmla="*/ 424069 h 4704521"/>
              <a:gd name="connsiteX111" fmla="*/ 3239876 w 4194032"/>
              <a:gd name="connsiteY111" fmla="*/ 384313 h 4704521"/>
              <a:gd name="connsiteX112" fmla="*/ 2971519 w 4194032"/>
              <a:gd name="connsiteY112" fmla="*/ 337930 h 4704521"/>
              <a:gd name="connsiteX113" fmla="*/ 2731166 w 4194032"/>
              <a:gd name="connsiteY11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1053267 w 4194032"/>
              <a:gd name="connsiteY10" fmla="*/ 132521 h 4704521"/>
              <a:gd name="connsiteX11" fmla="*/ 960502 w 4194032"/>
              <a:gd name="connsiteY11" fmla="*/ 106017 h 4704521"/>
              <a:gd name="connsiteX12" fmla="*/ 854484 w 4194032"/>
              <a:gd name="connsiteY12" fmla="*/ 66260 h 4704521"/>
              <a:gd name="connsiteX13" fmla="*/ 735215 w 4194032"/>
              <a:gd name="connsiteY13" fmla="*/ 0 h 4704521"/>
              <a:gd name="connsiteX14" fmla="*/ 509928 w 4194032"/>
              <a:gd name="connsiteY14" fmla="*/ 39756 h 4704521"/>
              <a:gd name="connsiteX15" fmla="*/ 443667 w 4194032"/>
              <a:gd name="connsiteY15" fmla="*/ 119269 h 4704521"/>
              <a:gd name="connsiteX16" fmla="*/ 364154 w 4194032"/>
              <a:gd name="connsiteY16" fmla="*/ 198782 h 4704521"/>
              <a:gd name="connsiteX17" fmla="*/ 284641 w 4194032"/>
              <a:gd name="connsiteY17" fmla="*/ 304800 h 4704521"/>
              <a:gd name="connsiteX18" fmla="*/ 258136 w 4194032"/>
              <a:gd name="connsiteY18" fmla="*/ 530087 h 4704521"/>
              <a:gd name="connsiteX19" fmla="*/ 244884 w 4194032"/>
              <a:gd name="connsiteY19" fmla="*/ 874643 h 4704521"/>
              <a:gd name="connsiteX20" fmla="*/ 231632 w 4194032"/>
              <a:gd name="connsiteY20" fmla="*/ 1033669 h 4704521"/>
              <a:gd name="connsiteX21" fmla="*/ 205128 w 4194032"/>
              <a:gd name="connsiteY21" fmla="*/ 1126434 h 4704521"/>
              <a:gd name="connsiteX22" fmla="*/ 191876 w 4194032"/>
              <a:gd name="connsiteY22" fmla="*/ 1179443 h 4704521"/>
              <a:gd name="connsiteX23" fmla="*/ 178623 w 4194032"/>
              <a:gd name="connsiteY23" fmla="*/ 1219200 h 4704521"/>
              <a:gd name="connsiteX24" fmla="*/ 165371 w 4194032"/>
              <a:gd name="connsiteY24" fmla="*/ 1272208 h 4704521"/>
              <a:gd name="connsiteX25" fmla="*/ 152119 w 4194032"/>
              <a:gd name="connsiteY25" fmla="*/ 1338469 h 4704521"/>
              <a:gd name="connsiteX26" fmla="*/ 125615 w 4194032"/>
              <a:gd name="connsiteY26" fmla="*/ 1404730 h 4704521"/>
              <a:gd name="connsiteX27" fmla="*/ 112362 w 4194032"/>
              <a:gd name="connsiteY27" fmla="*/ 1590260 h 4704521"/>
              <a:gd name="connsiteX28" fmla="*/ 99110 w 4194032"/>
              <a:gd name="connsiteY28" fmla="*/ 1669773 h 4704521"/>
              <a:gd name="connsiteX29" fmla="*/ 85858 w 4194032"/>
              <a:gd name="connsiteY29" fmla="*/ 1789043 h 4704521"/>
              <a:gd name="connsiteX30" fmla="*/ 59354 w 4194032"/>
              <a:gd name="connsiteY30" fmla="*/ 2014330 h 4704521"/>
              <a:gd name="connsiteX31" fmla="*/ 46102 w 4194032"/>
              <a:gd name="connsiteY31" fmla="*/ 2319130 h 4704521"/>
              <a:gd name="connsiteX32" fmla="*/ 32849 w 4194032"/>
              <a:gd name="connsiteY32" fmla="*/ 2557669 h 4704521"/>
              <a:gd name="connsiteX33" fmla="*/ 19597 w 4194032"/>
              <a:gd name="connsiteY33" fmla="*/ 2981739 h 4704521"/>
              <a:gd name="connsiteX34" fmla="*/ 46102 w 4194032"/>
              <a:gd name="connsiteY34" fmla="*/ 3922643 h 4704521"/>
              <a:gd name="connsiteX35" fmla="*/ 85858 w 4194032"/>
              <a:gd name="connsiteY35" fmla="*/ 4055165 h 4704521"/>
              <a:gd name="connsiteX36" fmla="*/ 99110 w 4194032"/>
              <a:gd name="connsiteY36" fmla="*/ 4108173 h 4704521"/>
              <a:gd name="connsiteX37" fmla="*/ 112362 w 4194032"/>
              <a:gd name="connsiteY37" fmla="*/ 4174434 h 4704521"/>
              <a:gd name="connsiteX38" fmla="*/ 152119 w 4194032"/>
              <a:gd name="connsiteY38" fmla="*/ 4240695 h 4704521"/>
              <a:gd name="connsiteX39" fmla="*/ 191876 w 4194032"/>
              <a:gd name="connsiteY39" fmla="*/ 4346713 h 4704521"/>
              <a:gd name="connsiteX40" fmla="*/ 205128 w 4194032"/>
              <a:gd name="connsiteY40" fmla="*/ 4386469 h 4704521"/>
              <a:gd name="connsiteX41" fmla="*/ 244884 w 4194032"/>
              <a:gd name="connsiteY41" fmla="*/ 4412973 h 4704521"/>
              <a:gd name="connsiteX42" fmla="*/ 271389 w 4194032"/>
              <a:gd name="connsiteY42" fmla="*/ 4439478 h 4704521"/>
              <a:gd name="connsiteX43" fmla="*/ 350902 w 4194032"/>
              <a:gd name="connsiteY43" fmla="*/ 4492487 h 4704521"/>
              <a:gd name="connsiteX44" fmla="*/ 430415 w 4194032"/>
              <a:gd name="connsiteY44" fmla="*/ 4572000 h 4704521"/>
              <a:gd name="connsiteX45" fmla="*/ 456919 w 4194032"/>
              <a:gd name="connsiteY45" fmla="*/ 4611756 h 4704521"/>
              <a:gd name="connsiteX46" fmla="*/ 496676 w 4194032"/>
              <a:gd name="connsiteY46" fmla="*/ 4625008 h 4704521"/>
              <a:gd name="connsiteX47" fmla="*/ 589441 w 4194032"/>
              <a:gd name="connsiteY47" fmla="*/ 4638260 h 4704521"/>
              <a:gd name="connsiteX48" fmla="*/ 682206 w 4194032"/>
              <a:gd name="connsiteY48" fmla="*/ 4664765 h 4704521"/>
              <a:gd name="connsiteX49" fmla="*/ 814728 w 4194032"/>
              <a:gd name="connsiteY49" fmla="*/ 4691269 h 4704521"/>
              <a:gd name="connsiteX50" fmla="*/ 1066519 w 4194032"/>
              <a:gd name="connsiteY50" fmla="*/ 4704521 h 4704521"/>
              <a:gd name="connsiteX51" fmla="*/ 1543597 w 4194032"/>
              <a:gd name="connsiteY51" fmla="*/ 4678017 h 4704521"/>
              <a:gd name="connsiteX52" fmla="*/ 1596606 w 4194032"/>
              <a:gd name="connsiteY52" fmla="*/ 4664765 h 4704521"/>
              <a:gd name="connsiteX53" fmla="*/ 1768884 w 4194032"/>
              <a:gd name="connsiteY53" fmla="*/ 4558747 h 4704521"/>
              <a:gd name="connsiteX54" fmla="*/ 1808641 w 4194032"/>
              <a:gd name="connsiteY54" fmla="*/ 4518991 h 4704521"/>
              <a:gd name="connsiteX55" fmla="*/ 1861649 w 4194032"/>
              <a:gd name="connsiteY55" fmla="*/ 4492487 h 4704521"/>
              <a:gd name="connsiteX56" fmla="*/ 2007423 w 4194032"/>
              <a:gd name="connsiteY56" fmla="*/ 4373217 h 4704521"/>
              <a:gd name="connsiteX57" fmla="*/ 2060432 w 4194032"/>
              <a:gd name="connsiteY57" fmla="*/ 4320208 h 4704521"/>
              <a:gd name="connsiteX58" fmla="*/ 2086936 w 4194032"/>
              <a:gd name="connsiteY58" fmla="*/ 4280452 h 4704521"/>
              <a:gd name="connsiteX59" fmla="*/ 2126693 w 4194032"/>
              <a:gd name="connsiteY59" fmla="*/ 4267200 h 4704521"/>
              <a:gd name="connsiteX60" fmla="*/ 2166449 w 4194032"/>
              <a:gd name="connsiteY60" fmla="*/ 4240695 h 4704521"/>
              <a:gd name="connsiteX61" fmla="*/ 2219458 w 4194032"/>
              <a:gd name="connsiteY61" fmla="*/ 4214191 h 4704521"/>
              <a:gd name="connsiteX62" fmla="*/ 2245962 w 4194032"/>
              <a:gd name="connsiteY62" fmla="*/ 4174434 h 4704521"/>
              <a:gd name="connsiteX63" fmla="*/ 2298971 w 4194032"/>
              <a:gd name="connsiteY63" fmla="*/ 4108173 h 4704521"/>
              <a:gd name="connsiteX64" fmla="*/ 2444745 w 4194032"/>
              <a:gd name="connsiteY64" fmla="*/ 4055165 h 4704521"/>
              <a:gd name="connsiteX65" fmla="*/ 2484502 w 4194032"/>
              <a:gd name="connsiteY65" fmla="*/ 4028660 h 4704521"/>
              <a:gd name="connsiteX66" fmla="*/ 2590519 w 4194032"/>
              <a:gd name="connsiteY66" fmla="*/ 3988904 h 4704521"/>
              <a:gd name="connsiteX67" fmla="*/ 2696536 w 4194032"/>
              <a:gd name="connsiteY67" fmla="*/ 3949147 h 4704521"/>
              <a:gd name="connsiteX68" fmla="*/ 2762797 w 4194032"/>
              <a:gd name="connsiteY68" fmla="*/ 3935895 h 4704521"/>
              <a:gd name="connsiteX69" fmla="*/ 2842310 w 4194032"/>
              <a:gd name="connsiteY69" fmla="*/ 3909391 h 4704521"/>
              <a:gd name="connsiteX70" fmla="*/ 2908571 w 4194032"/>
              <a:gd name="connsiteY70" fmla="*/ 3856382 h 4704521"/>
              <a:gd name="connsiteX71" fmla="*/ 2948328 w 4194032"/>
              <a:gd name="connsiteY71" fmla="*/ 3816626 h 4704521"/>
              <a:gd name="connsiteX72" fmla="*/ 2988084 w 4194032"/>
              <a:gd name="connsiteY72" fmla="*/ 3790121 h 4704521"/>
              <a:gd name="connsiteX73" fmla="*/ 3120606 w 4194032"/>
              <a:gd name="connsiteY73" fmla="*/ 3684104 h 4704521"/>
              <a:gd name="connsiteX74" fmla="*/ 3186867 w 4194032"/>
              <a:gd name="connsiteY74" fmla="*/ 3631095 h 4704521"/>
              <a:gd name="connsiteX75" fmla="*/ 3306136 w 4194032"/>
              <a:gd name="connsiteY75" fmla="*/ 3564834 h 4704521"/>
              <a:gd name="connsiteX76" fmla="*/ 3359145 w 4194032"/>
              <a:gd name="connsiteY76" fmla="*/ 3525078 h 4704521"/>
              <a:gd name="connsiteX77" fmla="*/ 3451910 w 4194032"/>
              <a:gd name="connsiteY77" fmla="*/ 3458817 h 4704521"/>
              <a:gd name="connsiteX78" fmla="*/ 3518171 w 4194032"/>
              <a:gd name="connsiteY78" fmla="*/ 3366052 h 4704521"/>
              <a:gd name="connsiteX79" fmla="*/ 3571180 w 4194032"/>
              <a:gd name="connsiteY79" fmla="*/ 3326295 h 4704521"/>
              <a:gd name="connsiteX80" fmla="*/ 3730206 w 4194032"/>
              <a:gd name="connsiteY80" fmla="*/ 3154017 h 4704521"/>
              <a:gd name="connsiteX81" fmla="*/ 3822971 w 4194032"/>
              <a:gd name="connsiteY81" fmla="*/ 3074504 h 4704521"/>
              <a:gd name="connsiteX82" fmla="*/ 3902484 w 4194032"/>
              <a:gd name="connsiteY82" fmla="*/ 2981739 h 4704521"/>
              <a:gd name="connsiteX83" fmla="*/ 3928989 w 4194032"/>
              <a:gd name="connsiteY83" fmla="*/ 2862469 h 4704521"/>
              <a:gd name="connsiteX84" fmla="*/ 3942241 w 4194032"/>
              <a:gd name="connsiteY84" fmla="*/ 2809460 h 4704521"/>
              <a:gd name="connsiteX85" fmla="*/ 3955493 w 4194032"/>
              <a:gd name="connsiteY85" fmla="*/ 2729947 h 4704521"/>
              <a:gd name="connsiteX86" fmla="*/ 3968745 w 4194032"/>
              <a:gd name="connsiteY86" fmla="*/ 2637182 h 4704521"/>
              <a:gd name="connsiteX87" fmla="*/ 3995249 w 4194032"/>
              <a:gd name="connsiteY87" fmla="*/ 2531165 h 4704521"/>
              <a:gd name="connsiteX88" fmla="*/ 4008502 w 4194032"/>
              <a:gd name="connsiteY88" fmla="*/ 2451652 h 4704521"/>
              <a:gd name="connsiteX89" fmla="*/ 4035006 w 4194032"/>
              <a:gd name="connsiteY89" fmla="*/ 2332382 h 4704521"/>
              <a:gd name="connsiteX90" fmla="*/ 4048258 w 4194032"/>
              <a:gd name="connsiteY90" fmla="*/ 2292626 h 4704521"/>
              <a:gd name="connsiteX91" fmla="*/ 4061510 w 4194032"/>
              <a:gd name="connsiteY91" fmla="*/ 2186608 h 4704521"/>
              <a:gd name="connsiteX92" fmla="*/ 4088015 w 4194032"/>
              <a:gd name="connsiteY92" fmla="*/ 2120347 h 4704521"/>
              <a:gd name="connsiteX93" fmla="*/ 4114519 w 4194032"/>
              <a:gd name="connsiteY93" fmla="*/ 2027582 h 4704521"/>
              <a:gd name="connsiteX94" fmla="*/ 4141023 w 4194032"/>
              <a:gd name="connsiteY94" fmla="*/ 1948069 h 4704521"/>
              <a:gd name="connsiteX95" fmla="*/ 4154276 w 4194032"/>
              <a:gd name="connsiteY95" fmla="*/ 1868556 h 4704521"/>
              <a:gd name="connsiteX96" fmla="*/ 4167528 w 4194032"/>
              <a:gd name="connsiteY96" fmla="*/ 1815547 h 4704521"/>
              <a:gd name="connsiteX97" fmla="*/ 4194032 w 4194032"/>
              <a:gd name="connsiteY97" fmla="*/ 1683026 h 4704521"/>
              <a:gd name="connsiteX98" fmla="*/ 4180780 w 4194032"/>
              <a:gd name="connsiteY98" fmla="*/ 1325217 h 4704521"/>
              <a:gd name="connsiteX99" fmla="*/ 4167528 w 4194032"/>
              <a:gd name="connsiteY99" fmla="*/ 1258956 h 4704521"/>
              <a:gd name="connsiteX100" fmla="*/ 4141023 w 4194032"/>
              <a:gd name="connsiteY100" fmla="*/ 954156 h 4704521"/>
              <a:gd name="connsiteX101" fmla="*/ 4114519 w 4194032"/>
              <a:gd name="connsiteY101" fmla="*/ 901147 h 4704521"/>
              <a:gd name="connsiteX102" fmla="*/ 4074762 w 4194032"/>
              <a:gd name="connsiteY102" fmla="*/ 808382 h 4704521"/>
              <a:gd name="connsiteX103" fmla="*/ 4008502 w 4194032"/>
              <a:gd name="connsiteY103" fmla="*/ 689113 h 4704521"/>
              <a:gd name="connsiteX104" fmla="*/ 3875980 w 4194032"/>
              <a:gd name="connsiteY104" fmla="*/ 636104 h 4704521"/>
              <a:gd name="connsiteX105" fmla="*/ 3796467 w 4194032"/>
              <a:gd name="connsiteY105" fmla="*/ 596347 h 4704521"/>
              <a:gd name="connsiteX106" fmla="*/ 3663945 w 4194032"/>
              <a:gd name="connsiteY106" fmla="*/ 556591 h 4704521"/>
              <a:gd name="connsiteX107" fmla="*/ 3584432 w 4194032"/>
              <a:gd name="connsiteY107" fmla="*/ 543339 h 4704521"/>
              <a:gd name="connsiteX108" fmla="*/ 3412154 w 4194032"/>
              <a:gd name="connsiteY108" fmla="*/ 450573 h 4704521"/>
              <a:gd name="connsiteX109" fmla="*/ 3332641 w 4194032"/>
              <a:gd name="connsiteY109" fmla="*/ 424069 h 4704521"/>
              <a:gd name="connsiteX110" fmla="*/ 3239876 w 4194032"/>
              <a:gd name="connsiteY110" fmla="*/ 384313 h 4704521"/>
              <a:gd name="connsiteX111" fmla="*/ 2971519 w 4194032"/>
              <a:gd name="connsiteY111" fmla="*/ 337930 h 4704521"/>
              <a:gd name="connsiteX112" fmla="*/ 2731166 w 4194032"/>
              <a:gd name="connsiteY11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960502 w 4194032"/>
              <a:gd name="connsiteY10" fmla="*/ 106017 h 4704521"/>
              <a:gd name="connsiteX11" fmla="*/ 854484 w 4194032"/>
              <a:gd name="connsiteY11" fmla="*/ 66260 h 4704521"/>
              <a:gd name="connsiteX12" fmla="*/ 735215 w 4194032"/>
              <a:gd name="connsiteY12" fmla="*/ 0 h 4704521"/>
              <a:gd name="connsiteX13" fmla="*/ 509928 w 4194032"/>
              <a:gd name="connsiteY13" fmla="*/ 39756 h 4704521"/>
              <a:gd name="connsiteX14" fmla="*/ 443667 w 4194032"/>
              <a:gd name="connsiteY14" fmla="*/ 119269 h 4704521"/>
              <a:gd name="connsiteX15" fmla="*/ 364154 w 4194032"/>
              <a:gd name="connsiteY15" fmla="*/ 198782 h 4704521"/>
              <a:gd name="connsiteX16" fmla="*/ 284641 w 4194032"/>
              <a:gd name="connsiteY16" fmla="*/ 304800 h 4704521"/>
              <a:gd name="connsiteX17" fmla="*/ 258136 w 4194032"/>
              <a:gd name="connsiteY17" fmla="*/ 530087 h 4704521"/>
              <a:gd name="connsiteX18" fmla="*/ 244884 w 4194032"/>
              <a:gd name="connsiteY18" fmla="*/ 874643 h 4704521"/>
              <a:gd name="connsiteX19" fmla="*/ 231632 w 4194032"/>
              <a:gd name="connsiteY19" fmla="*/ 1033669 h 4704521"/>
              <a:gd name="connsiteX20" fmla="*/ 205128 w 4194032"/>
              <a:gd name="connsiteY20" fmla="*/ 1126434 h 4704521"/>
              <a:gd name="connsiteX21" fmla="*/ 191876 w 4194032"/>
              <a:gd name="connsiteY21" fmla="*/ 1179443 h 4704521"/>
              <a:gd name="connsiteX22" fmla="*/ 178623 w 4194032"/>
              <a:gd name="connsiteY22" fmla="*/ 1219200 h 4704521"/>
              <a:gd name="connsiteX23" fmla="*/ 165371 w 4194032"/>
              <a:gd name="connsiteY23" fmla="*/ 1272208 h 4704521"/>
              <a:gd name="connsiteX24" fmla="*/ 152119 w 4194032"/>
              <a:gd name="connsiteY24" fmla="*/ 1338469 h 4704521"/>
              <a:gd name="connsiteX25" fmla="*/ 125615 w 4194032"/>
              <a:gd name="connsiteY25" fmla="*/ 1404730 h 4704521"/>
              <a:gd name="connsiteX26" fmla="*/ 112362 w 4194032"/>
              <a:gd name="connsiteY26" fmla="*/ 1590260 h 4704521"/>
              <a:gd name="connsiteX27" fmla="*/ 99110 w 4194032"/>
              <a:gd name="connsiteY27" fmla="*/ 1669773 h 4704521"/>
              <a:gd name="connsiteX28" fmla="*/ 85858 w 4194032"/>
              <a:gd name="connsiteY28" fmla="*/ 1789043 h 4704521"/>
              <a:gd name="connsiteX29" fmla="*/ 59354 w 4194032"/>
              <a:gd name="connsiteY29" fmla="*/ 2014330 h 4704521"/>
              <a:gd name="connsiteX30" fmla="*/ 46102 w 4194032"/>
              <a:gd name="connsiteY30" fmla="*/ 2319130 h 4704521"/>
              <a:gd name="connsiteX31" fmla="*/ 32849 w 4194032"/>
              <a:gd name="connsiteY31" fmla="*/ 2557669 h 4704521"/>
              <a:gd name="connsiteX32" fmla="*/ 19597 w 4194032"/>
              <a:gd name="connsiteY32" fmla="*/ 2981739 h 4704521"/>
              <a:gd name="connsiteX33" fmla="*/ 46102 w 4194032"/>
              <a:gd name="connsiteY33" fmla="*/ 3922643 h 4704521"/>
              <a:gd name="connsiteX34" fmla="*/ 85858 w 4194032"/>
              <a:gd name="connsiteY34" fmla="*/ 4055165 h 4704521"/>
              <a:gd name="connsiteX35" fmla="*/ 99110 w 4194032"/>
              <a:gd name="connsiteY35" fmla="*/ 4108173 h 4704521"/>
              <a:gd name="connsiteX36" fmla="*/ 112362 w 4194032"/>
              <a:gd name="connsiteY36" fmla="*/ 4174434 h 4704521"/>
              <a:gd name="connsiteX37" fmla="*/ 152119 w 4194032"/>
              <a:gd name="connsiteY37" fmla="*/ 4240695 h 4704521"/>
              <a:gd name="connsiteX38" fmla="*/ 191876 w 4194032"/>
              <a:gd name="connsiteY38" fmla="*/ 4346713 h 4704521"/>
              <a:gd name="connsiteX39" fmla="*/ 205128 w 4194032"/>
              <a:gd name="connsiteY39" fmla="*/ 4386469 h 4704521"/>
              <a:gd name="connsiteX40" fmla="*/ 244884 w 4194032"/>
              <a:gd name="connsiteY40" fmla="*/ 4412973 h 4704521"/>
              <a:gd name="connsiteX41" fmla="*/ 271389 w 4194032"/>
              <a:gd name="connsiteY41" fmla="*/ 4439478 h 4704521"/>
              <a:gd name="connsiteX42" fmla="*/ 350902 w 4194032"/>
              <a:gd name="connsiteY42" fmla="*/ 4492487 h 4704521"/>
              <a:gd name="connsiteX43" fmla="*/ 430415 w 4194032"/>
              <a:gd name="connsiteY43" fmla="*/ 4572000 h 4704521"/>
              <a:gd name="connsiteX44" fmla="*/ 456919 w 4194032"/>
              <a:gd name="connsiteY44" fmla="*/ 4611756 h 4704521"/>
              <a:gd name="connsiteX45" fmla="*/ 496676 w 4194032"/>
              <a:gd name="connsiteY45" fmla="*/ 4625008 h 4704521"/>
              <a:gd name="connsiteX46" fmla="*/ 589441 w 4194032"/>
              <a:gd name="connsiteY46" fmla="*/ 4638260 h 4704521"/>
              <a:gd name="connsiteX47" fmla="*/ 682206 w 4194032"/>
              <a:gd name="connsiteY47" fmla="*/ 4664765 h 4704521"/>
              <a:gd name="connsiteX48" fmla="*/ 814728 w 4194032"/>
              <a:gd name="connsiteY48" fmla="*/ 4691269 h 4704521"/>
              <a:gd name="connsiteX49" fmla="*/ 1066519 w 4194032"/>
              <a:gd name="connsiteY49" fmla="*/ 4704521 h 4704521"/>
              <a:gd name="connsiteX50" fmla="*/ 1543597 w 4194032"/>
              <a:gd name="connsiteY50" fmla="*/ 4678017 h 4704521"/>
              <a:gd name="connsiteX51" fmla="*/ 1596606 w 4194032"/>
              <a:gd name="connsiteY51" fmla="*/ 4664765 h 4704521"/>
              <a:gd name="connsiteX52" fmla="*/ 1768884 w 4194032"/>
              <a:gd name="connsiteY52" fmla="*/ 4558747 h 4704521"/>
              <a:gd name="connsiteX53" fmla="*/ 1808641 w 4194032"/>
              <a:gd name="connsiteY53" fmla="*/ 4518991 h 4704521"/>
              <a:gd name="connsiteX54" fmla="*/ 1861649 w 4194032"/>
              <a:gd name="connsiteY54" fmla="*/ 4492487 h 4704521"/>
              <a:gd name="connsiteX55" fmla="*/ 2007423 w 4194032"/>
              <a:gd name="connsiteY55" fmla="*/ 4373217 h 4704521"/>
              <a:gd name="connsiteX56" fmla="*/ 2060432 w 4194032"/>
              <a:gd name="connsiteY56" fmla="*/ 4320208 h 4704521"/>
              <a:gd name="connsiteX57" fmla="*/ 2086936 w 4194032"/>
              <a:gd name="connsiteY57" fmla="*/ 4280452 h 4704521"/>
              <a:gd name="connsiteX58" fmla="*/ 2126693 w 4194032"/>
              <a:gd name="connsiteY58" fmla="*/ 4267200 h 4704521"/>
              <a:gd name="connsiteX59" fmla="*/ 2166449 w 4194032"/>
              <a:gd name="connsiteY59" fmla="*/ 4240695 h 4704521"/>
              <a:gd name="connsiteX60" fmla="*/ 2219458 w 4194032"/>
              <a:gd name="connsiteY60" fmla="*/ 4214191 h 4704521"/>
              <a:gd name="connsiteX61" fmla="*/ 2245962 w 4194032"/>
              <a:gd name="connsiteY61" fmla="*/ 4174434 h 4704521"/>
              <a:gd name="connsiteX62" fmla="*/ 2298971 w 4194032"/>
              <a:gd name="connsiteY62" fmla="*/ 4108173 h 4704521"/>
              <a:gd name="connsiteX63" fmla="*/ 2444745 w 4194032"/>
              <a:gd name="connsiteY63" fmla="*/ 4055165 h 4704521"/>
              <a:gd name="connsiteX64" fmla="*/ 2484502 w 4194032"/>
              <a:gd name="connsiteY64" fmla="*/ 4028660 h 4704521"/>
              <a:gd name="connsiteX65" fmla="*/ 2590519 w 4194032"/>
              <a:gd name="connsiteY65" fmla="*/ 3988904 h 4704521"/>
              <a:gd name="connsiteX66" fmla="*/ 2696536 w 4194032"/>
              <a:gd name="connsiteY66" fmla="*/ 3949147 h 4704521"/>
              <a:gd name="connsiteX67" fmla="*/ 2762797 w 4194032"/>
              <a:gd name="connsiteY67" fmla="*/ 3935895 h 4704521"/>
              <a:gd name="connsiteX68" fmla="*/ 2842310 w 4194032"/>
              <a:gd name="connsiteY68" fmla="*/ 3909391 h 4704521"/>
              <a:gd name="connsiteX69" fmla="*/ 2908571 w 4194032"/>
              <a:gd name="connsiteY69" fmla="*/ 3856382 h 4704521"/>
              <a:gd name="connsiteX70" fmla="*/ 2948328 w 4194032"/>
              <a:gd name="connsiteY70" fmla="*/ 3816626 h 4704521"/>
              <a:gd name="connsiteX71" fmla="*/ 2988084 w 4194032"/>
              <a:gd name="connsiteY71" fmla="*/ 3790121 h 4704521"/>
              <a:gd name="connsiteX72" fmla="*/ 3120606 w 4194032"/>
              <a:gd name="connsiteY72" fmla="*/ 3684104 h 4704521"/>
              <a:gd name="connsiteX73" fmla="*/ 3186867 w 4194032"/>
              <a:gd name="connsiteY73" fmla="*/ 3631095 h 4704521"/>
              <a:gd name="connsiteX74" fmla="*/ 3306136 w 4194032"/>
              <a:gd name="connsiteY74" fmla="*/ 3564834 h 4704521"/>
              <a:gd name="connsiteX75" fmla="*/ 3359145 w 4194032"/>
              <a:gd name="connsiteY75" fmla="*/ 3525078 h 4704521"/>
              <a:gd name="connsiteX76" fmla="*/ 3451910 w 4194032"/>
              <a:gd name="connsiteY76" fmla="*/ 3458817 h 4704521"/>
              <a:gd name="connsiteX77" fmla="*/ 3518171 w 4194032"/>
              <a:gd name="connsiteY77" fmla="*/ 3366052 h 4704521"/>
              <a:gd name="connsiteX78" fmla="*/ 3571180 w 4194032"/>
              <a:gd name="connsiteY78" fmla="*/ 3326295 h 4704521"/>
              <a:gd name="connsiteX79" fmla="*/ 3730206 w 4194032"/>
              <a:gd name="connsiteY79" fmla="*/ 3154017 h 4704521"/>
              <a:gd name="connsiteX80" fmla="*/ 3822971 w 4194032"/>
              <a:gd name="connsiteY80" fmla="*/ 3074504 h 4704521"/>
              <a:gd name="connsiteX81" fmla="*/ 3902484 w 4194032"/>
              <a:gd name="connsiteY81" fmla="*/ 2981739 h 4704521"/>
              <a:gd name="connsiteX82" fmla="*/ 3928989 w 4194032"/>
              <a:gd name="connsiteY82" fmla="*/ 2862469 h 4704521"/>
              <a:gd name="connsiteX83" fmla="*/ 3942241 w 4194032"/>
              <a:gd name="connsiteY83" fmla="*/ 2809460 h 4704521"/>
              <a:gd name="connsiteX84" fmla="*/ 3955493 w 4194032"/>
              <a:gd name="connsiteY84" fmla="*/ 2729947 h 4704521"/>
              <a:gd name="connsiteX85" fmla="*/ 3968745 w 4194032"/>
              <a:gd name="connsiteY85" fmla="*/ 2637182 h 4704521"/>
              <a:gd name="connsiteX86" fmla="*/ 3995249 w 4194032"/>
              <a:gd name="connsiteY86" fmla="*/ 2531165 h 4704521"/>
              <a:gd name="connsiteX87" fmla="*/ 4008502 w 4194032"/>
              <a:gd name="connsiteY87" fmla="*/ 2451652 h 4704521"/>
              <a:gd name="connsiteX88" fmla="*/ 4035006 w 4194032"/>
              <a:gd name="connsiteY88" fmla="*/ 2332382 h 4704521"/>
              <a:gd name="connsiteX89" fmla="*/ 4048258 w 4194032"/>
              <a:gd name="connsiteY89" fmla="*/ 2292626 h 4704521"/>
              <a:gd name="connsiteX90" fmla="*/ 4061510 w 4194032"/>
              <a:gd name="connsiteY90" fmla="*/ 2186608 h 4704521"/>
              <a:gd name="connsiteX91" fmla="*/ 4088015 w 4194032"/>
              <a:gd name="connsiteY91" fmla="*/ 2120347 h 4704521"/>
              <a:gd name="connsiteX92" fmla="*/ 4114519 w 4194032"/>
              <a:gd name="connsiteY92" fmla="*/ 2027582 h 4704521"/>
              <a:gd name="connsiteX93" fmla="*/ 4141023 w 4194032"/>
              <a:gd name="connsiteY93" fmla="*/ 1948069 h 4704521"/>
              <a:gd name="connsiteX94" fmla="*/ 4154276 w 4194032"/>
              <a:gd name="connsiteY94" fmla="*/ 1868556 h 4704521"/>
              <a:gd name="connsiteX95" fmla="*/ 4167528 w 4194032"/>
              <a:gd name="connsiteY95" fmla="*/ 1815547 h 4704521"/>
              <a:gd name="connsiteX96" fmla="*/ 4194032 w 4194032"/>
              <a:gd name="connsiteY96" fmla="*/ 1683026 h 4704521"/>
              <a:gd name="connsiteX97" fmla="*/ 4180780 w 4194032"/>
              <a:gd name="connsiteY97" fmla="*/ 1325217 h 4704521"/>
              <a:gd name="connsiteX98" fmla="*/ 4167528 w 4194032"/>
              <a:gd name="connsiteY98" fmla="*/ 1258956 h 4704521"/>
              <a:gd name="connsiteX99" fmla="*/ 4141023 w 4194032"/>
              <a:gd name="connsiteY99" fmla="*/ 954156 h 4704521"/>
              <a:gd name="connsiteX100" fmla="*/ 4114519 w 4194032"/>
              <a:gd name="connsiteY100" fmla="*/ 901147 h 4704521"/>
              <a:gd name="connsiteX101" fmla="*/ 4074762 w 4194032"/>
              <a:gd name="connsiteY101" fmla="*/ 808382 h 4704521"/>
              <a:gd name="connsiteX102" fmla="*/ 4008502 w 4194032"/>
              <a:gd name="connsiteY102" fmla="*/ 689113 h 4704521"/>
              <a:gd name="connsiteX103" fmla="*/ 3875980 w 4194032"/>
              <a:gd name="connsiteY103" fmla="*/ 636104 h 4704521"/>
              <a:gd name="connsiteX104" fmla="*/ 3796467 w 4194032"/>
              <a:gd name="connsiteY104" fmla="*/ 596347 h 4704521"/>
              <a:gd name="connsiteX105" fmla="*/ 3663945 w 4194032"/>
              <a:gd name="connsiteY105" fmla="*/ 556591 h 4704521"/>
              <a:gd name="connsiteX106" fmla="*/ 3584432 w 4194032"/>
              <a:gd name="connsiteY106" fmla="*/ 543339 h 4704521"/>
              <a:gd name="connsiteX107" fmla="*/ 3412154 w 4194032"/>
              <a:gd name="connsiteY107" fmla="*/ 450573 h 4704521"/>
              <a:gd name="connsiteX108" fmla="*/ 3332641 w 4194032"/>
              <a:gd name="connsiteY108" fmla="*/ 424069 h 4704521"/>
              <a:gd name="connsiteX109" fmla="*/ 3239876 w 4194032"/>
              <a:gd name="connsiteY109" fmla="*/ 384313 h 4704521"/>
              <a:gd name="connsiteX110" fmla="*/ 2971519 w 4194032"/>
              <a:gd name="connsiteY110" fmla="*/ 337930 h 4704521"/>
              <a:gd name="connsiteX111" fmla="*/ 2731166 w 4194032"/>
              <a:gd name="connsiteY11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91876 w 4194032"/>
              <a:gd name="connsiteY20" fmla="*/ 1179443 h 4704521"/>
              <a:gd name="connsiteX21" fmla="*/ 178623 w 4194032"/>
              <a:gd name="connsiteY21" fmla="*/ 1219200 h 4704521"/>
              <a:gd name="connsiteX22" fmla="*/ 165371 w 4194032"/>
              <a:gd name="connsiteY22" fmla="*/ 1272208 h 4704521"/>
              <a:gd name="connsiteX23" fmla="*/ 152119 w 4194032"/>
              <a:gd name="connsiteY23" fmla="*/ 1338469 h 4704521"/>
              <a:gd name="connsiteX24" fmla="*/ 125615 w 4194032"/>
              <a:gd name="connsiteY24" fmla="*/ 1404730 h 4704521"/>
              <a:gd name="connsiteX25" fmla="*/ 112362 w 4194032"/>
              <a:gd name="connsiteY25" fmla="*/ 1590260 h 4704521"/>
              <a:gd name="connsiteX26" fmla="*/ 99110 w 4194032"/>
              <a:gd name="connsiteY26" fmla="*/ 1669773 h 4704521"/>
              <a:gd name="connsiteX27" fmla="*/ 85858 w 4194032"/>
              <a:gd name="connsiteY27" fmla="*/ 1789043 h 4704521"/>
              <a:gd name="connsiteX28" fmla="*/ 59354 w 4194032"/>
              <a:gd name="connsiteY28" fmla="*/ 2014330 h 4704521"/>
              <a:gd name="connsiteX29" fmla="*/ 46102 w 4194032"/>
              <a:gd name="connsiteY29" fmla="*/ 2319130 h 4704521"/>
              <a:gd name="connsiteX30" fmla="*/ 32849 w 4194032"/>
              <a:gd name="connsiteY30" fmla="*/ 2557669 h 4704521"/>
              <a:gd name="connsiteX31" fmla="*/ 19597 w 4194032"/>
              <a:gd name="connsiteY31" fmla="*/ 2981739 h 4704521"/>
              <a:gd name="connsiteX32" fmla="*/ 46102 w 4194032"/>
              <a:gd name="connsiteY32" fmla="*/ 3922643 h 4704521"/>
              <a:gd name="connsiteX33" fmla="*/ 85858 w 4194032"/>
              <a:gd name="connsiteY33" fmla="*/ 4055165 h 4704521"/>
              <a:gd name="connsiteX34" fmla="*/ 99110 w 4194032"/>
              <a:gd name="connsiteY34" fmla="*/ 4108173 h 4704521"/>
              <a:gd name="connsiteX35" fmla="*/ 112362 w 4194032"/>
              <a:gd name="connsiteY35" fmla="*/ 4174434 h 4704521"/>
              <a:gd name="connsiteX36" fmla="*/ 152119 w 4194032"/>
              <a:gd name="connsiteY36" fmla="*/ 4240695 h 4704521"/>
              <a:gd name="connsiteX37" fmla="*/ 191876 w 4194032"/>
              <a:gd name="connsiteY37" fmla="*/ 4346713 h 4704521"/>
              <a:gd name="connsiteX38" fmla="*/ 205128 w 4194032"/>
              <a:gd name="connsiteY38" fmla="*/ 4386469 h 4704521"/>
              <a:gd name="connsiteX39" fmla="*/ 244884 w 4194032"/>
              <a:gd name="connsiteY39" fmla="*/ 4412973 h 4704521"/>
              <a:gd name="connsiteX40" fmla="*/ 271389 w 4194032"/>
              <a:gd name="connsiteY40" fmla="*/ 4439478 h 4704521"/>
              <a:gd name="connsiteX41" fmla="*/ 350902 w 4194032"/>
              <a:gd name="connsiteY41" fmla="*/ 4492487 h 4704521"/>
              <a:gd name="connsiteX42" fmla="*/ 430415 w 4194032"/>
              <a:gd name="connsiteY42" fmla="*/ 4572000 h 4704521"/>
              <a:gd name="connsiteX43" fmla="*/ 456919 w 4194032"/>
              <a:gd name="connsiteY43" fmla="*/ 4611756 h 4704521"/>
              <a:gd name="connsiteX44" fmla="*/ 496676 w 4194032"/>
              <a:gd name="connsiteY44" fmla="*/ 4625008 h 4704521"/>
              <a:gd name="connsiteX45" fmla="*/ 589441 w 4194032"/>
              <a:gd name="connsiteY45" fmla="*/ 4638260 h 4704521"/>
              <a:gd name="connsiteX46" fmla="*/ 682206 w 4194032"/>
              <a:gd name="connsiteY46" fmla="*/ 4664765 h 4704521"/>
              <a:gd name="connsiteX47" fmla="*/ 814728 w 4194032"/>
              <a:gd name="connsiteY47" fmla="*/ 4691269 h 4704521"/>
              <a:gd name="connsiteX48" fmla="*/ 1066519 w 4194032"/>
              <a:gd name="connsiteY48" fmla="*/ 4704521 h 4704521"/>
              <a:gd name="connsiteX49" fmla="*/ 1543597 w 4194032"/>
              <a:gd name="connsiteY49" fmla="*/ 4678017 h 4704521"/>
              <a:gd name="connsiteX50" fmla="*/ 1596606 w 4194032"/>
              <a:gd name="connsiteY50" fmla="*/ 4664765 h 4704521"/>
              <a:gd name="connsiteX51" fmla="*/ 1768884 w 4194032"/>
              <a:gd name="connsiteY51" fmla="*/ 4558747 h 4704521"/>
              <a:gd name="connsiteX52" fmla="*/ 1808641 w 4194032"/>
              <a:gd name="connsiteY52" fmla="*/ 4518991 h 4704521"/>
              <a:gd name="connsiteX53" fmla="*/ 1861649 w 4194032"/>
              <a:gd name="connsiteY53" fmla="*/ 4492487 h 4704521"/>
              <a:gd name="connsiteX54" fmla="*/ 2007423 w 4194032"/>
              <a:gd name="connsiteY54" fmla="*/ 4373217 h 4704521"/>
              <a:gd name="connsiteX55" fmla="*/ 2060432 w 4194032"/>
              <a:gd name="connsiteY55" fmla="*/ 4320208 h 4704521"/>
              <a:gd name="connsiteX56" fmla="*/ 2086936 w 4194032"/>
              <a:gd name="connsiteY56" fmla="*/ 4280452 h 4704521"/>
              <a:gd name="connsiteX57" fmla="*/ 2126693 w 4194032"/>
              <a:gd name="connsiteY57" fmla="*/ 4267200 h 4704521"/>
              <a:gd name="connsiteX58" fmla="*/ 2166449 w 4194032"/>
              <a:gd name="connsiteY58" fmla="*/ 4240695 h 4704521"/>
              <a:gd name="connsiteX59" fmla="*/ 2219458 w 4194032"/>
              <a:gd name="connsiteY59" fmla="*/ 4214191 h 4704521"/>
              <a:gd name="connsiteX60" fmla="*/ 2245962 w 4194032"/>
              <a:gd name="connsiteY60" fmla="*/ 4174434 h 4704521"/>
              <a:gd name="connsiteX61" fmla="*/ 2298971 w 4194032"/>
              <a:gd name="connsiteY61" fmla="*/ 4108173 h 4704521"/>
              <a:gd name="connsiteX62" fmla="*/ 2444745 w 4194032"/>
              <a:gd name="connsiteY62" fmla="*/ 4055165 h 4704521"/>
              <a:gd name="connsiteX63" fmla="*/ 2484502 w 4194032"/>
              <a:gd name="connsiteY63" fmla="*/ 4028660 h 4704521"/>
              <a:gd name="connsiteX64" fmla="*/ 2590519 w 4194032"/>
              <a:gd name="connsiteY64" fmla="*/ 3988904 h 4704521"/>
              <a:gd name="connsiteX65" fmla="*/ 2696536 w 4194032"/>
              <a:gd name="connsiteY65" fmla="*/ 3949147 h 4704521"/>
              <a:gd name="connsiteX66" fmla="*/ 2762797 w 4194032"/>
              <a:gd name="connsiteY66" fmla="*/ 3935895 h 4704521"/>
              <a:gd name="connsiteX67" fmla="*/ 2842310 w 4194032"/>
              <a:gd name="connsiteY67" fmla="*/ 3909391 h 4704521"/>
              <a:gd name="connsiteX68" fmla="*/ 2908571 w 4194032"/>
              <a:gd name="connsiteY68" fmla="*/ 3856382 h 4704521"/>
              <a:gd name="connsiteX69" fmla="*/ 2948328 w 4194032"/>
              <a:gd name="connsiteY69" fmla="*/ 3816626 h 4704521"/>
              <a:gd name="connsiteX70" fmla="*/ 2988084 w 4194032"/>
              <a:gd name="connsiteY70" fmla="*/ 3790121 h 4704521"/>
              <a:gd name="connsiteX71" fmla="*/ 3120606 w 4194032"/>
              <a:gd name="connsiteY71" fmla="*/ 3684104 h 4704521"/>
              <a:gd name="connsiteX72" fmla="*/ 3186867 w 4194032"/>
              <a:gd name="connsiteY72" fmla="*/ 3631095 h 4704521"/>
              <a:gd name="connsiteX73" fmla="*/ 3306136 w 4194032"/>
              <a:gd name="connsiteY73" fmla="*/ 3564834 h 4704521"/>
              <a:gd name="connsiteX74" fmla="*/ 3359145 w 4194032"/>
              <a:gd name="connsiteY74" fmla="*/ 3525078 h 4704521"/>
              <a:gd name="connsiteX75" fmla="*/ 3451910 w 4194032"/>
              <a:gd name="connsiteY75" fmla="*/ 3458817 h 4704521"/>
              <a:gd name="connsiteX76" fmla="*/ 3518171 w 4194032"/>
              <a:gd name="connsiteY76" fmla="*/ 3366052 h 4704521"/>
              <a:gd name="connsiteX77" fmla="*/ 3571180 w 4194032"/>
              <a:gd name="connsiteY77" fmla="*/ 3326295 h 4704521"/>
              <a:gd name="connsiteX78" fmla="*/ 3730206 w 4194032"/>
              <a:gd name="connsiteY78" fmla="*/ 3154017 h 4704521"/>
              <a:gd name="connsiteX79" fmla="*/ 3822971 w 4194032"/>
              <a:gd name="connsiteY79" fmla="*/ 3074504 h 4704521"/>
              <a:gd name="connsiteX80" fmla="*/ 3902484 w 4194032"/>
              <a:gd name="connsiteY80" fmla="*/ 2981739 h 4704521"/>
              <a:gd name="connsiteX81" fmla="*/ 3928989 w 4194032"/>
              <a:gd name="connsiteY81" fmla="*/ 2862469 h 4704521"/>
              <a:gd name="connsiteX82" fmla="*/ 3942241 w 4194032"/>
              <a:gd name="connsiteY82" fmla="*/ 2809460 h 4704521"/>
              <a:gd name="connsiteX83" fmla="*/ 3955493 w 4194032"/>
              <a:gd name="connsiteY83" fmla="*/ 2729947 h 4704521"/>
              <a:gd name="connsiteX84" fmla="*/ 3968745 w 4194032"/>
              <a:gd name="connsiteY84" fmla="*/ 2637182 h 4704521"/>
              <a:gd name="connsiteX85" fmla="*/ 3995249 w 4194032"/>
              <a:gd name="connsiteY85" fmla="*/ 2531165 h 4704521"/>
              <a:gd name="connsiteX86" fmla="*/ 4008502 w 4194032"/>
              <a:gd name="connsiteY86" fmla="*/ 2451652 h 4704521"/>
              <a:gd name="connsiteX87" fmla="*/ 4035006 w 4194032"/>
              <a:gd name="connsiteY87" fmla="*/ 2332382 h 4704521"/>
              <a:gd name="connsiteX88" fmla="*/ 4048258 w 4194032"/>
              <a:gd name="connsiteY88" fmla="*/ 2292626 h 4704521"/>
              <a:gd name="connsiteX89" fmla="*/ 4061510 w 4194032"/>
              <a:gd name="connsiteY89" fmla="*/ 2186608 h 4704521"/>
              <a:gd name="connsiteX90" fmla="*/ 4088015 w 4194032"/>
              <a:gd name="connsiteY90" fmla="*/ 2120347 h 4704521"/>
              <a:gd name="connsiteX91" fmla="*/ 4114519 w 4194032"/>
              <a:gd name="connsiteY91" fmla="*/ 2027582 h 4704521"/>
              <a:gd name="connsiteX92" fmla="*/ 4141023 w 4194032"/>
              <a:gd name="connsiteY92" fmla="*/ 1948069 h 4704521"/>
              <a:gd name="connsiteX93" fmla="*/ 4154276 w 4194032"/>
              <a:gd name="connsiteY93" fmla="*/ 1868556 h 4704521"/>
              <a:gd name="connsiteX94" fmla="*/ 4167528 w 4194032"/>
              <a:gd name="connsiteY94" fmla="*/ 1815547 h 4704521"/>
              <a:gd name="connsiteX95" fmla="*/ 4194032 w 4194032"/>
              <a:gd name="connsiteY95" fmla="*/ 1683026 h 4704521"/>
              <a:gd name="connsiteX96" fmla="*/ 4180780 w 4194032"/>
              <a:gd name="connsiteY96" fmla="*/ 1325217 h 4704521"/>
              <a:gd name="connsiteX97" fmla="*/ 4167528 w 4194032"/>
              <a:gd name="connsiteY97" fmla="*/ 1258956 h 4704521"/>
              <a:gd name="connsiteX98" fmla="*/ 4141023 w 4194032"/>
              <a:gd name="connsiteY98" fmla="*/ 954156 h 4704521"/>
              <a:gd name="connsiteX99" fmla="*/ 4114519 w 4194032"/>
              <a:gd name="connsiteY99" fmla="*/ 901147 h 4704521"/>
              <a:gd name="connsiteX100" fmla="*/ 4074762 w 4194032"/>
              <a:gd name="connsiteY100" fmla="*/ 808382 h 4704521"/>
              <a:gd name="connsiteX101" fmla="*/ 4008502 w 4194032"/>
              <a:gd name="connsiteY101" fmla="*/ 689113 h 4704521"/>
              <a:gd name="connsiteX102" fmla="*/ 3875980 w 4194032"/>
              <a:gd name="connsiteY102" fmla="*/ 636104 h 4704521"/>
              <a:gd name="connsiteX103" fmla="*/ 3796467 w 4194032"/>
              <a:gd name="connsiteY103" fmla="*/ 596347 h 4704521"/>
              <a:gd name="connsiteX104" fmla="*/ 3663945 w 4194032"/>
              <a:gd name="connsiteY104" fmla="*/ 556591 h 4704521"/>
              <a:gd name="connsiteX105" fmla="*/ 3584432 w 4194032"/>
              <a:gd name="connsiteY105" fmla="*/ 543339 h 4704521"/>
              <a:gd name="connsiteX106" fmla="*/ 3412154 w 4194032"/>
              <a:gd name="connsiteY106" fmla="*/ 450573 h 4704521"/>
              <a:gd name="connsiteX107" fmla="*/ 3332641 w 4194032"/>
              <a:gd name="connsiteY107" fmla="*/ 424069 h 4704521"/>
              <a:gd name="connsiteX108" fmla="*/ 3239876 w 4194032"/>
              <a:gd name="connsiteY108" fmla="*/ 384313 h 4704521"/>
              <a:gd name="connsiteX109" fmla="*/ 2971519 w 4194032"/>
              <a:gd name="connsiteY109" fmla="*/ 337930 h 4704521"/>
              <a:gd name="connsiteX110" fmla="*/ 2731166 w 4194032"/>
              <a:gd name="connsiteY11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65371 w 4194032"/>
              <a:gd name="connsiteY21" fmla="*/ 1272208 h 4704521"/>
              <a:gd name="connsiteX22" fmla="*/ 152119 w 4194032"/>
              <a:gd name="connsiteY22" fmla="*/ 1338469 h 4704521"/>
              <a:gd name="connsiteX23" fmla="*/ 125615 w 4194032"/>
              <a:gd name="connsiteY23" fmla="*/ 1404730 h 4704521"/>
              <a:gd name="connsiteX24" fmla="*/ 112362 w 4194032"/>
              <a:gd name="connsiteY24" fmla="*/ 1590260 h 4704521"/>
              <a:gd name="connsiteX25" fmla="*/ 99110 w 4194032"/>
              <a:gd name="connsiteY25" fmla="*/ 1669773 h 4704521"/>
              <a:gd name="connsiteX26" fmla="*/ 85858 w 4194032"/>
              <a:gd name="connsiteY26" fmla="*/ 1789043 h 4704521"/>
              <a:gd name="connsiteX27" fmla="*/ 59354 w 4194032"/>
              <a:gd name="connsiteY27" fmla="*/ 2014330 h 4704521"/>
              <a:gd name="connsiteX28" fmla="*/ 46102 w 4194032"/>
              <a:gd name="connsiteY28" fmla="*/ 2319130 h 4704521"/>
              <a:gd name="connsiteX29" fmla="*/ 32849 w 4194032"/>
              <a:gd name="connsiteY29" fmla="*/ 2557669 h 4704521"/>
              <a:gd name="connsiteX30" fmla="*/ 19597 w 4194032"/>
              <a:gd name="connsiteY30" fmla="*/ 2981739 h 4704521"/>
              <a:gd name="connsiteX31" fmla="*/ 46102 w 4194032"/>
              <a:gd name="connsiteY31" fmla="*/ 3922643 h 4704521"/>
              <a:gd name="connsiteX32" fmla="*/ 85858 w 4194032"/>
              <a:gd name="connsiteY32" fmla="*/ 4055165 h 4704521"/>
              <a:gd name="connsiteX33" fmla="*/ 99110 w 4194032"/>
              <a:gd name="connsiteY33" fmla="*/ 4108173 h 4704521"/>
              <a:gd name="connsiteX34" fmla="*/ 112362 w 4194032"/>
              <a:gd name="connsiteY34" fmla="*/ 4174434 h 4704521"/>
              <a:gd name="connsiteX35" fmla="*/ 152119 w 4194032"/>
              <a:gd name="connsiteY35" fmla="*/ 4240695 h 4704521"/>
              <a:gd name="connsiteX36" fmla="*/ 191876 w 4194032"/>
              <a:gd name="connsiteY36" fmla="*/ 4346713 h 4704521"/>
              <a:gd name="connsiteX37" fmla="*/ 205128 w 4194032"/>
              <a:gd name="connsiteY37" fmla="*/ 4386469 h 4704521"/>
              <a:gd name="connsiteX38" fmla="*/ 244884 w 4194032"/>
              <a:gd name="connsiteY38" fmla="*/ 4412973 h 4704521"/>
              <a:gd name="connsiteX39" fmla="*/ 271389 w 4194032"/>
              <a:gd name="connsiteY39" fmla="*/ 4439478 h 4704521"/>
              <a:gd name="connsiteX40" fmla="*/ 350902 w 4194032"/>
              <a:gd name="connsiteY40" fmla="*/ 4492487 h 4704521"/>
              <a:gd name="connsiteX41" fmla="*/ 430415 w 4194032"/>
              <a:gd name="connsiteY41" fmla="*/ 4572000 h 4704521"/>
              <a:gd name="connsiteX42" fmla="*/ 456919 w 4194032"/>
              <a:gd name="connsiteY42" fmla="*/ 4611756 h 4704521"/>
              <a:gd name="connsiteX43" fmla="*/ 496676 w 4194032"/>
              <a:gd name="connsiteY43" fmla="*/ 4625008 h 4704521"/>
              <a:gd name="connsiteX44" fmla="*/ 589441 w 4194032"/>
              <a:gd name="connsiteY44" fmla="*/ 4638260 h 4704521"/>
              <a:gd name="connsiteX45" fmla="*/ 682206 w 4194032"/>
              <a:gd name="connsiteY45" fmla="*/ 4664765 h 4704521"/>
              <a:gd name="connsiteX46" fmla="*/ 814728 w 4194032"/>
              <a:gd name="connsiteY46" fmla="*/ 4691269 h 4704521"/>
              <a:gd name="connsiteX47" fmla="*/ 1066519 w 4194032"/>
              <a:gd name="connsiteY47" fmla="*/ 4704521 h 4704521"/>
              <a:gd name="connsiteX48" fmla="*/ 1543597 w 4194032"/>
              <a:gd name="connsiteY48" fmla="*/ 4678017 h 4704521"/>
              <a:gd name="connsiteX49" fmla="*/ 1596606 w 4194032"/>
              <a:gd name="connsiteY49" fmla="*/ 4664765 h 4704521"/>
              <a:gd name="connsiteX50" fmla="*/ 1768884 w 4194032"/>
              <a:gd name="connsiteY50" fmla="*/ 4558747 h 4704521"/>
              <a:gd name="connsiteX51" fmla="*/ 1808641 w 4194032"/>
              <a:gd name="connsiteY51" fmla="*/ 4518991 h 4704521"/>
              <a:gd name="connsiteX52" fmla="*/ 1861649 w 4194032"/>
              <a:gd name="connsiteY52" fmla="*/ 4492487 h 4704521"/>
              <a:gd name="connsiteX53" fmla="*/ 2007423 w 4194032"/>
              <a:gd name="connsiteY53" fmla="*/ 4373217 h 4704521"/>
              <a:gd name="connsiteX54" fmla="*/ 2060432 w 4194032"/>
              <a:gd name="connsiteY54" fmla="*/ 4320208 h 4704521"/>
              <a:gd name="connsiteX55" fmla="*/ 2086936 w 4194032"/>
              <a:gd name="connsiteY55" fmla="*/ 4280452 h 4704521"/>
              <a:gd name="connsiteX56" fmla="*/ 2126693 w 4194032"/>
              <a:gd name="connsiteY56" fmla="*/ 4267200 h 4704521"/>
              <a:gd name="connsiteX57" fmla="*/ 2166449 w 4194032"/>
              <a:gd name="connsiteY57" fmla="*/ 4240695 h 4704521"/>
              <a:gd name="connsiteX58" fmla="*/ 2219458 w 4194032"/>
              <a:gd name="connsiteY58" fmla="*/ 4214191 h 4704521"/>
              <a:gd name="connsiteX59" fmla="*/ 2245962 w 4194032"/>
              <a:gd name="connsiteY59" fmla="*/ 4174434 h 4704521"/>
              <a:gd name="connsiteX60" fmla="*/ 2298971 w 4194032"/>
              <a:gd name="connsiteY60" fmla="*/ 4108173 h 4704521"/>
              <a:gd name="connsiteX61" fmla="*/ 2444745 w 4194032"/>
              <a:gd name="connsiteY61" fmla="*/ 4055165 h 4704521"/>
              <a:gd name="connsiteX62" fmla="*/ 2484502 w 4194032"/>
              <a:gd name="connsiteY62" fmla="*/ 4028660 h 4704521"/>
              <a:gd name="connsiteX63" fmla="*/ 2590519 w 4194032"/>
              <a:gd name="connsiteY63" fmla="*/ 3988904 h 4704521"/>
              <a:gd name="connsiteX64" fmla="*/ 2696536 w 4194032"/>
              <a:gd name="connsiteY64" fmla="*/ 3949147 h 4704521"/>
              <a:gd name="connsiteX65" fmla="*/ 2762797 w 4194032"/>
              <a:gd name="connsiteY65" fmla="*/ 3935895 h 4704521"/>
              <a:gd name="connsiteX66" fmla="*/ 2842310 w 4194032"/>
              <a:gd name="connsiteY66" fmla="*/ 3909391 h 4704521"/>
              <a:gd name="connsiteX67" fmla="*/ 2908571 w 4194032"/>
              <a:gd name="connsiteY67" fmla="*/ 3856382 h 4704521"/>
              <a:gd name="connsiteX68" fmla="*/ 2948328 w 4194032"/>
              <a:gd name="connsiteY68" fmla="*/ 3816626 h 4704521"/>
              <a:gd name="connsiteX69" fmla="*/ 2988084 w 4194032"/>
              <a:gd name="connsiteY69" fmla="*/ 3790121 h 4704521"/>
              <a:gd name="connsiteX70" fmla="*/ 3120606 w 4194032"/>
              <a:gd name="connsiteY70" fmla="*/ 3684104 h 4704521"/>
              <a:gd name="connsiteX71" fmla="*/ 3186867 w 4194032"/>
              <a:gd name="connsiteY71" fmla="*/ 3631095 h 4704521"/>
              <a:gd name="connsiteX72" fmla="*/ 3306136 w 4194032"/>
              <a:gd name="connsiteY72" fmla="*/ 3564834 h 4704521"/>
              <a:gd name="connsiteX73" fmla="*/ 3359145 w 4194032"/>
              <a:gd name="connsiteY73" fmla="*/ 3525078 h 4704521"/>
              <a:gd name="connsiteX74" fmla="*/ 3451910 w 4194032"/>
              <a:gd name="connsiteY74" fmla="*/ 3458817 h 4704521"/>
              <a:gd name="connsiteX75" fmla="*/ 3518171 w 4194032"/>
              <a:gd name="connsiteY75" fmla="*/ 3366052 h 4704521"/>
              <a:gd name="connsiteX76" fmla="*/ 3571180 w 4194032"/>
              <a:gd name="connsiteY76" fmla="*/ 3326295 h 4704521"/>
              <a:gd name="connsiteX77" fmla="*/ 3730206 w 4194032"/>
              <a:gd name="connsiteY77" fmla="*/ 3154017 h 4704521"/>
              <a:gd name="connsiteX78" fmla="*/ 3822971 w 4194032"/>
              <a:gd name="connsiteY78" fmla="*/ 3074504 h 4704521"/>
              <a:gd name="connsiteX79" fmla="*/ 3902484 w 4194032"/>
              <a:gd name="connsiteY79" fmla="*/ 2981739 h 4704521"/>
              <a:gd name="connsiteX80" fmla="*/ 3928989 w 4194032"/>
              <a:gd name="connsiteY80" fmla="*/ 2862469 h 4704521"/>
              <a:gd name="connsiteX81" fmla="*/ 3942241 w 4194032"/>
              <a:gd name="connsiteY81" fmla="*/ 2809460 h 4704521"/>
              <a:gd name="connsiteX82" fmla="*/ 3955493 w 4194032"/>
              <a:gd name="connsiteY82" fmla="*/ 2729947 h 4704521"/>
              <a:gd name="connsiteX83" fmla="*/ 3968745 w 4194032"/>
              <a:gd name="connsiteY83" fmla="*/ 2637182 h 4704521"/>
              <a:gd name="connsiteX84" fmla="*/ 3995249 w 4194032"/>
              <a:gd name="connsiteY84" fmla="*/ 2531165 h 4704521"/>
              <a:gd name="connsiteX85" fmla="*/ 4008502 w 4194032"/>
              <a:gd name="connsiteY85" fmla="*/ 2451652 h 4704521"/>
              <a:gd name="connsiteX86" fmla="*/ 4035006 w 4194032"/>
              <a:gd name="connsiteY86" fmla="*/ 2332382 h 4704521"/>
              <a:gd name="connsiteX87" fmla="*/ 4048258 w 4194032"/>
              <a:gd name="connsiteY87" fmla="*/ 2292626 h 4704521"/>
              <a:gd name="connsiteX88" fmla="*/ 4061510 w 4194032"/>
              <a:gd name="connsiteY88" fmla="*/ 2186608 h 4704521"/>
              <a:gd name="connsiteX89" fmla="*/ 4088015 w 4194032"/>
              <a:gd name="connsiteY89" fmla="*/ 2120347 h 4704521"/>
              <a:gd name="connsiteX90" fmla="*/ 4114519 w 4194032"/>
              <a:gd name="connsiteY90" fmla="*/ 2027582 h 4704521"/>
              <a:gd name="connsiteX91" fmla="*/ 4141023 w 4194032"/>
              <a:gd name="connsiteY91" fmla="*/ 1948069 h 4704521"/>
              <a:gd name="connsiteX92" fmla="*/ 4154276 w 4194032"/>
              <a:gd name="connsiteY92" fmla="*/ 1868556 h 4704521"/>
              <a:gd name="connsiteX93" fmla="*/ 4167528 w 4194032"/>
              <a:gd name="connsiteY93" fmla="*/ 1815547 h 4704521"/>
              <a:gd name="connsiteX94" fmla="*/ 4194032 w 4194032"/>
              <a:gd name="connsiteY94" fmla="*/ 1683026 h 4704521"/>
              <a:gd name="connsiteX95" fmla="*/ 4180780 w 4194032"/>
              <a:gd name="connsiteY95" fmla="*/ 1325217 h 4704521"/>
              <a:gd name="connsiteX96" fmla="*/ 4167528 w 4194032"/>
              <a:gd name="connsiteY96" fmla="*/ 1258956 h 4704521"/>
              <a:gd name="connsiteX97" fmla="*/ 4141023 w 4194032"/>
              <a:gd name="connsiteY97" fmla="*/ 954156 h 4704521"/>
              <a:gd name="connsiteX98" fmla="*/ 4114519 w 4194032"/>
              <a:gd name="connsiteY98" fmla="*/ 901147 h 4704521"/>
              <a:gd name="connsiteX99" fmla="*/ 4074762 w 4194032"/>
              <a:gd name="connsiteY99" fmla="*/ 808382 h 4704521"/>
              <a:gd name="connsiteX100" fmla="*/ 4008502 w 4194032"/>
              <a:gd name="connsiteY100" fmla="*/ 689113 h 4704521"/>
              <a:gd name="connsiteX101" fmla="*/ 3875980 w 4194032"/>
              <a:gd name="connsiteY101" fmla="*/ 636104 h 4704521"/>
              <a:gd name="connsiteX102" fmla="*/ 3796467 w 4194032"/>
              <a:gd name="connsiteY102" fmla="*/ 596347 h 4704521"/>
              <a:gd name="connsiteX103" fmla="*/ 3663945 w 4194032"/>
              <a:gd name="connsiteY103" fmla="*/ 556591 h 4704521"/>
              <a:gd name="connsiteX104" fmla="*/ 3584432 w 4194032"/>
              <a:gd name="connsiteY104" fmla="*/ 543339 h 4704521"/>
              <a:gd name="connsiteX105" fmla="*/ 3412154 w 4194032"/>
              <a:gd name="connsiteY105" fmla="*/ 450573 h 4704521"/>
              <a:gd name="connsiteX106" fmla="*/ 3332641 w 4194032"/>
              <a:gd name="connsiteY106" fmla="*/ 424069 h 4704521"/>
              <a:gd name="connsiteX107" fmla="*/ 3239876 w 4194032"/>
              <a:gd name="connsiteY107" fmla="*/ 384313 h 4704521"/>
              <a:gd name="connsiteX108" fmla="*/ 2971519 w 4194032"/>
              <a:gd name="connsiteY108" fmla="*/ 337930 h 4704521"/>
              <a:gd name="connsiteX109" fmla="*/ 2731166 w 4194032"/>
              <a:gd name="connsiteY10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65371 w 4194032"/>
              <a:gd name="connsiteY21" fmla="*/ 1272208 h 4704521"/>
              <a:gd name="connsiteX22" fmla="*/ 125615 w 4194032"/>
              <a:gd name="connsiteY22" fmla="*/ 1404730 h 4704521"/>
              <a:gd name="connsiteX23" fmla="*/ 112362 w 4194032"/>
              <a:gd name="connsiteY23" fmla="*/ 1590260 h 4704521"/>
              <a:gd name="connsiteX24" fmla="*/ 99110 w 4194032"/>
              <a:gd name="connsiteY24" fmla="*/ 1669773 h 4704521"/>
              <a:gd name="connsiteX25" fmla="*/ 85858 w 4194032"/>
              <a:gd name="connsiteY25" fmla="*/ 1789043 h 4704521"/>
              <a:gd name="connsiteX26" fmla="*/ 59354 w 4194032"/>
              <a:gd name="connsiteY26" fmla="*/ 2014330 h 4704521"/>
              <a:gd name="connsiteX27" fmla="*/ 46102 w 4194032"/>
              <a:gd name="connsiteY27" fmla="*/ 2319130 h 4704521"/>
              <a:gd name="connsiteX28" fmla="*/ 32849 w 4194032"/>
              <a:gd name="connsiteY28" fmla="*/ 2557669 h 4704521"/>
              <a:gd name="connsiteX29" fmla="*/ 19597 w 4194032"/>
              <a:gd name="connsiteY29" fmla="*/ 2981739 h 4704521"/>
              <a:gd name="connsiteX30" fmla="*/ 46102 w 4194032"/>
              <a:gd name="connsiteY30" fmla="*/ 3922643 h 4704521"/>
              <a:gd name="connsiteX31" fmla="*/ 85858 w 4194032"/>
              <a:gd name="connsiteY31" fmla="*/ 4055165 h 4704521"/>
              <a:gd name="connsiteX32" fmla="*/ 99110 w 4194032"/>
              <a:gd name="connsiteY32" fmla="*/ 4108173 h 4704521"/>
              <a:gd name="connsiteX33" fmla="*/ 112362 w 4194032"/>
              <a:gd name="connsiteY33" fmla="*/ 4174434 h 4704521"/>
              <a:gd name="connsiteX34" fmla="*/ 152119 w 4194032"/>
              <a:gd name="connsiteY34" fmla="*/ 4240695 h 4704521"/>
              <a:gd name="connsiteX35" fmla="*/ 191876 w 4194032"/>
              <a:gd name="connsiteY35" fmla="*/ 4346713 h 4704521"/>
              <a:gd name="connsiteX36" fmla="*/ 205128 w 4194032"/>
              <a:gd name="connsiteY36" fmla="*/ 4386469 h 4704521"/>
              <a:gd name="connsiteX37" fmla="*/ 244884 w 4194032"/>
              <a:gd name="connsiteY37" fmla="*/ 4412973 h 4704521"/>
              <a:gd name="connsiteX38" fmla="*/ 271389 w 4194032"/>
              <a:gd name="connsiteY38" fmla="*/ 4439478 h 4704521"/>
              <a:gd name="connsiteX39" fmla="*/ 350902 w 4194032"/>
              <a:gd name="connsiteY39" fmla="*/ 4492487 h 4704521"/>
              <a:gd name="connsiteX40" fmla="*/ 430415 w 4194032"/>
              <a:gd name="connsiteY40" fmla="*/ 4572000 h 4704521"/>
              <a:gd name="connsiteX41" fmla="*/ 456919 w 4194032"/>
              <a:gd name="connsiteY41" fmla="*/ 4611756 h 4704521"/>
              <a:gd name="connsiteX42" fmla="*/ 496676 w 4194032"/>
              <a:gd name="connsiteY42" fmla="*/ 4625008 h 4704521"/>
              <a:gd name="connsiteX43" fmla="*/ 589441 w 4194032"/>
              <a:gd name="connsiteY43" fmla="*/ 4638260 h 4704521"/>
              <a:gd name="connsiteX44" fmla="*/ 682206 w 4194032"/>
              <a:gd name="connsiteY44" fmla="*/ 4664765 h 4704521"/>
              <a:gd name="connsiteX45" fmla="*/ 814728 w 4194032"/>
              <a:gd name="connsiteY45" fmla="*/ 4691269 h 4704521"/>
              <a:gd name="connsiteX46" fmla="*/ 1066519 w 4194032"/>
              <a:gd name="connsiteY46" fmla="*/ 4704521 h 4704521"/>
              <a:gd name="connsiteX47" fmla="*/ 1543597 w 4194032"/>
              <a:gd name="connsiteY47" fmla="*/ 4678017 h 4704521"/>
              <a:gd name="connsiteX48" fmla="*/ 1596606 w 4194032"/>
              <a:gd name="connsiteY48" fmla="*/ 4664765 h 4704521"/>
              <a:gd name="connsiteX49" fmla="*/ 1768884 w 4194032"/>
              <a:gd name="connsiteY49" fmla="*/ 4558747 h 4704521"/>
              <a:gd name="connsiteX50" fmla="*/ 1808641 w 4194032"/>
              <a:gd name="connsiteY50" fmla="*/ 4518991 h 4704521"/>
              <a:gd name="connsiteX51" fmla="*/ 1861649 w 4194032"/>
              <a:gd name="connsiteY51" fmla="*/ 4492487 h 4704521"/>
              <a:gd name="connsiteX52" fmla="*/ 2007423 w 4194032"/>
              <a:gd name="connsiteY52" fmla="*/ 4373217 h 4704521"/>
              <a:gd name="connsiteX53" fmla="*/ 2060432 w 4194032"/>
              <a:gd name="connsiteY53" fmla="*/ 4320208 h 4704521"/>
              <a:gd name="connsiteX54" fmla="*/ 2086936 w 4194032"/>
              <a:gd name="connsiteY54" fmla="*/ 4280452 h 4704521"/>
              <a:gd name="connsiteX55" fmla="*/ 2126693 w 4194032"/>
              <a:gd name="connsiteY55" fmla="*/ 4267200 h 4704521"/>
              <a:gd name="connsiteX56" fmla="*/ 2166449 w 4194032"/>
              <a:gd name="connsiteY56" fmla="*/ 4240695 h 4704521"/>
              <a:gd name="connsiteX57" fmla="*/ 2219458 w 4194032"/>
              <a:gd name="connsiteY57" fmla="*/ 4214191 h 4704521"/>
              <a:gd name="connsiteX58" fmla="*/ 2245962 w 4194032"/>
              <a:gd name="connsiteY58" fmla="*/ 4174434 h 4704521"/>
              <a:gd name="connsiteX59" fmla="*/ 2298971 w 4194032"/>
              <a:gd name="connsiteY59" fmla="*/ 4108173 h 4704521"/>
              <a:gd name="connsiteX60" fmla="*/ 2444745 w 4194032"/>
              <a:gd name="connsiteY60" fmla="*/ 4055165 h 4704521"/>
              <a:gd name="connsiteX61" fmla="*/ 2484502 w 4194032"/>
              <a:gd name="connsiteY61" fmla="*/ 4028660 h 4704521"/>
              <a:gd name="connsiteX62" fmla="*/ 2590519 w 4194032"/>
              <a:gd name="connsiteY62" fmla="*/ 3988904 h 4704521"/>
              <a:gd name="connsiteX63" fmla="*/ 2696536 w 4194032"/>
              <a:gd name="connsiteY63" fmla="*/ 3949147 h 4704521"/>
              <a:gd name="connsiteX64" fmla="*/ 2762797 w 4194032"/>
              <a:gd name="connsiteY64" fmla="*/ 3935895 h 4704521"/>
              <a:gd name="connsiteX65" fmla="*/ 2842310 w 4194032"/>
              <a:gd name="connsiteY65" fmla="*/ 3909391 h 4704521"/>
              <a:gd name="connsiteX66" fmla="*/ 2908571 w 4194032"/>
              <a:gd name="connsiteY66" fmla="*/ 3856382 h 4704521"/>
              <a:gd name="connsiteX67" fmla="*/ 2948328 w 4194032"/>
              <a:gd name="connsiteY67" fmla="*/ 3816626 h 4704521"/>
              <a:gd name="connsiteX68" fmla="*/ 2988084 w 4194032"/>
              <a:gd name="connsiteY68" fmla="*/ 3790121 h 4704521"/>
              <a:gd name="connsiteX69" fmla="*/ 3120606 w 4194032"/>
              <a:gd name="connsiteY69" fmla="*/ 3684104 h 4704521"/>
              <a:gd name="connsiteX70" fmla="*/ 3186867 w 4194032"/>
              <a:gd name="connsiteY70" fmla="*/ 3631095 h 4704521"/>
              <a:gd name="connsiteX71" fmla="*/ 3306136 w 4194032"/>
              <a:gd name="connsiteY71" fmla="*/ 3564834 h 4704521"/>
              <a:gd name="connsiteX72" fmla="*/ 3359145 w 4194032"/>
              <a:gd name="connsiteY72" fmla="*/ 3525078 h 4704521"/>
              <a:gd name="connsiteX73" fmla="*/ 3451910 w 4194032"/>
              <a:gd name="connsiteY73" fmla="*/ 3458817 h 4704521"/>
              <a:gd name="connsiteX74" fmla="*/ 3518171 w 4194032"/>
              <a:gd name="connsiteY74" fmla="*/ 3366052 h 4704521"/>
              <a:gd name="connsiteX75" fmla="*/ 3571180 w 4194032"/>
              <a:gd name="connsiteY75" fmla="*/ 3326295 h 4704521"/>
              <a:gd name="connsiteX76" fmla="*/ 3730206 w 4194032"/>
              <a:gd name="connsiteY76" fmla="*/ 3154017 h 4704521"/>
              <a:gd name="connsiteX77" fmla="*/ 3822971 w 4194032"/>
              <a:gd name="connsiteY77" fmla="*/ 3074504 h 4704521"/>
              <a:gd name="connsiteX78" fmla="*/ 3902484 w 4194032"/>
              <a:gd name="connsiteY78" fmla="*/ 2981739 h 4704521"/>
              <a:gd name="connsiteX79" fmla="*/ 3928989 w 4194032"/>
              <a:gd name="connsiteY79" fmla="*/ 2862469 h 4704521"/>
              <a:gd name="connsiteX80" fmla="*/ 3942241 w 4194032"/>
              <a:gd name="connsiteY80" fmla="*/ 2809460 h 4704521"/>
              <a:gd name="connsiteX81" fmla="*/ 3955493 w 4194032"/>
              <a:gd name="connsiteY81" fmla="*/ 2729947 h 4704521"/>
              <a:gd name="connsiteX82" fmla="*/ 3968745 w 4194032"/>
              <a:gd name="connsiteY82" fmla="*/ 2637182 h 4704521"/>
              <a:gd name="connsiteX83" fmla="*/ 3995249 w 4194032"/>
              <a:gd name="connsiteY83" fmla="*/ 2531165 h 4704521"/>
              <a:gd name="connsiteX84" fmla="*/ 4008502 w 4194032"/>
              <a:gd name="connsiteY84" fmla="*/ 2451652 h 4704521"/>
              <a:gd name="connsiteX85" fmla="*/ 4035006 w 4194032"/>
              <a:gd name="connsiteY85" fmla="*/ 2332382 h 4704521"/>
              <a:gd name="connsiteX86" fmla="*/ 4048258 w 4194032"/>
              <a:gd name="connsiteY86" fmla="*/ 2292626 h 4704521"/>
              <a:gd name="connsiteX87" fmla="*/ 4061510 w 4194032"/>
              <a:gd name="connsiteY87" fmla="*/ 2186608 h 4704521"/>
              <a:gd name="connsiteX88" fmla="*/ 4088015 w 4194032"/>
              <a:gd name="connsiteY88" fmla="*/ 2120347 h 4704521"/>
              <a:gd name="connsiteX89" fmla="*/ 4114519 w 4194032"/>
              <a:gd name="connsiteY89" fmla="*/ 2027582 h 4704521"/>
              <a:gd name="connsiteX90" fmla="*/ 4141023 w 4194032"/>
              <a:gd name="connsiteY90" fmla="*/ 1948069 h 4704521"/>
              <a:gd name="connsiteX91" fmla="*/ 4154276 w 4194032"/>
              <a:gd name="connsiteY91" fmla="*/ 1868556 h 4704521"/>
              <a:gd name="connsiteX92" fmla="*/ 4167528 w 4194032"/>
              <a:gd name="connsiteY92" fmla="*/ 1815547 h 4704521"/>
              <a:gd name="connsiteX93" fmla="*/ 4194032 w 4194032"/>
              <a:gd name="connsiteY93" fmla="*/ 1683026 h 4704521"/>
              <a:gd name="connsiteX94" fmla="*/ 4180780 w 4194032"/>
              <a:gd name="connsiteY94" fmla="*/ 1325217 h 4704521"/>
              <a:gd name="connsiteX95" fmla="*/ 4167528 w 4194032"/>
              <a:gd name="connsiteY95" fmla="*/ 1258956 h 4704521"/>
              <a:gd name="connsiteX96" fmla="*/ 4141023 w 4194032"/>
              <a:gd name="connsiteY96" fmla="*/ 954156 h 4704521"/>
              <a:gd name="connsiteX97" fmla="*/ 4114519 w 4194032"/>
              <a:gd name="connsiteY97" fmla="*/ 901147 h 4704521"/>
              <a:gd name="connsiteX98" fmla="*/ 4074762 w 4194032"/>
              <a:gd name="connsiteY98" fmla="*/ 808382 h 4704521"/>
              <a:gd name="connsiteX99" fmla="*/ 4008502 w 4194032"/>
              <a:gd name="connsiteY99" fmla="*/ 689113 h 4704521"/>
              <a:gd name="connsiteX100" fmla="*/ 3875980 w 4194032"/>
              <a:gd name="connsiteY100" fmla="*/ 636104 h 4704521"/>
              <a:gd name="connsiteX101" fmla="*/ 3796467 w 4194032"/>
              <a:gd name="connsiteY101" fmla="*/ 596347 h 4704521"/>
              <a:gd name="connsiteX102" fmla="*/ 3663945 w 4194032"/>
              <a:gd name="connsiteY102" fmla="*/ 556591 h 4704521"/>
              <a:gd name="connsiteX103" fmla="*/ 3584432 w 4194032"/>
              <a:gd name="connsiteY103" fmla="*/ 543339 h 4704521"/>
              <a:gd name="connsiteX104" fmla="*/ 3412154 w 4194032"/>
              <a:gd name="connsiteY104" fmla="*/ 450573 h 4704521"/>
              <a:gd name="connsiteX105" fmla="*/ 3332641 w 4194032"/>
              <a:gd name="connsiteY105" fmla="*/ 424069 h 4704521"/>
              <a:gd name="connsiteX106" fmla="*/ 3239876 w 4194032"/>
              <a:gd name="connsiteY106" fmla="*/ 384313 h 4704521"/>
              <a:gd name="connsiteX107" fmla="*/ 2971519 w 4194032"/>
              <a:gd name="connsiteY107" fmla="*/ 337930 h 4704521"/>
              <a:gd name="connsiteX108" fmla="*/ 2731166 w 4194032"/>
              <a:gd name="connsiteY10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25615 w 4194032"/>
              <a:gd name="connsiteY21" fmla="*/ 1404730 h 4704521"/>
              <a:gd name="connsiteX22" fmla="*/ 112362 w 4194032"/>
              <a:gd name="connsiteY22" fmla="*/ 1590260 h 4704521"/>
              <a:gd name="connsiteX23" fmla="*/ 99110 w 4194032"/>
              <a:gd name="connsiteY23" fmla="*/ 1669773 h 4704521"/>
              <a:gd name="connsiteX24" fmla="*/ 85858 w 4194032"/>
              <a:gd name="connsiteY24" fmla="*/ 1789043 h 4704521"/>
              <a:gd name="connsiteX25" fmla="*/ 59354 w 4194032"/>
              <a:gd name="connsiteY25" fmla="*/ 2014330 h 4704521"/>
              <a:gd name="connsiteX26" fmla="*/ 46102 w 4194032"/>
              <a:gd name="connsiteY26" fmla="*/ 2319130 h 4704521"/>
              <a:gd name="connsiteX27" fmla="*/ 32849 w 4194032"/>
              <a:gd name="connsiteY27" fmla="*/ 2557669 h 4704521"/>
              <a:gd name="connsiteX28" fmla="*/ 19597 w 4194032"/>
              <a:gd name="connsiteY28" fmla="*/ 2981739 h 4704521"/>
              <a:gd name="connsiteX29" fmla="*/ 46102 w 4194032"/>
              <a:gd name="connsiteY29" fmla="*/ 3922643 h 4704521"/>
              <a:gd name="connsiteX30" fmla="*/ 85858 w 4194032"/>
              <a:gd name="connsiteY30" fmla="*/ 4055165 h 4704521"/>
              <a:gd name="connsiteX31" fmla="*/ 99110 w 4194032"/>
              <a:gd name="connsiteY31" fmla="*/ 4108173 h 4704521"/>
              <a:gd name="connsiteX32" fmla="*/ 112362 w 4194032"/>
              <a:gd name="connsiteY32" fmla="*/ 4174434 h 4704521"/>
              <a:gd name="connsiteX33" fmla="*/ 152119 w 4194032"/>
              <a:gd name="connsiteY33" fmla="*/ 4240695 h 4704521"/>
              <a:gd name="connsiteX34" fmla="*/ 191876 w 4194032"/>
              <a:gd name="connsiteY34" fmla="*/ 4346713 h 4704521"/>
              <a:gd name="connsiteX35" fmla="*/ 205128 w 4194032"/>
              <a:gd name="connsiteY35" fmla="*/ 4386469 h 4704521"/>
              <a:gd name="connsiteX36" fmla="*/ 244884 w 4194032"/>
              <a:gd name="connsiteY36" fmla="*/ 4412973 h 4704521"/>
              <a:gd name="connsiteX37" fmla="*/ 271389 w 4194032"/>
              <a:gd name="connsiteY37" fmla="*/ 4439478 h 4704521"/>
              <a:gd name="connsiteX38" fmla="*/ 350902 w 4194032"/>
              <a:gd name="connsiteY38" fmla="*/ 4492487 h 4704521"/>
              <a:gd name="connsiteX39" fmla="*/ 430415 w 4194032"/>
              <a:gd name="connsiteY39" fmla="*/ 4572000 h 4704521"/>
              <a:gd name="connsiteX40" fmla="*/ 456919 w 4194032"/>
              <a:gd name="connsiteY40" fmla="*/ 4611756 h 4704521"/>
              <a:gd name="connsiteX41" fmla="*/ 496676 w 4194032"/>
              <a:gd name="connsiteY41" fmla="*/ 4625008 h 4704521"/>
              <a:gd name="connsiteX42" fmla="*/ 589441 w 4194032"/>
              <a:gd name="connsiteY42" fmla="*/ 4638260 h 4704521"/>
              <a:gd name="connsiteX43" fmla="*/ 682206 w 4194032"/>
              <a:gd name="connsiteY43" fmla="*/ 4664765 h 4704521"/>
              <a:gd name="connsiteX44" fmla="*/ 814728 w 4194032"/>
              <a:gd name="connsiteY44" fmla="*/ 4691269 h 4704521"/>
              <a:gd name="connsiteX45" fmla="*/ 1066519 w 4194032"/>
              <a:gd name="connsiteY45" fmla="*/ 4704521 h 4704521"/>
              <a:gd name="connsiteX46" fmla="*/ 1543597 w 4194032"/>
              <a:gd name="connsiteY46" fmla="*/ 4678017 h 4704521"/>
              <a:gd name="connsiteX47" fmla="*/ 1596606 w 4194032"/>
              <a:gd name="connsiteY47" fmla="*/ 4664765 h 4704521"/>
              <a:gd name="connsiteX48" fmla="*/ 1768884 w 4194032"/>
              <a:gd name="connsiteY48" fmla="*/ 4558747 h 4704521"/>
              <a:gd name="connsiteX49" fmla="*/ 1808641 w 4194032"/>
              <a:gd name="connsiteY49" fmla="*/ 4518991 h 4704521"/>
              <a:gd name="connsiteX50" fmla="*/ 1861649 w 4194032"/>
              <a:gd name="connsiteY50" fmla="*/ 4492487 h 4704521"/>
              <a:gd name="connsiteX51" fmla="*/ 2007423 w 4194032"/>
              <a:gd name="connsiteY51" fmla="*/ 4373217 h 4704521"/>
              <a:gd name="connsiteX52" fmla="*/ 2060432 w 4194032"/>
              <a:gd name="connsiteY52" fmla="*/ 4320208 h 4704521"/>
              <a:gd name="connsiteX53" fmla="*/ 2086936 w 4194032"/>
              <a:gd name="connsiteY53" fmla="*/ 4280452 h 4704521"/>
              <a:gd name="connsiteX54" fmla="*/ 2126693 w 4194032"/>
              <a:gd name="connsiteY54" fmla="*/ 4267200 h 4704521"/>
              <a:gd name="connsiteX55" fmla="*/ 2166449 w 4194032"/>
              <a:gd name="connsiteY55" fmla="*/ 4240695 h 4704521"/>
              <a:gd name="connsiteX56" fmla="*/ 2219458 w 4194032"/>
              <a:gd name="connsiteY56" fmla="*/ 4214191 h 4704521"/>
              <a:gd name="connsiteX57" fmla="*/ 2245962 w 4194032"/>
              <a:gd name="connsiteY57" fmla="*/ 4174434 h 4704521"/>
              <a:gd name="connsiteX58" fmla="*/ 2298971 w 4194032"/>
              <a:gd name="connsiteY58" fmla="*/ 4108173 h 4704521"/>
              <a:gd name="connsiteX59" fmla="*/ 2444745 w 4194032"/>
              <a:gd name="connsiteY59" fmla="*/ 4055165 h 4704521"/>
              <a:gd name="connsiteX60" fmla="*/ 2484502 w 4194032"/>
              <a:gd name="connsiteY60" fmla="*/ 4028660 h 4704521"/>
              <a:gd name="connsiteX61" fmla="*/ 2590519 w 4194032"/>
              <a:gd name="connsiteY61" fmla="*/ 3988904 h 4704521"/>
              <a:gd name="connsiteX62" fmla="*/ 2696536 w 4194032"/>
              <a:gd name="connsiteY62" fmla="*/ 3949147 h 4704521"/>
              <a:gd name="connsiteX63" fmla="*/ 2762797 w 4194032"/>
              <a:gd name="connsiteY63" fmla="*/ 3935895 h 4704521"/>
              <a:gd name="connsiteX64" fmla="*/ 2842310 w 4194032"/>
              <a:gd name="connsiteY64" fmla="*/ 3909391 h 4704521"/>
              <a:gd name="connsiteX65" fmla="*/ 2908571 w 4194032"/>
              <a:gd name="connsiteY65" fmla="*/ 3856382 h 4704521"/>
              <a:gd name="connsiteX66" fmla="*/ 2948328 w 4194032"/>
              <a:gd name="connsiteY66" fmla="*/ 3816626 h 4704521"/>
              <a:gd name="connsiteX67" fmla="*/ 2988084 w 4194032"/>
              <a:gd name="connsiteY67" fmla="*/ 3790121 h 4704521"/>
              <a:gd name="connsiteX68" fmla="*/ 3120606 w 4194032"/>
              <a:gd name="connsiteY68" fmla="*/ 3684104 h 4704521"/>
              <a:gd name="connsiteX69" fmla="*/ 3186867 w 4194032"/>
              <a:gd name="connsiteY69" fmla="*/ 3631095 h 4704521"/>
              <a:gd name="connsiteX70" fmla="*/ 3306136 w 4194032"/>
              <a:gd name="connsiteY70" fmla="*/ 3564834 h 4704521"/>
              <a:gd name="connsiteX71" fmla="*/ 3359145 w 4194032"/>
              <a:gd name="connsiteY71" fmla="*/ 3525078 h 4704521"/>
              <a:gd name="connsiteX72" fmla="*/ 3451910 w 4194032"/>
              <a:gd name="connsiteY72" fmla="*/ 3458817 h 4704521"/>
              <a:gd name="connsiteX73" fmla="*/ 3518171 w 4194032"/>
              <a:gd name="connsiteY73" fmla="*/ 3366052 h 4704521"/>
              <a:gd name="connsiteX74" fmla="*/ 3571180 w 4194032"/>
              <a:gd name="connsiteY74" fmla="*/ 3326295 h 4704521"/>
              <a:gd name="connsiteX75" fmla="*/ 3730206 w 4194032"/>
              <a:gd name="connsiteY75" fmla="*/ 3154017 h 4704521"/>
              <a:gd name="connsiteX76" fmla="*/ 3822971 w 4194032"/>
              <a:gd name="connsiteY76" fmla="*/ 3074504 h 4704521"/>
              <a:gd name="connsiteX77" fmla="*/ 3902484 w 4194032"/>
              <a:gd name="connsiteY77" fmla="*/ 2981739 h 4704521"/>
              <a:gd name="connsiteX78" fmla="*/ 3928989 w 4194032"/>
              <a:gd name="connsiteY78" fmla="*/ 2862469 h 4704521"/>
              <a:gd name="connsiteX79" fmla="*/ 3942241 w 4194032"/>
              <a:gd name="connsiteY79" fmla="*/ 2809460 h 4704521"/>
              <a:gd name="connsiteX80" fmla="*/ 3955493 w 4194032"/>
              <a:gd name="connsiteY80" fmla="*/ 2729947 h 4704521"/>
              <a:gd name="connsiteX81" fmla="*/ 3968745 w 4194032"/>
              <a:gd name="connsiteY81" fmla="*/ 2637182 h 4704521"/>
              <a:gd name="connsiteX82" fmla="*/ 3995249 w 4194032"/>
              <a:gd name="connsiteY82" fmla="*/ 2531165 h 4704521"/>
              <a:gd name="connsiteX83" fmla="*/ 4008502 w 4194032"/>
              <a:gd name="connsiteY83" fmla="*/ 2451652 h 4704521"/>
              <a:gd name="connsiteX84" fmla="*/ 4035006 w 4194032"/>
              <a:gd name="connsiteY84" fmla="*/ 2332382 h 4704521"/>
              <a:gd name="connsiteX85" fmla="*/ 4048258 w 4194032"/>
              <a:gd name="connsiteY85" fmla="*/ 2292626 h 4704521"/>
              <a:gd name="connsiteX86" fmla="*/ 4061510 w 4194032"/>
              <a:gd name="connsiteY86" fmla="*/ 2186608 h 4704521"/>
              <a:gd name="connsiteX87" fmla="*/ 4088015 w 4194032"/>
              <a:gd name="connsiteY87" fmla="*/ 2120347 h 4704521"/>
              <a:gd name="connsiteX88" fmla="*/ 4114519 w 4194032"/>
              <a:gd name="connsiteY88" fmla="*/ 2027582 h 4704521"/>
              <a:gd name="connsiteX89" fmla="*/ 4141023 w 4194032"/>
              <a:gd name="connsiteY89" fmla="*/ 1948069 h 4704521"/>
              <a:gd name="connsiteX90" fmla="*/ 4154276 w 4194032"/>
              <a:gd name="connsiteY90" fmla="*/ 1868556 h 4704521"/>
              <a:gd name="connsiteX91" fmla="*/ 4167528 w 4194032"/>
              <a:gd name="connsiteY91" fmla="*/ 1815547 h 4704521"/>
              <a:gd name="connsiteX92" fmla="*/ 4194032 w 4194032"/>
              <a:gd name="connsiteY92" fmla="*/ 1683026 h 4704521"/>
              <a:gd name="connsiteX93" fmla="*/ 4180780 w 4194032"/>
              <a:gd name="connsiteY93" fmla="*/ 1325217 h 4704521"/>
              <a:gd name="connsiteX94" fmla="*/ 4167528 w 4194032"/>
              <a:gd name="connsiteY94" fmla="*/ 1258956 h 4704521"/>
              <a:gd name="connsiteX95" fmla="*/ 4141023 w 4194032"/>
              <a:gd name="connsiteY95" fmla="*/ 954156 h 4704521"/>
              <a:gd name="connsiteX96" fmla="*/ 4114519 w 4194032"/>
              <a:gd name="connsiteY96" fmla="*/ 901147 h 4704521"/>
              <a:gd name="connsiteX97" fmla="*/ 4074762 w 4194032"/>
              <a:gd name="connsiteY97" fmla="*/ 808382 h 4704521"/>
              <a:gd name="connsiteX98" fmla="*/ 4008502 w 4194032"/>
              <a:gd name="connsiteY98" fmla="*/ 689113 h 4704521"/>
              <a:gd name="connsiteX99" fmla="*/ 3875980 w 4194032"/>
              <a:gd name="connsiteY99" fmla="*/ 636104 h 4704521"/>
              <a:gd name="connsiteX100" fmla="*/ 3796467 w 4194032"/>
              <a:gd name="connsiteY100" fmla="*/ 596347 h 4704521"/>
              <a:gd name="connsiteX101" fmla="*/ 3663945 w 4194032"/>
              <a:gd name="connsiteY101" fmla="*/ 556591 h 4704521"/>
              <a:gd name="connsiteX102" fmla="*/ 3584432 w 4194032"/>
              <a:gd name="connsiteY102" fmla="*/ 543339 h 4704521"/>
              <a:gd name="connsiteX103" fmla="*/ 3412154 w 4194032"/>
              <a:gd name="connsiteY103" fmla="*/ 450573 h 4704521"/>
              <a:gd name="connsiteX104" fmla="*/ 3332641 w 4194032"/>
              <a:gd name="connsiteY104" fmla="*/ 424069 h 4704521"/>
              <a:gd name="connsiteX105" fmla="*/ 3239876 w 4194032"/>
              <a:gd name="connsiteY105" fmla="*/ 384313 h 4704521"/>
              <a:gd name="connsiteX106" fmla="*/ 2971519 w 4194032"/>
              <a:gd name="connsiteY106" fmla="*/ 337930 h 4704521"/>
              <a:gd name="connsiteX107" fmla="*/ 2731166 w 4194032"/>
              <a:gd name="connsiteY10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25615 w 4194032"/>
              <a:gd name="connsiteY21" fmla="*/ 1404730 h 4704521"/>
              <a:gd name="connsiteX22" fmla="*/ 112362 w 4194032"/>
              <a:gd name="connsiteY22" fmla="*/ 1590260 h 4704521"/>
              <a:gd name="connsiteX23" fmla="*/ 85858 w 4194032"/>
              <a:gd name="connsiteY23" fmla="*/ 1789043 h 4704521"/>
              <a:gd name="connsiteX24" fmla="*/ 59354 w 4194032"/>
              <a:gd name="connsiteY24" fmla="*/ 2014330 h 4704521"/>
              <a:gd name="connsiteX25" fmla="*/ 46102 w 4194032"/>
              <a:gd name="connsiteY25" fmla="*/ 2319130 h 4704521"/>
              <a:gd name="connsiteX26" fmla="*/ 32849 w 4194032"/>
              <a:gd name="connsiteY26" fmla="*/ 2557669 h 4704521"/>
              <a:gd name="connsiteX27" fmla="*/ 19597 w 4194032"/>
              <a:gd name="connsiteY27" fmla="*/ 2981739 h 4704521"/>
              <a:gd name="connsiteX28" fmla="*/ 46102 w 4194032"/>
              <a:gd name="connsiteY28" fmla="*/ 3922643 h 4704521"/>
              <a:gd name="connsiteX29" fmla="*/ 85858 w 4194032"/>
              <a:gd name="connsiteY29" fmla="*/ 4055165 h 4704521"/>
              <a:gd name="connsiteX30" fmla="*/ 99110 w 4194032"/>
              <a:gd name="connsiteY30" fmla="*/ 4108173 h 4704521"/>
              <a:gd name="connsiteX31" fmla="*/ 112362 w 4194032"/>
              <a:gd name="connsiteY31" fmla="*/ 4174434 h 4704521"/>
              <a:gd name="connsiteX32" fmla="*/ 152119 w 4194032"/>
              <a:gd name="connsiteY32" fmla="*/ 4240695 h 4704521"/>
              <a:gd name="connsiteX33" fmla="*/ 191876 w 4194032"/>
              <a:gd name="connsiteY33" fmla="*/ 4346713 h 4704521"/>
              <a:gd name="connsiteX34" fmla="*/ 205128 w 4194032"/>
              <a:gd name="connsiteY34" fmla="*/ 4386469 h 4704521"/>
              <a:gd name="connsiteX35" fmla="*/ 244884 w 4194032"/>
              <a:gd name="connsiteY35" fmla="*/ 4412973 h 4704521"/>
              <a:gd name="connsiteX36" fmla="*/ 271389 w 4194032"/>
              <a:gd name="connsiteY36" fmla="*/ 4439478 h 4704521"/>
              <a:gd name="connsiteX37" fmla="*/ 350902 w 4194032"/>
              <a:gd name="connsiteY37" fmla="*/ 4492487 h 4704521"/>
              <a:gd name="connsiteX38" fmla="*/ 430415 w 4194032"/>
              <a:gd name="connsiteY38" fmla="*/ 4572000 h 4704521"/>
              <a:gd name="connsiteX39" fmla="*/ 456919 w 4194032"/>
              <a:gd name="connsiteY39" fmla="*/ 4611756 h 4704521"/>
              <a:gd name="connsiteX40" fmla="*/ 496676 w 4194032"/>
              <a:gd name="connsiteY40" fmla="*/ 4625008 h 4704521"/>
              <a:gd name="connsiteX41" fmla="*/ 589441 w 4194032"/>
              <a:gd name="connsiteY41" fmla="*/ 4638260 h 4704521"/>
              <a:gd name="connsiteX42" fmla="*/ 682206 w 4194032"/>
              <a:gd name="connsiteY42" fmla="*/ 4664765 h 4704521"/>
              <a:gd name="connsiteX43" fmla="*/ 814728 w 4194032"/>
              <a:gd name="connsiteY43" fmla="*/ 4691269 h 4704521"/>
              <a:gd name="connsiteX44" fmla="*/ 1066519 w 4194032"/>
              <a:gd name="connsiteY44" fmla="*/ 4704521 h 4704521"/>
              <a:gd name="connsiteX45" fmla="*/ 1543597 w 4194032"/>
              <a:gd name="connsiteY45" fmla="*/ 4678017 h 4704521"/>
              <a:gd name="connsiteX46" fmla="*/ 1596606 w 4194032"/>
              <a:gd name="connsiteY46" fmla="*/ 4664765 h 4704521"/>
              <a:gd name="connsiteX47" fmla="*/ 1768884 w 4194032"/>
              <a:gd name="connsiteY47" fmla="*/ 4558747 h 4704521"/>
              <a:gd name="connsiteX48" fmla="*/ 1808641 w 4194032"/>
              <a:gd name="connsiteY48" fmla="*/ 4518991 h 4704521"/>
              <a:gd name="connsiteX49" fmla="*/ 1861649 w 4194032"/>
              <a:gd name="connsiteY49" fmla="*/ 4492487 h 4704521"/>
              <a:gd name="connsiteX50" fmla="*/ 2007423 w 4194032"/>
              <a:gd name="connsiteY50" fmla="*/ 4373217 h 4704521"/>
              <a:gd name="connsiteX51" fmla="*/ 2060432 w 4194032"/>
              <a:gd name="connsiteY51" fmla="*/ 4320208 h 4704521"/>
              <a:gd name="connsiteX52" fmla="*/ 2086936 w 4194032"/>
              <a:gd name="connsiteY52" fmla="*/ 4280452 h 4704521"/>
              <a:gd name="connsiteX53" fmla="*/ 2126693 w 4194032"/>
              <a:gd name="connsiteY53" fmla="*/ 4267200 h 4704521"/>
              <a:gd name="connsiteX54" fmla="*/ 2166449 w 4194032"/>
              <a:gd name="connsiteY54" fmla="*/ 4240695 h 4704521"/>
              <a:gd name="connsiteX55" fmla="*/ 2219458 w 4194032"/>
              <a:gd name="connsiteY55" fmla="*/ 4214191 h 4704521"/>
              <a:gd name="connsiteX56" fmla="*/ 2245962 w 4194032"/>
              <a:gd name="connsiteY56" fmla="*/ 4174434 h 4704521"/>
              <a:gd name="connsiteX57" fmla="*/ 2298971 w 4194032"/>
              <a:gd name="connsiteY57" fmla="*/ 4108173 h 4704521"/>
              <a:gd name="connsiteX58" fmla="*/ 2444745 w 4194032"/>
              <a:gd name="connsiteY58" fmla="*/ 4055165 h 4704521"/>
              <a:gd name="connsiteX59" fmla="*/ 2484502 w 4194032"/>
              <a:gd name="connsiteY59" fmla="*/ 4028660 h 4704521"/>
              <a:gd name="connsiteX60" fmla="*/ 2590519 w 4194032"/>
              <a:gd name="connsiteY60" fmla="*/ 3988904 h 4704521"/>
              <a:gd name="connsiteX61" fmla="*/ 2696536 w 4194032"/>
              <a:gd name="connsiteY61" fmla="*/ 3949147 h 4704521"/>
              <a:gd name="connsiteX62" fmla="*/ 2762797 w 4194032"/>
              <a:gd name="connsiteY62" fmla="*/ 3935895 h 4704521"/>
              <a:gd name="connsiteX63" fmla="*/ 2842310 w 4194032"/>
              <a:gd name="connsiteY63" fmla="*/ 3909391 h 4704521"/>
              <a:gd name="connsiteX64" fmla="*/ 2908571 w 4194032"/>
              <a:gd name="connsiteY64" fmla="*/ 3856382 h 4704521"/>
              <a:gd name="connsiteX65" fmla="*/ 2948328 w 4194032"/>
              <a:gd name="connsiteY65" fmla="*/ 3816626 h 4704521"/>
              <a:gd name="connsiteX66" fmla="*/ 2988084 w 4194032"/>
              <a:gd name="connsiteY66" fmla="*/ 3790121 h 4704521"/>
              <a:gd name="connsiteX67" fmla="*/ 3120606 w 4194032"/>
              <a:gd name="connsiteY67" fmla="*/ 3684104 h 4704521"/>
              <a:gd name="connsiteX68" fmla="*/ 3186867 w 4194032"/>
              <a:gd name="connsiteY68" fmla="*/ 3631095 h 4704521"/>
              <a:gd name="connsiteX69" fmla="*/ 3306136 w 4194032"/>
              <a:gd name="connsiteY69" fmla="*/ 3564834 h 4704521"/>
              <a:gd name="connsiteX70" fmla="*/ 3359145 w 4194032"/>
              <a:gd name="connsiteY70" fmla="*/ 3525078 h 4704521"/>
              <a:gd name="connsiteX71" fmla="*/ 3451910 w 4194032"/>
              <a:gd name="connsiteY71" fmla="*/ 3458817 h 4704521"/>
              <a:gd name="connsiteX72" fmla="*/ 3518171 w 4194032"/>
              <a:gd name="connsiteY72" fmla="*/ 3366052 h 4704521"/>
              <a:gd name="connsiteX73" fmla="*/ 3571180 w 4194032"/>
              <a:gd name="connsiteY73" fmla="*/ 3326295 h 4704521"/>
              <a:gd name="connsiteX74" fmla="*/ 3730206 w 4194032"/>
              <a:gd name="connsiteY74" fmla="*/ 3154017 h 4704521"/>
              <a:gd name="connsiteX75" fmla="*/ 3822971 w 4194032"/>
              <a:gd name="connsiteY75" fmla="*/ 3074504 h 4704521"/>
              <a:gd name="connsiteX76" fmla="*/ 3902484 w 4194032"/>
              <a:gd name="connsiteY76" fmla="*/ 2981739 h 4704521"/>
              <a:gd name="connsiteX77" fmla="*/ 3928989 w 4194032"/>
              <a:gd name="connsiteY77" fmla="*/ 2862469 h 4704521"/>
              <a:gd name="connsiteX78" fmla="*/ 3942241 w 4194032"/>
              <a:gd name="connsiteY78" fmla="*/ 2809460 h 4704521"/>
              <a:gd name="connsiteX79" fmla="*/ 3955493 w 4194032"/>
              <a:gd name="connsiteY79" fmla="*/ 2729947 h 4704521"/>
              <a:gd name="connsiteX80" fmla="*/ 3968745 w 4194032"/>
              <a:gd name="connsiteY80" fmla="*/ 2637182 h 4704521"/>
              <a:gd name="connsiteX81" fmla="*/ 3995249 w 4194032"/>
              <a:gd name="connsiteY81" fmla="*/ 2531165 h 4704521"/>
              <a:gd name="connsiteX82" fmla="*/ 4008502 w 4194032"/>
              <a:gd name="connsiteY82" fmla="*/ 2451652 h 4704521"/>
              <a:gd name="connsiteX83" fmla="*/ 4035006 w 4194032"/>
              <a:gd name="connsiteY83" fmla="*/ 2332382 h 4704521"/>
              <a:gd name="connsiteX84" fmla="*/ 4048258 w 4194032"/>
              <a:gd name="connsiteY84" fmla="*/ 2292626 h 4704521"/>
              <a:gd name="connsiteX85" fmla="*/ 4061510 w 4194032"/>
              <a:gd name="connsiteY85" fmla="*/ 2186608 h 4704521"/>
              <a:gd name="connsiteX86" fmla="*/ 4088015 w 4194032"/>
              <a:gd name="connsiteY86" fmla="*/ 2120347 h 4704521"/>
              <a:gd name="connsiteX87" fmla="*/ 4114519 w 4194032"/>
              <a:gd name="connsiteY87" fmla="*/ 2027582 h 4704521"/>
              <a:gd name="connsiteX88" fmla="*/ 4141023 w 4194032"/>
              <a:gd name="connsiteY88" fmla="*/ 1948069 h 4704521"/>
              <a:gd name="connsiteX89" fmla="*/ 4154276 w 4194032"/>
              <a:gd name="connsiteY89" fmla="*/ 1868556 h 4704521"/>
              <a:gd name="connsiteX90" fmla="*/ 4167528 w 4194032"/>
              <a:gd name="connsiteY90" fmla="*/ 1815547 h 4704521"/>
              <a:gd name="connsiteX91" fmla="*/ 4194032 w 4194032"/>
              <a:gd name="connsiteY91" fmla="*/ 1683026 h 4704521"/>
              <a:gd name="connsiteX92" fmla="*/ 4180780 w 4194032"/>
              <a:gd name="connsiteY92" fmla="*/ 1325217 h 4704521"/>
              <a:gd name="connsiteX93" fmla="*/ 4167528 w 4194032"/>
              <a:gd name="connsiteY93" fmla="*/ 1258956 h 4704521"/>
              <a:gd name="connsiteX94" fmla="*/ 4141023 w 4194032"/>
              <a:gd name="connsiteY94" fmla="*/ 954156 h 4704521"/>
              <a:gd name="connsiteX95" fmla="*/ 4114519 w 4194032"/>
              <a:gd name="connsiteY95" fmla="*/ 901147 h 4704521"/>
              <a:gd name="connsiteX96" fmla="*/ 4074762 w 4194032"/>
              <a:gd name="connsiteY96" fmla="*/ 808382 h 4704521"/>
              <a:gd name="connsiteX97" fmla="*/ 4008502 w 4194032"/>
              <a:gd name="connsiteY97" fmla="*/ 689113 h 4704521"/>
              <a:gd name="connsiteX98" fmla="*/ 3875980 w 4194032"/>
              <a:gd name="connsiteY98" fmla="*/ 636104 h 4704521"/>
              <a:gd name="connsiteX99" fmla="*/ 3796467 w 4194032"/>
              <a:gd name="connsiteY99" fmla="*/ 596347 h 4704521"/>
              <a:gd name="connsiteX100" fmla="*/ 3663945 w 4194032"/>
              <a:gd name="connsiteY100" fmla="*/ 556591 h 4704521"/>
              <a:gd name="connsiteX101" fmla="*/ 3584432 w 4194032"/>
              <a:gd name="connsiteY101" fmla="*/ 543339 h 4704521"/>
              <a:gd name="connsiteX102" fmla="*/ 3412154 w 4194032"/>
              <a:gd name="connsiteY102" fmla="*/ 450573 h 4704521"/>
              <a:gd name="connsiteX103" fmla="*/ 3332641 w 4194032"/>
              <a:gd name="connsiteY103" fmla="*/ 424069 h 4704521"/>
              <a:gd name="connsiteX104" fmla="*/ 3239876 w 4194032"/>
              <a:gd name="connsiteY104" fmla="*/ 384313 h 4704521"/>
              <a:gd name="connsiteX105" fmla="*/ 2971519 w 4194032"/>
              <a:gd name="connsiteY105" fmla="*/ 337930 h 4704521"/>
              <a:gd name="connsiteX106" fmla="*/ 2731166 w 4194032"/>
              <a:gd name="connsiteY10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12362 w 4194032"/>
              <a:gd name="connsiteY30" fmla="*/ 4174434 h 4704521"/>
              <a:gd name="connsiteX31" fmla="*/ 152119 w 4194032"/>
              <a:gd name="connsiteY31" fmla="*/ 4240695 h 4704521"/>
              <a:gd name="connsiteX32" fmla="*/ 191876 w 4194032"/>
              <a:gd name="connsiteY32" fmla="*/ 4346713 h 4704521"/>
              <a:gd name="connsiteX33" fmla="*/ 205128 w 4194032"/>
              <a:gd name="connsiteY33" fmla="*/ 4386469 h 4704521"/>
              <a:gd name="connsiteX34" fmla="*/ 244884 w 4194032"/>
              <a:gd name="connsiteY34" fmla="*/ 4412973 h 4704521"/>
              <a:gd name="connsiteX35" fmla="*/ 271389 w 4194032"/>
              <a:gd name="connsiteY35" fmla="*/ 4439478 h 4704521"/>
              <a:gd name="connsiteX36" fmla="*/ 350902 w 4194032"/>
              <a:gd name="connsiteY36" fmla="*/ 4492487 h 4704521"/>
              <a:gd name="connsiteX37" fmla="*/ 430415 w 4194032"/>
              <a:gd name="connsiteY37" fmla="*/ 4572000 h 4704521"/>
              <a:gd name="connsiteX38" fmla="*/ 456919 w 4194032"/>
              <a:gd name="connsiteY38" fmla="*/ 4611756 h 4704521"/>
              <a:gd name="connsiteX39" fmla="*/ 496676 w 4194032"/>
              <a:gd name="connsiteY39" fmla="*/ 4625008 h 4704521"/>
              <a:gd name="connsiteX40" fmla="*/ 589441 w 4194032"/>
              <a:gd name="connsiteY40" fmla="*/ 4638260 h 4704521"/>
              <a:gd name="connsiteX41" fmla="*/ 682206 w 4194032"/>
              <a:gd name="connsiteY41" fmla="*/ 4664765 h 4704521"/>
              <a:gd name="connsiteX42" fmla="*/ 814728 w 4194032"/>
              <a:gd name="connsiteY42" fmla="*/ 4691269 h 4704521"/>
              <a:gd name="connsiteX43" fmla="*/ 1066519 w 4194032"/>
              <a:gd name="connsiteY43" fmla="*/ 4704521 h 4704521"/>
              <a:gd name="connsiteX44" fmla="*/ 1543597 w 4194032"/>
              <a:gd name="connsiteY44" fmla="*/ 4678017 h 4704521"/>
              <a:gd name="connsiteX45" fmla="*/ 1596606 w 4194032"/>
              <a:gd name="connsiteY45" fmla="*/ 4664765 h 4704521"/>
              <a:gd name="connsiteX46" fmla="*/ 1768884 w 4194032"/>
              <a:gd name="connsiteY46" fmla="*/ 4558747 h 4704521"/>
              <a:gd name="connsiteX47" fmla="*/ 1808641 w 4194032"/>
              <a:gd name="connsiteY47" fmla="*/ 4518991 h 4704521"/>
              <a:gd name="connsiteX48" fmla="*/ 1861649 w 4194032"/>
              <a:gd name="connsiteY48" fmla="*/ 4492487 h 4704521"/>
              <a:gd name="connsiteX49" fmla="*/ 2007423 w 4194032"/>
              <a:gd name="connsiteY49" fmla="*/ 4373217 h 4704521"/>
              <a:gd name="connsiteX50" fmla="*/ 2060432 w 4194032"/>
              <a:gd name="connsiteY50" fmla="*/ 4320208 h 4704521"/>
              <a:gd name="connsiteX51" fmla="*/ 2086936 w 4194032"/>
              <a:gd name="connsiteY51" fmla="*/ 4280452 h 4704521"/>
              <a:gd name="connsiteX52" fmla="*/ 2126693 w 4194032"/>
              <a:gd name="connsiteY52" fmla="*/ 4267200 h 4704521"/>
              <a:gd name="connsiteX53" fmla="*/ 2166449 w 4194032"/>
              <a:gd name="connsiteY53" fmla="*/ 4240695 h 4704521"/>
              <a:gd name="connsiteX54" fmla="*/ 2219458 w 4194032"/>
              <a:gd name="connsiteY54" fmla="*/ 4214191 h 4704521"/>
              <a:gd name="connsiteX55" fmla="*/ 2245962 w 4194032"/>
              <a:gd name="connsiteY55" fmla="*/ 4174434 h 4704521"/>
              <a:gd name="connsiteX56" fmla="*/ 2298971 w 4194032"/>
              <a:gd name="connsiteY56" fmla="*/ 4108173 h 4704521"/>
              <a:gd name="connsiteX57" fmla="*/ 2444745 w 4194032"/>
              <a:gd name="connsiteY57" fmla="*/ 4055165 h 4704521"/>
              <a:gd name="connsiteX58" fmla="*/ 2484502 w 4194032"/>
              <a:gd name="connsiteY58" fmla="*/ 4028660 h 4704521"/>
              <a:gd name="connsiteX59" fmla="*/ 2590519 w 4194032"/>
              <a:gd name="connsiteY59" fmla="*/ 3988904 h 4704521"/>
              <a:gd name="connsiteX60" fmla="*/ 2696536 w 4194032"/>
              <a:gd name="connsiteY60" fmla="*/ 3949147 h 4704521"/>
              <a:gd name="connsiteX61" fmla="*/ 2762797 w 4194032"/>
              <a:gd name="connsiteY61" fmla="*/ 3935895 h 4704521"/>
              <a:gd name="connsiteX62" fmla="*/ 2842310 w 4194032"/>
              <a:gd name="connsiteY62" fmla="*/ 3909391 h 4704521"/>
              <a:gd name="connsiteX63" fmla="*/ 2908571 w 4194032"/>
              <a:gd name="connsiteY63" fmla="*/ 3856382 h 4704521"/>
              <a:gd name="connsiteX64" fmla="*/ 2948328 w 4194032"/>
              <a:gd name="connsiteY64" fmla="*/ 3816626 h 4704521"/>
              <a:gd name="connsiteX65" fmla="*/ 2988084 w 4194032"/>
              <a:gd name="connsiteY65" fmla="*/ 3790121 h 4704521"/>
              <a:gd name="connsiteX66" fmla="*/ 3120606 w 4194032"/>
              <a:gd name="connsiteY66" fmla="*/ 3684104 h 4704521"/>
              <a:gd name="connsiteX67" fmla="*/ 3186867 w 4194032"/>
              <a:gd name="connsiteY67" fmla="*/ 3631095 h 4704521"/>
              <a:gd name="connsiteX68" fmla="*/ 3306136 w 4194032"/>
              <a:gd name="connsiteY68" fmla="*/ 3564834 h 4704521"/>
              <a:gd name="connsiteX69" fmla="*/ 3359145 w 4194032"/>
              <a:gd name="connsiteY69" fmla="*/ 3525078 h 4704521"/>
              <a:gd name="connsiteX70" fmla="*/ 3451910 w 4194032"/>
              <a:gd name="connsiteY70" fmla="*/ 3458817 h 4704521"/>
              <a:gd name="connsiteX71" fmla="*/ 3518171 w 4194032"/>
              <a:gd name="connsiteY71" fmla="*/ 3366052 h 4704521"/>
              <a:gd name="connsiteX72" fmla="*/ 3571180 w 4194032"/>
              <a:gd name="connsiteY72" fmla="*/ 3326295 h 4704521"/>
              <a:gd name="connsiteX73" fmla="*/ 3730206 w 4194032"/>
              <a:gd name="connsiteY73" fmla="*/ 3154017 h 4704521"/>
              <a:gd name="connsiteX74" fmla="*/ 3822971 w 4194032"/>
              <a:gd name="connsiteY74" fmla="*/ 3074504 h 4704521"/>
              <a:gd name="connsiteX75" fmla="*/ 3902484 w 4194032"/>
              <a:gd name="connsiteY75" fmla="*/ 2981739 h 4704521"/>
              <a:gd name="connsiteX76" fmla="*/ 3928989 w 4194032"/>
              <a:gd name="connsiteY76" fmla="*/ 2862469 h 4704521"/>
              <a:gd name="connsiteX77" fmla="*/ 3942241 w 4194032"/>
              <a:gd name="connsiteY77" fmla="*/ 2809460 h 4704521"/>
              <a:gd name="connsiteX78" fmla="*/ 3955493 w 4194032"/>
              <a:gd name="connsiteY78" fmla="*/ 2729947 h 4704521"/>
              <a:gd name="connsiteX79" fmla="*/ 3968745 w 4194032"/>
              <a:gd name="connsiteY79" fmla="*/ 2637182 h 4704521"/>
              <a:gd name="connsiteX80" fmla="*/ 3995249 w 4194032"/>
              <a:gd name="connsiteY80" fmla="*/ 2531165 h 4704521"/>
              <a:gd name="connsiteX81" fmla="*/ 4008502 w 4194032"/>
              <a:gd name="connsiteY81" fmla="*/ 2451652 h 4704521"/>
              <a:gd name="connsiteX82" fmla="*/ 4035006 w 4194032"/>
              <a:gd name="connsiteY82" fmla="*/ 2332382 h 4704521"/>
              <a:gd name="connsiteX83" fmla="*/ 4048258 w 4194032"/>
              <a:gd name="connsiteY83" fmla="*/ 2292626 h 4704521"/>
              <a:gd name="connsiteX84" fmla="*/ 4061510 w 4194032"/>
              <a:gd name="connsiteY84" fmla="*/ 2186608 h 4704521"/>
              <a:gd name="connsiteX85" fmla="*/ 4088015 w 4194032"/>
              <a:gd name="connsiteY85" fmla="*/ 2120347 h 4704521"/>
              <a:gd name="connsiteX86" fmla="*/ 4114519 w 4194032"/>
              <a:gd name="connsiteY86" fmla="*/ 2027582 h 4704521"/>
              <a:gd name="connsiteX87" fmla="*/ 4141023 w 4194032"/>
              <a:gd name="connsiteY87" fmla="*/ 1948069 h 4704521"/>
              <a:gd name="connsiteX88" fmla="*/ 4154276 w 4194032"/>
              <a:gd name="connsiteY88" fmla="*/ 1868556 h 4704521"/>
              <a:gd name="connsiteX89" fmla="*/ 4167528 w 4194032"/>
              <a:gd name="connsiteY89" fmla="*/ 1815547 h 4704521"/>
              <a:gd name="connsiteX90" fmla="*/ 4194032 w 4194032"/>
              <a:gd name="connsiteY90" fmla="*/ 1683026 h 4704521"/>
              <a:gd name="connsiteX91" fmla="*/ 4180780 w 4194032"/>
              <a:gd name="connsiteY91" fmla="*/ 1325217 h 4704521"/>
              <a:gd name="connsiteX92" fmla="*/ 4167528 w 4194032"/>
              <a:gd name="connsiteY92" fmla="*/ 1258956 h 4704521"/>
              <a:gd name="connsiteX93" fmla="*/ 4141023 w 4194032"/>
              <a:gd name="connsiteY93" fmla="*/ 954156 h 4704521"/>
              <a:gd name="connsiteX94" fmla="*/ 4114519 w 4194032"/>
              <a:gd name="connsiteY94" fmla="*/ 901147 h 4704521"/>
              <a:gd name="connsiteX95" fmla="*/ 4074762 w 4194032"/>
              <a:gd name="connsiteY95" fmla="*/ 808382 h 4704521"/>
              <a:gd name="connsiteX96" fmla="*/ 4008502 w 4194032"/>
              <a:gd name="connsiteY96" fmla="*/ 689113 h 4704521"/>
              <a:gd name="connsiteX97" fmla="*/ 3875980 w 4194032"/>
              <a:gd name="connsiteY97" fmla="*/ 636104 h 4704521"/>
              <a:gd name="connsiteX98" fmla="*/ 3796467 w 4194032"/>
              <a:gd name="connsiteY98" fmla="*/ 596347 h 4704521"/>
              <a:gd name="connsiteX99" fmla="*/ 3663945 w 4194032"/>
              <a:gd name="connsiteY99" fmla="*/ 556591 h 4704521"/>
              <a:gd name="connsiteX100" fmla="*/ 3584432 w 4194032"/>
              <a:gd name="connsiteY100" fmla="*/ 543339 h 4704521"/>
              <a:gd name="connsiteX101" fmla="*/ 3412154 w 4194032"/>
              <a:gd name="connsiteY101" fmla="*/ 450573 h 4704521"/>
              <a:gd name="connsiteX102" fmla="*/ 3332641 w 4194032"/>
              <a:gd name="connsiteY102" fmla="*/ 424069 h 4704521"/>
              <a:gd name="connsiteX103" fmla="*/ 3239876 w 4194032"/>
              <a:gd name="connsiteY103" fmla="*/ 384313 h 4704521"/>
              <a:gd name="connsiteX104" fmla="*/ 2971519 w 4194032"/>
              <a:gd name="connsiteY104" fmla="*/ 337930 h 4704521"/>
              <a:gd name="connsiteX105" fmla="*/ 2731166 w 4194032"/>
              <a:gd name="connsiteY10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12362 w 4194032"/>
              <a:gd name="connsiteY30" fmla="*/ 4174434 h 4704521"/>
              <a:gd name="connsiteX31" fmla="*/ 191876 w 4194032"/>
              <a:gd name="connsiteY31" fmla="*/ 4346713 h 4704521"/>
              <a:gd name="connsiteX32" fmla="*/ 205128 w 4194032"/>
              <a:gd name="connsiteY32" fmla="*/ 4386469 h 4704521"/>
              <a:gd name="connsiteX33" fmla="*/ 244884 w 4194032"/>
              <a:gd name="connsiteY33" fmla="*/ 4412973 h 4704521"/>
              <a:gd name="connsiteX34" fmla="*/ 271389 w 4194032"/>
              <a:gd name="connsiteY34" fmla="*/ 4439478 h 4704521"/>
              <a:gd name="connsiteX35" fmla="*/ 350902 w 4194032"/>
              <a:gd name="connsiteY35" fmla="*/ 4492487 h 4704521"/>
              <a:gd name="connsiteX36" fmla="*/ 430415 w 4194032"/>
              <a:gd name="connsiteY36" fmla="*/ 4572000 h 4704521"/>
              <a:gd name="connsiteX37" fmla="*/ 456919 w 4194032"/>
              <a:gd name="connsiteY37" fmla="*/ 4611756 h 4704521"/>
              <a:gd name="connsiteX38" fmla="*/ 496676 w 4194032"/>
              <a:gd name="connsiteY38" fmla="*/ 4625008 h 4704521"/>
              <a:gd name="connsiteX39" fmla="*/ 589441 w 4194032"/>
              <a:gd name="connsiteY39" fmla="*/ 4638260 h 4704521"/>
              <a:gd name="connsiteX40" fmla="*/ 682206 w 4194032"/>
              <a:gd name="connsiteY40" fmla="*/ 4664765 h 4704521"/>
              <a:gd name="connsiteX41" fmla="*/ 814728 w 4194032"/>
              <a:gd name="connsiteY41" fmla="*/ 4691269 h 4704521"/>
              <a:gd name="connsiteX42" fmla="*/ 1066519 w 4194032"/>
              <a:gd name="connsiteY42" fmla="*/ 4704521 h 4704521"/>
              <a:gd name="connsiteX43" fmla="*/ 1543597 w 4194032"/>
              <a:gd name="connsiteY43" fmla="*/ 4678017 h 4704521"/>
              <a:gd name="connsiteX44" fmla="*/ 1596606 w 4194032"/>
              <a:gd name="connsiteY44" fmla="*/ 4664765 h 4704521"/>
              <a:gd name="connsiteX45" fmla="*/ 1768884 w 4194032"/>
              <a:gd name="connsiteY45" fmla="*/ 4558747 h 4704521"/>
              <a:gd name="connsiteX46" fmla="*/ 1808641 w 4194032"/>
              <a:gd name="connsiteY46" fmla="*/ 4518991 h 4704521"/>
              <a:gd name="connsiteX47" fmla="*/ 1861649 w 4194032"/>
              <a:gd name="connsiteY47" fmla="*/ 4492487 h 4704521"/>
              <a:gd name="connsiteX48" fmla="*/ 2007423 w 4194032"/>
              <a:gd name="connsiteY48" fmla="*/ 4373217 h 4704521"/>
              <a:gd name="connsiteX49" fmla="*/ 2060432 w 4194032"/>
              <a:gd name="connsiteY49" fmla="*/ 4320208 h 4704521"/>
              <a:gd name="connsiteX50" fmla="*/ 2086936 w 4194032"/>
              <a:gd name="connsiteY50" fmla="*/ 4280452 h 4704521"/>
              <a:gd name="connsiteX51" fmla="*/ 2126693 w 4194032"/>
              <a:gd name="connsiteY51" fmla="*/ 4267200 h 4704521"/>
              <a:gd name="connsiteX52" fmla="*/ 2166449 w 4194032"/>
              <a:gd name="connsiteY52" fmla="*/ 4240695 h 4704521"/>
              <a:gd name="connsiteX53" fmla="*/ 2219458 w 4194032"/>
              <a:gd name="connsiteY53" fmla="*/ 4214191 h 4704521"/>
              <a:gd name="connsiteX54" fmla="*/ 2245962 w 4194032"/>
              <a:gd name="connsiteY54" fmla="*/ 4174434 h 4704521"/>
              <a:gd name="connsiteX55" fmla="*/ 2298971 w 4194032"/>
              <a:gd name="connsiteY55" fmla="*/ 4108173 h 4704521"/>
              <a:gd name="connsiteX56" fmla="*/ 2444745 w 4194032"/>
              <a:gd name="connsiteY56" fmla="*/ 4055165 h 4704521"/>
              <a:gd name="connsiteX57" fmla="*/ 2484502 w 4194032"/>
              <a:gd name="connsiteY57" fmla="*/ 4028660 h 4704521"/>
              <a:gd name="connsiteX58" fmla="*/ 2590519 w 4194032"/>
              <a:gd name="connsiteY58" fmla="*/ 3988904 h 4704521"/>
              <a:gd name="connsiteX59" fmla="*/ 2696536 w 4194032"/>
              <a:gd name="connsiteY59" fmla="*/ 3949147 h 4704521"/>
              <a:gd name="connsiteX60" fmla="*/ 2762797 w 4194032"/>
              <a:gd name="connsiteY60" fmla="*/ 3935895 h 4704521"/>
              <a:gd name="connsiteX61" fmla="*/ 2842310 w 4194032"/>
              <a:gd name="connsiteY61" fmla="*/ 3909391 h 4704521"/>
              <a:gd name="connsiteX62" fmla="*/ 2908571 w 4194032"/>
              <a:gd name="connsiteY62" fmla="*/ 3856382 h 4704521"/>
              <a:gd name="connsiteX63" fmla="*/ 2948328 w 4194032"/>
              <a:gd name="connsiteY63" fmla="*/ 3816626 h 4704521"/>
              <a:gd name="connsiteX64" fmla="*/ 2988084 w 4194032"/>
              <a:gd name="connsiteY64" fmla="*/ 3790121 h 4704521"/>
              <a:gd name="connsiteX65" fmla="*/ 3120606 w 4194032"/>
              <a:gd name="connsiteY65" fmla="*/ 3684104 h 4704521"/>
              <a:gd name="connsiteX66" fmla="*/ 3186867 w 4194032"/>
              <a:gd name="connsiteY66" fmla="*/ 3631095 h 4704521"/>
              <a:gd name="connsiteX67" fmla="*/ 3306136 w 4194032"/>
              <a:gd name="connsiteY67" fmla="*/ 3564834 h 4704521"/>
              <a:gd name="connsiteX68" fmla="*/ 3359145 w 4194032"/>
              <a:gd name="connsiteY68" fmla="*/ 3525078 h 4704521"/>
              <a:gd name="connsiteX69" fmla="*/ 3451910 w 4194032"/>
              <a:gd name="connsiteY69" fmla="*/ 3458817 h 4704521"/>
              <a:gd name="connsiteX70" fmla="*/ 3518171 w 4194032"/>
              <a:gd name="connsiteY70" fmla="*/ 3366052 h 4704521"/>
              <a:gd name="connsiteX71" fmla="*/ 3571180 w 4194032"/>
              <a:gd name="connsiteY71" fmla="*/ 3326295 h 4704521"/>
              <a:gd name="connsiteX72" fmla="*/ 3730206 w 4194032"/>
              <a:gd name="connsiteY72" fmla="*/ 3154017 h 4704521"/>
              <a:gd name="connsiteX73" fmla="*/ 3822971 w 4194032"/>
              <a:gd name="connsiteY73" fmla="*/ 3074504 h 4704521"/>
              <a:gd name="connsiteX74" fmla="*/ 3902484 w 4194032"/>
              <a:gd name="connsiteY74" fmla="*/ 2981739 h 4704521"/>
              <a:gd name="connsiteX75" fmla="*/ 3928989 w 4194032"/>
              <a:gd name="connsiteY75" fmla="*/ 2862469 h 4704521"/>
              <a:gd name="connsiteX76" fmla="*/ 3942241 w 4194032"/>
              <a:gd name="connsiteY76" fmla="*/ 2809460 h 4704521"/>
              <a:gd name="connsiteX77" fmla="*/ 3955493 w 4194032"/>
              <a:gd name="connsiteY77" fmla="*/ 2729947 h 4704521"/>
              <a:gd name="connsiteX78" fmla="*/ 3968745 w 4194032"/>
              <a:gd name="connsiteY78" fmla="*/ 2637182 h 4704521"/>
              <a:gd name="connsiteX79" fmla="*/ 3995249 w 4194032"/>
              <a:gd name="connsiteY79" fmla="*/ 2531165 h 4704521"/>
              <a:gd name="connsiteX80" fmla="*/ 4008502 w 4194032"/>
              <a:gd name="connsiteY80" fmla="*/ 2451652 h 4704521"/>
              <a:gd name="connsiteX81" fmla="*/ 4035006 w 4194032"/>
              <a:gd name="connsiteY81" fmla="*/ 2332382 h 4704521"/>
              <a:gd name="connsiteX82" fmla="*/ 4048258 w 4194032"/>
              <a:gd name="connsiteY82" fmla="*/ 2292626 h 4704521"/>
              <a:gd name="connsiteX83" fmla="*/ 4061510 w 4194032"/>
              <a:gd name="connsiteY83" fmla="*/ 2186608 h 4704521"/>
              <a:gd name="connsiteX84" fmla="*/ 4088015 w 4194032"/>
              <a:gd name="connsiteY84" fmla="*/ 2120347 h 4704521"/>
              <a:gd name="connsiteX85" fmla="*/ 4114519 w 4194032"/>
              <a:gd name="connsiteY85" fmla="*/ 2027582 h 4704521"/>
              <a:gd name="connsiteX86" fmla="*/ 4141023 w 4194032"/>
              <a:gd name="connsiteY86" fmla="*/ 1948069 h 4704521"/>
              <a:gd name="connsiteX87" fmla="*/ 4154276 w 4194032"/>
              <a:gd name="connsiteY87" fmla="*/ 1868556 h 4704521"/>
              <a:gd name="connsiteX88" fmla="*/ 4167528 w 4194032"/>
              <a:gd name="connsiteY88" fmla="*/ 1815547 h 4704521"/>
              <a:gd name="connsiteX89" fmla="*/ 4194032 w 4194032"/>
              <a:gd name="connsiteY89" fmla="*/ 1683026 h 4704521"/>
              <a:gd name="connsiteX90" fmla="*/ 4180780 w 4194032"/>
              <a:gd name="connsiteY90" fmla="*/ 1325217 h 4704521"/>
              <a:gd name="connsiteX91" fmla="*/ 4167528 w 4194032"/>
              <a:gd name="connsiteY91" fmla="*/ 1258956 h 4704521"/>
              <a:gd name="connsiteX92" fmla="*/ 4141023 w 4194032"/>
              <a:gd name="connsiteY92" fmla="*/ 954156 h 4704521"/>
              <a:gd name="connsiteX93" fmla="*/ 4114519 w 4194032"/>
              <a:gd name="connsiteY93" fmla="*/ 901147 h 4704521"/>
              <a:gd name="connsiteX94" fmla="*/ 4074762 w 4194032"/>
              <a:gd name="connsiteY94" fmla="*/ 808382 h 4704521"/>
              <a:gd name="connsiteX95" fmla="*/ 4008502 w 4194032"/>
              <a:gd name="connsiteY95" fmla="*/ 689113 h 4704521"/>
              <a:gd name="connsiteX96" fmla="*/ 3875980 w 4194032"/>
              <a:gd name="connsiteY96" fmla="*/ 636104 h 4704521"/>
              <a:gd name="connsiteX97" fmla="*/ 3796467 w 4194032"/>
              <a:gd name="connsiteY97" fmla="*/ 596347 h 4704521"/>
              <a:gd name="connsiteX98" fmla="*/ 3663945 w 4194032"/>
              <a:gd name="connsiteY98" fmla="*/ 556591 h 4704521"/>
              <a:gd name="connsiteX99" fmla="*/ 3584432 w 4194032"/>
              <a:gd name="connsiteY99" fmla="*/ 543339 h 4704521"/>
              <a:gd name="connsiteX100" fmla="*/ 3412154 w 4194032"/>
              <a:gd name="connsiteY100" fmla="*/ 450573 h 4704521"/>
              <a:gd name="connsiteX101" fmla="*/ 3332641 w 4194032"/>
              <a:gd name="connsiteY101" fmla="*/ 424069 h 4704521"/>
              <a:gd name="connsiteX102" fmla="*/ 3239876 w 4194032"/>
              <a:gd name="connsiteY102" fmla="*/ 384313 h 4704521"/>
              <a:gd name="connsiteX103" fmla="*/ 2971519 w 4194032"/>
              <a:gd name="connsiteY103" fmla="*/ 337930 h 4704521"/>
              <a:gd name="connsiteX104" fmla="*/ 2731166 w 4194032"/>
              <a:gd name="connsiteY10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91876 w 4194032"/>
              <a:gd name="connsiteY30" fmla="*/ 4346713 h 4704521"/>
              <a:gd name="connsiteX31" fmla="*/ 205128 w 4194032"/>
              <a:gd name="connsiteY31" fmla="*/ 4386469 h 4704521"/>
              <a:gd name="connsiteX32" fmla="*/ 244884 w 4194032"/>
              <a:gd name="connsiteY32" fmla="*/ 4412973 h 4704521"/>
              <a:gd name="connsiteX33" fmla="*/ 271389 w 4194032"/>
              <a:gd name="connsiteY33" fmla="*/ 4439478 h 4704521"/>
              <a:gd name="connsiteX34" fmla="*/ 350902 w 4194032"/>
              <a:gd name="connsiteY34" fmla="*/ 4492487 h 4704521"/>
              <a:gd name="connsiteX35" fmla="*/ 430415 w 4194032"/>
              <a:gd name="connsiteY35" fmla="*/ 4572000 h 4704521"/>
              <a:gd name="connsiteX36" fmla="*/ 456919 w 4194032"/>
              <a:gd name="connsiteY36" fmla="*/ 4611756 h 4704521"/>
              <a:gd name="connsiteX37" fmla="*/ 496676 w 4194032"/>
              <a:gd name="connsiteY37" fmla="*/ 4625008 h 4704521"/>
              <a:gd name="connsiteX38" fmla="*/ 589441 w 4194032"/>
              <a:gd name="connsiteY38" fmla="*/ 4638260 h 4704521"/>
              <a:gd name="connsiteX39" fmla="*/ 682206 w 4194032"/>
              <a:gd name="connsiteY39" fmla="*/ 4664765 h 4704521"/>
              <a:gd name="connsiteX40" fmla="*/ 814728 w 4194032"/>
              <a:gd name="connsiteY40" fmla="*/ 4691269 h 4704521"/>
              <a:gd name="connsiteX41" fmla="*/ 1066519 w 4194032"/>
              <a:gd name="connsiteY41" fmla="*/ 4704521 h 4704521"/>
              <a:gd name="connsiteX42" fmla="*/ 1543597 w 4194032"/>
              <a:gd name="connsiteY42" fmla="*/ 4678017 h 4704521"/>
              <a:gd name="connsiteX43" fmla="*/ 1596606 w 4194032"/>
              <a:gd name="connsiteY43" fmla="*/ 4664765 h 4704521"/>
              <a:gd name="connsiteX44" fmla="*/ 1768884 w 4194032"/>
              <a:gd name="connsiteY44" fmla="*/ 4558747 h 4704521"/>
              <a:gd name="connsiteX45" fmla="*/ 1808641 w 4194032"/>
              <a:gd name="connsiteY45" fmla="*/ 4518991 h 4704521"/>
              <a:gd name="connsiteX46" fmla="*/ 1861649 w 4194032"/>
              <a:gd name="connsiteY46" fmla="*/ 4492487 h 4704521"/>
              <a:gd name="connsiteX47" fmla="*/ 2007423 w 4194032"/>
              <a:gd name="connsiteY47" fmla="*/ 4373217 h 4704521"/>
              <a:gd name="connsiteX48" fmla="*/ 2060432 w 4194032"/>
              <a:gd name="connsiteY48" fmla="*/ 4320208 h 4704521"/>
              <a:gd name="connsiteX49" fmla="*/ 2086936 w 4194032"/>
              <a:gd name="connsiteY49" fmla="*/ 4280452 h 4704521"/>
              <a:gd name="connsiteX50" fmla="*/ 2126693 w 4194032"/>
              <a:gd name="connsiteY50" fmla="*/ 4267200 h 4704521"/>
              <a:gd name="connsiteX51" fmla="*/ 2166449 w 4194032"/>
              <a:gd name="connsiteY51" fmla="*/ 4240695 h 4704521"/>
              <a:gd name="connsiteX52" fmla="*/ 2219458 w 4194032"/>
              <a:gd name="connsiteY52" fmla="*/ 4214191 h 4704521"/>
              <a:gd name="connsiteX53" fmla="*/ 2245962 w 4194032"/>
              <a:gd name="connsiteY53" fmla="*/ 4174434 h 4704521"/>
              <a:gd name="connsiteX54" fmla="*/ 2298971 w 4194032"/>
              <a:gd name="connsiteY54" fmla="*/ 4108173 h 4704521"/>
              <a:gd name="connsiteX55" fmla="*/ 2444745 w 4194032"/>
              <a:gd name="connsiteY55" fmla="*/ 4055165 h 4704521"/>
              <a:gd name="connsiteX56" fmla="*/ 2484502 w 4194032"/>
              <a:gd name="connsiteY56" fmla="*/ 4028660 h 4704521"/>
              <a:gd name="connsiteX57" fmla="*/ 2590519 w 4194032"/>
              <a:gd name="connsiteY57" fmla="*/ 3988904 h 4704521"/>
              <a:gd name="connsiteX58" fmla="*/ 2696536 w 4194032"/>
              <a:gd name="connsiteY58" fmla="*/ 3949147 h 4704521"/>
              <a:gd name="connsiteX59" fmla="*/ 2762797 w 4194032"/>
              <a:gd name="connsiteY59" fmla="*/ 3935895 h 4704521"/>
              <a:gd name="connsiteX60" fmla="*/ 2842310 w 4194032"/>
              <a:gd name="connsiteY60" fmla="*/ 3909391 h 4704521"/>
              <a:gd name="connsiteX61" fmla="*/ 2908571 w 4194032"/>
              <a:gd name="connsiteY61" fmla="*/ 3856382 h 4704521"/>
              <a:gd name="connsiteX62" fmla="*/ 2948328 w 4194032"/>
              <a:gd name="connsiteY62" fmla="*/ 3816626 h 4704521"/>
              <a:gd name="connsiteX63" fmla="*/ 2988084 w 4194032"/>
              <a:gd name="connsiteY63" fmla="*/ 3790121 h 4704521"/>
              <a:gd name="connsiteX64" fmla="*/ 3120606 w 4194032"/>
              <a:gd name="connsiteY64" fmla="*/ 3684104 h 4704521"/>
              <a:gd name="connsiteX65" fmla="*/ 3186867 w 4194032"/>
              <a:gd name="connsiteY65" fmla="*/ 3631095 h 4704521"/>
              <a:gd name="connsiteX66" fmla="*/ 3306136 w 4194032"/>
              <a:gd name="connsiteY66" fmla="*/ 3564834 h 4704521"/>
              <a:gd name="connsiteX67" fmla="*/ 3359145 w 4194032"/>
              <a:gd name="connsiteY67" fmla="*/ 3525078 h 4704521"/>
              <a:gd name="connsiteX68" fmla="*/ 3451910 w 4194032"/>
              <a:gd name="connsiteY68" fmla="*/ 3458817 h 4704521"/>
              <a:gd name="connsiteX69" fmla="*/ 3518171 w 4194032"/>
              <a:gd name="connsiteY69" fmla="*/ 3366052 h 4704521"/>
              <a:gd name="connsiteX70" fmla="*/ 3571180 w 4194032"/>
              <a:gd name="connsiteY70" fmla="*/ 3326295 h 4704521"/>
              <a:gd name="connsiteX71" fmla="*/ 3730206 w 4194032"/>
              <a:gd name="connsiteY71" fmla="*/ 3154017 h 4704521"/>
              <a:gd name="connsiteX72" fmla="*/ 3822971 w 4194032"/>
              <a:gd name="connsiteY72" fmla="*/ 3074504 h 4704521"/>
              <a:gd name="connsiteX73" fmla="*/ 3902484 w 4194032"/>
              <a:gd name="connsiteY73" fmla="*/ 2981739 h 4704521"/>
              <a:gd name="connsiteX74" fmla="*/ 3928989 w 4194032"/>
              <a:gd name="connsiteY74" fmla="*/ 2862469 h 4704521"/>
              <a:gd name="connsiteX75" fmla="*/ 3942241 w 4194032"/>
              <a:gd name="connsiteY75" fmla="*/ 2809460 h 4704521"/>
              <a:gd name="connsiteX76" fmla="*/ 3955493 w 4194032"/>
              <a:gd name="connsiteY76" fmla="*/ 2729947 h 4704521"/>
              <a:gd name="connsiteX77" fmla="*/ 3968745 w 4194032"/>
              <a:gd name="connsiteY77" fmla="*/ 2637182 h 4704521"/>
              <a:gd name="connsiteX78" fmla="*/ 3995249 w 4194032"/>
              <a:gd name="connsiteY78" fmla="*/ 2531165 h 4704521"/>
              <a:gd name="connsiteX79" fmla="*/ 4008502 w 4194032"/>
              <a:gd name="connsiteY79" fmla="*/ 2451652 h 4704521"/>
              <a:gd name="connsiteX80" fmla="*/ 4035006 w 4194032"/>
              <a:gd name="connsiteY80" fmla="*/ 2332382 h 4704521"/>
              <a:gd name="connsiteX81" fmla="*/ 4048258 w 4194032"/>
              <a:gd name="connsiteY81" fmla="*/ 2292626 h 4704521"/>
              <a:gd name="connsiteX82" fmla="*/ 4061510 w 4194032"/>
              <a:gd name="connsiteY82" fmla="*/ 2186608 h 4704521"/>
              <a:gd name="connsiteX83" fmla="*/ 4088015 w 4194032"/>
              <a:gd name="connsiteY83" fmla="*/ 2120347 h 4704521"/>
              <a:gd name="connsiteX84" fmla="*/ 4114519 w 4194032"/>
              <a:gd name="connsiteY84" fmla="*/ 2027582 h 4704521"/>
              <a:gd name="connsiteX85" fmla="*/ 4141023 w 4194032"/>
              <a:gd name="connsiteY85" fmla="*/ 1948069 h 4704521"/>
              <a:gd name="connsiteX86" fmla="*/ 4154276 w 4194032"/>
              <a:gd name="connsiteY86" fmla="*/ 1868556 h 4704521"/>
              <a:gd name="connsiteX87" fmla="*/ 4167528 w 4194032"/>
              <a:gd name="connsiteY87" fmla="*/ 1815547 h 4704521"/>
              <a:gd name="connsiteX88" fmla="*/ 4194032 w 4194032"/>
              <a:gd name="connsiteY88" fmla="*/ 1683026 h 4704521"/>
              <a:gd name="connsiteX89" fmla="*/ 4180780 w 4194032"/>
              <a:gd name="connsiteY89" fmla="*/ 1325217 h 4704521"/>
              <a:gd name="connsiteX90" fmla="*/ 4167528 w 4194032"/>
              <a:gd name="connsiteY90" fmla="*/ 1258956 h 4704521"/>
              <a:gd name="connsiteX91" fmla="*/ 4141023 w 4194032"/>
              <a:gd name="connsiteY91" fmla="*/ 954156 h 4704521"/>
              <a:gd name="connsiteX92" fmla="*/ 4114519 w 4194032"/>
              <a:gd name="connsiteY92" fmla="*/ 901147 h 4704521"/>
              <a:gd name="connsiteX93" fmla="*/ 4074762 w 4194032"/>
              <a:gd name="connsiteY93" fmla="*/ 808382 h 4704521"/>
              <a:gd name="connsiteX94" fmla="*/ 4008502 w 4194032"/>
              <a:gd name="connsiteY94" fmla="*/ 689113 h 4704521"/>
              <a:gd name="connsiteX95" fmla="*/ 3875980 w 4194032"/>
              <a:gd name="connsiteY95" fmla="*/ 636104 h 4704521"/>
              <a:gd name="connsiteX96" fmla="*/ 3796467 w 4194032"/>
              <a:gd name="connsiteY96" fmla="*/ 596347 h 4704521"/>
              <a:gd name="connsiteX97" fmla="*/ 3663945 w 4194032"/>
              <a:gd name="connsiteY97" fmla="*/ 556591 h 4704521"/>
              <a:gd name="connsiteX98" fmla="*/ 3584432 w 4194032"/>
              <a:gd name="connsiteY98" fmla="*/ 543339 h 4704521"/>
              <a:gd name="connsiteX99" fmla="*/ 3412154 w 4194032"/>
              <a:gd name="connsiteY99" fmla="*/ 450573 h 4704521"/>
              <a:gd name="connsiteX100" fmla="*/ 3332641 w 4194032"/>
              <a:gd name="connsiteY100" fmla="*/ 424069 h 4704521"/>
              <a:gd name="connsiteX101" fmla="*/ 3239876 w 4194032"/>
              <a:gd name="connsiteY101" fmla="*/ 384313 h 4704521"/>
              <a:gd name="connsiteX102" fmla="*/ 2971519 w 4194032"/>
              <a:gd name="connsiteY102" fmla="*/ 337930 h 4704521"/>
              <a:gd name="connsiteX103" fmla="*/ 2731166 w 4194032"/>
              <a:gd name="connsiteY10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91876 w 4194032"/>
              <a:gd name="connsiteY30" fmla="*/ 4346713 h 4704521"/>
              <a:gd name="connsiteX31" fmla="*/ 205128 w 4194032"/>
              <a:gd name="connsiteY31" fmla="*/ 4386469 h 4704521"/>
              <a:gd name="connsiteX32" fmla="*/ 244884 w 4194032"/>
              <a:gd name="connsiteY32" fmla="*/ 4412973 h 4704521"/>
              <a:gd name="connsiteX33" fmla="*/ 350902 w 4194032"/>
              <a:gd name="connsiteY33" fmla="*/ 4492487 h 4704521"/>
              <a:gd name="connsiteX34" fmla="*/ 430415 w 4194032"/>
              <a:gd name="connsiteY34" fmla="*/ 4572000 h 4704521"/>
              <a:gd name="connsiteX35" fmla="*/ 456919 w 4194032"/>
              <a:gd name="connsiteY35" fmla="*/ 4611756 h 4704521"/>
              <a:gd name="connsiteX36" fmla="*/ 496676 w 4194032"/>
              <a:gd name="connsiteY36" fmla="*/ 4625008 h 4704521"/>
              <a:gd name="connsiteX37" fmla="*/ 589441 w 4194032"/>
              <a:gd name="connsiteY37" fmla="*/ 4638260 h 4704521"/>
              <a:gd name="connsiteX38" fmla="*/ 682206 w 4194032"/>
              <a:gd name="connsiteY38" fmla="*/ 4664765 h 4704521"/>
              <a:gd name="connsiteX39" fmla="*/ 814728 w 4194032"/>
              <a:gd name="connsiteY39" fmla="*/ 4691269 h 4704521"/>
              <a:gd name="connsiteX40" fmla="*/ 1066519 w 4194032"/>
              <a:gd name="connsiteY40" fmla="*/ 4704521 h 4704521"/>
              <a:gd name="connsiteX41" fmla="*/ 1543597 w 4194032"/>
              <a:gd name="connsiteY41" fmla="*/ 4678017 h 4704521"/>
              <a:gd name="connsiteX42" fmla="*/ 1596606 w 4194032"/>
              <a:gd name="connsiteY42" fmla="*/ 4664765 h 4704521"/>
              <a:gd name="connsiteX43" fmla="*/ 1768884 w 4194032"/>
              <a:gd name="connsiteY43" fmla="*/ 4558747 h 4704521"/>
              <a:gd name="connsiteX44" fmla="*/ 1808641 w 4194032"/>
              <a:gd name="connsiteY44" fmla="*/ 4518991 h 4704521"/>
              <a:gd name="connsiteX45" fmla="*/ 1861649 w 4194032"/>
              <a:gd name="connsiteY45" fmla="*/ 4492487 h 4704521"/>
              <a:gd name="connsiteX46" fmla="*/ 2007423 w 4194032"/>
              <a:gd name="connsiteY46" fmla="*/ 4373217 h 4704521"/>
              <a:gd name="connsiteX47" fmla="*/ 2060432 w 4194032"/>
              <a:gd name="connsiteY47" fmla="*/ 4320208 h 4704521"/>
              <a:gd name="connsiteX48" fmla="*/ 2086936 w 4194032"/>
              <a:gd name="connsiteY48" fmla="*/ 4280452 h 4704521"/>
              <a:gd name="connsiteX49" fmla="*/ 2126693 w 4194032"/>
              <a:gd name="connsiteY49" fmla="*/ 4267200 h 4704521"/>
              <a:gd name="connsiteX50" fmla="*/ 2166449 w 4194032"/>
              <a:gd name="connsiteY50" fmla="*/ 4240695 h 4704521"/>
              <a:gd name="connsiteX51" fmla="*/ 2219458 w 4194032"/>
              <a:gd name="connsiteY51" fmla="*/ 4214191 h 4704521"/>
              <a:gd name="connsiteX52" fmla="*/ 2245962 w 4194032"/>
              <a:gd name="connsiteY52" fmla="*/ 4174434 h 4704521"/>
              <a:gd name="connsiteX53" fmla="*/ 2298971 w 4194032"/>
              <a:gd name="connsiteY53" fmla="*/ 4108173 h 4704521"/>
              <a:gd name="connsiteX54" fmla="*/ 2444745 w 4194032"/>
              <a:gd name="connsiteY54" fmla="*/ 4055165 h 4704521"/>
              <a:gd name="connsiteX55" fmla="*/ 2484502 w 4194032"/>
              <a:gd name="connsiteY55" fmla="*/ 4028660 h 4704521"/>
              <a:gd name="connsiteX56" fmla="*/ 2590519 w 4194032"/>
              <a:gd name="connsiteY56" fmla="*/ 3988904 h 4704521"/>
              <a:gd name="connsiteX57" fmla="*/ 2696536 w 4194032"/>
              <a:gd name="connsiteY57" fmla="*/ 3949147 h 4704521"/>
              <a:gd name="connsiteX58" fmla="*/ 2762797 w 4194032"/>
              <a:gd name="connsiteY58" fmla="*/ 3935895 h 4704521"/>
              <a:gd name="connsiteX59" fmla="*/ 2842310 w 4194032"/>
              <a:gd name="connsiteY59" fmla="*/ 3909391 h 4704521"/>
              <a:gd name="connsiteX60" fmla="*/ 2908571 w 4194032"/>
              <a:gd name="connsiteY60" fmla="*/ 3856382 h 4704521"/>
              <a:gd name="connsiteX61" fmla="*/ 2948328 w 4194032"/>
              <a:gd name="connsiteY61" fmla="*/ 3816626 h 4704521"/>
              <a:gd name="connsiteX62" fmla="*/ 2988084 w 4194032"/>
              <a:gd name="connsiteY62" fmla="*/ 3790121 h 4704521"/>
              <a:gd name="connsiteX63" fmla="*/ 3120606 w 4194032"/>
              <a:gd name="connsiteY63" fmla="*/ 3684104 h 4704521"/>
              <a:gd name="connsiteX64" fmla="*/ 3186867 w 4194032"/>
              <a:gd name="connsiteY64" fmla="*/ 3631095 h 4704521"/>
              <a:gd name="connsiteX65" fmla="*/ 3306136 w 4194032"/>
              <a:gd name="connsiteY65" fmla="*/ 3564834 h 4704521"/>
              <a:gd name="connsiteX66" fmla="*/ 3359145 w 4194032"/>
              <a:gd name="connsiteY66" fmla="*/ 3525078 h 4704521"/>
              <a:gd name="connsiteX67" fmla="*/ 3451910 w 4194032"/>
              <a:gd name="connsiteY67" fmla="*/ 3458817 h 4704521"/>
              <a:gd name="connsiteX68" fmla="*/ 3518171 w 4194032"/>
              <a:gd name="connsiteY68" fmla="*/ 3366052 h 4704521"/>
              <a:gd name="connsiteX69" fmla="*/ 3571180 w 4194032"/>
              <a:gd name="connsiteY69" fmla="*/ 3326295 h 4704521"/>
              <a:gd name="connsiteX70" fmla="*/ 3730206 w 4194032"/>
              <a:gd name="connsiteY70" fmla="*/ 3154017 h 4704521"/>
              <a:gd name="connsiteX71" fmla="*/ 3822971 w 4194032"/>
              <a:gd name="connsiteY71" fmla="*/ 3074504 h 4704521"/>
              <a:gd name="connsiteX72" fmla="*/ 3902484 w 4194032"/>
              <a:gd name="connsiteY72" fmla="*/ 2981739 h 4704521"/>
              <a:gd name="connsiteX73" fmla="*/ 3928989 w 4194032"/>
              <a:gd name="connsiteY73" fmla="*/ 2862469 h 4704521"/>
              <a:gd name="connsiteX74" fmla="*/ 3942241 w 4194032"/>
              <a:gd name="connsiteY74" fmla="*/ 2809460 h 4704521"/>
              <a:gd name="connsiteX75" fmla="*/ 3955493 w 4194032"/>
              <a:gd name="connsiteY75" fmla="*/ 2729947 h 4704521"/>
              <a:gd name="connsiteX76" fmla="*/ 3968745 w 4194032"/>
              <a:gd name="connsiteY76" fmla="*/ 2637182 h 4704521"/>
              <a:gd name="connsiteX77" fmla="*/ 3995249 w 4194032"/>
              <a:gd name="connsiteY77" fmla="*/ 2531165 h 4704521"/>
              <a:gd name="connsiteX78" fmla="*/ 4008502 w 4194032"/>
              <a:gd name="connsiteY78" fmla="*/ 2451652 h 4704521"/>
              <a:gd name="connsiteX79" fmla="*/ 4035006 w 4194032"/>
              <a:gd name="connsiteY79" fmla="*/ 2332382 h 4704521"/>
              <a:gd name="connsiteX80" fmla="*/ 4048258 w 4194032"/>
              <a:gd name="connsiteY80" fmla="*/ 2292626 h 4704521"/>
              <a:gd name="connsiteX81" fmla="*/ 4061510 w 4194032"/>
              <a:gd name="connsiteY81" fmla="*/ 2186608 h 4704521"/>
              <a:gd name="connsiteX82" fmla="*/ 4088015 w 4194032"/>
              <a:gd name="connsiteY82" fmla="*/ 2120347 h 4704521"/>
              <a:gd name="connsiteX83" fmla="*/ 4114519 w 4194032"/>
              <a:gd name="connsiteY83" fmla="*/ 2027582 h 4704521"/>
              <a:gd name="connsiteX84" fmla="*/ 4141023 w 4194032"/>
              <a:gd name="connsiteY84" fmla="*/ 1948069 h 4704521"/>
              <a:gd name="connsiteX85" fmla="*/ 4154276 w 4194032"/>
              <a:gd name="connsiteY85" fmla="*/ 1868556 h 4704521"/>
              <a:gd name="connsiteX86" fmla="*/ 4167528 w 4194032"/>
              <a:gd name="connsiteY86" fmla="*/ 1815547 h 4704521"/>
              <a:gd name="connsiteX87" fmla="*/ 4194032 w 4194032"/>
              <a:gd name="connsiteY87" fmla="*/ 1683026 h 4704521"/>
              <a:gd name="connsiteX88" fmla="*/ 4180780 w 4194032"/>
              <a:gd name="connsiteY88" fmla="*/ 1325217 h 4704521"/>
              <a:gd name="connsiteX89" fmla="*/ 4167528 w 4194032"/>
              <a:gd name="connsiteY89" fmla="*/ 1258956 h 4704521"/>
              <a:gd name="connsiteX90" fmla="*/ 4141023 w 4194032"/>
              <a:gd name="connsiteY90" fmla="*/ 954156 h 4704521"/>
              <a:gd name="connsiteX91" fmla="*/ 4114519 w 4194032"/>
              <a:gd name="connsiteY91" fmla="*/ 901147 h 4704521"/>
              <a:gd name="connsiteX92" fmla="*/ 4074762 w 4194032"/>
              <a:gd name="connsiteY92" fmla="*/ 808382 h 4704521"/>
              <a:gd name="connsiteX93" fmla="*/ 4008502 w 4194032"/>
              <a:gd name="connsiteY93" fmla="*/ 689113 h 4704521"/>
              <a:gd name="connsiteX94" fmla="*/ 3875980 w 4194032"/>
              <a:gd name="connsiteY94" fmla="*/ 636104 h 4704521"/>
              <a:gd name="connsiteX95" fmla="*/ 3796467 w 4194032"/>
              <a:gd name="connsiteY95" fmla="*/ 596347 h 4704521"/>
              <a:gd name="connsiteX96" fmla="*/ 3663945 w 4194032"/>
              <a:gd name="connsiteY96" fmla="*/ 556591 h 4704521"/>
              <a:gd name="connsiteX97" fmla="*/ 3584432 w 4194032"/>
              <a:gd name="connsiteY97" fmla="*/ 543339 h 4704521"/>
              <a:gd name="connsiteX98" fmla="*/ 3412154 w 4194032"/>
              <a:gd name="connsiteY98" fmla="*/ 450573 h 4704521"/>
              <a:gd name="connsiteX99" fmla="*/ 3332641 w 4194032"/>
              <a:gd name="connsiteY99" fmla="*/ 424069 h 4704521"/>
              <a:gd name="connsiteX100" fmla="*/ 3239876 w 4194032"/>
              <a:gd name="connsiteY100" fmla="*/ 384313 h 4704521"/>
              <a:gd name="connsiteX101" fmla="*/ 2971519 w 4194032"/>
              <a:gd name="connsiteY101" fmla="*/ 337930 h 4704521"/>
              <a:gd name="connsiteX102" fmla="*/ 2731166 w 4194032"/>
              <a:gd name="connsiteY10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244884 w 4194032"/>
              <a:gd name="connsiteY31" fmla="*/ 4412973 h 4704521"/>
              <a:gd name="connsiteX32" fmla="*/ 350902 w 4194032"/>
              <a:gd name="connsiteY32" fmla="*/ 4492487 h 4704521"/>
              <a:gd name="connsiteX33" fmla="*/ 430415 w 4194032"/>
              <a:gd name="connsiteY33" fmla="*/ 4572000 h 4704521"/>
              <a:gd name="connsiteX34" fmla="*/ 456919 w 4194032"/>
              <a:gd name="connsiteY34" fmla="*/ 4611756 h 4704521"/>
              <a:gd name="connsiteX35" fmla="*/ 496676 w 4194032"/>
              <a:gd name="connsiteY35" fmla="*/ 4625008 h 4704521"/>
              <a:gd name="connsiteX36" fmla="*/ 589441 w 4194032"/>
              <a:gd name="connsiteY36" fmla="*/ 4638260 h 4704521"/>
              <a:gd name="connsiteX37" fmla="*/ 682206 w 4194032"/>
              <a:gd name="connsiteY37" fmla="*/ 4664765 h 4704521"/>
              <a:gd name="connsiteX38" fmla="*/ 814728 w 4194032"/>
              <a:gd name="connsiteY38" fmla="*/ 4691269 h 4704521"/>
              <a:gd name="connsiteX39" fmla="*/ 1066519 w 4194032"/>
              <a:gd name="connsiteY39" fmla="*/ 4704521 h 4704521"/>
              <a:gd name="connsiteX40" fmla="*/ 1543597 w 4194032"/>
              <a:gd name="connsiteY40" fmla="*/ 4678017 h 4704521"/>
              <a:gd name="connsiteX41" fmla="*/ 1596606 w 4194032"/>
              <a:gd name="connsiteY41" fmla="*/ 4664765 h 4704521"/>
              <a:gd name="connsiteX42" fmla="*/ 1768884 w 4194032"/>
              <a:gd name="connsiteY42" fmla="*/ 4558747 h 4704521"/>
              <a:gd name="connsiteX43" fmla="*/ 1808641 w 4194032"/>
              <a:gd name="connsiteY43" fmla="*/ 4518991 h 4704521"/>
              <a:gd name="connsiteX44" fmla="*/ 1861649 w 4194032"/>
              <a:gd name="connsiteY44" fmla="*/ 4492487 h 4704521"/>
              <a:gd name="connsiteX45" fmla="*/ 2007423 w 4194032"/>
              <a:gd name="connsiteY45" fmla="*/ 4373217 h 4704521"/>
              <a:gd name="connsiteX46" fmla="*/ 2060432 w 4194032"/>
              <a:gd name="connsiteY46" fmla="*/ 4320208 h 4704521"/>
              <a:gd name="connsiteX47" fmla="*/ 2086936 w 4194032"/>
              <a:gd name="connsiteY47" fmla="*/ 4280452 h 4704521"/>
              <a:gd name="connsiteX48" fmla="*/ 2126693 w 4194032"/>
              <a:gd name="connsiteY48" fmla="*/ 4267200 h 4704521"/>
              <a:gd name="connsiteX49" fmla="*/ 2166449 w 4194032"/>
              <a:gd name="connsiteY49" fmla="*/ 4240695 h 4704521"/>
              <a:gd name="connsiteX50" fmla="*/ 2219458 w 4194032"/>
              <a:gd name="connsiteY50" fmla="*/ 4214191 h 4704521"/>
              <a:gd name="connsiteX51" fmla="*/ 2245962 w 4194032"/>
              <a:gd name="connsiteY51" fmla="*/ 4174434 h 4704521"/>
              <a:gd name="connsiteX52" fmla="*/ 2298971 w 4194032"/>
              <a:gd name="connsiteY52" fmla="*/ 4108173 h 4704521"/>
              <a:gd name="connsiteX53" fmla="*/ 2444745 w 4194032"/>
              <a:gd name="connsiteY53" fmla="*/ 4055165 h 4704521"/>
              <a:gd name="connsiteX54" fmla="*/ 2484502 w 4194032"/>
              <a:gd name="connsiteY54" fmla="*/ 4028660 h 4704521"/>
              <a:gd name="connsiteX55" fmla="*/ 2590519 w 4194032"/>
              <a:gd name="connsiteY55" fmla="*/ 3988904 h 4704521"/>
              <a:gd name="connsiteX56" fmla="*/ 2696536 w 4194032"/>
              <a:gd name="connsiteY56" fmla="*/ 3949147 h 4704521"/>
              <a:gd name="connsiteX57" fmla="*/ 2762797 w 4194032"/>
              <a:gd name="connsiteY57" fmla="*/ 3935895 h 4704521"/>
              <a:gd name="connsiteX58" fmla="*/ 2842310 w 4194032"/>
              <a:gd name="connsiteY58" fmla="*/ 3909391 h 4704521"/>
              <a:gd name="connsiteX59" fmla="*/ 2908571 w 4194032"/>
              <a:gd name="connsiteY59" fmla="*/ 3856382 h 4704521"/>
              <a:gd name="connsiteX60" fmla="*/ 2948328 w 4194032"/>
              <a:gd name="connsiteY60" fmla="*/ 3816626 h 4704521"/>
              <a:gd name="connsiteX61" fmla="*/ 2988084 w 4194032"/>
              <a:gd name="connsiteY61" fmla="*/ 3790121 h 4704521"/>
              <a:gd name="connsiteX62" fmla="*/ 3120606 w 4194032"/>
              <a:gd name="connsiteY62" fmla="*/ 3684104 h 4704521"/>
              <a:gd name="connsiteX63" fmla="*/ 3186867 w 4194032"/>
              <a:gd name="connsiteY63" fmla="*/ 3631095 h 4704521"/>
              <a:gd name="connsiteX64" fmla="*/ 3306136 w 4194032"/>
              <a:gd name="connsiteY64" fmla="*/ 3564834 h 4704521"/>
              <a:gd name="connsiteX65" fmla="*/ 3359145 w 4194032"/>
              <a:gd name="connsiteY65" fmla="*/ 3525078 h 4704521"/>
              <a:gd name="connsiteX66" fmla="*/ 3451910 w 4194032"/>
              <a:gd name="connsiteY66" fmla="*/ 3458817 h 4704521"/>
              <a:gd name="connsiteX67" fmla="*/ 3518171 w 4194032"/>
              <a:gd name="connsiteY67" fmla="*/ 3366052 h 4704521"/>
              <a:gd name="connsiteX68" fmla="*/ 3571180 w 4194032"/>
              <a:gd name="connsiteY68" fmla="*/ 3326295 h 4704521"/>
              <a:gd name="connsiteX69" fmla="*/ 3730206 w 4194032"/>
              <a:gd name="connsiteY69" fmla="*/ 3154017 h 4704521"/>
              <a:gd name="connsiteX70" fmla="*/ 3822971 w 4194032"/>
              <a:gd name="connsiteY70" fmla="*/ 3074504 h 4704521"/>
              <a:gd name="connsiteX71" fmla="*/ 3902484 w 4194032"/>
              <a:gd name="connsiteY71" fmla="*/ 2981739 h 4704521"/>
              <a:gd name="connsiteX72" fmla="*/ 3928989 w 4194032"/>
              <a:gd name="connsiteY72" fmla="*/ 2862469 h 4704521"/>
              <a:gd name="connsiteX73" fmla="*/ 3942241 w 4194032"/>
              <a:gd name="connsiteY73" fmla="*/ 2809460 h 4704521"/>
              <a:gd name="connsiteX74" fmla="*/ 3955493 w 4194032"/>
              <a:gd name="connsiteY74" fmla="*/ 2729947 h 4704521"/>
              <a:gd name="connsiteX75" fmla="*/ 3968745 w 4194032"/>
              <a:gd name="connsiteY75" fmla="*/ 2637182 h 4704521"/>
              <a:gd name="connsiteX76" fmla="*/ 3995249 w 4194032"/>
              <a:gd name="connsiteY76" fmla="*/ 2531165 h 4704521"/>
              <a:gd name="connsiteX77" fmla="*/ 4008502 w 4194032"/>
              <a:gd name="connsiteY77" fmla="*/ 2451652 h 4704521"/>
              <a:gd name="connsiteX78" fmla="*/ 4035006 w 4194032"/>
              <a:gd name="connsiteY78" fmla="*/ 2332382 h 4704521"/>
              <a:gd name="connsiteX79" fmla="*/ 4048258 w 4194032"/>
              <a:gd name="connsiteY79" fmla="*/ 2292626 h 4704521"/>
              <a:gd name="connsiteX80" fmla="*/ 4061510 w 4194032"/>
              <a:gd name="connsiteY80" fmla="*/ 2186608 h 4704521"/>
              <a:gd name="connsiteX81" fmla="*/ 4088015 w 4194032"/>
              <a:gd name="connsiteY81" fmla="*/ 2120347 h 4704521"/>
              <a:gd name="connsiteX82" fmla="*/ 4114519 w 4194032"/>
              <a:gd name="connsiteY82" fmla="*/ 2027582 h 4704521"/>
              <a:gd name="connsiteX83" fmla="*/ 4141023 w 4194032"/>
              <a:gd name="connsiteY83" fmla="*/ 1948069 h 4704521"/>
              <a:gd name="connsiteX84" fmla="*/ 4154276 w 4194032"/>
              <a:gd name="connsiteY84" fmla="*/ 1868556 h 4704521"/>
              <a:gd name="connsiteX85" fmla="*/ 4167528 w 4194032"/>
              <a:gd name="connsiteY85" fmla="*/ 1815547 h 4704521"/>
              <a:gd name="connsiteX86" fmla="*/ 4194032 w 4194032"/>
              <a:gd name="connsiteY86" fmla="*/ 1683026 h 4704521"/>
              <a:gd name="connsiteX87" fmla="*/ 4180780 w 4194032"/>
              <a:gd name="connsiteY87" fmla="*/ 1325217 h 4704521"/>
              <a:gd name="connsiteX88" fmla="*/ 4167528 w 4194032"/>
              <a:gd name="connsiteY88" fmla="*/ 1258956 h 4704521"/>
              <a:gd name="connsiteX89" fmla="*/ 4141023 w 4194032"/>
              <a:gd name="connsiteY89" fmla="*/ 954156 h 4704521"/>
              <a:gd name="connsiteX90" fmla="*/ 4114519 w 4194032"/>
              <a:gd name="connsiteY90" fmla="*/ 901147 h 4704521"/>
              <a:gd name="connsiteX91" fmla="*/ 4074762 w 4194032"/>
              <a:gd name="connsiteY91" fmla="*/ 808382 h 4704521"/>
              <a:gd name="connsiteX92" fmla="*/ 4008502 w 4194032"/>
              <a:gd name="connsiteY92" fmla="*/ 689113 h 4704521"/>
              <a:gd name="connsiteX93" fmla="*/ 3875980 w 4194032"/>
              <a:gd name="connsiteY93" fmla="*/ 636104 h 4704521"/>
              <a:gd name="connsiteX94" fmla="*/ 3796467 w 4194032"/>
              <a:gd name="connsiteY94" fmla="*/ 596347 h 4704521"/>
              <a:gd name="connsiteX95" fmla="*/ 3663945 w 4194032"/>
              <a:gd name="connsiteY95" fmla="*/ 556591 h 4704521"/>
              <a:gd name="connsiteX96" fmla="*/ 3584432 w 4194032"/>
              <a:gd name="connsiteY96" fmla="*/ 543339 h 4704521"/>
              <a:gd name="connsiteX97" fmla="*/ 3412154 w 4194032"/>
              <a:gd name="connsiteY97" fmla="*/ 450573 h 4704521"/>
              <a:gd name="connsiteX98" fmla="*/ 3332641 w 4194032"/>
              <a:gd name="connsiteY98" fmla="*/ 424069 h 4704521"/>
              <a:gd name="connsiteX99" fmla="*/ 3239876 w 4194032"/>
              <a:gd name="connsiteY99" fmla="*/ 384313 h 4704521"/>
              <a:gd name="connsiteX100" fmla="*/ 2971519 w 4194032"/>
              <a:gd name="connsiteY100" fmla="*/ 337930 h 4704521"/>
              <a:gd name="connsiteX101" fmla="*/ 2731166 w 4194032"/>
              <a:gd name="connsiteY10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350902 w 4194032"/>
              <a:gd name="connsiteY31" fmla="*/ 4492487 h 4704521"/>
              <a:gd name="connsiteX32" fmla="*/ 430415 w 4194032"/>
              <a:gd name="connsiteY32" fmla="*/ 4572000 h 4704521"/>
              <a:gd name="connsiteX33" fmla="*/ 456919 w 4194032"/>
              <a:gd name="connsiteY33" fmla="*/ 4611756 h 4704521"/>
              <a:gd name="connsiteX34" fmla="*/ 496676 w 4194032"/>
              <a:gd name="connsiteY34" fmla="*/ 4625008 h 4704521"/>
              <a:gd name="connsiteX35" fmla="*/ 589441 w 4194032"/>
              <a:gd name="connsiteY35" fmla="*/ 4638260 h 4704521"/>
              <a:gd name="connsiteX36" fmla="*/ 682206 w 4194032"/>
              <a:gd name="connsiteY36" fmla="*/ 4664765 h 4704521"/>
              <a:gd name="connsiteX37" fmla="*/ 814728 w 4194032"/>
              <a:gd name="connsiteY37" fmla="*/ 4691269 h 4704521"/>
              <a:gd name="connsiteX38" fmla="*/ 1066519 w 4194032"/>
              <a:gd name="connsiteY38" fmla="*/ 4704521 h 4704521"/>
              <a:gd name="connsiteX39" fmla="*/ 1543597 w 4194032"/>
              <a:gd name="connsiteY39" fmla="*/ 4678017 h 4704521"/>
              <a:gd name="connsiteX40" fmla="*/ 1596606 w 4194032"/>
              <a:gd name="connsiteY40" fmla="*/ 4664765 h 4704521"/>
              <a:gd name="connsiteX41" fmla="*/ 1768884 w 4194032"/>
              <a:gd name="connsiteY41" fmla="*/ 4558747 h 4704521"/>
              <a:gd name="connsiteX42" fmla="*/ 1808641 w 4194032"/>
              <a:gd name="connsiteY42" fmla="*/ 4518991 h 4704521"/>
              <a:gd name="connsiteX43" fmla="*/ 1861649 w 4194032"/>
              <a:gd name="connsiteY43" fmla="*/ 4492487 h 4704521"/>
              <a:gd name="connsiteX44" fmla="*/ 2007423 w 4194032"/>
              <a:gd name="connsiteY44" fmla="*/ 4373217 h 4704521"/>
              <a:gd name="connsiteX45" fmla="*/ 2060432 w 4194032"/>
              <a:gd name="connsiteY45" fmla="*/ 4320208 h 4704521"/>
              <a:gd name="connsiteX46" fmla="*/ 2086936 w 4194032"/>
              <a:gd name="connsiteY46" fmla="*/ 4280452 h 4704521"/>
              <a:gd name="connsiteX47" fmla="*/ 2126693 w 4194032"/>
              <a:gd name="connsiteY47" fmla="*/ 4267200 h 4704521"/>
              <a:gd name="connsiteX48" fmla="*/ 2166449 w 4194032"/>
              <a:gd name="connsiteY48" fmla="*/ 4240695 h 4704521"/>
              <a:gd name="connsiteX49" fmla="*/ 2219458 w 4194032"/>
              <a:gd name="connsiteY49" fmla="*/ 4214191 h 4704521"/>
              <a:gd name="connsiteX50" fmla="*/ 2245962 w 4194032"/>
              <a:gd name="connsiteY50" fmla="*/ 4174434 h 4704521"/>
              <a:gd name="connsiteX51" fmla="*/ 2298971 w 4194032"/>
              <a:gd name="connsiteY51" fmla="*/ 4108173 h 4704521"/>
              <a:gd name="connsiteX52" fmla="*/ 2444745 w 4194032"/>
              <a:gd name="connsiteY52" fmla="*/ 4055165 h 4704521"/>
              <a:gd name="connsiteX53" fmla="*/ 2484502 w 4194032"/>
              <a:gd name="connsiteY53" fmla="*/ 4028660 h 4704521"/>
              <a:gd name="connsiteX54" fmla="*/ 2590519 w 4194032"/>
              <a:gd name="connsiteY54" fmla="*/ 3988904 h 4704521"/>
              <a:gd name="connsiteX55" fmla="*/ 2696536 w 4194032"/>
              <a:gd name="connsiteY55" fmla="*/ 3949147 h 4704521"/>
              <a:gd name="connsiteX56" fmla="*/ 2762797 w 4194032"/>
              <a:gd name="connsiteY56" fmla="*/ 3935895 h 4704521"/>
              <a:gd name="connsiteX57" fmla="*/ 2842310 w 4194032"/>
              <a:gd name="connsiteY57" fmla="*/ 3909391 h 4704521"/>
              <a:gd name="connsiteX58" fmla="*/ 2908571 w 4194032"/>
              <a:gd name="connsiteY58" fmla="*/ 3856382 h 4704521"/>
              <a:gd name="connsiteX59" fmla="*/ 2948328 w 4194032"/>
              <a:gd name="connsiteY59" fmla="*/ 3816626 h 4704521"/>
              <a:gd name="connsiteX60" fmla="*/ 2988084 w 4194032"/>
              <a:gd name="connsiteY60" fmla="*/ 3790121 h 4704521"/>
              <a:gd name="connsiteX61" fmla="*/ 3120606 w 4194032"/>
              <a:gd name="connsiteY61" fmla="*/ 3684104 h 4704521"/>
              <a:gd name="connsiteX62" fmla="*/ 3186867 w 4194032"/>
              <a:gd name="connsiteY62" fmla="*/ 3631095 h 4704521"/>
              <a:gd name="connsiteX63" fmla="*/ 3306136 w 4194032"/>
              <a:gd name="connsiteY63" fmla="*/ 3564834 h 4704521"/>
              <a:gd name="connsiteX64" fmla="*/ 3359145 w 4194032"/>
              <a:gd name="connsiteY64" fmla="*/ 3525078 h 4704521"/>
              <a:gd name="connsiteX65" fmla="*/ 3451910 w 4194032"/>
              <a:gd name="connsiteY65" fmla="*/ 3458817 h 4704521"/>
              <a:gd name="connsiteX66" fmla="*/ 3518171 w 4194032"/>
              <a:gd name="connsiteY66" fmla="*/ 3366052 h 4704521"/>
              <a:gd name="connsiteX67" fmla="*/ 3571180 w 4194032"/>
              <a:gd name="connsiteY67" fmla="*/ 3326295 h 4704521"/>
              <a:gd name="connsiteX68" fmla="*/ 3730206 w 4194032"/>
              <a:gd name="connsiteY68" fmla="*/ 3154017 h 4704521"/>
              <a:gd name="connsiteX69" fmla="*/ 3822971 w 4194032"/>
              <a:gd name="connsiteY69" fmla="*/ 3074504 h 4704521"/>
              <a:gd name="connsiteX70" fmla="*/ 3902484 w 4194032"/>
              <a:gd name="connsiteY70" fmla="*/ 2981739 h 4704521"/>
              <a:gd name="connsiteX71" fmla="*/ 3928989 w 4194032"/>
              <a:gd name="connsiteY71" fmla="*/ 2862469 h 4704521"/>
              <a:gd name="connsiteX72" fmla="*/ 3942241 w 4194032"/>
              <a:gd name="connsiteY72" fmla="*/ 2809460 h 4704521"/>
              <a:gd name="connsiteX73" fmla="*/ 3955493 w 4194032"/>
              <a:gd name="connsiteY73" fmla="*/ 2729947 h 4704521"/>
              <a:gd name="connsiteX74" fmla="*/ 3968745 w 4194032"/>
              <a:gd name="connsiteY74" fmla="*/ 2637182 h 4704521"/>
              <a:gd name="connsiteX75" fmla="*/ 3995249 w 4194032"/>
              <a:gd name="connsiteY75" fmla="*/ 2531165 h 4704521"/>
              <a:gd name="connsiteX76" fmla="*/ 4008502 w 4194032"/>
              <a:gd name="connsiteY76" fmla="*/ 2451652 h 4704521"/>
              <a:gd name="connsiteX77" fmla="*/ 4035006 w 4194032"/>
              <a:gd name="connsiteY77" fmla="*/ 2332382 h 4704521"/>
              <a:gd name="connsiteX78" fmla="*/ 4048258 w 4194032"/>
              <a:gd name="connsiteY78" fmla="*/ 2292626 h 4704521"/>
              <a:gd name="connsiteX79" fmla="*/ 4061510 w 4194032"/>
              <a:gd name="connsiteY79" fmla="*/ 2186608 h 4704521"/>
              <a:gd name="connsiteX80" fmla="*/ 4088015 w 4194032"/>
              <a:gd name="connsiteY80" fmla="*/ 2120347 h 4704521"/>
              <a:gd name="connsiteX81" fmla="*/ 4114519 w 4194032"/>
              <a:gd name="connsiteY81" fmla="*/ 2027582 h 4704521"/>
              <a:gd name="connsiteX82" fmla="*/ 4141023 w 4194032"/>
              <a:gd name="connsiteY82" fmla="*/ 1948069 h 4704521"/>
              <a:gd name="connsiteX83" fmla="*/ 4154276 w 4194032"/>
              <a:gd name="connsiteY83" fmla="*/ 1868556 h 4704521"/>
              <a:gd name="connsiteX84" fmla="*/ 4167528 w 4194032"/>
              <a:gd name="connsiteY84" fmla="*/ 1815547 h 4704521"/>
              <a:gd name="connsiteX85" fmla="*/ 4194032 w 4194032"/>
              <a:gd name="connsiteY85" fmla="*/ 1683026 h 4704521"/>
              <a:gd name="connsiteX86" fmla="*/ 4180780 w 4194032"/>
              <a:gd name="connsiteY86" fmla="*/ 1325217 h 4704521"/>
              <a:gd name="connsiteX87" fmla="*/ 4167528 w 4194032"/>
              <a:gd name="connsiteY87" fmla="*/ 1258956 h 4704521"/>
              <a:gd name="connsiteX88" fmla="*/ 4141023 w 4194032"/>
              <a:gd name="connsiteY88" fmla="*/ 954156 h 4704521"/>
              <a:gd name="connsiteX89" fmla="*/ 4114519 w 4194032"/>
              <a:gd name="connsiteY89" fmla="*/ 901147 h 4704521"/>
              <a:gd name="connsiteX90" fmla="*/ 4074762 w 4194032"/>
              <a:gd name="connsiteY90" fmla="*/ 808382 h 4704521"/>
              <a:gd name="connsiteX91" fmla="*/ 4008502 w 4194032"/>
              <a:gd name="connsiteY91" fmla="*/ 689113 h 4704521"/>
              <a:gd name="connsiteX92" fmla="*/ 3875980 w 4194032"/>
              <a:gd name="connsiteY92" fmla="*/ 636104 h 4704521"/>
              <a:gd name="connsiteX93" fmla="*/ 3796467 w 4194032"/>
              <a:gd name="connsiteY93" fmla="*/ 596347 h 4704521"/>
              <a:gd name="connsiteX94" fmla="*/ 3663945 w 4194032"/>
              <a:gd name="connsiteY94" fmla="*/ 556591 h 4704521"/>
              <a:gd name="connsiteX95" fmla="*/ 3584432 w 4194032"/>
              <a:gd name="connsiteY95" fmla="*/ 543339 h 4704521"/>
              <a:gd name="connsiteX96" fmla="*/ 3412154 w 4194032"/>
              <a:gd name="connsiteY96" fmla="*/ 450573 h 4704521"/>
              <a:gd name="connsiteX97" fmla="*/ 3332641 w 4194032"/>
              <a:gd name="connsiteY97" fmla="*/ 424069 h 4704521"/>
              <a:gd name="connsiteX98" fmla="*/ 3239876 w 4194032"/>
              <a:gd name="connsiteY98" fmla="*/ 384313 h 4704521"/>
              <a:gd name="connsiteX99" fmla="*/ 2971519 w 4194032"/>
              <a:gd name="connsiteY99" fmla="*/ 337930 h 4704521"/>
              <a:gd name="connsiteX100" fmla="*/ 2731166 w 4194032"/>
              <a:gd name="connsiteY10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350902 w 4194032"/>
              <a:gd name="connsiteY31" fmla="*/ 4492487 h 4704521"/>
              <a:gd name="connsiteX32" fmla="*/ 430415 w 4194032"/>
              <a:gd name="connsiteY32" fmla="*/ 4572000 h 4704521"/>
              <a:gd name="connsiteX33" fmla="*/ 456919 w 4194032"/>
              <a:gd name="connsiteY33" fmla="*/ 4611756 h 4704521"/>
              <a:gd name="connsiteX34" fmla="*/ 589441 w 4194032"/>
              <a:gd name="connsiteY34" fmla="*/ 4638260 h 4704521"/>
              <a:gd name="connsiteX35" fmla="*/ 682206 w 4194032"/>
              <a:gd name="connsiteY35" fmla="*/ 4664765 h 4704521"/>
              <a:gd name="connsiteX36" fmla="*/ 814728 w 4194032"/>
              <a:gd name="connsiteY36" fmla="*/ 4691269 h 4704521"/>
              <a:gd name="connsiteX37" fmla="*/ 1066519 w 4194032"/>
              <a:gd name="connsiteY37" fmla="*/ 4704521 h 4704521"/>
              <a:gd name="connsiteX38" fmla="*/ 1543597 w 4194032"/>
              <a:gd name="connsiteY38" fmla="*/ 4678017 h 4704521"/>
              <a:gd name="connsiteX39" fmla="*/ 1596606 w 4194032"/>
              <a:gd name="connsiteY39" fmla="*/ 4664765 h 4704521"/>
              <a:gd name="connsiteX40" fmla="*/ 1768884 w 4194032"/>
              <a:gd name="connsiteY40" fmla="*/ 4558747 h 4704521"/>
              <a:gd name="connsiteX41" fmla="*/ 1808641 w 4194032"/>
              <a:gd name="connsiteY41" fmla="*/ 4518991 h 4704521"/>
              <a:gd name="connsiteX42" fmla="*/ 1861649 w 4194032"/>
              <a:gd name="connsiteY42" fmla="*/ 4492487 h 4704521"/>
              <a:gd name="connsiteX43" fmla="*/ 2007423 w 4194032"/>
              <a:gd name="connsiteY43" fmla="*/ 4373217 h 4704521"/>
              <a:gd name="connsiteX44" fmla="*/ 2060432 w 4194032"/>
              <a:gd name="connsiteY44" fmla="*/ 4320208 h 4704521"/>
              <a:gd name="connsiteX45" fmla="*/ 2086936 w 4194032"/>
              <a:gd name="connsiteY45" fmla="*/ 4280452 h 4704521"/>
              <a:gd name="connsiteX46" fmla="*/ 2126693 w 4194032"/>
              <a:gd name="connsiteY46" fmla="*/ 4267200 h 4704521"/>
              <a:gd name="connsiteX47" fmla="*/ 2166449 w 4194032"/>
              <a:gd name="connsiteY47" fmla="*/ 4240695 h 4704521"/>
              <a:gd name="connsiteX48" fmla="*/ 2219458 w 4194032"/>
              <a:gd name="connsiteY48" fmla="*/ 4214191 h 4704521"/>
              <a:gd name="connsiteX49" fmla="*/ 2245962 w 4194032"/>
              <a:gd name="connsiteY49" fmla="*/ 4174434 h 4704521"/>
              <a:gd name="connsiteX50" fmla="*/ 2298971 w 4194032"/>
              <a:gd name="connsiteY50" fmla="*/ 4108173 h 4704521"/>
              <a:gd name="connsiteX51" fmla="*/ 2444745 w 4194032"/>
              <a:gd name="connsiteY51" fmla="*/ 4055165 h 4704521"/>
              <a:gd name="connsiteX52" fmla="*/ 2484502 w 4194032"/>
              <a:gd name="connsiteY52" fmla="*/ 4028660 h 4704521"/>
              <a:gd name="connsiteX53" fmla="*/ 2590519 w 4194032"/>
              <a:gd name="connsiteY53" fmla="*/ 3988904 h 4704521"/>
              <a:gd name="connsiteX54" fmla="*/ 2696536 w 4194032"/>
              <a:gd name="connsiteY54" fmla="*/ 3949147 h 4704521"/>
              <a:gd name="connsiteX55" fmla="*/ 2762797 w 4194032"/>
              <a:gd name="connsiteY55" fmla="*/ 3935895 h 4704521"/>
              <a:gd name="connsiteX56" fmla="*/ 2842310 w 4194032"/>
              <a:gd name="connsiteY56" fmla="*/ 3909391 h 4704521"/>
              <a:gd name="connsiteX57" fmla="*/ 2908571 w 4194032"/>
              <a:gd name="connsiteY57" fmla="*/ 3856382 h 4704521"/>
              <a:gd name="connsiteX58" fmla="*/ 2948328 w 4194032"/>
              <a:gd name="connsiteY58" fmla="*/ 3816626 h 4704521"/>
              <a:gd name="connsiteX59" fmla="*/ 2988084 w 4194032"/>
              <a:gd name="connsiteY59" fmla="*/ 3790121 h 4704521"/>
              <a:gd name="connsiteX60" fmla="*/ 3120606 w 4194032"/>
              <a:gd name="connsiteY60" fmla="*/ 3684104 h 4704521"/>
              <a:gd name="connsiteX61" fmla="*/ 3186867 w 4194032"/>
              <a:gd name="connsiteY61" fmla="*/ 3631095 h 4704521"/>
              <a:gd name="connsiteX62" fmla="*/ 3306136 w 4194032"/>
              <a:gd name="connsiteY62" fmla="*/ 3564834 h 4704521"/>
              <a:gd name="connsiteX63" fmla="*/ 3359145 w 4194032"/>
              <a:gd name="connsiteY63" fmla="*/ 3525078 h 4704521"/>
              <a:gd name="connsiteX64" fmla="*/ 3451910 w 4194032"/>
              <a:gd name="connsiteY64" fmla="*/ 3458817 h 4704521"/>
              <a:gd name="connsiteX65" fmla="*/ 3518171 w 4194032"/>
              <a:gd name="connsiteY65" fmla="*/ 3366052 h 4704521"/>
              <a:gd name="connsiteX66" fmla="*/ 3571180 w 4194032"/>
              <a:gd name="connsiteY66" fmla="*/ 3326295 h 4704521"/>
              <a:gd name="connsiteX67" fmla="*/ 3730206 w 4194032"/>
              <a:gd name="connsiteY67" fmla="*/ 3154017 h 4704521"/>
              <a:gd name="connsiteX68" fmla="*/ 3822971 w 4194032"/>
              <a:gd name="connsiteY68" fmla="*/ 3074504 h 4704521"/>
              <a:gd name="connsiteX69" fmla="*/ 3902484 w 4194032"/>
              <a:gd name="connsiteY69" fmla="*/ 2981739 h 4704521"/>
              <a:gd name="connsiteX70" fmla="*/ 3928989 w 4194032"/>
              <a:gd name="connsiteY70" fmla="*/ 2862469 h 4704521"/>
              <a:gd name="connsiteX71" fmla="*/ 3942241 w 4194032"/>
              <a:gd name="connsiteY71" fmla="*/ 2809460 h 4704521"/>
              <a:gd name="connsiteX72" fmla="*/ 3955493 w 4194032"/>
              <a:gd name="connsiteY72" fmla="*/ 2729947 h 4704521"/>
              <a:gd name="connsiteX73" fmla="*/ 3968745 w 4194032"/>
              <a:gd name="connsiteY73" fmla="*/ 2637182 h 4704521"/>
              <a:gd name="connsiteX74" fmla="*/ 3995249 w 4194032"/>
              <a:gd name="connsiteY74" fmla="*/ 2531165 h 4704521"/>
              <a:gd name="connsiteX75" fmla="*/ 4008502 w 4194032"/>
              <a:gd name="connsiteY75" fmla="*/ 2451652 h 4704521"/>
              <a:gd name="connsiteX76" fmla="*/ 4035006 w 4194032"/>
              <a:gd name="connsiteY76" fmla="*/ 2332382 h 4704521"/>
              <a:gd name="connsiteX77" fmla="*/ 4048258 w 4194032"/>
              <a:gd name="connsiteY77" fmla="*/ 2292626 h 4704521"/>
              <a:gd name="connsiteX78" fmla="*/ 4061510 w 4194032"/>
              <a:gd name="connsiteY78" fmla="*/ 2186608 h 4704521"/>
              <a:gd name="connsiteX79" fmla="*/ 4088015 w 4194032"/>
              <a:gd name="connsiteY79" fmla="*/ 2120347 h 4704521"/>
              <a:gd name="connsiteX80" fmla="*/ 4114519 w 4194032"/>
              <a:gd name="connsiteY80" fmla="*/ 2027582 h 4704521"/>
              <a:gd name="connsiteX81" fmla="*/ 4141023 w 4194032"/>
              <a:gd name="connsiteY81" fmla="*/ 1948069 h 4704521"/>
              <a:gd name="connsiteX82" fmla="*/ 4154276 w 4194032"/>
              <a:gd name="connsiteY82" fmla="*/ 1868556 h 4704521"/>
              <a:gd name="connsiteX83" fmla="*/ 4167528 w 4194032"/>
              <a:gd name="connsiteY83" fmla="*/ 1815547 h 4704521"/>
              <a:gd name="connsiteX84" fmla="*/ 4194032 w 4194032"/>
              <a:gd name="connsiteY84" fmla="*/ 1683026 h 4704521"/>
              <a:gd name="connsiteX85" fmla="*/ 4180780 w 4194032"/>
              <a:gd name="connsiteY85" fmla="*/ 1325217 h 4704521"/>
              <a:gd name="connsiteX86" fmla="*/ 4167528 w 4194032"/>
              <a:gd name="connsiteY86" fmla="*/ 1258956 h 4704521"/>
              <a:gd name="connsiteX87" fmla="*/ 4141023 w 4194032"/>
              <a:gd name="connsiteY87" fmla="*/ 954156 h 4704521"/>
              <a:gd name="connsiteX88" fmla="*/ 4114519 w 4194032"/>
              <a:gd name="connsiteY88" fmla="*/ 901147 h 4704521"/>
              <a:gd name="connsiteX89" fmla="*/ 4074762 w 4194032"/>
              <a:gd name="connsiteY89" fmla="*/ 808382 h 4704521"/>
              <a:gd name="connsiteX90" fmla="*/ 4008502 w 4194032"/>
              <a:gd name="connsiteY90" fmla="*/ 689113 h 4704521"/>
              <a:gd name="connsiteX91" fmla="*/ 3875980 w 4194032"/>
              <a:gd name="connsiteY91" fmla="*/ 636104 h 4704521"/>
              <a:gd name="connsiteX92" fmla="*/ 3796467 w 4194032"/>
              <a:gd name="connsiteY92" fmla="*/ 596347 h 4704521"/>
              <a:gd name="connsiteX93" fmla="*/ 3663945 w 4194032"/>
              <a:gd name="connsiteY93" fmla="*/ 556591 h 4704521"/>
              <a:gd name="connsiteX94" fmla="*/ 3584432 w 4194032"/>
              <a:gd name="connsiteY94" fmla="*/ 543339 h 4704521"/>
              <a:gd name="connsiteX95" fmla="*/ 3412154 w 4194032"/>
              <a:gd name="connsiteY95" fmla="*/ 450573 h 4704521"/>
              <a:gd name="connsiteX96" fmla="*/ 3332641 w 4194032"/>
              <a:gd name="connsiteY96" fmla="*/ 424069 h 4704521"/>
              <a:gd name="connsiteX97" fmla="*/ 3239876 w 4194032"/>
              <a:gd name="connsiteY97" fmla="*/ 384313 h 4704521"/>
              <a:gd name="connsiteX98" fmla="*/ 2971519 w 4194032"/>
              <a:gd name="connsiteY98" fmla="*/ 337930 h 4704521"/>
              <a:gd name="connsiteX99" fmla="*/ 2731166 w 4194032"/>
              <a:gd name="connsiteY9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456919 w 4194032"/>
              <a:gd name="connsiteY32" fmla="*/ 4611756 h 4704521"/>
              <a:gd name="connsiteX33" fmla="*/ 589441 w 4194032"/>
              <a:gd name="connsiteY33" fmla="*/ 4638260 h 4704521"/>
              <a:gd name="connsiteX34" fmla="*/ 682206 w 4194032"/>
              <a:gd name="connsiteY34" fmla="*/ 4664765 h 4704521"/>
              <a:gd name="connsiteX35" fmla="*/ 814728 w 4194032"/>
              <a:gd name="connsiteY35" fmla="*/ 4691269 h 4704521"/>
              <a:gd name="connsiteX36" fmla="*/ 1066519 w 4194032"/>
              <a:gd name="connsiteY36" fmla="*/ 4704521 h 4704521"/>
              <a:gd name="connsiteX37" fmla="*/ 1543597 w 4194032"/>
              <a:gd name="connsiteY37" fmla="*/ 4678017 h 4704521"/>
              <a:gd name="connsiteX38" fmla="*/ 1596606 w 4194032"/>
              <a:gd name="connsiteY38" fmla="*/ 4664765 h 4704521"/>
              <a:gd name="connsiteX39" fmla="*/ 1768884 w 4194032"/>
              <a:gd name="connsiteY39" fmla="*/ 4558747 h 4704521"/>
              <a:gd name="connsiteX40" fmla="*/ 1808641 w 4194032"/>
              <a:gd name="connsiteY40" fmla="*/ 4518991 h 4704521"/>
              <a:gd name="connsiteX41" fmla="*/ 1861649 w 4194032"/>
              <a:gd name="connsiteY41" fmla="*/ 4492487 h 4704521"/>
              <a:gd name="connsiteX42" fmla="*/ 2007423 w 4194032"/>
              <a:gd name="connsiteY42" fmla="*/ 4373217 h 4704521"/>
              <a:gd name="connsiteX43" fmla="*/ 2060432 w 4194032"/>
              <a:gd name="connsiteY43" fmla="*/ 4320208 h 4704521"/>
              <a:gd name="connsiteX44" fmla="*/ 2086936 w 4194032"/>
              <a:gd name="connsiteY44" fmla="*/ 4280452 h 4704521"/>
              <a:gd name="connsiteX45" fmla="*/ 2126693 w 4194032"/>
              <a:gd name="connsiteY45" fmla="*/ 4267200 h 4704521"/>
              <a:gd name="connsiteX46" fmla="*/ 2166449 w 4194032"/>
              <a:gd name="connsiteY46" fmla="*/ 4240695 h 4704521"/>
              <a:gd name="connsiteX47" fmla="*/ 2219458 w 4194032"/>
              <a:gd name="connsiteY47" fmla="*/ 4214191 h 4704521"/>
              <a:gd name="connsiteX48" fmla="*/ 2245962 w 4194032"/>
              <a:gd name="connsiteY48" fmla="*/ 4174434 h 4704521"/>
              <a:gd name="connsiteX49" fmla="*/ 2298971 w 4194032"/>
              <a:gd name="connsiteY49" fmla="*/ 4108173 h 4704521"/>
              <a:gd name="connsiteX50" fmla="*/ 2444745 w 4194032"/>
              <a:gd name="connsiteY50" fmla="*/ 4055165 h 4704521"/>
              <a:gd name="connsiteX51" fmla="*/ 2484502 w 4194032"/>
              <a:gd name="connsiteY51" fmla="*/ 4028660 h 4704521"/>
              <a:gd name="connsiteX52" fmla="*/ 2590519 w 4194032"/>
              <a:gd name="connsiteY52" fmla="*/ 3988904 h 4704521"/>
              <a:gd name="connsiteX53" fmla="*/ 2696536 w 4194032"/>
              <a:gd name="connsiteY53" fmla="*/ 3949147 h 4704521"/>
              <a:gd name="connsiteX54" fmla="*/ 2762797 w 4194032"/>
              <a:gd name="connsiteY54" fmla="*/ 3935895 h 4704521"/>
              <a:gd name="connsiteX55" fmla="*/ 2842310 w 4194032"/>
              <a:gd name="connsiteY55" fmla="*/ 3909391 h 4704521"/>
              <a:gd name="connsiteX56" fmla="*/ 2908571 w 4194032"/>
              <a:gd name="connsiteY56" fmla="*/ 3856382 h 4704521"/>
              <a:gd name="connsiteX57" fmla="*/ 2948328 w 4194032"/>
              <a:gd name="connsiteY57" fmla="*/ 3816626 h 4704521"/>
              <a:gd name="connsiteX58" fmla="*/ 2988084 w 4194032"/>
              <a:gd name="connsiteY58" fmla="*/ 3790121 h 4704521"/>
              <a:gd name="connsiteX59" fmla="*/ 3120606 w 4194032"/>
              <a:gd name="connsiteY59" fmla="*/ 3684104 h 4704521"/>
              <a:gd name="connsiteX60" fmla="*/ 3186867 w 4194032"/>
              <a:gd name="connsiteY60" fmla="*/ 3631095 h 4704521"/>
              <a:gd name="connsiteX61" fmla="*/ 3306136 w 4194032"/>
              <a:gd name="connsiteY61" fmla="*/ 3564834 h 4704521"/>
              <a:gd name="connsiteX62" fmla="*/ 3359145 w 4194032"/>
              <a:gd name="connsiteY62" fmla="*/ 3525078 h 4704521"/>
              <a:gd name="connsiteX63" fmla="*/ 3451910 w 4194032"/>
              <a:gd name="connsiteY63" fmla="*/ 3458817 h 4704521"/>
              <a:gd name="connsiteX64" fmla="*/ 3518171 w 4194032"/>
              <a:gd name="connsiteY64" fmla="*/ 3366052 h 4704521"/>
              <a:gd name="connsiteX65" fmla="*/ 3571180 w 4194032"/>
              <a:gd name="connsiteY65" fmla="*/ 3326295 h 4704521"/>
              <a:gd name="connsiteX66" fmla="*/ 3730206 w 4194032"/>
              <a:gd name="connsiteY66" fmla="*/ 3154017 h 4704521"/>
              <a:gd name="connsiteX67" fmla="*/ 3822971 w 4194032"/>
              <a:gd name="connsiteY67" fmla="*/ 3074504 h 4704521"/>
              <a:gd name="connsiteX68" fmla="*/ 3902484 w 4194032"/>
              <a:gd name="connsiteY68" fmla="*/ 2981739 h 4704521"/>
              <a:gd name="connsiteX69" fmla="*/ 3928989 w 4194032"/>
              <a:gd name="connsiteY69" fmla="*/ 2862469 h 4704521"/>
              <a:gd name="connsiteX70" fmla="*/ 3942241 w 4194032"/>
              <a:gd name="connsiteY70" fmla="*/ 2809460 h 4704521"/>
              <a:gd name="connsiteX71" fmla="*/ 3955493 w 4194032"/>
              <a:gd name="connsiteY71" fmla="*/ 2729947 h 4704521"/>
              <a:gd name="connsiteX72" fmla="*/ 3968745 w 4194032"/>
              <a:gd name="connsiteY72" fmla="*/ 2637182 h 4704521"/>
              <a:gd name="connsiteX73" fmla="*/ 3995249 w 4194032"/>
              <a:gd name="connsiteY73" fmla="*/ 2531165 h 4704521"/>
              <a:gd name="connsiteX74" fmla="*/ 4008502 w 4194032"/>
              <a:gd name="connsiteY74" fmla="*/ 2451652 h 4704521"/>
              <a:gd name="connsiteX75" fmla="*/ 4035006 w 4194032"/>
              <a:gd name="connsiteY75" fmla="*/ 2332382 h 4704521"/>
              <a:gd name="connsiteX76" fmla="*/ 4048258 w 4194032"/>
              <a:gd name="connsiteY76" fmla="*/ 2292626 h 4704521"/>
              <a:gd name="connsiteX77" fmla="*/ 4061510 w 4194032"/>
              <a:gd name="connsiteY77" fmla="*/ 2186608 h 4704521"/>
              <a:gd name="connsiteX78" fmla="*/ 4088015 w 4194032"/>
              <a:gd name="connsiteY78" fmla="*/ 2120347 h 4704521"/>
              <a:gd name="connsiteX79" fmla="*/ 4114519 w 4194032"/>
              <a:gd name="connsiteY79" fmla="*/ 2027582 h 4704521"/>
              <a:gd name="connsiteX80" fmla="*/ 4141023 w 4194032"/>
              <a:gd name="connsiteY80" fmla="*/ 1948069 h 4704521"/>
              <a:gd name="connsiteX81" fmla="*/ 4154276 w 4194032"/>
              <a:gd name="connsiteY81" fmla="*/ 1868556 h 4704521"/>
              <a:gd name="connsiteX82" fmla="*/ 4167528 w 4194032"/>
              <a:gd name="connsiteY82" fmla="*/ 1815547 h 4704521"/>
              <a:gd name="connsiteX83" fmla="*/ 4194032 w 4194032"/>
              <a:gd name="connsiteY83" fmla="*/ 1683026 h 4704521"/>
              <a:gd name="connsiteX84" fmla="*/ 4180780 w 4194032"/>
              <a:gd name="connsiteY84" fmla="*/ 1325217 h 4704521"/>
              <a:gd name="connsiteX85" fmla="*/ 4167528 w 4194032"/>
              <a:gd name="connsiteY85" fmla="*/ 1258956 h 4704521"/>
              <a:gd name="connsiteX86" fmla="*/ 4141023 w 4194032"/>
              <a:gd name="connsiteY86" fmla="*/ 954156 h 4704521"/>
              <a:gd name="connsiteX87" fmla="*/ 4114519 w 4194032"/>
              <a:gd name="connsiteY87" fmla="*/ 901147 h 4704521"/>
              <a:gd name="connsiteX88" fmla="*/ 4074762 w 4194032"/>
              <a:gd name="connsiteY88" fmla="*/ 808382 h 4704521"/>
              <a:gd name="connsiteX89" fmla="*/ 4008502 w 4194032"/>
              <a:gd name="connsiteY89" fmla="*/ 689113 h 4704521"/>
              <a:gd name="connsiteX90" fmla="*/ 3875980 w 4194032"/>
              <a:gd name="connsiteY90" fmla="*/ 636104 h 4704521"/>
              <a:gd name="connsiteX91" fmla="*/ 3796467 w 4194032"/>
              <a:gd name="connsiteY91" fmla="*/ 596347 h 4704521"/>
              <a:gd name="connsiteX92" fmla="*/ 3663945 w 4194032"/>
              <a:gd name="connsiteY92" fmla="*/ 556591 h 4704521"/>
              <a:gd name="connsiteX93" fmla="*/ 3584432 w 4194032"/>
              <a:gd name="connsiteY93" fmla="*/ 543339 h 4704521"/>
              <a:gd name="connsiteX94" fmla="*/ 3412154 w 4194032"/>
              <a:gd name="connsiteY94" fmla="*/ 450573 h 4704521"/>
              <a:gd name="connsiteX95" fmla="*/ 3332641 w 4194032"/>
              <a:gd name="connsiteY95" fmla="*/ 424069 h 4704521"/>
              <a:gd name="connsiteX96" fmla="*/ 3239876 w 4194032"/>
              <a:gd name="connsiteY96" fmla="*/ 384313 h 4704521"/>
              <a:gd name="connsiteX97" fmla="*/ 2971519 w 4194032"/>
              <a:gd name="connsiteY97" fmla="*/ 337930 h 4704521"/>
              <a:gd name="connsiteX98" fmla="*/ 2731166 w 4194032"/>
              <a:gd name="connsiteY9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26693 w 4194032"/>
              <a:gd name="connsiteY44" fmla="*/ 4267200 h 4704521"/>
              <a:gd name="connsiteX45" fmla="*/ 2166449 w 4194032"/>
              <a:gd name="connsiteY45" fmla="*/ 4240695 h 4704521"/>
              <a:gd name="connsiteX46" fmla="*/ 2219458 w 4194032"/>
              <a:gd name="connsiteY46" fmla="*/ 4214191 h 4704521"/>
              <a:gd name="connsiteX47" fmla="*/ 2245962 w 4194032"/>
              <a:gd name="connsiteY47" fmla="*/ 4174434 h 4704521"/>
              <a:gd name="connsiteX48" fmla="*/ 2298971 w 4194032"/>
              <a:gd name="connsiteY48" fmla="*/ 4108173 h 4704521"/>
              <a:gd name="connsiteX49" fmla="*/ 2444745 w 4194032"/>
              <a:gd name="connsiteY49" fmla="*/ 4055165 h 4704521"/>
              <a:gd name="connsiteX50" fmla="*/ 2484502 w 4194032"/>
              <a:gd name="connsiteY50" fmla="*/ 4028660 h 4704521"/>
              <a:gd name="connsiteX51" fmla="*/ 2590519 w 4194032"/>
              <a:gd name="connsiteY51" fmla="*/ 3988904 h 4704521"/>
              <a:gd name="connsiteX52" fmla="*/ 2696536 w 4194032"/>
              <a:gd name="connsiteY52" fmla="*/ 3949147 h 4704521"/>
              <a:gd name="connsiteX53" fmla="*/ 2762797 w 4194032"/>
              <a:gd name="connsiteY53" fmla="*/ 3935895 h 4704521"/>
              <a:gd name="connsiteX54" fmla="*/ 2842310 w 4194032"/>
              <a:gd name="connsiteY54" fmla="*/ 3909391 h 4704521"/>
              <a:gd name="connsiteX55" fmla="*/ 2908571 w 4194032"/>
              <a:gd name="connsiteY55" fmla="*/ 3856382 h 4704521"/>
              <a:gd name="connsiteX56" fmla="*/ 2948328 w 4194032"/>
              <a:gd name="connsiteY56" fmla="*/ 3816626 h 4704521"/>
              <a:gd name="connsiteX57" fmla="*/ 2988084 w 4194032"/>
              <a:gd name="connsiteY57" fmla="*/ 3790121 h 4704521"/>
              <a:gd name="connsiteX58" fmla="*/ 3120606 w 4194032"/>
              <a:gd name="connsiteY58" fmla="*/ 3684104 h 4704521"/>
              <a:gd name="connsiteX59" fmla="*/ 3186867 w 4194032"/>
              <a:gd name="connsiteY59" fmla="*/ 3631095 h 4704521"/>
              <a:gd name="connsiteX60" fmla="*/ 3306136 w 4194032"/>
              <a:gd name="connsiteY60" fmla="*/ 3564834 h 4704521"/>
              <a:gd name="connsiteX61" fmla="*/ 3359145 w 4194032"/>
              <a:gd name="connsiteY61" fmla="*/ 3525078 h 4704521"/>
              <a:gd name="connsiteX62" fmla="*/ 3451910 w 4194032"/>
              <a:gd name="connsiteY62" fmla="*/ 3458817 h 4704521"/>
              <a:gd name="connsiteX63" fmla="*/ 3518171 w 4194032"/>
              <a:gd name="connsiteY63" fmla="*/ 3366052 h 4704521"/>
              <a:gd name="connsiteX64" fmla="*/ 3571180 w 4194032"/>
              <a:gd name="connsiteY64" fmla="*/ 3326295 h 4704521"/>
              <a:gd name="connsiteX65" fmla="*/ 3730206 w 4194032"/>
              <a:gd name="connsiteY65" fmla="*/ 3154017 h 4704521"/>
              <a:gd name="connsiteX66" fmla="*/ 3822971 w 4194032"/>
              <a:gd name="connsiteY66" fmla="*/ 3074504 h 4704521"/>
              <a:gd name="connsiteX67" fmla="*/ 3902484 w 4194032"/>
              <a:gd name="connsiteY67" fmla="*/ 2981739 h 4704521"/>
              <a:gd name="connsiteX68" fmla="*/ 3928989 w 4194032"/>
              <a:gd name="connsiteY68" fmla="*/ 2862469 h 4704521"/>
              <a:gd name="connsiteX69" fmla="*/ 3942241 w 4194032"/>
              <a:gd name="connsiteY69" fmla="*/ 2809460 h 4704521"/>
              <a:gd name="connsiteX70" fmla="*/ 3955493 w 4194032"/>
              <a:gd name="connsiteY70" fmla="*/ 2729947 h 4704521"/>
              <a:gd name="connsiteX71" fmla="*/ 3968745 w 4194032"/>
              <a:gd name="connsiteY71" fmla="*/ 2637182 h 4704521"/>
              <a:gd name="connsiteX72" fmla="*/ 3995249 w 4194032"/>
              <a:gd name="connsiteY72" fmla="*/ 2531165 h 4704521"/>
              <a:gd name="connsiteX73" fmla="*/ 4008502 w 4194032"/>
              <a:gd name="connsiteY73" fmla="*/ 2451652 h 4704521"/>
              <a:gd name="connsiteX74" fmla="*/ 4035006 w 4194032"/>
              <a:gd name="connsiteY74" fmla="*/ 2332382 h 4704521"/>
              <a:gd name="connsiteX75" fmla="*/ 4048258 w 4194032"/>
              <a:gd name="connsiteY75" fmla="*/ 2292626 h 4704521"/>
              <a:gd name="connsiteX76" fmla="*/ 4061510 w 4194032"/>
              <a:gd name="connsiteY76" fmla="*/ 2186608 h 4704521"/>
              <a:gd name="connsiteX77" fmla="*/ 4088015 w 4194032"/>
              <a:gd name="connsiteY77" fmla="*/ 2120347 h 4704521"/>
              <a:gd name="connsiteX78" fmla="*/ 4114519 w 4194032"/>
              <a:gd name="connsiteY78" fmla="*/ 2027582 h 4704521"/>
              <a:gd name="connsiteX79" fmla="*/ 4141023 w 4194032"/>
              <a:gd name="connsiteY79" fmla="*/ 1948069 h 4704521"/>
              <a:gd name="connsiteX80" fmla="*/ 4154276 w 4194032"/>
              <a:gd name="connsiteY80" fmla="*/ 1868556 h 4704521"/>
              <a:gd name="connsiteX81" fmla="*/ 4167528 w 4194032"/>
              <a:gd name="connsiteY81" fmla="*/ 1815547 h 4704521"/>
              <a:gd name="connsiteX82" fmla="*/ 4194032 w 4194032"/>
              <a:gd name="connsiteY82" fmla="*/ 1683026 h 4704521"/>
              <a:gd name="connsiteX83" fmla="*/ 4180780 w 4194032"/>
              <a:gd name="connsiteY83" fmla="*/ 1325217 h 4704521"/>
              <a:gd name="connsiteX84" fmla="*/ 4167528 w 4194032"/>
              <a:gd name="connsiteY84" fmla="*/ 1258956 h 4704521"/>
              <a:gd name="connsiteX85" fmla="*/ 4141023 w 4194032"/>
              <a:gd name="connsiteY85" fmla="*/ 954156 h 4704521"/>
              <a:gd name="connsiteX86" fmla="*/ 4114519 w 4194032"/>
              <a:gd name="connsiteY86" fmla="*/ 901147 h 4704521"/>
              <a:gd name="connsiteX87" fmla="*/ 4074762 w 4194032"/>
              <a:gd name="connsiteY87" fmla="*/ 808382 h 4704521"/>
              <a:gd name="connsiteX88" fmla="*/ 4008502 w 4194032"/>
              <a:gd name="connsiteY88" fmla="*/ 689113 h 4704521"/>
              <a:gd name="connsiteX89" fmla="*/ 3875980 w 4194032"/>
              <a:gd name="connsiteY89" fmla="*/ 636104 h 4704521"/>
              <a:gd name="connsiteX90" fmla="*/ 3796467 w 4194032"/>
              <a:gd name="connsiteY90" fmla="*/ 596347 h 4704521"/>
              <a:gd name="connsiteX91" fmla="*/ 3663945 w 4194032"/>
              <a:gd name="connsiteY91" fmla="*/ 556591 h 4704521"/>
              <a:gd name="connsiteX92" fmla="*/ 3584432 w 4194032"/>
              <a:gd name="connsiteY92" fmla="*/ 543339 h 4704521"/>
              <a:gd name="connsiteX93" fmla="*/ 3412154 w 4194032"/>
              <a:gd name="connsiteY93" fmla="*/ 450573 h 4704521"/>
              <a:gd name="connsiteX94" fmla="*/ 3332641 w 4194032"/>
              <a:gd name="connsiteY94" fmla="*/ 424069 h 4704521"/>
              <a:gd name="connsiteX95" fmla="*/ 3239876 w 4194032"/>
              <a:gd name="connsiteY95" fmla="*/ 384313 h 4704521"/>
              <a:gd name="connsiteX96" fmla="*/ 2971519 w 4194032"/>
              <a:gd name="connsiteY96" fmla="*/ 337930 h 4704521"/>
              <a:gd name="connsiteX97" fmla="*/ 2731166 w 4194032"/>
              <a:gd name="connsiteY9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66449 w 4194032"/>
              <a:gd name="connsiteY44" fmla="*/ 4240695 h 4704521"/>
              <a:gd name="connsiteX45" fmla="*/ 2219458 w 4194032"/>
              <a:gd name="connsiteY45" fmla="*/ 4214191 h 4704521"/>
              <a:gd name="connsiteX46" fmla="*/ 2245962 w 4194032"/>
              <a:gd name="connsiteY46" fmla="*/ 4174434 h 4704521"/>
              <a:gd name="connsiteX47" fmla="*/ 2298971 w 4194032"/>
              <a:gd name="connsiteY47" fmla="*/ 4108173 h 4704521"/>
              <a:gd name="connsiteX48" fmla="*/ 2444745 w 4194032"/>
              <a:gd name="connsiteY48" fmla="*/ 4055165 h 4704521"/>
              <a:gd name="connsiteX49" fmla="*/ 2484502 w 4194032"/>
              <a:gd name="connsiteY49" fmla="*/ 4028660 h 4704521"/>
              <a:gd name="connsiteX50" fmla="*/ 2590519 w 4194032"/>
              <a:gd name="connsiteY50" fmla="*/ 3988904 h 4704521"/>
              <a:gd name="connsiteX51" fmla="*/ 2696536 w 4194032"/>
              <a:gd name="connsiteY51" fmla="*/ 3949147 h 4704521"/>
              <a:gd name="connsiteX52" fmla="*/ 2762797 w 4194032"/>
              <a:gd name="connsiteY52" fmla="*/ 3935895 h 4704521"/>
              <a:gd name="connsiteX53" fmla="*/ 2842310 w 4194032"/>
              <a:gd name="connsiteY53" fmla="*/ 3909391 h 4704521"/>
              <a:gd name="connsiteX54" fmla="*/ 2908571 w 4194032"/>
              <a:gd name="connsiteY54" fmla="*/ 3856382 h 4704521"/>
              <a:gd name="connsiteX55" fmla="*/ 2948328 w 4194032"/>
              <a:gd name="connsiteY55" fmla="*/ 3816626 h 4704521"/>
              <a:gd name="connsiteX56" fmla="*/ 2988084 w 4194032"/>
              <a:gd name="connsiteY56" fmla="*/ 3790121 h 4704521"/>
              <a:gd name="connsiteX57" fmla="*/ 3120606 w 4194032"/>
              <a:gd name="connsiteY57" fmla="*/ 3684104 h 4704521"/>
              <a:gd name="connsiteX58" fmla="*/ 3186867 w 4194032"/>
              <a:gd name="connsiteY58" fmla="*/ 3631095 h 4704521"/>
              <a:gd name="connsiteX59" fmla="*/ 3306136 w 4194032"/>
              <a:gd name="connsiteY59" fmla="*/ 3564834 h 4704521"/>
              <a:gd name="connsiteX60" fmla="*/ 3359145 w 4194032"/>
              <a:gd name="connsiteY60" fmla="*/ 3525078 h 4704521"/>
              <a:gd name="connsiteX61" fmla="*/ 3451910 w 4194032"/>
              <a:gd name="connsiteY61" fmla="*/ 3458817 h 4704521"/>
              <a:gd name="connsiteX62" fmla="*/ 3518171 w 4194032"/>
              <a:gd name="connsiteY62" fmla="*/ 3366052 h 4704521"/>
              <a:gd name="connsiteX63" fmla="*/ 3571180 w 4194032"/>
              <a:gd name="connsiteY63" fmla="*/ 3326295 h 4704521"/>
              <a:gd name="connsiteX64" fmla="*/ 3730206 w 4194032"/>
              <a:gd name="connsiteY64" fmla="*/ 3154017 h 4704521"/>
              <a:gd name="connsiteX65" fmla="*/ 3822971 w 4194032"/>
              <a:gd name="connsiteY65" fmla="*/ 3074504 h 4704521"/>
              <a:gd name="connsiteX66" fmla="*/ 3902484 w 4194032"/>
              <a:gd name="connsiteY66" fmla="*/ 2981739 h 4704521"/>
              <a:gd name="connsiteX67" fmla="*/ 3928989 w 4194032"/>
              <a:gd name="connsiteY67" fmla="*/ 2862469 h 4704521"/>
              <a:gd name="connsiteX68" fmla="*/ 3942241 w 4194032"/>
              <a:gd name="connsiteY68" fmla="*/ 2809460 h 4704521"/>
              <a:gd name="connsiteX69" fmla="*/ 3955493 w 4194032"/>
              <a:gd name="connsiteY69" fmla="*/ 2729947 h 4704521"/>
              <a:gd name="connsiteX70" fmla="*/ 3968745 w 4194032"/>
              <a:gd name="connsiteY70" fmla="*/ 2637182 h 4704521"/>
              <a:gd name="connsiteX71" fmla="*/ 3995249 w 4194032"/>
              <a:gd name="connsiteY71" fmla="*/ 2531165 h 4704521"/>
              <a:gd name="connsiteX72" fmla="*/ 4008502 w 4194032"/>
              <a:gd name="connsiteY72" fmla="*/ 2451652 h 4704521"/>
              <a:gd name="connsiteX73" fmla="*/ 4035006 w 4194032"/>
              <a:gd name="connsiteY73" fmla="*/ 2332382 h 4704521"/>
              <a:gd name="connsiteX74" fmla="*/ 4048258 w 4194032"/>
              <a:gd name="connsiteY74" fmla="*/ 2292626 h 4704521"/>
              <a:gd name="connsiteX75" fmla="*/ 4061510 w 4194032"/>
              <a:gd name="connsiteY75" fmla="*/ 2186608 h 4704521"/>
              <a:gd name="connsiteX76" fmla="*/ 4088015 w 4194032"/>
              <a:gd name="connsiteY76" fmla="*/ 2120347 h 4704521"/>
              <a:gd name="connsiteX77" fmla="*/ 4114519 w 4194032"/>
              <a:gd name="connsiteY77" fmla="*/ 2027582 h 4704521"/>
              <a:gd name="connsiteX78" fmla="*/ 4141023 w 4194032"/>
              <a:gd name="connsiteY78" fmla="*/ 1948069 h 4704521"/>
              <a:gd name="connsiteX79" fmla="*/ 4154276 w 4194032"/>
              <a:gd name="connsiteY79" fmla="*/ 1868556 h 4704521"/>
              <a:gd name="connsiteX80" fmla="*/ 4167528 w 4194032"/>
              <a:gd name="connsiteY80" fmla="*/ 1815547 h 4704521"/>
              <a:gd name="connsiteX81" fmla="*/ 4194032 w 4194032"/>
              <a:gd name="connsiteY81" fmla="*/ 1683026 h 4704521"/>
              <a:gd name="connsiteX82" fmla="*/ 4180780 w 4194032"/>
              <a:gd name="connsiteY82" fmla="*/ 1325217 h 4704521"/>
              <a:gd name="connsiteX83" fmla="*/ 4167528 w 4194032"/>
              <a:gd name="connsiteY83" fmla="*/ 1258956 h 4704521"/>
              <a:gd name="connsiteX84" fmla="*/ 4141023 w 4194032"/>
              <a:gd name="connsiteY84" fmla="*/ 954156 h 4704521"/>
              <a:gd name="connsiteX85" fmla="*/ 4114519 w 4194032"/>
              <a:gd name="connsiteY85" fmla="*/ 901147 h 4704521"/>
              <a:gd name="connsiteX86" fmla="*/ 4074762 w 4194032"/>
              <a:gd name="connsiteY86" fmla="*/ 808382 h 4704521"/>
              <a:gd name="connsiteX87" fmla="*/ 4008502 w 4194032"/>
              <a:gd name="connsiteY87" fmla="*/ 689113 h 4704521"/>
              <a:gd name="connsiteX88" fmla="*/ 3875980 w 4194032"/>
              <a:gd name="connsiteY88" fmla="*/ 636104 h 4704521"/>
              <a:gd name="connsiteX89" fmla="*/ 3796467 w 4194032"/>
              <a:gd name="connsiteY89" fmla="*/ 596347 h 4704521"/>
              <a:gd name="connsiteX90" fmla="*/ 3663945 w 4194032"/>
              <a:gd name="connsiteY90" fmla="*/ 556591 h 4704521"/>
              <a:gd name="connsiteX91" fmla="*/ 3584432 w 4194032"/>
              <a:gd name="connsiteY91" fmla="*/ 543339 h 4704521"/>
              <a:gd name="connsiteX92" fmla="*/ 3412154 w 4194032"/>
              <a:gd name="connsiteY92" fmla="*/ 450573 h 4704521"/>
              <a:gd name="connsiteX93" fmla="*/ 3332641 w 4194032"/>
              <a:gd name="connsiteY93" fmla="*/ 424069 h 4704521"/>
              <a:gd name="connsiteX94" fmla="*/ 3239876 w 4194032"/>
              <a:gd name="connsiteY94" fmla="*/ 384313 h 4704521"/>
              <a:gd name="connsiteX95" fmla="*/ 2971519 w 4194032"/>
              <a:gd name="connsiteY95" fmla="*/ 337930 h 4704521"/>
              <a:gd name="connsiteX96" fmla="*/ 2731166 w 4194032"/>
              <a:gd name="connsiteY9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66449 w 4194032"/>
              <a:gd name="connsiteY44" fmla="*/ 4240695 h 4704521"/>
              <a:gd name="connsiteX45" fmla="*/ 2219458 w 4194032"/>
              <a:gd name="connsiteY45" fmla="*/ 4214191 h 4704521"/>
              <a:gd name="connsiteX46" fmla="*/ 2298971 w 4194032"/>
              <a:gd name="connsiteY46" fmla="*/ 4108173 h 4704521"/>
              <a:gd name="connsiteX47" fmla="*/ 2444745 w 4194032"/>
              <a:gd name="connsiteY47" fmla="*/ 4055165 h 4704521"/>
              <a:gd name="connsiteX48" fmla="*/ 2484502 w 4194032"/>
              <a:gd name="connsiteY48" fmla="*/ 4028660 h 4704521"/>
              <a:gd name="connsiteX49" fmla="*/ 2590519 w 4194032"/>
              <a:gd name="connsiteY49" fmla="*/ 3988904 h 4704521"/>
              <a:gd name="connsiteX50" fmla="*/ 2696536 w 4194032"/>
              <a:gd name="connsiteY50" fmla="*/ 3949147 h 4704521"/>
              <a:gd name="connsiteX51" fmla="*/ 2762797 w 4194032"/>
              <a:gd name="connsiteY51" fmla="*/ 3935895 h 4704521"/>
              <a:gd name="connsiteX52" fmla="*/ 2842310 w 4194032"/>
              <a:gd name="connsiteY52" fmla="*/ 3909391 h 4704521"/>
              <a:gd name="connsiteX53" fmla="*/ 2908571 w 4194032"/>
              <a:gd name="connsiteY53" fmla="*/ 3856382 h 4704521"/>
              <a:gd name="connsiteX54" fmla="*/ 2948328 w 4194032"/>
              <a:gd name="connsiteY54" fmla="*/ 3816626 h 4704521"/>
              <a:gd name="connsiteX55" fmla="*/ 2988084 w 4194032"/>
              <a:gd name="connsiteY55" fmla="*/ 3790121 h 4704521"/>
              <a:gd name="connsiteX56" fmla="*/ 3120606 w 4194032"/>
              <a:gd name="connsiteY56" fmla="*/ 3684104 h 4704521"/>
              <a:gd name="connsiteX57" fmla="*/ 3186867 w 4194032"/>
              <a:gd name="connsiteY57" fmla="*/ 3631095 h 4704521"/>
              <a:gd name="connsiteX58" fmla="*/ 3306136 w 4194032"/>
              <a:gd name="connsiteY58" fmla="*/ 3564834 h 4704521"/>
              <a:gd name="connsiteX59" fmla="*/ 3359145 w 4194032"/>
              <a:gd name="connsiteY59" fmla="*/ 3525078 h 4704521"/>
              <a:gd name="connsiteX60" fmla="*/ 3451910 w 4194032"/>
              <a:gd name="connsiteY60" fmla="*/ 3458817 h 4704521"/>
              <a:gd name="connsiteX61" fmla="*/ 3518171 w 4194032"/>
              <a:gd name="connsiteY61" fmla="*/ 3366052 h 4704521"/>
              <a:gd name="connsiteX62" fmla="*/ 3571180 w 4194032"/>
              <a:gd name="connsiteY62" fmla="*/ 3326295 h 4704521"/>
              <a:gd name="connsiteX63" fmla="*/ 3730206 w 4194032"/>
              <a:gd name="connsiteY63" fmla="*/ 3154017 h 4704521"/>
              <a:gd name="connsiteX64" fmla="*/ 3822971 w 4194032"/>
              <a:gd name="connsiteY64" fmla="*/ 3074504 h 4704521"/>
              <a:gd name="connsiteX65" fmla="*/ 3902484 w 4194032"/>
              <a:gd name="connsiteY65" fmla="*/ 2981739 h 4704521"/>
              <a:gd name="connsiteX66" fmla="*/ 3928989 w 4194032"/>
              <a:gd name="connsiteY66" fmla="*/ 2862469 h 4704521"/>
              <a:gd name="connsiteX67" fmla="*/ 3942241 w 4194032"/>
              <a:gd name="connsiteY67" fmla="*/ 2809460 h 4704521"/>
              <a:gd name="connsiteX68" fmla="*/ 3955493 w 4194032"/>
              <a:gd name="connsiteY68" fmla="*/ 2729947 h 4704521"/>
              <a:gd name="connsiteX69" fmla="*/ 3968745 w 4194032"/>
              <a:gd name="connsiteY69" fmla="*/ 2637182 h 4704521"/>
              <a:gd name="connsiteX70" fmla="*/ 3995249 w 4194032"/>
              <a:gd name="connsiteY70" fmla="*/ 2531165 h 4704521"/>
              <a:gd name="connsiteX71" fmla="*/ 4008502 w 4194032"/>
              <a:gd name="connsiteY71" fmla="*/ 2451652 h 4704521"/>
              <a:gd name="connsiteX72" fmla="*/ 4035006 w 4194032"/>
              <a:gd name="connsiteY72" fmla="*/ 2332382 h 4704521"/>
              <a:gd name="connsiteX73" fmla="*/ 4048258 w 4194032"/>
              <a:gd name="connsiteY73" fmla="*/ 2292626 h 4704521"/>
              <a:gd name="connsiteX74" fmla="*/ 4061510 w 4194032"/>
              <a:gd name="connsiteY74" fmla="*/ 2186608 h 4704521"/>
              <a:gd name="connsiteX75" fmla="*/ 4088015 w 4194032"/>
              <a:gd name="connsiteY75" fmla="*/ 2120347 h 4704521"/>
              <a:gd name="connsiteX76" fmla="*/ 4114519 w 4194032"/>
              <a:gd name="connsiteY76" fmla="*/ 2027582 h 4704521"/>
              <a:gd name="connsiteX77" fmla="*/ 4141023 w 4194032"/>
              <a:gd name="connsiteY77" fmla="*/ 1948069 h 4704521"/>
              <a:gd name="connsiteX78" fmla="*/ 4154276 w 4194032"/>
              <a:gd name="connsiteY78" fmla="*/ 1868556 h 4704521"/>
              <a:gd name="connsiteX79" fmla="*/ 4167528 w 4194032"/>
              <a:gd name="connsiteY79" fmla="*/ 1815547 h 4704521"/>
              <a:gd name="connsiteX80" fmla="*/ 4194032 w 4194032"/>
              <a:gd name="connsiteY80" fmla="*/ 1683026 h 4704521"/>
              <a:gd name="connsiteX81" fmla="*/ 4180780 w 4194032"/>
              <a:gd name="connsiteY81" fmla="*/ 1325217 h 4704521"/>
              <a:gd name="connsiteX82" fmla="*/ 4167528 w 4194032"/>
              <a:gd name="connsiteY82" fmla="*/ 1258956 h 4704521"/>
              <a:gd name="connsiteX83" fmla="*/ 4141023 w 4194032"/>
              <a:gd name="connsiteY83" fmla="*/ 954156 h 4704521"/>
              <a:gd name="connsiteX84" fmla="*/ 4114519 w 4194032"/>
              <a:gd name="connsiteY84" fmla="*/ 901147 h 4704521"/>
              <a:gd name="connsiteX85" fmla="*/ 4074762 w 4194032"/>
              <a:gd name="connsiteY85" fmla="*/ 808382 h 4704521"/>
              <a:gd name="connsiteX86" fmla="*/ 4008502 w 4194032"/>
              <a:gd name="connsiteY86" fmla="*/ 689113 h 4704521"/>
              <a:gd name="connsiteX87" fmla="*/ 3875980 w 4194032"/>
              <a:gd name="connsiteY87" fmla="*/ 636104 h 4704521"/>
              <a:gd name="connsiteX88" fmla="*/ 3796467 w 4194032"/>
              <a:gd name="connsiteY88" fmla="*/ 596347 h 4704521"/>
              <a:gd name="connsiteX89" fmla="*/ 3663945 w 4194032"/>
              <a:gd name="connsiteY89" fmla="*/ 556591 h 4704521"/>
              <a:gd name="connsiteX90" fmla="*/ 3584432 w 4194032"/>
              <a:gd name="connsiteY90" fmla="*/ 543339 h 4704521"/>
              <a:gd name="connsiteX91" fmla="*/ 3412154 w 4194032"/>
              <a:gd name="connsiteY91" fmla="*/ 450573 h 4704521"/>
              <a:gd name="connsiteX92" fmla="*/ 3332641 w 4194032"/>
              <a:gd name="connsiteY92" fmla="*/ 424069 h 4704521"/>
              <a:gd name="connsiteX93" fmla="*/ 3239876 w 4194032"/>
              <a:gd name="connsiteY93" fmla="*/ 384313 h 4704521"/>
              <a:gd name="connsiteX94" fmla="*/ 2971519 w 4194032"/>
              <a:gd name="connsiteY94" fmla="*/ 337930 h 4704521"/>
              <a:gd name="connsiteX95" fmla="*/ 2731166 w 4194032"/>
              <a:gd name="connsiteY9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19458 w 4194032"/>
              <a:gd name="connsiteY44" fmla="*/ 4214191 h 4704521"/>
              <a:gd name="connsiteX45" fmla="*/ 2298971 w 4194032"/>
              <a:gd name="connsiteY45" fmla="*/ 4108173 h 4704521"/>
              <a:gd name="connsiteX46" fmla="*/ 2444745 w 4194032"/>
              <a:gd name="connsiteY46" fmla="*/ 4055165 h 4704521"/>
              <a:gd name="connsiteX47" fmla="*/ 2484502 w 4194032"/>
              <a:gd name="connsiteY47" fmla="*/ 4028660 h 4704521"/>
              <a:gd name="connsiteX48" fmla="*/ 2590519 w 4194032"/>
              <a:gd name="connsiteY48" fmla="*/ 3988904 h 4704521"/>
              <a:gd name="connsiteX49" fmla="*/ 2696536 w 4194032"/>
              <a:gd name="connsiteY49" fmla="*/ 3949147 h 4704521"/>
              <a:gd name="connsiteX50" fmla="*/ 2762797 w 4194032"/>
              <a:gd name="connsiteY50" fmla="*/ 3935895 h 4704521"/>
              <a:gd name="connsiteX51" fmla="*/ 2842310 w 4194032"/>
              <a:gd name="connsiteY51" fmla="*/ 3909391 h 4704521"/>
              <a:gd name="connsiteX52" fmla="*/ 2908571 w 4194032"/>
              <a:gd name="connsiteY52" fmla="*/ 3856382 h 4704521"/>
              <a:gd name="connsiteX53" fmla="*/ 2948328 w 4194032"/>
              <a:gd name="connsiteY53" fmla="*/ 3816626 h 4704521"/>
              <a:gd name="connsiteX54" fmla="*/ 2988084 w 4194032"/>
              <a:gd name="connsiteY54" fmla="*/ 3790121 h 4704521"/>
              <a:gd name="connsiteX55" fmla="*/ 3120606 w 4194032"/>
              <a:gd name="connsiteY55" fmla="*/ 3684104 h 4704521"/>
              <a:gd name="connsiteX56" fmla="*/ 3186867 w 4194032"/>
              <a:gd name="connsiteY56" fmla="*/ 3631095 h 4704521"/>
              <a:gd name="connsiteX57" fmla="*/ 3306136 w 4194032"/>
              <a:gd name="connsiteY57" fmla="*/ 3564834 h 4704521"/>
              <a:gd name="connsiteX58" fmla="*/ 3359145 w 4194032"/>
              <a:gd name="connsiteY58" fmla="*/ 3525078 h 4704521"/>
              <a:gd name="connsiteX59" fmla="*/ 3451910 w 4194032"/>
              <a:gd name="connsiteY59" fmla="*/ 3458817 h 4704521"/>
              <a:gd name="connsiteX60" fmla="*/ 3518171 w 4194032"/>
              <a:gd name="connsiteY60" fmla="*/ 3366052 h 4704521"/>
              <a:gd name="connsiteX61" fmla="*/ 3571180 w 4194032"/>
              <a:gd name="connsiteY61" fmla="*/ 3326295 h 4704521"/>
              <a:gd name="connsiteX62" fmla="*/ 3730206 w 4194032"/>
              <a:gd name="connsiteY62" fmla="*/ 3154017 h 4704521"/>
              <a:gd name="connsiteX63" fmla="*/ 3822971 w 4194032"/>
              <a:gd name="connsiteY63" fmla="*/ 3074504 h 4704521"/>
              <a:gd name="connsiteX64" fmla="*/ 3902484 w 4194032"/>
              <a:gd name="connsiteY64" fmla="*/ 2981739 h 4704521"/>
              <a:gd name="connsiteX65" fmla="*/ 3928989 w 4194032"/>
              <a:gd name="connsiteY65" fmla="*/ 2862469 h 4704521"/>
              <a:gd name="connsiteX66" fmla="*/ 3942241 w 4194032"/>
              <a:gd name="connsiteY66" fmla="*/ 2809460 h 4704521"/>
              <a:gd name="connsiteX67" fmla="*/ 3955493 w 4194032"/>
              <a:gd name="connsiteY67" fmla="*/ 2729947 h 4704521"/>
              <a:gd name="connsiteX68" fmla="*/ 3968745 w 4194032"/>
              <a:gd name="connsiteY68" fmla="*/ 2637182 h 4704521"/>
              <a:gd name="connsiteX69" fmla="*/ 3995249 w 4194032"/>
              <a:gd name="connsiteY69" fmla="*/ 2531165 h 4704521"/>
              <a:gd name="connsiteX70" fmla="*/ 4008502 w 4194032"/>
              <a:gd name="connsiteY70" fmla="*/ 2451652 h 4704521"/>
              <a:gd name="connsiteX71" fmla="*/ 4035006 w 4194032"/>
              <a:gd name="connsiteY71" fmla="*/ 2332382 h 4704521"/>
              <a:gd name="connsiteX72" fmla="*/ 4048258 w 4194032"/>
              <a:gd name="connsiteY72" fmla="*/ 2292626 h 4704521"/>
              <a:gd name="connsiteX73" fmla="*/ 4061510 w 4194032"/>
              <a:gd name="connsiteY73" fmla="*/ 2186608 h 4704521"/>
              <a:gd name="connsiteX74" fmla="*/ 4088015 w 4194032"/>
              <a:gd name="connsiteY74" fmla="*/ 2120347 h 4704521"/>
              <a:gd name="connsiteX75" fmla="*/ 4114519 w 4194032"/>
              <a:gd name="connsiteY75" fmla="*/ 2027582 h 4704521"/>
              <a:gd name="connsiteX76" fmla="*/ 4141023 w 4194032"/>
              <a:gd name="connsiteY76" fmla="*/ 1948069 h 4704521"/>
              <a:gd name="connsiteX77" fmla="*/ 4154276 w 4194032"/>
              <a:gd name="connsiteY77" fmla="*/ 1868556 h 4704521"/>
              <a:gd name="connsiteX78" fmla="*/ 4167528 w 4194032"/>
              <a:gd name="connsiteY78" fmla="*/ 1815547 h 4704521"/>
              <a:gd name="connsiteX79" fmla="*/ 4194032 w 4194032"/>
              <a:gd name="connsiteY79" fmla="*/ 1683026 h 4704521"/>
              <a:gd name="connsiteX80" fmla="*/ 4180780 w 4194032"/>
              <a:gd name="connsiteY80" fmla="*/ 1325217 h 4704521"/>
              <a:gd name="connsiteX81" fmla="*/ 4167528 w 4194032"/>
              <a:gd name="connsiteY81" fmla="*/ 1258956 h 4704521"/>
              <a:gd name="connsiteX82" fmla="*/ 4141023 w 4194032"/>
              <a:gd name="connsiteY82" fmla="*/ 954156 h 4704521"/>
              <a:gd name="connsiteX83" fmla="*/ 4114519 w 4194032"/>
              <a:gd name="connsiteY83" fmla="*/ 901147 h 4704521"/>
              <a:gd name="connsiteX84" fmla="*/ 4074762 w 4194032"/>
              <a:gd name="connsiteY84" fmla="*/ 808382 h 4704521"/>
              <a:gd name="connsiteX85" fmla="*/ 4008502 w 4194032"/>
              <a:gd name="connsiteY85" fmla="*/ 689113 h 4704521"/>
              <a:gd name="connsiteX86" fmla="*/ 3875980 w 4194032"/>
              <a:gd name="connsiteY86" fmla="*/ 636104 h 4704521"/>
              <a:gd name="connsiteX87" fmla="*/ 3796467 w 4194032"/>
              <a:gd name="connsiteY87" fmla="*/ 596347 h 4704521"/>
              <a:gd name="connsiteX88" fmla="*/ 3663945 w 4194032"/>
              <a:gd name="connsiteY88" fmla="*/ 556591 h 4704521"/>
              <a:gd name="connsiteX89" fmla="*/ 3584432 w 4194032"/>
              <a:gd name="connsiteY89" fmla="*/ 543339 h 4704521"/>
              <a:gd name="connsiteX90" fmla="*/ 3412154 w 4194032"/>
              <a:gd name="connsiteY90" fmla="*/ 450573 h 4704521"/>
              <a:gd name="connsiteX91" fmla="*/ 3332641 w 4194032"/>
              <a:gd name="connsiteY91" fmla="*/ 424069 h 4704521"/>
              <a:gd name="connsiteX92" fmla="*/ 3239876 w 4194032"/>
              <a:gd name="connsiteY92" fmla="*/ 384313 h 4704521"/>
              <a:gd name="connsiteX93" fmla="*/ 2971519 w 4194032"/>
              <a:gd name="connsiteY93" fmla="*/ 337930 h 4704521"/>
              <a:gd name="connsiteX94" fmla="*/ 2731166 w 4194032"/>
              <a:gd name="connsiteY9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98971 w 4194032"/>
              <a:gd name="connsiteY44" fmla="*/ 4108173 h 4704521"/>
              <a:gd name="connsiteX45" fmla="*/ 2444745 w 4194032"/>
              <a:gd name="connsiteY45" fmla="*/ 4055165 h 4704521"/>
              <a:gd name="connsiteX46" fmla="*/ 2484502 w 4194032"/>
              <a:gd name="connsiteY46" fmla="*/ 4028660 h 4704521"/>
              <a:gd name="connsiteX47" fmla="*/ 2590519 w 4194032"/>
              <a:gd name="connsiteY47" fmla="*/ 3988904 h 4704521"/>
              <a:gd name="connsiteX48" fmla="*/ 2696536 w 4194032"/>
              <a:gd name="connsiteY48" fmla="*/ 3949147 h 4704521"/>
              <a:gd name="connsiteX49" fmla="*/ 2762797 w 4194032"/>
              <a:gd name="connsiteY49" fmla="*/ 3935895 h 4704521"/>
              <a:gd name="connsiteX50" fmla="*/ 2842310 w 4194032"/>
              <a:gd name="connsiteY50" fmla="*/ 3909391 h 4704521"/>
              <a:gd name="connsiteX51" fmla="*/ 2908571 w 4194032"/>
              <a:gd name="connsiteY51" fmla="*/ 3856382 h 4704521"/>
              <a:gd name="connsiteX52" fmla="*/ 2948328 w 4194032"/>
              <a:gd name="connsiteY52" fmla="*/ 3816626 h 4704521"/>
              <a:gd name="connsiteX53" fmla="*/ 2988084 w 4194032"/>
              <a:gd name="connsiteY53" fmla="*/ 3790121 h 4704521"/>
              <a:gd name="connsiteX54" fmla="*/ 3120606 w 4194032"/>
              <a:gd name="connsiteY54" fmla="*/ 3684104 h 4704521"/>
              <a:gd name="connsiteX55" fmla="*/ 3186867 w 4194032"/>
              <a:gd name="connsiteY55" fmla="*/ 3631095 h 4704521"/>
              <a:gd name="connsiteX56" fmla="*/ 3306136 w 4194032"/>
              <a:gd name="connsiteY56" fmla="*/ 3564834 h 4704521"/>
              <a:gd name="connsiteX57" fmla="*/ 3359145 w 4194032"/>
              <a:gd name="connsiteY57" fmla="*/ 3525078 h 4704521"/>
              <a:gd name="connsiteX58" fmla="*/ 3451910 w 4194032"/>
              <a:gd name="connsiteY58" fmla="*/ 3458817 h 4704521"/>
              <a:gd name="connsiteX59" fmla="*/ 3518171 w 4194032"/>
              <a:gd name="connsiteY59" fmla="*/ 3366052 h 4704521"/>
              <a:gd name="connsiteX60" fmla="*/ 3571180 w 4194032"/>
              <a:gd name="connsiteY60" fmla="*/ 3326295 h 4704521"/>
              <a:gd name="connsiteX61" fmla="*/ 3730206 w 4194032"/>
              <a:gd name="connsiteY61" fmla="*/ 3154017 h 4704521"/>
              <a:gd name="connsiteX62" fmla="*/ 3822971 w 4194032"/>
              <a:gd name="connsiteY62" fmla="*/ 3074504 h 4704521"/>
              <a:gd name="connsiteX63" fmla="*/ 3902484 w 4194032"/>
              <a:gd name="connsiteY63" fmla="*/ 2981739 h 4704521"/>
              <a:gd name="connsiteX64" fmla="*/ 3928989 w 4194032"/>
              <a:gd name="connsiteY64" fmla="*/ 2862469 h 4704521"/>
              <a:gd name="connsiteX65" fmla="*/ 3942241 w 4194032"/>
              <a:gd name="connsiteY65" fmla="*/ 2809460 h 4704521"/>
              <a:gd name="connsiteX66" fmla="*/ 3955493 w 4194032"/>
              <a:gd name="connsiteY66" fmla="*/ 2729947 h 4704521"/>
              <a:gd name="connsiteX67" fmla="*/ 3968745 w 4194032"/>
              <a:gd name="connsiteY67" fmla="*/ 2637182 h 4704521"/>
              <a:gd name="connsiteX68" fmla="*/ 3995249 w 4194032"/>
              <a:gd name="connsiteY68" fmla="*/ 2531165 h 4704521"/>
              <a:gd name="connsiteX69" fmla="*/ 4008502 w 4194032"/>
              <a:gd name="connsiteY69" fmla="*/ 2451652 h 4704521"/>
              <a:gd name="connsiteX70" fmla="*/ 4035006 w 4194032"/>
              <a:gd name="connsiteY70" fmla="*/ 2332382 h 4704521"/>
              <a:gd name="connsiteX71" fmla="*/ 4048258 w 4194032"/>
              <a:gd name="connsiteY71" fmla="*/ 2292626 h 4704521"/>
              <a:gd name="connsiteX72" fmla="*/ 4061510 w 4194032"/>
              <a:gd name="connsiteY72" fmla="*/ 2186608 h 4704521"/>
              <a:gd name="connsiteX73" fmla="*/ 4088015 w 4194032"/>
              <a:gd name="connsiteY73" fmla="*/ 2120347 h 4704521"/>
              <a:gd name="connsiteX74" fmla="*/ 4114519 w 4194032"/>
              <a:gd name="connsiteY74" fmla="*/ 2027582 h 4704521"/>
              <a:gd name="connsiteX75" fmla="*/ 4141023 w 4194032"/>
              <a:gd name="connsiteY75" fmla="*/ 1948069 h 4704521"/>
              <a:gd name="connsiteX76" fmla="*/ 4154276 w 4194032"/>
              <a:gd name="connsiteY76" fmla="*/ 1868556 h 4704521"/>
              <a:gd name="connsiteX77" fmla="*/ 4167528 w 4194032"/>
              <a:gd name="connsiteY77" fmla="*/ 1815547 h 4704521"/>
              <a:gd name="connsiteX78" fmla="*/ 4194032 w 4194032"/>
              <a:gd name="connsiteY78" fmla="*/ 1683026 h 4704521"/>
              <a:gd name="connsiteX79" fmla="*/ 4180780 w 4194032"/>
              <a:gd name="connsiteY79" fmla="*/ 1325217 h 4704521"/>
              <a:gd name="connsiteX80" fmla="*/ 4167528 w 4194032"/>
              <a:gd name="connsiteY80" fmla="*/ 1258956 h 4704521"/>
              <a:gd name="connsiteX81" fmla="*/ 4141023 w 4194032"/>
              <a:gd name="connsiteY81" fmla="*/ 954156 h 4704521"/>
              <a:gd name="connsiteX82" fmla="*/ 4114519 w 4194032"/>
              <a:gd name="connsiteY82" fmla="*/ 901147 h 4704521"/>
              <a:gd name="connsiteX83" fmla="*/ 4074762 w 4194032"/>
              <a:gd name="connsiteY83" fmla="*/ 808382 h 4704521"/>
              <a:gd name="connsiteX84" fmla="*/ 4008502 w 4194032"/>
              <a:gd name="connsiteY84" fmla="*/ 689113 h 4704521"/>
              <a:gd name="connsiteX85" fmla="*/ 3875980 w 4194032"/>
              <a:gd name="connsiteY85" fmla="*/ 636104 h 4704521"/>
              <a:gd name="connsiteX86" fmla="*/ 3796467 w 4194032"/>
              <a:gd name="connsiteY86" fmla="*/ 596347 h 4704521"/>
              <a:gd name="connsiteX87" fmla="*/ 3663945 w 4194032"/>
              <a:gd name="connsiteY87" fmla="*/ 556591 h 4704521"/>
              <a:gd name="connsiteX88" fmla="*/ 3584432 w 4194032"/>
              <a:gd name="connsiteY88" fmla="*/ 543339 h 4704521"/>
              <a:gd name="connsiteX89" fmla="*/ 3412154 w 4194032"/>
              <a:gd name="connsiteY89" fmla="*/ 450573 h 4704521"/>
              <a:gd name="connsiteX90" fmla="*/ 3332641 w 4194032"/>
              <a:gd name="connsiteY90" fmla="*/ 424069 h 4704521"/>
              <a:gd name="connsiteX91" fmla="*/ 3239876 w 4194032"/>
              <a:gd name="connsiteY91" fmla="*/ 384313 h 4704521"/>
              <a:gd name="connsiteX92" fmla="*/ 2971519 w 4194032"/>
              <a:gd name="connsiteY92" fmla="*/ 337930 h 4704521"/>
              <a:gd name="connsiteX93" fmla="*/ 2731166 w 4194032"/>
              <a:gd name="connsiteY9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98971 w 4194032"/>
              <a:gd name="connsiteY44" fmla="*/ 4108173 h 4704521"/>
              <a:gd name="connsiteX45" fmla="*/ 2444745 w 4194032"/>
              <a:gd name="connsiteY45" fmla="*/ 4055165 h 4704521"/>
              <a:gd name="connsiteX46" fmla="*/ 2484502 w 4194032"/>
              <a:gd name="connsiteY46" fmla="*/ 4028660 h 4704521"/>
              <a:gd name="connsiteX47" fmla="*/ 2590519 w 4194032"/>
              <a:gd name="connsiteY47" fmla="*/ 3988904 h 4704521"/>
              <a:gd name="connsiteX48" fmla="*/ 2762797 w 4194032"/>
              <a:gd name="connsiteY48" fmla="*/ 3935895 h 4704521"/>
              <a:gd name="connsiteX49" fmla="*/ 2842310 w 4194032"/>
              <a:gd name="connsiteY49" fmla="*/ 3909391 h 4704521"/>
              <a:gd name="connsiteX50" fmla="*/ 2908571 w 4194032"/>
              <a:gd name="connsiteY50" fmla="*/ 3856382 h 4704521"/>
              <a:gd name="connsiteX51" fmla="*/ 2948328 w 4194032"/>
              <a:gd name="connsiteY51" fmla="*/ 3816626 h 4704521"/>
              <a:gd name="connsiteX52" fmla="*/ 2988084 w 4194032"/>
              <a:gd name="connsiteY52" fmla="*/ 3790121 h 4704521"/>
              <a:gd name="connsiteX53" fmla="*/ 3120606 w 4194032"/>
              <a:gd name="connsiteY53" fmla="*/ 3684104 h 4704521"/>
              <a:gd name="connsiteX54" fmla="*/ 3186867 w 4194032"/>
              <a:gd name="connsiteY54" fmla="*/ 3631095 h 4704521"/>
              <a:gd name="connsiteX55" fmla="*/ 3306136 w 4194032"/>
              <a:gd name="connsiteY55" fmla="*/ 3564834 h 4704521"/>
              <a:gd name="connsiteX56" fmla="*/ 3359145 w 4194032"/>
              <a:gd name="connsiteY56" fmla="*/ 3525078 h 4704521"/>
              <a:gd name="connsiteX57" fmla="*/ 3451910 w 4194032"/>
              <a:gd name="connsiteY57" fmla="*/ 3458817 h 4704521"/>
              <a:gd name="connsiteX58" fmla="*/ 3518171 w 4194032"/>
              <a:gd name="connsiteY58" fmla="*/ 3366052 h 4704521"/>
              <a:gd name="connsiteX59" fmla="*/ 3571180 w 4194032"/>
              <a:gd name="connsiteY59" fmla="*/ 3326295 h 4704521"/>
              <a:gd name="connsiteX60" fmla="*/ 3730206 w 4194032"/>
              <a:gd name="connsiteY60" fmla="*/ 3154017 h 4704521"/>
              <a:gd name="connsiteX61" fmla="*/ 3822971 w 4194032"/>
              <a:gd name="connsiteY61" fmla="*/ 3074504 h 4704521"/>
              <a:gd name="connsiteX62" fmla="*/ 3902484 w 4194032"/>
              <a:gd name="connsiteY62" fmla="*/ 2981739 h 4704521"/>
              <a:gd name="connsiteX63" fmla="*/ 3928989 w 4194032"/>
              <a:gd name="connsiteY63" fmla="*/ 2862469 h 4704521"/>
              <a:gd name="connsiteX64" fmla="*/ 3942241 w 4194032"/>
              <a:gd name="connsiteY64" fmla="*/ 2809460 h 4704521"/>
              <a:gd name="connsiteX65" fmla="*/ 3955493 w 4194032"/>
              <a:gd name="connsiteY65" fmla="*/ 2729947 h 4704521"/>
              <a:gd name="connsiteX66" fmla="*/ 3968745 w 4194032"/>
              <a:gd name="connsiteY66" fmla="*/ 2637182 h 4704521"/>
              <a:gd name="connsiteX67" fmla="*/ 3995249 w 4194032"/>
              <a:gd name="connsiteY67" fmla="*/ 2531165 h 4704521"/>
              <a:gd name="connsiteX68" fmla="*/ 4008502 w 4194032"/>
              <a:gd name="connsiteY68" fmla="*/ 2451652 h 4704521"/>
              <a:gd name="connsiteX69" fmla="*/ 4035006 w 4194032"/>
              <a:gd name="connsiteY69" fmla="*/ 2332382 h 4704521"/>
              <a:gd name="connsiteX70" fmla="*/ 4048258 w 4194032"/>
              <a:gd name="connsiteY70" fmla="*/ 2292626 h 4704521"/>
              <a:gd name="connsiteX71" fmla="*/ 4061510 w 4194032"/>
              <a:gd name="connsiteY71" fmla="*/ 2186608 h 4704521"/>
              <a:gd name="connsiteX72" fmla="*/ 4088015 w 4194032"/>
              <a:gd name="connsiteY72" fmla="*/ 2120347 h 4704521"/>
              <a:gd name="connsiteX73" fmla="*/ 4114519 w 4194032"/>
              <a:gd name="connsiteY73" fmla="*/ 2027582 h 4704521"/>
              <a:gd name="connsiteX74" fmla="*/ 4141023 w 4194032"/>
              <a:gd name="connsiteY74" fmla="*/ 1948069 h 4704521"/>
              <a:gd name="connsiteX75" fmla="*/ 4154276 w 4194032"/>
              <a:gd name="connsiteY75" fmla="*/ 1868556 h 4704521"/>
              <a:gd name="connsiteX76" fmla="*/ 4167528 w 4194032"/>
              <a:gd name="connsiteY76" fmla="*/ 1815547 h 4704521"/>
              <a:gd name="connsiteX77" fmla="*/ 4194032 w 4194032"/>
              <a:gd name="connsiteY77" fmla="*/ 1683026 h 4704521"/>
              <a:gd name="connsiteX78" fmla="*/ 4180780 w 4194032"/>
              <a:gd name="connsiteY78" fmla="*/ 1325217 h 4704521"/>
              <a:gd name="connsiteX79" fmla="*/ 4167528 w 4194032"/>
              <a:gd name="connsiteY79" fmla="*/ 1258956 h 4704521"/>
              <a:gd name="connsiteX80" fmla="*/ 4141023 w 4194032"/>
              <a:gd name="connsiteY80" fmla="*/ 954156 h 4704521"/>
              <a:gd name="connsiteX81" fmla="*/ 4114519 w 4194032"/>
              <a:gd name="connsiteY81" fmla="*/ 901147 h 4704521"/>
              <a:gd name="connsiteX82" fmla="*/ 4074762 w 4194032"/>
              <a:gd name="connsiteY82" fmla="*/ 808382 h 4704521"/>
              <a:gd name="connsiteX83" fmla="*/ 4008502 w 4194032"/>
              <a:gd name="connsiteY83" fmla="*/ 689113 h 4704521"/>
              <a:gd name="connsiteX84" fmla="*/ 3875980 w 4194032"/>
              <a:gd name="connsiteY84" fmla="*/ 636104 h 4704521"/>
              <a:gd name="connsiteX85" fmla="*/ 3796467 w 4194032"/>
              <a:gd name="connsiteY85" fmla="*/ 596347 h 4704521"/>
              <a:gd name="connsiteX86" fmla="*/ 3663945 w 4194032"/>
              <a:gd name="connsiteY86" fmla="*/ 556591 h 4704521"/>
              <a:gd name="connsiteX87" fmla="*/ 3584432 w 4194032"/>
              <a:gd name="connsiteY87" fmla="*/ 543339 h 4704521"/>
              <a:gd name="connsiteX88" fmla="*/ 3412154 w 4194032"/>
              <a:gd name="connsiteY88" fmla="*/ 450573 h 4704521"/>
              <a:gd name="connsiteX89" fmla="*/ 3332641 w 4194032"/>
              <a:gd name="connsiteY89" fmla="*/ 424069 h 4704521"/>
              <a:gd name="connsiteX90" fmla="*/ 3239876 w 4194032"/>
              <a:gd name="connsiteY90" fmla="*/ 384313 h 4704521"/>
              <a:gd name="connsiteX91" fmla="*/ 2971519 w 4194032"/>
              <a:gd name="connsiteY91" fmla="*/ 337930 h 4704521"/>
              <a:gd name="connsiteX92" fmla="*/ 2731166 w 4194032"/>
              <a:gd name="connsiteY9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484502 w 4194032"/>
              <a:gd name="connsiteY45" fmla="*/ 4028660 h 4704521"/>
              <a:gd name="connsiteX46" fmla="*/ 2590519 w 4194032"/>
              <a:gd name="connsiteY46" fmla="*/ 3988904 h 4704521"/>
              <a:gd name="connsiteX47" fmla="*/ 2762797 w 4194032"/>
              <a:gd name="connsiteY47" fmla="*/ 3935895 h 4704521"/>
              <a:gd name="connsiteX48" fmla="*/ 2842310 w 4194032"/>
              <a:gd name="connsiteY48" fmla="*/ 3909391 h 4704521"/>
              <a:gd name="connsiteX49" fmla="*/ 2908571 w 4194032"/>
              <a:gd name="connsiteY49" fmla="*/ 3856382 h 4704521"/>
              <a:gd name="connsiteX50" fmla="*/ 2948328 w 4194032"/>
              <a:gd name="connsiteY50" fmla="*/ 3816626 h 4704521"/>
              <a:gd name="connsiteX51" fmla="*/ 2988084 w 4194032"/>
              <a:gd name="connsiteY51" fmla="*/ 3790121 h 4704521"/>
              <a:gd name="connsiteX52" fmla="*/ 3120606 w 4194032"/>
              <a:gd name="connsiteY52" fmla="*/ 3684104 h 4704521"/>
              <a:gd name="connsiteX53" fmla="*/ 3186867 w 4194032"/>
              <a:gd name="connsiteY53" fmla="*/ 3631095 h 4704521"/>
              <a:gd name="connsiteX54" fmla="*/ 3306136 w 4194032"/>
              <a:gd name="connsiteY54" fmla="*/ 3564834 h 4704521"/>
              <a:gd name="connsiteX55" fmla="*/ 3359145 w 4194032"/>
              <a:gd name="connsiteY55" fmla="*/ 3525078 h 4704521"/>
              <a:gd name="connsiteX56" fmla="*/ 3451910 w 4194032"/>
              <a:gd name="connsiteY56" fmla="*/ 3458817 h 4704521"/>
              <a:gd name="connsiteX57" fmla="*/ 3518171 w 4194032"/>
              <a:gd name="connsiteY57" fmla="*/ 3366052 h 4704521"/>
              <a:gd name="connsiteX58" fmla="*/ 3571180 w 4194032"/>
              <a:gd name="connsiteY58" fmla="*/ 3326295 h 4704521"/>
              <a:gd name="connsiteX59" fmla="*/ 3730206 w 4194032"/>
              <a:gd name="connsiteY59" fmla="*/ 3154017 h 4704521"/>
              <a:gd name="connsiteX60" fmla="*/ 3822971 w 4194032"/>
              <a:gd name="connsiteY60" fmla="*/ 3074504 h 4704521"/>
              <a:gd name="connsiteX61" fmla="*/ 3902484 w 4194032"/>
              <a:gd name="connsiteY61" fmla="*/ 2981739 h 4704521"/>
              <a:gd name="connsiteX62" fmla="*/ 3928989 w 4194032"/>
              <a:gd name="connsiteY62" fmla="*/ 2862469 h 4704521"/>
              <a:gd name="connsiteX63" fmla="*/ 3942241 w 4194032"/>
              <a:gd name="connsiteY63" fmla="*/ 2809460 h 4704521"/>
              <a:gd name="connsiteX64" fmla="*/ 3955493 w 4194032"/>
              <a:gd name="connsiteY64" fmla="*/ 2729947 h 4704521"/>
              <a:gd name="connsiteX65" fmla="*/ 3968745 w 4194032"/>
              <a:gd name="connsiteY65" fmla="*/ 2637182 h 4704521"/>
              <a:gd name="connsiteX66" fmla="*/ 3995249 w 4194032"/>
              <a:gd name="connsiteY66" fmla="*/ 2531165 h 4704521"/>
              <a:gd name="connsiteX67" fmla="*/ 4008502 w 4194032"/>
              <a:gd name="connsiteY67" fmla="*/ 2451652 h 4704521"/>
              <a:gd name="connsiteX68" fmla="*/ 4035006 w 4194032"/>
              <a:gd name="connsiteY68" fmla="*/ 2332382 h 4704521"/>
              <a:gd name="connsiteX69" fmla="*/ 4048258 w 4194032"/>
              <a:gd name="connsiteY69" fmla="*/ 2292626 h 4704521"/>
              <a:gd name="connsiteX70" fmla="*/ 4061510 w 4194032"/>
              <a:gd name="connsiteY70" fmla="*/ 2186608 h 4704521"/>
              <a:gd name="connsiteX71" fmla="*/ 4088015 w 4194032"/>
              <a:gd name="connsiteY71" fmla="*/ 2120347 h 4704521"/>
              <a:gd name="connsiteX72" fmla="*/ 4114519 w 4194032"/>
              <a:gd name="connsiteY72" fmla="*/ 2027582 h 4704521"/>
              <a:gd name="connsiteX73" fmla="*/ 4141023 w 4194032"/>
              <a:gd name="connsiteY73" fmla="*/ 1948069 h 4704521"/>
              <a:gd name="connsiteX74" fmla="*/ 4154276 w 4194032"/>
              <a:gd name="connsiteY74" fmla="*/ 1868556 h 4704521"/>
              <a:gd name="connsiteX75" fmla="*/ 4167528 w 4194032"/>
              <a:gd name="connsiteY75" fmla="*/ 1815547 h 4704521"/>
              <a:gd name="connsiteX76" fmla="*/ 4194032 w 4194032"/>
              <a:gd name="connsiteY76" fmla="*/ 1683026 h 4704521"/>
              <a:gd name="connsiteX77" fmla="*/ 4180780 w 4194032"/>
              <a:gd name="connsiteY77" fmla="*/ 1325217 h 4704521"/>
              <a:gd name="connsiteX78" fmla="*/ 4167528 w 4194032"/>
              <a:gd name="connsiteY78" fmla="*/ 1258956 h 4704521"/>
              <a:gd name="connsiteX79" fmla="*/ 4141023 w 4194032"/>
              <a:gd name="connsiteY79" fmla="*/ 954156 h 4704521"/>
              <a:gd name="connsiteX80" fmla="*/ 4114519 w 4194032"/>
              <a:gd name="connsiteY80" fmla="*/ 901147 h 4704521"/>
              <a:gd name="connsiteX81" fmla="*/ 4074762 w 4194032"/>
              <a:gd name="connsiteY81" fmla="*/ 808382 h 4704521"/>
              <a:gd name="connsiteX82" fmla="*/ 4008502 w 4194032"/>
              <a:gd name="connsiteY82" fmla="*/ 689113 h 4704521"/>
              <a:gd name="connsiteX83" fmla="*/ 3875980 w 4194032"/>
              <a:gd name="connsiteY83" fmla="*/ 636104 h 4704521"/>
              <a:gd name="connsiteX84" fmla="*/ 3796467 w 4194032"/>
              <a:gd name="connsiteY84" fmla="*/ 596347 h 4704521"/>
              <a:gd name="connsiteX85" fmla="*/ 3663945 w 4194032"/>
              <a:gd name="connsiteY85" fmla="*/ 556591 h 4704521"/>
              <a:gd name="connsiteX86" fmla="*/ 3584432 w 4194032"/>
              <a:gd name="connsiteY86" fmla="*/ 543339 h 4704521"/>
              <a:gd name="connsiteX87" fmla="*/ 3412154 w 4194032"/>
              <a:gd name="connsiteY87" fmla="*/ 450573 h 4704521"/>
              <a:gd name="connsiteX88" fmla="*/ 3332641 w 4194032"/>
              <a:gd name="connsiteY88" fmla="*/ 424069 h 4704521"/>
              <a:gd name="connsiteX89" fmla="*/ 3239876 w 4194032"/>
              <a:gd name="connsiteY89" fmla="*/ 384313 h 4704521"/>
              <a:gd name="connsiteX90" fmla="*/ 2971519 w 4194032"/>
              <a:gd name="connsiteY90" fmla="*/ 337930 h 4704521"/>
              <a:gd name="connsiteX91" fmla="*/ 2731166 w 4194032"/>
              <a:gd name="connsiteY9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08571 w 4194032"/>
              <a:gd name="connsiteY48" fmla="*/ 3856382 h 4704521"/>
              <a:gd name="connsiteX49" fmla="*/ 2948328 w 4194032"/>
              <a:gd name="connsiteY49" fmla="*/ 3816626 h 4704521"/>
              <a:gd name="connsiteX50" fmla="*/ 2988084 w 4194032"/>
              <a:gd name="connsiteY50" fmla="*/ 3790121 h 4704521"/>
              <a:gd name="connsiteX51" fmla="*/ 3120606 w 4194032"/>
              <a:gd name="connsiteY51" fmla="*/ 3684104 h 4704521"/>
              <a:gd name="connsiteX52" fmla="*/ 3186867 w 4194032"/>
              <a:gd name="connsiteY52" fmla="*/ 3631095 h 4704521"/>
              <a:gd name="connsiteX53" fmla="*/ 3306136 w 4194032"/>
              <a:gd name="connsiteY53" fmla="*/ 3564834 h 4704521"/>
              <a:gd name="connsiteX54" fmla="*/ 3359145 w 4194032"/>
              <a:gd name="connsiteY54" fmla="*/ 3525078 h 4704521"/>
              <a:gd name="connsiteX55" fmla="*/ 3451910 w 4194032"/>
              <a:gd name="connsiteY55" fmla="*/ 3458817 h 4704521"/>
              <a:gd name="connsiteX56" fmla="*/ 3518171 w 4194032"/>
              <a:gd name="connsiteY56" fmla="*/ 3366052 h 4704521"/>
              <a:gd name="connsiteX57" fmla="*/ 3571180 w 4194032"/>
              <a:gd name="connsiteY57" fmla="*/ 3326295 h 4704521"/>
              <a:gd name="connsiteX58" fmla="*/ 3730206 w 4194032"/>
              <a:gd name="connsiteY58" fmla="*/ 3154017 h 4704521"/>
              <a:gd name="connsiteX59" fmla="*/ 3822971 w 4194032"/>
              <a:gd name="connsiteY59" fmla="*/ 3074504 h 4704521"/>
              <a:gd name="connsiteX60" fmla="*/ 3902484 w 4194032"/>
              <a:gd name="connsiteY60" fmla="*/ 2981739 h 4704521"/>
              <a:gd name="connsiteX61" fmla="*/ 3928989 w 4194032"/>
              <a:gd name="connsiteY61" fmla="*/ 2862469 h 4704521"/>
              <a:gd name="connsiteX62" fmla="*/ 3942241 w 4194032"/>
              <a:gd name="connsiteY62" fmla="*/ 2809460 h 4704521"/>
              <a:gd name="connsiteX63" fmla="*/ 3955493 w 4194032"/>
              <a:gd name="connsiteY63" fmla="*/ 2729947 h 4704521"/>
              <a:gd name="connsiteX64" fmla="*/ 3968745 w 4194032"/>
              <a:gd name="connsiteY64" fmla="*/ 2637182 h 4704521"/>
              <a:gd name="connsiteX65" fmla="*/ 3995249 w 4194032"/>
              <a:gd name="connsiteY65" fmla="*/ 2531165 h 4704521"/>
              <a:gd name="connsiteX66" fmla="*/ 4008502 w 4194032"/>
              <a:gd name="connsiteY66" fmla="*/ 2451652 h 4704521"/>
              <a:gd name="connsiteX67" fmla="*/ 4035006 w 4194032"/>
              <a:gd name="connsiteY67" fmla="*/ 2332382 h 4704521"/>
              <a:gd name="connsiteX68" fmla="*/ 4048258 w 4194032"/>
              <a:gd name="connsiteY68" fmla="*/ 2292626 h 4704521"/>
              <a:gd name="connsiteX69" fmla="*/ 4061510 w 4194032"/>
              <a:gd name="connsiteY69" fmla="*/ 2186608 h 4704521"/>
              <a:gd name="connsiteX70" fmla="*/ 4088015 w 4194032"/>
              <a:gd name="connsiteY70" fmla="*/ 2120347 h 4704521"/>
              <a:gd name="connsiteX71" fmla="*/ 4114519 w 4194032"/>
              <a:gd name="connsiteY71" fmla="*/ 2027582 h 4704521"/>
              <a:gd name="connsiteX72" fmla="*/ 4141023 w 4194032"/>
              <a:gd name="connsiteY72" fmla="*/ 1948069 h 4704521"/>
              <a:gd name="connsiteX73" fmla="*/ 4154276 w 4194032"/>
              <a:gd name="connsiteY73" fmla="*/ 1868556 h 4704521"/>
              <a:gd name="connsiteX74" fmla="*/ 4167528 w 4194032"/>
              <a:gd name="connsiteY74" fmla="*/ 1815547 h 4704521"/>
              <a:gd name="connsiteX75" fmla="*/ 4194032 w 4194032"/>
              <a:gd name="connsiteY75" fmla="*/ 1683026 h 4704521"/>
              <a:gd name="connsiteX76" fmla="*/ 4180780 w 4194032"/>
              <a:gd name="connsiteY76" fmla="*/ 1325217 h 4704521"/>
              <a:gd name="connsiteX77" fmla="*/ 4167528 w 4194032"/>
              <a:gd name="connsiteY77" fmla="*/ 1258956 h 4704521"/>
              <a:gd name="connsiteX78" fmla="*/ 4141023 w 4194032"/>
              <a:gd name="connsiteY78" fmla="*/ 954156 h 4704521"/>
              <a:gd name="connsiteX79" fmla="*/ 4114519 w 4194032"/>
              <a:gd name="connsiteY79" fmla="*/ 901147 h 4704521"/>
              <a:gd name="connsiteX80" fmla="*/ 4074762 w 4194032"/>
              <a:gd name="connsiteY80" fmla="*/ 808382 h 4704521"/>
              <a:gd name="connsiteX81" fmla="*/ 4008502 w 4194032"/>
              <a:gd name="connsiteY81" fmla="*/ 689113 h 4704521"/>
              <a:gd name="connsiteX82" fmla="*/ 3875980 w 4194032"/>
              <a:gd name="connsiteY82" fmla="*/ 636104 h 4704521"/>
              <a:gd name="connsiteX83" fmla="*/ 3796467 w 4194032"/>
              <a:gd name="connsiteY83" fmla="*/ 596347 h 4704521"/>
              <a:gd name="connsiteX84" fmla="*/ 3663945 w 4194032"/>
              <a:gd name="connsiteY84" fmla="*/ 556591 h 4704521"/>
              <a:gd name="connsiteX85" fmla="*/ 3584432 w 4194032"/>
              <a:gd name="connsiteY85" fmla="*/ 543339 h 4704521"/>
              <a:gd name="connsiteX86" fmla="*/ 3412154 w 4194032"/>
              <a:gd name="connsiteY86" fmla="*/ 450573 h 4704521"/>
              <a:gd name="connsiteX87" fmla="*/ 3332641 w 4194032"/>
              <a:gd name="connsiteY87" fmla="*/ 424069 h 4704521"/>
              <a:gd name="connsiteX88" fmla="*/ 3239876 w 4194032"/>
              <a:gd name="connsiteY88" fmla="*/ 384313 h 4704521"/>
              <a:gd name="connsiteX89" fmla="*/ 2971519 w 4194032"/>
              <a:gd name="connsiteY89" fmla="*/ 337930 h 4704521"/>
              <a:gd name="connsiteX90" fmla="*/ 2731166 w 4194032"/>
              <a:gd name="connsiteY9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3120606 w 4194032"/>
              <a:gd name="connsiteY50" fmla="*/ 3684104 h 4704521"/>
              <a:gd name="connsiteX51" fmla="*/ 3186867 w 4194032"/>
              <a:gd name="connsiteY51" fmla="*/ 3631095 h 4704521"/>
              <a:gd name="connsiteX52" fmla="*/ 3306136 w 4194032"/>
              <a:gd name="connsiteY52" fmla="*/ 3564834 h 4704521"/>
              <a:gd name="connsiteX53" fmla="*/ 3359145 w 4194032"/>
              <a:gd name="connsiteY53" fmla="*/ 3525078 h 4704521"/>
              <a:gd name="connsiteX54" fmla="*/ 3451910 w 4194032"/>
              <a:gd name="connsiteY54" fmla="*/ 3458817 h 4704521"/>
              <a:gd name="connsiteX55" fmla="*/ 3518171 w 4194032"/>
              <a:gd name="connsiteY55" fmla="*/ 3366052 h 4704521"/>
              <a:gd name="connsiteX56" fmla="*/ 3571180 w 4194032"/>
              <a:gd name="connsiteY56" fmla="*/ 3326295 h 4704521"/>
              <a:gd name="connsiteX57" fmla="*/ 3730206 w 4194032"/>
              <a:gd name="connsiteY57" fmla="*/ 3154017 h 4704521"/>
              <a:gd name="connsiteX58" fmla="*/ 3822971 w 4194032"/>
              <a:gd name="connsiteY58" fmla="*/ 3074504 h 4704521"/>
              <a:gd name="connsiteX59" fmla="*/ 3902484 w 4194032"/>
              <a:gd name="connsiteY59" fmla="*/ 2981739 h 4704521"/>
              <a:gd name="connsiteX60" fmla="*/ 3928989 w 4194032"/>
              <a:gd name="connsiteY60" fmla="*/ 2862469 h 4704521"/>
              <a:gd name="connsiteX61" fmla="*/ 3942241 w 4194032"/>
              <a:gd name="connsiteY61" fmla="*/ 2809460 h 4704521"/>
              <a:gd name="connsiteX62" fmla="*/ 3955493 w 4194032"/>
              <a:gd name="connsiteY62" fmla="*/ 2729947 h 4704521"/>
              <a:gd name="connsiteX63" fmla="*/ 3968745 w 4194032"/>
              <a:gd name="connsiteY63" fmla="*/ 2637182 h 4704521"/>
              <a:gd name="connsiteX64" fmla="*/ 3995249 w 4194032"/>
              <a:gd name="connsiteY64" fmla="*/ 2531165 h 4704521"/>
              <a:gd name="connsiteX65" fmla="*/ 4008502 w 4194032"/>
              <a:gd name="connsiteY65" fmla="*/ 2451652 h 4704521"/>
              <a:gd name="connsiteX66" fmla="*/ 4035006 w 4194032"/>
              <a:gd name="connsiteY66" fmla="*/ 2332382 h 4704521"/>
              <a:gd name="connsiteX67" fmla="*/ 4048258 w 4194032"/>
              <a:gd name="connsiteY67" fmla="*/ 2292626 h 4704521"/>
              <a:gd name="connsiteX68" fmla="*/ 4061510 w 4194032"/>
              <a:gd name="connsiteY68" fmla="*/ 2186608 h 4704521"/>
              <a:gd name="connsiteX69" fmla="*/ 4088015 w 4194032"/>
              <a:gd name="connsiteY69" fmla="*/ 2120347 h 4704521"/>
              <a:gd name="connsiteX70" fmla="*/ 4114519 w 4194032"/>
              <a:gd name="connsiteY70" fmla="*/ 2027582 h 4704521"/>
              <a:gd name="connsiteX71" fmla="*/ 4141023 w 4194032"/>
              <a:gd name="connsiteY71" fmla="*/ 1948069 h 4704521"/>
              <a:gd name="connsiteX72" fmla="*/ 4154276 w 4194032"/>
              <a:gd name="connsiteY72" fmla="*/ 1868556 h 4704521"/>
              <a:gd name="connsiteX73" fmla="*/ 4167528 w 4194032"/>
              <a:gd name="connsiteY73" fmla="*/ 1815547 h 4704521"/>
              <a:gd name="connsiteX74" fmla="*/ 4194032 w 4194032"/>
              <a:gd name="connsiteY74" fmla="*/ 1683026 h 4704521"/>
              <a:gd name="connsiteX75" fmla="*/ 4180780 w 4194032"/>
              <a:gd name="connsiteY75" fmla="*/ 1325217 h 4704521"/>
              <a:gd name="connsiteX76" fmla="*/ 4167528 w 4194032"/>
              <a:gd name="connsiteY76" fmla="*/ 1258956 h 4704521"/>
              <a:gd name="connsiteX77" fmla="*/ 4141023 w 4194032"/>
              <a:gd name="connsiteY77" fmla="*/ 954156 h 4704521"/>
              <a:gd name="connsiteX78" fmla="*/ 4114519 w 4194032"/>
              <a:gd name="connsiteY78" fmla="*/ 901147 h 4704521"/>
              <a:gd name="connsiteX79" fmla="*/ 4074762 w 4194032"/>
              <a:gd name="connsiteY79" fmla="*/ 808382 h 4704521"/>
              <a:gd name="connsiteX80" fmla="*/ 4008502 w 4194032"/>
              <a:gd name="connsiteY80" fmla="*/ 689113 h 4704521"/>
              <a:gd name="connsiteX81" fmla="*/ 3875980 w 4194032"/>
              <a:gd name="connsiteY81" fmla="*/ 636104 h 4704521"/>
              <a:gd name="connsiteX82" fmla="*/ 3796467 w 4194032"/>
              <a:gd name="connsiteY82" fmla="*/ 596347 h 4704521"/>
              <a:gd name="connsiteX83" fmla="*/ 3663945 w 4194032"/>
              <a:gd name="connsiteY83" fmla="*/ 556591 h 4704521"/>
              <a:gd name="connsiteX84" fmla="*/ 3584432 w 4194032"/>
              <a:gd name="connsiteY84" fmla="*/ 543339 h 4704521"/>
              <a:gd name="connsiteX85" fmla="*/ 3412154 w 4194032"/>
              <a:gd name="connsiteY85" fmla="*/ 450573 h 4704521"/>
              <a:gd name="connsiteX86" fmla="*/ 3332641 w 4194032"/>
              <a:gd name="connsiteY86" fmla="*/ 424069 h 4704521"/>
              <a:gd name="connsiteX87" fmla="*/ 3239876 w 4194032"/>
              <a:gd name="connsiteY87" fmla="*/ 384313 h 4704521"/>
              <a:gd name="connsiteX88" fmla="*/ 2971519 w 4194032"/>
              <a:gd name="connsiteY88" fmla="*/ 337930 h 4704521"/>
              <a:gd name="connsiteX89" fmla="*/ 2731166 w 4194032"/>
              <a:gd name="connsiteY8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2949827 w 4194032"/>
              <a:gd name="connsiteY50" fmla="*/ 3819939 h 4704521"/>
              <a:gd name="connsiteX51" fmla="*/ 3120606 w 4194032"/>
              <a:gd name="connsiteY51" fmla="*/ 3684104 h 4704521"/>
              <a:gd name="connsiteX52" fmla="*/ 3186867 w 4194032"/>
              <a:gd name="connsiteY52" fmla="*/ 3631095 h 4704521"/>
              <a:gd name="connsiteX53" fmla="*/ 3306136 w 4194032"/>
              <a:gd name="connsiteY53" fmla="*/ 3564834 h 4704521"/>
              <a:gd name="connsiteX54" fmla="*/ 3359145 w 4194032"/>
              <a:gd name="connsiteY54" fmla="*/ 3525078 h 4704521"/>
              <a:gd name="connsiteX55" fmla="*/ 3451910 w 4194032"/>
              <a:gd name="connsiteY55" fmla="*/ 3458817 h 4704521"/>
              <a:gd name="connsiteX56" fmla="*/ 3518171 w 4194032"/>
              <a:gd name="connsiteY56" fmla="*/ 3366052 h 4704521"/>
              <a:gd name="connsiteX57" fmla="*/ 3571180 w 4194032"/>
              <a:gd name="connsiteY57" fmla="*/ 3326295 h 4704521"/>
              <a:gd name="connsiteX58" fmla="*/ 3730206 w 4194032"/>
              <a:gd name="connsiteY58" fmla="*/ 3154017 h 4704521"/>
              <a:gd name="connsiteX59" fmla="*/ 3822971 w 4194032"/>
              <a:gd name="connsiteY59" fmla="*/ 3074504 h 4704521"/>
              <a:gd name="connsiteX60" fmla="*/ 3902484 w 4194032"/>
              <a:gd name="connsiteY60" fmla="*/ 2981739 h 4704521"/>
              <a:gd name="connsiteX61" fmla="*/ 3928989 w 4194032"/>
              <a:gd name="connsiteY61" fmla="*/ 2862469 h 4704521"/>
              <a:gd name="connsiteX62" fmla="*/ 3942241 w 4194032"/>
              <a:gd name="connsiteY62" fmla="*/ 2809460 h 4704521"/>
              <a:gd name="connsiteX63" fmla="*/ 3955493 w 4194032"/>
              <a:gd name="connsiteY63" fmla="*/ 2729947 h 4704521"/>
              <a:gd name="connsiteX64" fmla="*/ 3968745 w 4194032"/>
              <a:gd name="connsiteY64" fmla="*/ 2637182 h 4704521"/>
              <a:gd name="connsiteX65" fmla="*/ 3995249 w 4194032"/>
              <a:gd name="connsiteY65" fmla="*/ 2531165 h 4704521"/>
              <a:gd name="connsiteX66" fmla="*/ 4008502 w 4194032"/>
              <a:gd name="connsiteY66" fmla="*/ 2451652 h 4704521"/>
              <a:gd name="connsiteX67" fmla="*/ 4035006 w 4194032"/>
              <a:gd name="connsiteY67" fmla="*/ 2332382 h 4704521"/>
              <a:gd name="connsiteX68" fmla="*/ 4048258 w 4194032"/>
              <a:gd name="connsiteY68" fmla="*/ 2292626 h 4704521"/>
              <a:gd name="connsiteX69" fmla="*/ 4061510 w 4194032"/>
              <a:gd name="connsiteY69" fmla="*/ 2186608 h 4704521"/>
              <a:gd name="connsiteX70" fmla="*/ 4088015 w 4194032"/>
              <a:gd name="connsiteY70" fmla="*/ 2120347 h 4704521"/>
              <a:gd name="connsiteX71" fmla="*/ 4114519 w 4194032"/>
              <a:gd name="connsiteY71" fmla="*/ 2027582 h 4704521"/>
              <a:gd name="connsiteX72" fmla="*/ 4141023 w 4194032"/>
              <a:gd name="connsiteY72" fmla="*/ 1948069 h 4704521"/>
              <a:gd name="connsiteX73" fmla="*/ 4154276 w 4194032"/>
              <a:gd name="connsiteY73" fmla="*/ 1868556 h 4704521"/>
              <a:gd name="connsiteX74" fmla="*/ 4167528 w 4194032"/>
              <a:gd name="connsiteY74" fmla="*/ 1815547 h 4704521"/>
              <a:gd name="connsiteX75" fmla="*/ 4194032 w 4194032"/>
              <a:gd name="connsiteY75" fmla="*/ 1683026 h 4704521"/>
              <a:gd name="connsiteX76" fmla="*/ 4180780 w 4194032"/>
              <a:gd name="connsiteY76" fmla="*/ 1325217 h 4704521"/>
              <a:gd name="connsiteX77" fmla="*/ 4167528 w 4194032"/>
              <a:gd name="connsiteY77" fmla="*/ 1258956 h 4704521"/>
              <a:gd name="connsiteX78" fmla="*/ 4141023 w 4194032"/>
              <a:gd name="connsiteY78" fmla="*/ 954156 h 4704521"/>
              <a:gd name="connsiteX79" fmla="*/ 4114519 w 4194032"/>
              <a:gd name="connsiteY79" fmla="*/ 901147 h 4704521"/>
              <a:gd name="connsiteX80" fmla="*/ 4074762 w 4194032"/>
              <a:gd name="connsiteY80" fmla="*/ 808382 h 4704521"/>
              <a:gd name="connsiteX81" fmla="*/ 4008502 w 4194032"/>
              <a:gd name="connsiteY81" fmla="*/ 689113 h 4704521"/>
              <a:gd name="connsiteX82" fmla="*/ 3875980 w 4194032"/>
              <a:gd name="connsiteY82" fmla="*/ 636104 h 4704521"/>
              <a:gd name="connsiteX83" fmla="*/ 3796467 w 4194032"/>
              <a:gd name="connsiteY83" fmla="*/ 596347 h 4704521"/>
              <a:gd name="connsiteX84" fmla="*/ 3663945 w 4194032"/>
              <a:gd name="connsiteY84" fmla="*/ 556591 h 4704521"/>
              <a:gd name="connsiteX85" fmla="*/ 3584432 w 4194032"/>
              <a:gd name="connsiteY85" fmla="*/ 543339 h 4704521"/>
              <a:gd name="connsiteX86" fmla="*/ 3412154 w 4194032"/>
              <a:gd name="connsiteY86" fmla="*/ 450573 h 4704521"/>
              <a:gd name="connsiteX87" fmla="*/ 3332641 w 4194032"/>
              <a:gd name="connsiteY87" fmla="*/ 424069 h 4704521"/>
              <a:gd name="connsiteX88" fmla="*/ 3239876 w 4194032"/>
              <a:gd name="connsiteY88" fmla="*/ 384313 h 4704521"/>
              <a:gd name="connsiteX89" fmla="*/ 2971519 w 4194032"/>
              <a:gd name="connsiteY89" fmla="*/ 337930 h 4704521"/>
              <a:gd name="connsiteX90" fmla="*/ 2731166 w 4194032"/>
              <a:gd name="connsiteY9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3120606 w 4194032"/>
              <a:gd name="connsiteY50" fmla="*/ 3684104 h 4704521"/>
              <a:gd name="connsiteX51" fmla="*/ 3186867 w 4194032"/>
              <a:gd name="connsiteY51" fmla="*/ 3631095 h 4704521"/>
              <a:gd name="connsiteX52" fmla="*/ 3306136 w 4194032"/>
              <a:gd name="connsiteY52" fmla="*/ 3564834 h 4704521"/>
              <a:gd name="connsiteX53" fmla="*/ 3359145 w 4194032"/>
              <a:gd name="connsiteY53" fmla="*/ 3525078 h 4704521"/>
              <a:gd name="connsiteX54" fmla="*/ 3451910 w 4194032"/>
              <a:gd name="connsiteY54" fmla="*/ 3458817 h 4704521"/>
              <a:gd name="connsiteX55" fmla="*/ 3518171 w 4194032"/>
              <a:gd name="connsiteY55" fmla="*/ 3366052 h 4704521"/>
              <a:gd name="connsiteX56" fmla="*/ 3571180 w 4194032"/>
              <a:gd name="connsiteY56" fmla="*/ 3326295 h 4704521"/>
              <a:gd name="connsiteX57" fmla="*/ 3730206 w 4194032"/>
              <a:gd name="connsiteY57" fmla="*/ 3154017 h 4704521"/>
              <a:gd name="connsiteX58" fmla="*/ 3822971 w 4194032"/>
              <a:gd name="connsiteY58" fmla="*/ 3074504 h 4704521"/>
              <a:gd name="connsiteX59" fmla="*/ 3902484 w 4194032"/>
              <a:gd name="connsiteY59" fmla="*/ 2981739 h 4704521"/>
              <a:gd name="connsiteX60" fmla="*/ 3928989 w 4194032"/>
              <a:gd name="connsiteY60" fmla="*/ 2862469 h 4704521"/>
              <a:gd name="connsiteX61" fmla="*/ 3942241 w 4194032"/>
              <a:gd name="connsiteY61" fmla="*/ 2809460 h 4704521"/>
              <a:gd name="connsiteX62" fmla="*/ 3955493 w 4194032"/>
              <a:gd name="connsiteY62" fmla="*/ 2729947 h 4704521"/>
              <a:gd name="connsiteX63" fmla="*/ 3968745 w 4194032"/>
              <a:gd name="connsiteY63" fmla="*/ 2637182 h 4704521"/>
              <a:gd name="connsiteX64" fmla="*/ 3995249 w 4194032"/>
              <a:gd name="connsiteY64" fmla="*/ 2531165 h 4704521"/>
              <a:gd name="connsiteX65" fmla="*/ 4008502 w 4194032"/>
              <a:gd name="connsiteY65" fmla="*/ 2451652 h 4704521"/>
              <a:gd name="connsiteX66" fmla="*/ 4035006 w 4194032"/>
              <a:gd name="connsiteY66" fmla="*/ 2332382 h 4704521"/>
              <a:gd name="connsiteX67" fmla="*/ 4048258 w 4194032"/>
              <a:gd name="connsiteY67" fmla="*/ 2292626 h 4704521"/>
              <a:gd name="connsiteX68" fmla="*/ 4061510 w 4194032"/>
              <a:gd name="connsiteY68" fmla="*/ 2186608 h 4704521"/>
              <a:gd name="connsiteX69" fmla="*/ 4088015 w 4194032"/>
              <a:gd name="connsiteY69" fmla="*/ 2120347 h 4704521"/>
              <a:gd name="connsiteX70" fmla="*/ 4114519 w 4194032"/>
              <a:gd name="connsiteY70" fmla="*/ 2027582 h 4704521"/>
              <a:gd name="connsiteX71" fmla="*/ 4141023 w 4194032"/>
              <a:gd name="connsiteY71" fmla="*/ 1948069 h 4704521"/>
              <a:gd name="connsiteX72" fmla="*/ 4154276 w 4194032"/>
              <a:gd name="connsiteY72" fmla="*/ 1868556 h 4704521"/>
              <a:gd name="connsiteX73" fmla="*/ 4167528 w 4194032"/>
              <a:gd name="connsiteY73" fmla="*/ 1815547 h 4704521"/>
              <a:gd name="connsiteX74" fmla="*/ 4194032 w 4194032"/>
              <a:gd name="connsiteY74" fmla="*/ 1683026 h 4704521"/>
              <a:gd name="connsiteX75" fmla="*/ 4180780 w 4194032"/>
              <a:gd name="connsiteY75" fmla="*/ 1325217 h 4704521"/>
              <a:gd name="connsiteX76" fmla="*/ 4167528 w 4194032"/>
              <a:gd name="connsiteY76" fmla="*/ 1258956 h 4704521"/>
              <a:gd name="connsiteX77" fmla="*/ 4141023 w 4194032"/>
              <a:gd name="connsiteY77" fmla="*/ 954156 h 4704521"/>
              <a:gd name="connsiteX78" fmla="*/ 4114519 w 4194032"/>
              <a:gd name="connsiteY78" fmla="*/ 901147 h 4704521"/>
              <a:gd name="connsiteX79" fmla="*/ 4074762 w 4194032"/>
              <a:gd name="connsiteY79" fmla="*/ 808382 h 4704521"/>
              <a:gd name="connsiteX80" fmla="*/ 4008502 w 4194032"/>
              <a:gd name="connsiteY80" fmla="*/ 689113 h 4704521"/>
              <a:gd name="connsiteX81" fmla="*/ 3875980 w 4194032"/>
              <a:gd name="connsiteY81" fmla="*/ 636104 h 4704521"/>
              <a:gd name="connsiteX82" fmla="*/ 3796467 w 4194032"/>
              <a:gd name="connsiteY82" fmla="*/ 596347 h 4704521"/>
              <a:gd name="connsiteX83" fmla="*/ 3663945 w 4194032"/>
              <a:gd name="connsiteY83" fmla="*/ 556591 h 4704521"/>
              <a:gd name="connsiteX84" fmla="*/ 3584432 w 4194032"/>
              <a:gd name="connsiteY84" fmla="*/ 543339 h 4704521"/>
              <a:gd name="connsiteX85" fmla="*/ 3412154 w 4194032"/>
              <a:gd name="connsiteY85" fmla="*/ 450573 h 4704521"/>
              <a:gd name="connsiteX86" fmla="*/ 3332641 w 4194032"/>
              <a:gd name="connsiteY86" fmla="*/ 424069 h 4704521"/>
              <a:gd name="connsiteX87" fmla="*/ 3239876 w 4194032"/>
              <a:gd name="connsiteY87" fmla="*/ 384313 h 4704521"/>
              <a:gd name="connsiteX88" fmla="*/ 2971519 w 4194032"/>
              <a:gd name="connsiteY88" fmla="*/ 337930 h 4704521"/>
              <a:gd name="connsiteX89" fmla="*/ 2731166 w 4194032"/>
              <a:gd name="connsiteY8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3120606 w 4194032"/>
              <a:gd name="connsiteY49" fmla="*/ 3684104 h 4704521"/>
              <a:gd name="connsiteX50" fmla="*/ 3186867 w 4194032"/>
              <a:gd name="connsiteY50" fmla="*/ 3631095 h 4704521"/>
              <a:gd name="connsiteX51" fmla="*/ 3306136 w 4194032"/>
              <a:gd name="connsiteY51" fmla="*/ 3564834 h 4704521"/>
              <a:gd name="connsiteX52" fmla="*/ 3359145 w 4194032"/>
              <a:gd name="connsiteY52" fmla="*/ 3525078 h 4704521"/>
              <a:gd name="connsiteX53" fmla="*/ 3451910 w 4194032"/>
              <a:gd name="connsiteY53" fmla="*/ 3458817 h 4704521"/>
              <a:gd name="connsiteX54" fmla="*/ 3518171 w 4194032"/>
              <a:gd name="connsiteY54" fmla="*/ 3366052 h 4704521"/>
              <a:gd name="connsiteX55" fmla="*/ 3571180 w 4194032"/>
              <a:gd name="connsiteY55" fmla="*/ 3326295 h 4704521"/>
              <a:gd name="connsiteX56" fmla="*/ 3730206 w 4194032"/>
              <a:gd name="connsiteY56" fmla="*/ 3154017 h 4704521"/>
              <a:gd name="connsiteX57" fmla="*/ 3822971 w 4194032"/>
              <a:gd name="connsiteY57" fmla="*/ 3074504 h 4704521"/>
              <a:gd name="connsiteX58" fmla="*/ 3902484 w 4194032"/>
              <a:gd name="connsiteY58" fmla="*/ 2981739 h 4704521"/>
              <a:gd name="connsiteX59" fmla="*/ 3928989 w 4194032"/>
              <a:gd name="connsiteY59" fmla="*/ 2862469 h 4704521"/>
              <a:gd name="connsiteX60" fmla="*/ 3942241 w 4194032"/>
              <a:gd name="connsiteY60" fmla="*/ 2809460 h 4704521"/>
              <a:gd name="connsiteX61" fmla="*/ 3955493 w 4194032"/>
              <a:gd name="connsiteY61" fmla="*/ 2729947 h 4704521"/>
              <a:gd name="connsiteX62" fmla="*/ 3968745 w 4194032"/>
              <a:gd name="connsiteY62" fmla="*/ 2637182 h 4704521"/>
              <a:gd name="connsiteX63" fmla="*/ 3995249 w 4194032"/>
              <a:gd name="connsiteY63" fmla="*/ 2531165 h 4704521"/>
              <a:gd name="connsiteX64" fmla="*/ 4008502 w 4194032"/>
              <a:gd name="connsiteY64" fmla="*/ 2451652 h 4704521"/>
              <a:gd name="connsiteX65" fmla="*/ 4035006 w 4194032"/>
              <a:gd name="connsiteY65" fmla="*/ 2332382 h 4704521"/>
              <a:gd name="connsiteX66" fmla="*/ 4048258 w 4194032"/>
              <a:gd name="connsiteY66" fmla="*/ 2292626 h 4704521"/>
              <a:gd name="connsiteX67" fmla="*/ 4061510 w 4194032"/>
              <a:gd name="connsiteY67" fmla="*/ 2186608 h 4704521"/>
              <a:gd name="connsiteX68" fmla="*/ 4088015 w 4194032"/>
              <a:gd name="connsiteY68" fmla="*/ 2120347 h 4704521"/>
              <a:gd name="connsiteX69" fmla="*/ 4114519 w 4194032"/>
              <a:gd name="connsiteY69" fmla="*/ 2027582 h 4704521"/>
              <a:gd name="connsiteX70" fmla="*/ 4141023 w 4194032"/>
              <a:gd name="connsiteY70" fmla="*/ 1948069 h 4704521"/>
              <a:gd name="connsiteX71" fmla="*/ 4154276 w 4194032"/>
              <a:gd name="connsiteY71" fmla="*/ 1868556 h 4704521"/>
              <a:gd name="connsiteX72" fmla="*/ 4167528 w 4194032"/>
              <a:gd name="connsiteY72" fmla="*/ 1815547 h 4704521"/>
              <a:gd name="connsiteX73" fmla="*/ 4194032 w 4194032"/>
              <a:gd name="connsiteY73" fmla="*/ 1683026 h 4704521"/>
              <a:gd name="connsiteX74" fmla="*/ 4180780 w 4194032"/>
              <a:gd name="connsiteY74" fmla="*/ 1325217 h 4704521"/>
              <a:gd name="connsiteX75" fmla="*/ 4167528 w 4194032"/>
              <a:gd name="connsiteY75" fmla="*/ 1258956 h 4704521"/>
              <a:gd name="connsiteX76" fmla="*/ 4141023 w 4194032"/>
              <a:gd name="connsiteY76" fmla="*/ 954156 h 4704521"/>
              <a:gd name="connsiteX77" fmla="*/ 4114519 w 4194032"/>
              <a:gd name="connsiteY77" fmla="*/ 901147 h 4704521"/>
              <a:gd name="connsiteX78" fmla="*/ 4074762 w 4194032"/>
              <a:gd name="connsiteY78" fmla="*/ 808382 h 4704521"/>
              <a:gd name="connsiteX79" fmla="*/ 4008502 w 4194032"/>
              <a:gd name="connsiteY79" fmla="*/ 689113 h 4704521"/>
              <a:gd name="connsiteX80" fmla="*/ 3875980 w 4194032"/>
              <a:gd name="connsiteY80" fmla="*/ 636104 h 4704521"/>
              <a:gd name="connsiteX81" fmla="*/ 3796467 w 4194032"/>
              <a:gd name="connsiteY81" fmla="*/ 596347 h 4704521"/>
              <a:gd name="connsiteX82" fmla="*/ 3663945 w 4194032"/>
              <a:gd name="connsiteY82" fmla="*/ 556591 h 4704521"/>
              <a:gd name="connsiteX83" fmla="*/ 3584432 w 4194032"/>
              <a:gd name="connsiteY83" fmla="*/ 543339 h 4704521"/>
              <a:gd name="connsiteX84" fmla="*/ 3412154 w 4194032"/>
              <a:gd name="connsiteY84" fmla="*/ 450573 h 4704521"/>
              <a:gd name="connsiteX85" fmla="*/ 3332641 w 4194032"/>
              <a:gd name="connsiteY85" fmla="*/ 424069 h 4704521"/>
              <a:gd name="connsiteX86" fmla="*/ 3239876 w 4194032"/>
              <a:gd name="connsiteY86" fmla="*/ 384313 h 4704521"/>
              <a:gd name="connsiteX87" fmla="*/ 2971519 w 4194032"/>
              <a:gd name="connsiteY87" fmla="*/ 337930 h 4704521"/>
              <a:gd name="connsiteX88" fmla="*/ 2731166 w 4194032"/>
              <a:gd name="connsiteY8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948328 w 4194032"/>
              <a:gd name="connsiteY47" fmla="*/ 3816626 h 4704521"/>
              <a:gd name="connsiteX48" fmla="*/ 3120606 w 4194032"/>
              <a:gd name="connsiteY48" fmla="*/ 3684104 h 4704521"/>
              <a:gd name="connsiteX49" fmla="*/ 3186867 w 4194032"/>
              <a:gd name="connsiteY49" fmla="*/ 3631095 h 4704521"/>
              <a:gd name="connsiteX50" fmla="*/ 3306136 w 4194032"/>
              <a:gd name="connsiteY50" fmla="*/ 3564834 h 4704521"/>
              <a:gd name="connsiteX51" fmla="*/ 3359145 w 4194032"/>
              <a:gd name="connsiteY51" fmla="*/ 3525078 h 4704521"/>
              <a:gd name="connsiteX52" fmla="*/ 3451910 w 4194032"/>
              <a:gd name="connsiteY52" fmla="*/ 3458817 h 4704521"/>
              <a:gd name="connsiteX53" fmla="*/ 3518171 w 4194032"/>
              <a:gd name="connsiteY53" fmla="*/ 3366052 h 4704521"/>
              <a:gd name="connsiteX54" fmla="*/ 3571180 w 4194032"/>
              <a:gd name="connsiteY54" fmla="*/ 3326295 h 4704521"/>
              <a:gd name="connsiteX55" fmla="*/ 3730206 w 4194032"/>
              <a:gd name="connsiteY55" fmla="*/ 3154017 h 4704521"/>
              <a:gd name="connsiteX56" fmla="*/ 3822971 w 4194032"/>
              <a:gd name="connsiteY56" fmla="*/ 3074504 h 4704521"/>
              <a:gd name="connsiteX57" fmla="*/ 3902484 w 4194032"/>
              <a:gd name="connsiteY57" fmla="*/ 2981739 h 4704521"/>
              <a:gd name="connsiteX58" fmla="*/ 3928989 w 4194032"/>
              <a:gd name="connsiteY58" fmla="*/ 2862469 h 4704521"/>
              <a:gd name="connsiteX59" fmla="*/ 3942241 w 4194032"/>
              <a:gd name="connsiteY59" fmla="*/ 2809460 h 4704521"/>
              <a:gd name="connsiteX60" fmla="*/ 3955493 w 4194032"/>
              <a:gd name="connsiteY60" fmla="*/ 2729947 h 4704521"/>
              <a:gd name="connsiteX61" fmla="*/ 3968745 w 4194032"/>
              <a:gd name="connsiteY61" fmla="*/ 2637182 h 4704521"/>
              <a:gd name="connsiteX62" fmla="*/ 3995249 w 4194032"/>
              <a:gd name="connsiteY62" fmla="*/ 2531165 h 4704521"/>
              <a:gd name="connsiteX63" fmla="*/ 4008502 w 4194032"/>
              <a:gd name="connsiteY63" fmla="*/ 2451652 h 4704521"/>
              <a:gd name="connsiteX64" fmla="*/ 4035006 w 4194032"/>
              <a:gd name="connsiteY64" fmla="*/ 2332382 h 4704521"/>
              <a:gd name="connsiteX65" fmla="*/ 4048258 w 4194032"/>
              <a:gd name="connsiteY65" fmla="*/ 2292626 h 4704521"/>
              <a:gd name="connsiteX66" fmla="*/ 4061510 w 4194032"/>
              <a:gd name="connsiteY66" fmla="*/ 2186608 h 4704521"/>
              <a:gd name="connsiteX67" fmla="*/ 4088015 w 4194032"/>
              <a:gd name="connsiteY67" fmla="*/ 2120347 h 4704521"/>
              <a:gd name="connsiteX68" fmla="*/ 4114519 w 4194032"/>
              <a:gd name="connsiteY68" fmla="*/ 2027582 h 4704521"/>
              <a:gd name="connsiteX69" fmla="*/ 4141023 w 4194032"/>
              <a:gd name="connsiteY69" fmla="*/ 1948069 h 4704521"/>
              <a:gd name="connsiteX70" fmla="*/ 4154276 w 4194032"/>
              <a:gd name="connsiteY70" fmla="*/ 1868556 h 4704521"/>
              <a:gd name="connsiteX71" fmla="*/ 4167528 w 4194032"/>
              <a:gd name="connsiteY71" fmla="*/ 1815547 h 4704521"/>
              <a:gd name="connsiteX72" fmla="*/ 4194032 w 4194032"/>
              <a:gd name="connsiteY72" fmla="*/ 1683026 h 4704521"/>
              <a:gd name="connsiteX73" fmla="*/ 4180780 w 4194032"/>
              <a:gd name="connsiteY73" fmla="*/ 1325217 h 4704521"/>
              <a:gd name="connsiteX74" fmla="*/ 4167528 w 4194032"/>
              <a:gd name="connsiteY74" fmla="*/ 1258956 h 4704521"/>
              <a:gd name="connsiteX75" fmla="*/ 4141023 w 4194032"/>
              <a:gd name="connsiteY75" fmla="*/ 954156 h 4704521"/>
              <a:gd name="connsiteX76" fmla="*/ 4114519 w 4194032"/>
              <a:gd name="connsiteY76" fmla="*/ 901147 h 4704521"/>
              <a:gd name="connsiteX77" fmla="*/ 4074762 w 4194032"/>
              <a:gd name="connsiteY77" fmla="*/ 808382 h 4704521"/>
              <a:gd name="connsiteX78" fmla="*/ 4008502 w 4194032"/>
              <a:gd name="connsiteY78" fmla="*/ 689113 h 4704521"/>
              <a:gd name="connsiteX79" fmla="*/ 3875980 w 4194032"/>
              <a:gd name="connsiteY79" fmla="*/ 636104 h 4704521"/>
              <a:gd name="connsiteX80" fmla="*/ 3796467 w 4194032"/>
              <a:gd name="connsiteY80" fmla="*/ 596347 h 4704521"/>
              <a:gd name="connsiteX81" fmla="*/ 3663945 w 4194032"/>
              <a:gd name="connsiteY81" fmla="*/ 556591 h 4704521"/>
              <a:gd name="connsiteX82" fmla="*/ 3584432 w 4194032"/>
              <a:gd name="connsiteY82" fmla="*/ 543339 h 4704521"/>
              <a:gd name="connsiteX83" fmla="*/ 3412154 w 4194032"/>
              <a:gd name="connsiteY83" fmla="*/ 450573 h 4704521"/>
              <a:gd name="connsiteX84" fmla="*/ 3332641 w 4194032"/>
              <a:gd name="connsiteY84" fmla="*/ 424069 h 4704521"/>
              <a:gd name="connsiteX85" fmla="*/ 3239876 w 4194032"/>
              <a:gd name="connsiteY85" fmla="*/ 384313 h 4704521"/>
              <a:gd name="connsiteX86" fmla="*/ 2971519 w 4194032"/>
              <a:gd name="connsiteY86" fmla="*/ 337930 h 4704521"/>
              <a:gd name="connsiteX87" fmla="*/ 2731166 w 4194032"/>
              <a:gd name="connsiteY8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768884 w 4194032"/>
              <a:gd name="connsiteY37" fmla="*/ 4558747 h 4704521"/>
              <a:gd name="connsiteX38" fmla="*/ 1808641 w 4194032"/>
              <a:gd name="connsiteY38" fmla="*/ 4518991 h 4704521"/>
              <a:gd name="connsiteX39" fmla="*/ 1861649 w 4194032"/>
              <a:gd name="connsiteY39" fmla="*/ 4492487 h 4704521"/>
              <a:gd name="connsiteX40" fmla="*/ 2007423 w 4194032"/>
              <a:gd name="connsiteY40" fmla="*/ 4373217 h 4704521"/>
              <a:gd name="connsiteX41" fmla="*/ 2060432 w 4194032"/>
              <a:gd name="connsiteY41" fmla="*/ 4320208 h 4704521"/>
              <a:gd name="connsiteX42" fmla="*/ 2166449 w 4194032"/>
              <a:gd name="connsiteY42" fmla="*/ 4240695 h 4704521"/>
              <a:gd name="connsiteX43" fmla="*/ 2444745 w 4194032"/>
              <a:gd name="connsiteY43" fmla="*/ 4055165 h 4704521"/>
              <a:gd name="connsiteX44" fmla="*/ 2590519 w 4194032"/>
              <a:gd name="connsiteY44" fmla="*/ 3988904 h 4704521"/>
              <a:gd name="connsiteX45" fmla="*/ 2762797 w 4194032"/>
              <a:gd name="connsiteY45" fmla="*/ 3935895 h 4704521"/>
              <a:gd name="connsiteX46" fmla="*/ 2948328 w 4194032"/>
              <a:gd name="connsiteY46" fmla="*/ 3816626 h 4704521"/>
              <a:gd name="connsiteX47" fmla="*/ 3120606 w 4194032"/>
              <a:gd name="connsiteY47" fmla="*/ 3684104 h 4704521"/>
              <a:gd name="connsiteX48" fmla="*/ 3186867 w 4194032"/>
              <a:gd name="connsiteY48" fmla="*/ 3631095 h 4704521"/>
              <a:gd name="connsiteX49" fmla="*/ 3306136 w 4194032"/>
              <a:gd name="connsiteY49" fmla="*/ 3564834 h 4704521"/>
              <a:gd name="connsiteX50" fmla="*/ 3359145 w 4194032"/>
              <a:gd name="connsiteY50" fmla="*/ 3525078 h 4704521"/>
              <a:gd name="connsiteX51" fmla="*/ 3451910 w 4194032"/>
              <a:gd name="connsiteY51" fmla="*/ 3458817 h 4704521"/>
              <a:gd name="connsiteX52" fmla="*/ 3518171 w 4194032"/>
              <a:gd name="connsiteY52" fmla="*/ 3366052 h 4704521"/>
              <a:gd name="connsiteX53" fmla="*/ 3571180 w 4194032"/>
              <a:gd name="connsiteY53" fmla="*/ 3326295 h 4704521"/>
              <a:gd name="connsiteX54" fmla="*/ 3730206 w 4194032"/>
              <a:gd name="connsiteY54" fmla="*/ 3154017 h 4704521"/>
              <a:gd name="connsiteX55" fmla="*/ 3822971 w 4194032"/>
              <a:gd name="connsiteY55" fmla="*/ 3074504 h 4704521"/>
              <a:gd name="connsiteX56" fmla="*/ 3902484 w 4194032"/>
              <a:gd name="connsiteY56" fmla="*/ 2981739 h 4704521"/>
              <a:gd name="connsiteX57" fmla="*/ 3928989 w 4194032"/>
              <a:gd name="connsiteY57" fmla="*/ 2862469 h 4704521"/>
              <a:gd name="connsiteX58" fmla="*/ 3942241 w 4194032"/>
              <a:gd name="connsiteY58" fmla="*/ 2809460 h 4704521"/>
              <a:gd name="connsiteX59" fmla="*/ 3955493 w 4194032"/>
              <a:gd name="connsiteY59" fmla="*/ 2729947 h 4704521"/>
              <a:gd name="connsiteX60" fmla="*/ 3968745 w 4194032"/>
              <a:gd name="connsiteY60" fmla="*/ 2637182 h 4704521"/>
              <a:gd name="connsiteX61" fmla="*/ 3995249 w 4194032"/>
              <a:gd name="connsiteY61" fmla="*/ 2531165 h 4704521"/>
              <a:gd name="connsiteX62" fmla="*/ 4008502 w 4194032"/>
              <a:gd name="connsiteY62" fmla="*/ 2451652 h 4704521"/>
              <a:gd name="connsiteX63" fmla="*/ 4035006 w 4194032"/>
              <a:gd name="connsiteY63" fmla="*/ 2332382 h 4704521"/>
              <a:gd name="connsiteX64" fmla="*/ 4048258 w 4194032"/>
              <a:gd name="connsiteY64" fmla="*/ 2292626 h 4704521"/>
              <a:gd name="connsiteX65" fmla="*/ 4061510 w 4194032"/>
              <a:gd name="connsiteY65" fmla="*/ 2186608 h 4704521"/>
              <a:gd name="connsiteX66" fmla="*/ 4088015 w 4194032"/>
              <a:gd name="connsiteY66" fmla="*/ 2120347 h 4704521"/>
              <a:gd name="connsiteX67" fmla="*/ 4114519 w 4194032"/>
              <a:gd name="connsiteY67" fmla="*/ 2027582 h 4704521"/>
              <a:gd name="connsiteX68" fmla="*/ 4141023 w 4194032"/>
              <a:gd name="connsiteY68" fmla="*/ 1948069 h 4704521"/>
              <a:gd name="connsiteX69" fmla="*/ 4154276 w 4194032"/>
              <a:gd name="connsiteY69" fmla="*/ 1868556 h 4704521"/>
              <a:gd name="connsiteX70" fmla="*/ 4167528 w 4194032"/>
              <a:gd name="connsiteY70" fmla="*/ 1815547 h 4704521"/>
              <a:gd name="connsiteX71" fmla="*/ 4194032 w 4194032"/>
              <a:gd name="connsiteY71" fmla="*/ 1683026 h 4704521"/>
              <a:gd name="connsiteX72" fmla="*/ 4180780 w 4194032"/>
              <a:gd name="connsiteY72" fmla="*/ 1325217 h 4704521"/>
              <a:gd name="connsiteX73" fmla="*/ 4167528 w 4194032"/>
              <a:gd name="connsiteY73" fmla="*/ 1258956 h 4704521"/>
              <a:gd name="connsiteX74" fmla="*/ 4141023 w 4194032"/>
              <a:gd name="connsiteY74" fmla="*/ 954156 h 4704521"/>
              <a:gd name="connsiteX75" fmla="*/ 4114519 w 4194032"/>
              <a:gd name="connsiteY75" fmla="*/ 901147 h 4704521"/>
              <a:gd name="connsiteX76" fmla="*/ 4074762 w 4194032"/>
              <a:gd name="connsiteY76" fmla="*/ 808382 h 4704521"/>
              <a:gd name="connsiteX77" fmla="*/ 4008502 w 4194032"/>
              <a:gd name="connsiteY77" fmla="*/ 689113 h 4704521"/>
              <a:gd name="connsiteX78" fmla="*/ 3875980 w 4194032"/>
              <a:gd name="connsiteY78" fmla="*/ 636104 h 4704521"/>
              <a:gd name="connsiteX79" fmla="*/ 3796467 w 4194032"/>
              <a:gd name="connsiteY79" fmla="*/ 596347 h 4704521"/>
              <a:gd name="connsiteX80" fmla="*/ 3663945 w 4194032"/>
              <a:gd name="connsiteY80" fmla="*/ 556591 h 4704521"/>
              <a:gd name="connsiteX81" fmla="*/ 3584432 w 4194032"/>
              <a:gd name="connsiteY81" fmla="*/ 543339 h 4704521"/>
              <a:gd name="connsiteX82" fmla="*/ 3412154 w 4194032"/>
              <a:gd name="connsiteY82" fmla="*/ 450573 h 4704521"/>
              <a:gd name="connsiteX83" fmla="*/ 3332641 w 4194032"/>
              <a:gd name="connsiteY83" fmla="*/ 424069 h 4704521"/>
              <a:gd name="connsiteX84" fmla="*/ 3239876 w 4194032"/>
              <a:gd name="connsiteY84" fmla="*/ 384313 h 4704521"/>
              <a:gd name="connsiteX85" fmla="*/ 2971519 w 4194032"/>
              <a:gd name="connsiteY85" fmla="*/ 337930 h 4704521"/>
              <a:gd name="connsiteX86" fmla="*/ 2731166 w 4194032"/>
              <a:gd name="connsiteY8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1861649 w 4194032"/>
              <a:gd name="connsiteY38" fmla="*/ 4492487 h 4704521"/>
              <a:gd name="connsiteX39" fmla="*/ 2007423 w 4194032"/>
              <a:gd name="connsiteY39" fmla="*/ 4373217 h 4704521"/>
              <a:gd name="connsiteX40" fmla="*/ 2060432 w 4194032"/>
              <a:gd name="connsiteY40" fmla="*/ 4320208 h 4704521"/>
              <a:gd name="connsiteX41" fmla="*/ 2166449 w 4194032"/>
              <a:gd name="connsiteY41" fmla="*/ 4240695 h 4704521"/>
              <a:gd name="connsiteX42" fmla="*/ 2444745 w 4194032"/>
              <a:gd name="connsiteY42" fmla="*/ 4055165 h 4704521"/>
              <a:gd name="connsiteX43" fmla="*/ 2590519 w 4194032"/>
              <a:gd name="connsiteY43" fmla="*/ 3988904 h 4704521"/>
              <a:gd name="connsiteX44" fmla="*/ 2762797 w 4194032"/>
              <a:gd name="connsiteY44" fmla="*/ 3935895 h 4704521"/>
              <a:gd name="connsiteX45" fmla="*/ 2948328 w 4194032"/>
              <a:gd name="connsiteY45" fmla="*/ 3816626 h 4704521"/>
              <a:gd name="connsiteX46" fmla="*/ 3120606 w 4194032"/>
              <a:gd name="connsiteY46" fmla="*/ 3684104 h 4704521"/>
              <a:gd name="connsiteX47" fmla="*/ 3186867 w 4194032"/>
              <a:gd name="connsiteY47" fmla="*/ 3631095 h 4704521"/>
              <a:gd name="connsiteX48" fmla="*/ 3306136 w 4194032"/>
              <a:gd name="connsiteY48" fmla="*/ 3564834 h 4704521"/>
              <a:gd name="connsiteX49" fmla="*/ 3359145 w 4194032"/>
              <a:gd name="connsiteY49" fmla="*/ 3525078 h 4704521"/>
              <a:gd name="connsiteX50" fmla="*/ 3451910 w 4194032"/>
              <a:gd name="connsiteY50" fmla="*/ 3458817 h 4704521"/>
              <a:gd name="connsiteX51" fmla="*/ 3518171 w 4194032"/>
              <a:gd name="connsiteY51" fmla="*/ 3366052 h 4704521"/>
              <a:gd name="connsiteX52" fmla="*/ 3571180 w 4194032"/>
              <a:gd name="connsiteY52" fmla="*/ 3326295 h 4704521"/>
              <a:gd name="connsiteX53" fmla="*/ 3730206 w 4194032"/>
              <a:gd name="connsiteY53" fmla="*/ 3154017 h 4704521"/>
              <a:gd name="connsiteX54" fmla="*/ 3822971 w 4194032"/>
              <a:gd name="connsiteY54" fmla="*/ 3074504 h 4704521"/>
              <a:gd name="connsiteX55" fmla="*/ 3902484 w 4194032"/>
              <a:gd name="connsiteY55" fmla="*/ 2981739 h 4704521"/>
              <a:gd name="connsiteX56" fmla="*/ 3928989 w 4194032"/>
              <a:gd name="connsiteY56" fmla="*/ 2862469 h 4704521"/>
              <a:gd name="connsiteX57" fmla="*/ 3942241 w 4194032"/>
              <a:gd name="connsiteY57" fmla="*/ 2809460 h 4704521"/>
              <a:gd name="connsiteX58" fmla="*/ 3955493 w 4194032"/>
              <a:gd name="connsiteY58" fmla="*/ 2729947 h 4704521"/>
              <a:gd name="connsiteX59" fmla="*/ 3968745 w 4194032"/>
              <a:gd name="connsiteY59" fmla="*/ 2637182 h 4704521"/>
              <a:gd name="connsiteX60" fmla="*/ 3995249 w 4194032"/>
              <a:gd name="connsiteY60" fmla="*/ 2531165 h 4704521"/>
              <a:gd name="connsiteX61" fmla="*/ 4008502 w 4194032"/>
              <a:gd name="connsiteY61" fmla="*/ 2451652 h 4704521"/>
              <a:gd name="connsiteX62" fmla="*/ 4035006 w 4194032"/>
              <a:gd name="connsiteY62" fmla="*/ 2332382 h 4704521"/>
              <a:gd name="connsiteX63" fmla="*/ 4048258 w 4194032"/>
              <a:gd name="connsiteY63" fmla="*/ 2292626 h 4704521"/>
              <a:gd name="connsiteX64" fmla="*/ 4061510 w 4194032"/>
              <a:gd name="connsiteY64" fmla="*/ 2186608 h 4704521"/>
              <a:gd name="connsiteX65" fmla="*/ 4088015 w 4194032"/>
              <a:gd name="connsiteY65" fmla="*/ 2120347 h 4704521"/>
              <a:gd name="connsiteX66" fmla="*/ 4114519 w 4194032"/>
              <a:gd name="connsiteY66" fmla="*/ 2027582 h 4704521"/>
              <a:gd name="connsiteX67" fmla="*/ 4141023 w 4194032"/>
              <a:gd name="connsiteY67" fmla="*/ 1948069 h 4704521"/>
              <a:gd name="connsiteX68" fmla="*/ 4154276 w 4194032"/>
              <a:gd name="connsiteY68" fmla="*/ 1868556 h 4704521"/>
              <a:gd name="connsiteX69" fmla="*/ 4167528 w 4194032"/>
              <a:gd name="connsiteY69" fmla="*/ 1815547 h 4704521"/>
              <a:gd name="connsiteX70" fmla="*/ 4194032 w 4194032"/>
              <a:gd name="connsiteY70" fmla="*/ 1683026 h 4704521"/>
              <a:gd name="connsiteX71" fmla="*/ 4180780 w 4194032"/>
              <a:gd name="connsiteY71" fmla="*/ 1325217 h 4704521"/>
              <a:gd name="connsiteX72" fmla="*/ 4167528 w 4194032"/>
              <a:gd name="connsiteY72" fmla="*/ 1258956 h 4704521"/>
              <a:gd name="connsiteX73" fmla="*/ 4141023 w 4194032"/>
              <a:gd name="connsiteY73" fmla="*/ 954156 h 4704521"/>
              <a:gd name="connsiteX74" fmla="*/ 4114519 w 4194032"/>
              <a:gd name="connsiteY74" fmla="*/ 901147 h 4704521"/>
              <a:gd name="connsiteX75" fmla="*/ 4074762 w 4194032"/>
              <a:gd name="connsiteY75" fmla="*/ 808382 h 4704521"/>
              <a:gd name="connsiteX76" fmla="*/ 4008502 w 4194032"/>
              <a:gd name="connsiteY76" fmla="*/ 689113 h 4704521"/>
              <a:gd name="connsiteX77" fmla="*/ 3875980 w 4194032"/>
              <a:gd name="connsiteY77" fmla="*/ 636104 h 4704521"/>
              <a:gd name="connsiteX78" fmla="*/ 3796467 w 4194032"/>
              <a:gd name="connsiteY78" fmla="*/ 596347 h 4704521"/>
              <a:gd name="connsiteX79" fmla="*/ 3663945 w 4194032"/>
              <a:gd name="connsiteY79" fmla="*/ 556591 h 4704521"/>
              <a:gd name="connsiteX80" fmla="*/ 3584432 w 4194032"/>
              <a:gd name="connsiteY80" fmla="*/ 543339 h 4704521"/>
              <a:gd name="connsiteX81" fmla="*/ 3412154 w 4194032"/>
              <a:gd name="connsiteY81" fmla="*/ 450573 h 4704521"/>
              <a:gd name="connsiteX82" fmla="*/ 3332641 w 4194032"/>
              <a:gd name="connsiteY82" fmla="*/ 424069 h 4704521"/>
              <a:gd name="connsiteX83" fmla="*/ 3239876 w 4194032"/>
              <a:gd name="connsiteY83" fmla="*/ 384313 h 4704521"/>
              <a:gd name="connsiteX84" fmla="*/ 2971519 w 4194032"/>
              <a:gd name="connsiteY84" fmla="*/ 337930 h 4704521"/>
              <a:gd name="connsiteX85" fmla="*/ 2731166 w 4194032"/>
              <a:gd name="connsiteY8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55493 w 4194032"/>
              <a:gd name="connsiteY57" fmla="*/ 2729947 h 4704521"/>
              <a:gd name="connsiteX58" fmla="*/ 3968745 w 4194032"/>
              <a:gd name="connsiteY58" fmla="*/ 2637182 h 4704521"/>
              <a:gd name="connsiteX59" fmla="*/ 3995249 w 4194032"/>
              <a:gd name="connsiteY59" fmla="*/ 2531165 h 4704521"/>
              <a:gd name="connsiteX60" fmla="*/ 4008502 w 4194032"/>
              <a:gd name="connsiteY60" fmla="*/ 2451652 h 4704521"/>
              <a:gd name="connsiteX61" fmla="*/ 4035006 w 4194032"/>
              <a:gd name="connsiteY61" fmla="*/ 2332382 h 4704521"/>
              <a:gd name="connsiteX62" fmla="*/ 4048258 w 4194032"/>
              <a:gd name="connsiteY62" fmla="*/ 2292626 h 4704521"/>
              <a:gd name="connsiteX63" fmla="*/ 4061510 w 4194032"/>
              <a:gd name="connsiteY63" fmla="*/ 2186608 h 4704521"/>
              <a:gd name="connsiteX64" fmla="*/ 4088015 w 4194032"/>
              <a:gd name="connsiteY64" fmla="*/ 2120347 h 4704521"/>
              <a:gd name="connsiteX65" fmla="*/ 4114519 w 4194032"/>
              <a:gd name="connsiteY65" fmla="*/ 2027582 h 4704521"/>
              <a:gd name="connsiteX66" fmla="*/ 4141023 w 4194032"/>
              <a:gd name="connsiteY66" fmla="*/ 1948069 h 4704521"/>
              <a:gd name="connsiteX67" fmla="*/ 4154276 w 4194032"/>
              <a:gd name="connsiteY67" fmla="*/ 1868556 h 4704521"/>
              <a:gd name="connsiteX68" fmla="*/ 4167528 w 4194032"/>
              <a:gd name="connsiteY68" fmla="*/ 1815547 h 4704521"/>
              <a:gd name="connsiteX69" fmla="*/ 4194032 w 4194032"/>
              <a:gd name="connsiteY69" fmla="*/ 1683026 h 4704521"/>
              <a:gd name="connsiteX70" fmla="*/ 4180780 w 4194032"/>
              <a:gd name="connsiteY70" fmla="*/ 1325217 h 4704521"/>
              <a:gd name="connsiteX71" fmla="*/ 4167528 w 4194032"/>
              <a:gd name="connsiteY71" fmla="*/ 1258956 h 4704521"/>
              <a:gd name="connsiteX72" fmla="*/ 4141023 w 4194032"/>
              <a:gd name="connsiteY72" fmla="*/ 954156 h 4704521"/>
              <a:gd name="connsiteX73" fmla="*/ 4114519 w 4194032"/>
              <a:gd name="connsiteY73" fmla="*/ 901147 h 4704521"/>
              <a:gd name="connsiteX74" fmla="*/ 4074762 w 4194032"/>
              <a:gd name="connsiteY74" fmla="*/ 808382 h 4704521"/>
              <a:gd name="connsiteX75" fmla="*/ 4008502 w 4194032"/>
              <a:gd name="connsiteY75" fmla="*/ 689113 h 4704521"/>
              <a:gd name="connsiteX76" fmla="*/ 3875980 w 4194032"/>
              <a:gd name="connsiteY76" fmla="*/ 636104 h 4704521"/>
              <a:gd name="connsiteX77" fmla="*/ 3796467 w 4194032"/>
              <a:gd name="connsiteY77" fmla="*/ 596347 h 4704521"/>
              <a:gd name="connsiteX78" fmla="*/ 3663945 w 4194032"/>
              <a:gd name="connsiteY78" fmla="*/ 556591 h 4704521"/>
              <a:gd name="connsiteX79" fmla="*/ 3584432 w 4194032"/>
              <a:gd name="connsiteY79" fmla="*/ 543339 h 4704521"/>
              <a:gd name="connsiteX80" fmla="*/ 3412154 w 4194032"/>
              <a:gd name="connsiteY80" fmla="*/ 450573 h 4704521"/>
              <a:gd name="connsiteX81" fmla="*/ 3332641 w 4194032"/>
              <a:gd name="connsiteY81" fmla="*/ 424069 h 4704521"/>
              <a:gd name="connsiteX82" fmla="*/ 3239876 w 4194032"/>
              <a:gd name="connsiteY82" fmla="*/ 384313 h 4704521"/>
              <a:gd name="connsiteX83" fmla="*/ 2971519 w 4194032"/>
              <a:gd name="connsiteY83" fmla="*/ 337930 h 4704521"/>
              <a:gd name="connsiteX84" fmla="*/ 2731166 w 4194032"/>
              <a:gd name="connsiteY8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3995249 w 4194032"/>
              <a:gd name="connsiteY58" fmla="*/ 2531165 h 4704521"/>
              <a:gd name="connsiteX59" fmla="*/ 4008502 w 4194032"/>
              <a:gd name="connsiteY59" fmla="*/ 2451652 h 4704521"/>
              <a:gd name="connsiteX60" fmla="*/ 4035006 w 4194032"/>
              <a:gd name="connsiteY60" fmla="*/ 2332382 h 4704521"/>
              <a:gd name="connsiteX61" fmla="*/ 4048258 w 4194032"/>
              <a:gd name="connsiteY61" fmla="*/ 2292626 h 4704521"/>
              <a:gd name="connsiteX62" fmla="*/ 4061510 w 4194032"/>
              <a:gd name="connsiteY62" fmla="*/ 2186608 h 4704521"/>
              <a:gd name="connsiteX63" fmla="*/ 4088015 w 4194032"/>
              <a:gd name="connsiteY63" fmla="*/ 2120347 h 4704521"/>
              <a:gd name="connsiteX64" fmla="*/ 4114519 w 4194032"/>
              <a:gd name="connsiteY64" fmla="*/ 2027582 h 4704521"/>
              <a:gd name="connsiteX65" fmla="*/ 4141023 w 4194032"/>
              <a:gd name="connsiteY65" fmla="*/ 1948069 h 4704521"/>
              <a:gd name="connsiteX66" fmla="*/ 4154276 w 4194032"/>
              <a:gd name="connsiteY66" fmla="*/ 1868556 h 4704521"/>
              <a:gd name="connsiteX67" fmla="*/ 4167528 w 4194032"/>
              <a:gd name="connsiteY67" fmla="*/ 1815547 h 4704521"/>
              <a:gd name="connsiteX68" fmla="*/ 4194032 w 4194032"/>
              <a:gd name="connsiteY68" fmla="*/ 1683026 h 4704521"/>
              <a:gd name="connsiteX69" fmla="*/ 4180780 w 4194032"/>
              <a:gd name="connsiteY69" fmla="*/ 1325217 h 4704521"/>
              <a:gd name="connsiteX70" fmla="*/ 4167528 w 4194032"/>
              <a:gd name="connsiteY70" fmla="*/ 1258956 h 4704521"/>
              <a:gd name="connsiteX71" fmla="*/ 4141023 w 4194032"/>
              <a:gd name="connsiteY71" fmla="*/ 954156 h 4704521"/>
              <a:gd name="connsiteX72" fmla="*/ 4114519 w 4194032"/>
              <a:gd name="connsiteY72" fmla="*/ 901147 h 4704521"/>
              <a:gd name="connsiteX73" fmla="*/ 4074762 w 4194032"/>
              <a:gd name="connsiteY73" fmla="*/ 808382 h 4704521"/>
              <a:gd name="connsiteX74" fmla="*/ 4008502 w 4194032"/>
              <a:gd name="connsiteY74" fmla="*/ 689113 h 4704521"/>
              <a:gd name="connsiteX75" fmla="*/ 3875980 w 4194032"/>
              <a:gd name="connsiteY75" fmla="*/ 636104 h 4704521"/>
              <a:gd name="connsiteX76" fmla="*/ 3796467 w 4194032"/>
              <a:gd name="connsiteY76" fmla="*/ 596347 h 4704521"/>
              <a:gd name="connsiteX77" fmla="*/ 3663945 w 4194032"/>
              <a:gd name="connsiteY77" fmla="*/ 556591 h 4704521"/>
              <a:gd name="connsiteX78" fmla="*/ 3584432 w 4194032"/>
              <a:gd name="connsiteY78" fmla="*/ 543339 h 4704521"/>
              <a:gd name="connsiteX79" fmla="*/ 3412154 w 4194032"/>
              <a:gd name="connsiteY79" fmla="*/ 450573 h 4704521"/>
              <a:gd name="connsiteX80" fmla="*/ 3332641 w 4194032"/>
              <a:gd name="connsiteY80" fmla="*/ 424069 h 4704521"/>
              <a:gd name="connsiteX81" fmla="*/ 3239876 w 4194032"/>
              <a:gd name="connsiteY81" fmla="*/ 384313 h 4704521"/>
              <a:gd name="connsiteX82" fmla="*/ 2971519 w 4194032"/>
              <a:gd name="connsiteY82" fmla="*/ 337930 h 4704521"/>
              <a:gd name="connsiteX83" fmla="*/ 2731166 w 4194032"/>
              <a:gd name="connsiteY8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48258 w 4194032"/>
              <a:gd name="connsiteY60" fmla="*/ 2292626 h 4704521"/>
              <a:gd name="connsiteX61" fmla="*/ 4061510 w 4194032"/>
              <a:gd name="connsiteY61" fmla="*/ 2186608 h 4704521"/>
              <a:gd name="connsiteX62" fmla="*/ 4088015 w 4194032"/>
              <a:gd name="connsiteY62" fmla="*/ 2120347 h 4704521"/>
              <a:gd name="connsiteX63" fmla="*/ 4114519 w 4194032"/>
              <a:gd name="connsiteY63" fmla="*/ 2027582 h 4704521"/>
              <a:gd name="connsiteX64" fmla="*/ 4141023 w 4194032"/>
              <a:gd name="connsiteY64" fmla="*/ 1948069 h 4704521"/>
              <a:gd name="connsiteX65" fmla="*/ 4154276 w 4194032"/>
              <a:gd name="connsiteY65" fmla="*/ 1868556 h 4704521"/>
              <a:gd name="connsiteX66" fmla="*/ 4167528 w 4194032"/>
              <a:gd name="connsiteY66" fmla="*/ 1815547 h 4704521"/>
              <a:gd name="connsiteX67" fmla="*/ 4194032 w 4194032"/>
              <a:gd name="connsiteY67" fmla="*/ 1683026 h 4704521"/>
              <a:gd name="connsiteX68" fmla="*/ 4180780 w 4194032"/>
              <a:gd name="connsiteY68" fmla="*/ 1325217 h 4704521"/>
              <a:gd name="connsiteX69" fmla="*/ 4167528 w 4194032"/>
              <a:gd name="connsiteY69" fmla="*/ 1258956 h 4704521"/>
              <a:gd name="connsiteX70" fmla="*/ 4141023 w 4194032"/>
              <a:gd name="connsiteY70" fmla="*/ 954156 h 4704521"/>
              <a:gd name="connsiteX71" fmla="*/ 4114519 w 4194032"/>
              <a:gd name="connsiteY71" fmla="*/ 901147 h 4704521"/>
              <a:gd name="connsiteX72" fmla="*/ 4074762 w 4194032"/>
              <a:gd name="connsiteY72" fmla="*/ 808382 h 4704521"/>
              <a:gd name="connsiteX73" fmla="*/ 4008502 w 4194032"/>
              <a:gd name="connsiteY73" fmla="*/ 689113 h 4704521"/>
              <a:gd name="connsiteX74" fmla="*/ 3875980 w 4194032"/>
              <a:gd name="connsiteY74" fmla="*/ 636104 h 4704521"/>
              <a:gd name="connsiteX75" fmla="*/ 3796467 w 4194032"/>
              <a:gd name="connsiteY75" fmla="*/ 596347 h 4704521"/>
              <a:gd name="connsiteX76" fmla="*/ 3663945 w 4194032"/>
              <a:gd name="connsiteY76" fmla="*/ 556591 h 4704521"/>
              <a:gd name="connsiteX77" fmla="*/ 3584432 w 4194032"/>
              <a:gd name="connsiteY77" fmla="*/ 543339 h 4704521"/>
              <a:gd name="connsiteX78" fmla="*/ 3412154 w 4194032"/>
              <a:gd name="connsiteY78" fmla="*/ 450573 h 4704521"/>
              <a:gd name="connsiteX79" fmla="*/ 3332641 w 4194032"/>
              <a:gd name="connsiteY79" fmla="*/ 424069 h 4704521"/>
              <a:gd name="connsiteX80" fmla="*/ 3239876 w 4194032"/>
              <a:gd name="connsiteY80" fmla="*/ 384313 h 4704521"/>
              <a:gd name="connsiteX81" fmla="*/ 2971519 w 4194032"/>
              <a:gd name="connsiteY81" fmla="*/ 337930 h 4704521"/>
              <a:gd name="connsiteX82" fmla="*/ 2731166 w 4194032"/>
              <a:gd name="connsiteY8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61510 w 4194032"/>
              <a:gd name="connsiteY60" fmla="*/ 2186608 h 4704521"/>
              <a:gd name="connsiteX61" fmla="*/ 4088015 w 4194032"/>
              <a:gd name="connsiteY61" fmla="*/ 2120347 h 4704521"/>
              <a:gd name="connsiteX62" fmla="*/ 4114519 w 4194032"/>
              <a:gd name="connsiteY62" fmla="*/ 2027582 h 4704521"/>
              <a:gd name="connsiteX63" fmla="*/ 4141023 w 4194032"/>
              <a:gd name="connsiteY63" fmla="*/ 1948069 h 4704521"/>
              <a:gd name="connsiteX64" fmla="*/ 4154276 w 4194032"/>
              <a:gd name="connsiteY64" fmla="*/ 1868556 h 4704521"/>
              <a:gd name="connsiteX65" fmla="*/ 4167528 w 4194032"/>
              <a:gd name="connsiteY65" fmla="*/ 1815547 h 4704521"/>
              <a:gd name="connsiteX66" fmla="*/ 4194032 w 4194032"/>
              <a:gd name="connsiteY66" fmla="*/ 1683026 h 4704521"/>
              <a:gd name="connsiteX67" fmla="*/ 4180780 w 4194032"/>
              <a:gd name="connsiteY67" fmla="*/ 1325217 h 4704521"/>
              <a:gd name="connsiteX68" fmla="*/ 4167528 w 4194032"/>
              <a:gd name="connsiteY68" fmla="*/ 1258956 h 4704521"/>
              <a:gd name="connsiteX69" fmla="*/ 4141023 w 4194032"/>
              <a:gd name="connsiteY69" fmla="*/ 954156 h 4704521"/>
              <a:gd name="connsiteX70" fmla="*/ 4114519 w 4194032"/>
              <a:gd name="connsiteY70" fmla="*/ 901147 h 4704521"/>
              <a:gd name="connsiteX71" fmla="*/ 4074762 w 4194032"/>
              <a:gd name="connsiteY71" fmla="*/ 808382 h 4704521"/>
              <a:gd name="connsiteX72" fmla="*/ 4008502 w 4194032"/>
              <a:gd name="connsiteY72" fmla="*/ 689113 h 4704521"/>
              <a:gd name="connsiteX73" fmla="*/ 3875980 w 4194032"/>
              <a:gd name="connsiteY73" fmla="*/ 636104 h 4704521"/>
              <a:gd name="connsiteX74" fmla="*/ 3796467 w 4194032"/>
              <a:gd name="connsiteY74" fmla="*/ 596347 h 4704521"/>
              <a:gd name="connsiteX75" fmla="*/ 3663945 w 4194032"/>
              <a:gd name="connsiteY75" fmla="*/ 556591 h 4704521"/>
              <a:gd name="connsiteX76" fmla="*/ 3584432 w 4194032"/>
              <a:gd name="connsiteY76" fmla="*/ 543339 h 4704521"/>
              <a:gd name="connsiteX77" fmla="*/ 3412154 w 4194032"/>
              <a:gd name="connsiteY77" fmla="*/ 450573 h 4704521"/>
              <a:gd name="connsiteX78" fmla="*/ 3332641 w 4194032"/>
              <a:gd name="connsiteY78" fmla="*/ 424069 h 4704521"/>
              <a:gd name="connsiteX79" fmla="*/ 3239876 w 4194032"/>
              <a:gd name="connsiteY79" fmla="*/ 384313 h 4704521"/>
              <a:gd name="connsiteX80" fmla="*/ 2971519 w 4194032"/>
              <a:gd name="connsiteY80" fmla="*/ 337930 h 4704521"/>
              <a:gd name="connsiteX81" fmla="*/ 2731166 w 4194032"/>
              <a:gd name="connsiteY8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61510 w 4194032"/>
              <a:gd name="connsiteY60" fmla="*/ 2186608 h 4704521"/>
              <a:gd name="connsiteX61" fmla="*/ 4088015 w 4194032"/>
              <a:gd name="connsiteY61" fmla="*/ 2120347 h 4704521"/>
              <a:gd name="connsiteX62" fmla="*/ 4141023 w 4194032"/>
              <a:gd name="connsiteY62" fmla="*/ 1948069 h 4704521"/>
              <a:gd name="connsiteX63" fmla="*/ 4154276 w 4194032"/>
              <a:gd name="connsiteY63" fmla="*/ 1868556 h 4704521"/>
              <a:gd name="connsiteX64" fmla="*/ 4167528 w 4194032"/>
              <a:gd name="connsiteY64" fmla="*/ 1815547 h 4704521"/>
              <a:gd name="connsiteX65" fmla="*/ 4194032 w 4194032"/>
              <a:gd name="connsiteY65" fmla="*/ 1683026 h 4704521"/>
              <a:gd name="connsiteX66" fmla="*/ 4180780 w 4194032"/>
              <a:gd name="connsiteY66" fmla="*/ 1325217 h 4704521"/>
              <a:gd name="connsiteX67" fmla="*/ 4167528 w 4194032"/>
              <a:gd name="connsiteY67" fmla="*/ 1258956 h 4704521"/>
              <a:gd name="connsiteX68" fmla="*/ 4141023 w 4194032"/>
              <a:gd name="connsiteY68" fmla="*/ 954156 h 4704521"/>
              <a:gd name="connsiteX69" fmla="*/ 4114519 w 4194032"/>
              <a:gd name="connsiteY69" fmla="*/ 901147 h 4704521"/>
              <a:gd name="connsiteX70" fmla="*/ 4074762 w 4194032"/>
              <a:gd name="connsiteY70" fmla="*/ 808382 h 4704521"/>
              <a:gd name="connsiteX71" fmla="*/ 4008502 w 4194032"/>
              <a:gd name="connsiteY71" fmla="*/ 689113 h 4704521"/>
              <a:gd name="connsiteX72" fmla="*/ 3875980 w 4194032"/>
              <a:gd name="connsiteY72" fmla="*/ 636104 h 4704521"/>
              <a:gd name="connsiteX73" fmla="*/ 3796467 w 4194032"/>
              <a:gd name="connsiteY73" fmla="*/ 596347 h 4704521"/>
              <a:gd name="connsiteX74" fmla="*/ 3663945 w 4194032"/>
              <a:gd name="connsiteY74" fmla="*/ 556591 h 4704521"/>
              <a:gd name="connsiteX75" fmla="*/ 3584432 w 4194032"/>
              <a:gd name="connsiteY75" fmla="*/ 543339 h 4704521"/>
              <a:gd name="connsiteX76" fmla="*/ 3412154 w 4194032"/>
              <a:gd name="connsiteY76" fmla="*/ 450573 h 4704521"/>
              <a:gd name="connsiteX77" fmla="*/ 3332641 w 4194032"/>
              <a:gd name="connsiteY77" fmla="*/ 424069 h 4704521"/>
              <a:gd name="connsiteX78" fmla="*/ 3239876 w 4194032"/>
              <a:gd name="connsiteY78" fmla="*/ 384313 h 4704521"/>
              <a:gd name="connsiteX79" fmla="*/ 2971519 w 4194032"/>
              <a:gd name="connsiteY79" fmla="*/ 337930 h 4704521"/>
              <a:gd name="connsiteX80" fmla="*/ 2731166 w 4194032"/>
              <a:gd name="connsiteY8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68745 w 4194032"/>
              <a:gd name="connsiteY56" fmla="*/ 2637182 h 4704521"/>
              <a:gd name="connsiteX57" fmla="*/ 4008502 w 4194032"/>
              <a:gd name="connsiteY57" fmla="*/ 2451652 h 4704521"/>
              <a:gd name="connsiteX58" fmla="*/ 4035006 w 4194032"/>
              <a:gd name="connsiteY58" fmla="*/ 2332382 h 4704521"/>
              <a:gd name="connsiteX59" fmla="*/ 4061510 w 4194032"/>
              <a:gd name="connsiteY59" fmla="*/ 2186608 h 4704521"/>
              <a:gd name="connsiteX60" fmla="*/ 4088015 w 4194032"/>
              <a:gd name="connsiteY60" fmla="*/ 2120347 h 4704521"/>
              <a:gd name="connsiteX61" fmla="*/ 4141023 w 4194032"/>
              <a:gd name="connsiteY61" fmla="*/ 1948069 h 4704521"/>
              <a:gd name="connsiteX62" fmla="*/ 4154276 w 4194032"/>
              <a:gd name="connsiteY62" fmla="*/ 1868556 h 4704521"/>
              <a:gd name="connsiteX63" fmla="*/ 4167528 w 4194032"/>
              <a:gd name="connsiteY63" fmla="*/ 1815547 h 4704521"/>
              <a:gd name="connsiteX64" fmla="*/ 4194032 w 4194032"/>
              <a:gd name="connsiteY64" fmla="*/ 1683026 h 4704521"/>
              <a:gd name="connsiteX65" fmla="*/ 4180780 w 4194032"/>
              <a:gd name="connsiteY65" fmla="*/ 1325217 h 4704521"/>
              <a:gd name="connsiteX66" fmla="*/ 4167528 w 4194032"/>
              <a:gd name="connsiteY66" fmla="*/ 1258956 h 4704521"/>
              <a:gd name="connsiteX67" fmla="*/ 4141023 w 4194032"/>
              <a:gd name="connsiteY67" fmla="*/ 954156 h 4704521"/>
              <a:gd name="connsiteX68" fmla="*/ 4114519 w 4194032"/>
              <a:gd name="connsiteY68" fmla="*/ 901147 h 4704521"/>
              <a:gd name="connsiteX69" fmla="*/ 4074762 w 4194032"/>
              <a:gd name="connsiteY69" fmla="*/ 808382 h 4704521"/>
              <a:gd name="connsiteX70" fmla="*/ 4008502 w 4194032"/>
              <a:gd name="connsiteY70" fmla="*/ 689113 h 4704521"/>
              <a:gd name="connsiteX71" fmla="*/ 3875980 w 4194032"/>
              <a:gd name="connsiteY71" fmla="*/ 636104 h 4704521"/>
              <a:gd name="connsiteX72" fmla="*/ 3796467 w 4194032"/>
              <a:gd name="connsiteY72" fmla="*/ 596347 h 4704521"/>
              <a:gd name="connsiteX73" fmla="*/ 3663945 w 4194032"/>
              <a:gd name="connsiteY73" fmla="*/ 556591 h 4704521"/>
              <a:gd name="connsiteX74" fmla="*/ 3584432 w 4194032"/>
              <a:gd name="connsiteY74" fmla="*/ 543339 h 4704521"/>
              <a:gd name="connsiteX75" fmla="*/ 3412154 w 4194032"/>
              <a:gd name="connsiteY75" fmla="*/ 450573 h 4704521"/>
              <a:gd name="connsiteX76" fmla="*/ 3332641 w 4194032"/>
              <a:gd name="connsiteY76" fmla="*/ 424069 h 4704521"/>
              <a:gd name="connsiteX77" fmla="*/ 3239876 w 4194032"/>
              <a:gd name="connsiteY77" fmla="*/ 384313 h 4704521"/>
              <a:gd name="connsiteX78" fmla="*/ 2971519 w 4194032"/>
              <a:gd name="connsiteY78" fmla="*/ 337930 h 4704521"/>
              <a:gd name="connsiteX79" fmla="*/ 2731166 w 4194032"/>
              <a:gd name="connsiteY7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359145 w 4194032"/>
              <a:gd name="connsiteY47" fmla="*/ 3525078 h 4704521"/>
              <a:gd name="connsiteX48" fmla="*/ 3451910 w 4194032"/>
              <a:gd name="connsiteY48" fmla="*/ 3458817 h 4704521"/>
              <a:gd name="connsiteX49" fmla="*/ 3518171 w 4194032"/>
              <a:gd name="connsiteY49" fmla="*/ 3366052 h 4704521"/>
              <a:gd name="connsiteX50" fmla="*/ 3571180 w 4194032"/>
              <a:gd name="connsiteY50" fmla="*/ 3326295 h 4704521"/>
              <a:gd name="connsiteX51" fmla="*/ 3730206 w 4194032"/>
              <a:gd name="connsiteY51" fmla="*/ 3154017 h 4704521"/>
              <a:gd name="connsiteX52" fmla="*/ 3822971 w 4194032"/>
              <a:gd name="connsiteY52" fmla="*/ 3074504 h 4704521"/>
              <a:gd name="connsiteX53" fmla="*/ 3902484 w 4194032"/>
              <a:gd name="connsiteY53" fmla="*/ 2981739 h 4704521"/>
              <a:gd name="connsiteX54" fmla="*/ 3928989 w 4194032"/>
              <a:gd name="connsiteY54" fmla="*/ 2862469 h 4704521"/>
              <a:gd name="connsiteX55" fmla="*/ 3968745 w 4194032"/>
              <a:gd name="connsiteY55" fmla="*/ 2637182 h 4704521"/>
              <a:gd name="connsiteX56" fmla="*/ 4008502 w 4194032"/>
              <a:gd name="connsiteY56" fmla="*/ 2451652 h 4704521"/>
              <a:gd name="connsiteX57" fmla="*/ 4035006 w 4194032"/>
              <a:gd name="connsiteY57" fmla="*/ 2332382 h 4704521"/>
              <a:gd name="connsiteX58" fmla="*/ 4061510 w 4194032"/>
              <a:gd name="connsiteY58" fmla="*/ 2186608 h 4704521"/>
              <a:gd name="connsiteX59" fmla="*/ 4088015 w 4194032"/>
              <a:gd name="connsiteY59" fmla="*/ 2120347 h 4704521"/>
              <a:gd name="connsiteX60" fmla="*/ 4141023 w 4194032"/>
              <a:gd name="connsiteY60" fmla="*/ 1948069 h 4704521"/>
              <a:gd name="connsiteX61" fmla="*/ 4154276 w 4194032"/>
              <a:gd name="connsiteY61" fmla="*/ 1868556 h 4704521"/>
              <a:gd name="connsiteX62" fmla="*/ 4167528 w 4194032"/>
              <a:gd name="connsiteY62" fmla="*/ 1815547 h 4704521"/>
              <a:gd name="connsiteX63" fmla="*/ 4194032 w 4194032"/>
              <a:gd name="connsiteY63" fmla="*/ 1683026 h 4704521"/>
              <a:gd name="connsiteX64" fmla="*/ 4180780 w 4194032"/>
              <a:gd name="connsiteY64" fmla="*/ 1325217 h 4704521"/>
              <a:gd name="connsiteX65" fmla="*/ 4167528 w 4194032"/>
              <a:gd name="connsiteY65" fmla="*/ 1258956 h 4704521"/>
              <a:gd name="connsiteX66" fmla="*/ 4141023 w 4194032"/>
              <a:gd name="connsiteY66" fmla="*/ 954156 h 4704521"/>
              <a:gd name="connsiteX67" fmla="*/ 4114519 w 4194032"/>
              <a:gd name="connsiteY67" fmla="*/ 901147 h 4704521"/>
              <a:gd name="connsiteX68" fmla="*/ 4074762 w 4194032"/>
              <a:gd name="connsiteY68" fmla="*/ 808382 h 4704521"/>
              <a:gd name="connsiteX69" fmla="*/ 4008502 w 4194032"/>
              <a:gd name="connsiteY69" fmla="*/ 689113 h 4704521"/>
              <a:gd name="connsiteX70" fmla="*/ 3875980 w 4194032"/>
              <a:gd name="connsiteY70" fmla="*/ 636104 h 4704521"/>
              <a:gd name="connsiteX71" fmla="*/ 3796467 w 4194032"/>
              <a:gd name="connsiteY71" fmla="*/ 596347 h 4704521"/>
              <a:gd name="connsiteX72" fmla="*/ 3663945 w 4194032"/>
              <a:gd name="connsiteY72" fmla="*/ 556591 h 4704521"/>
              <a:gd name="connsiteX73" fmla="*/ 3584432 w 4194032"/>
              <a:gd name="connsiteY73" fmla="*/ 543339 h 4704521"/>
              <a:gd name="connsiteX74" fmla="*/ 3412154 w 4194032"/>
              <a:gd name="connsiteY74" fmla="*/ 450573 h 4704521"/>
              <a:gd name="connsiteX75" fmla="*/ 3332641 w 4194032"/>
              <a:gd name="connsiteY75" fmla="*/ 424069 h 4704521"/>
              <a:gd name="connsiteX76" fmla="*/ 3239876 w 4194032"/>
              <a:gd name="connsiteY76" fmla="*/ 384313 h 4704521"/>
              <a:gd name="connsiteX77" fmla="*/ 2971519 w 4194032"/>
              <a:gd name="connsiteY77" fmla="*/ 337930 h 4704521"/>
              <a:gd name="connsiteX78" fmla="*/ 2731166 w 4194032"/>
              <a:gd name="connsiteY7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518171 w 4194032"/>
              <a:gd name="connsiteY48" fmla="*/ 3366052 h 4704521"/>
              <a:gd name="connsiteX49" fmla="*/ 3571180 w 4194032"/>
              <a:gd name="connsiteY49" fmla="*/ 3326295 h 4704521"/>
              <a:gd name="connsiteX50" fmla="*/ 3730206 w 4194032"/>
              <a:gd name="connsiteY50" fmla="*/ 3154017 h 4704521"/>
              <a:gd name="connsiteX51" fmla="*/ 3822971 w 4194032"/>
              <a:gd name="connsiteY51" fmla="*/ 3074504 h 4704521"/>
              <a:gd name="connsiteX52" fmla="*/ 3902484 w 4194032"/>
              <a:gd name="connsiteY52" fmla="*/ 2981739 h 4704521"/>
              <a:gd name="connsiteX53" fmla="*/ 3928989 w 4194032"/>
              <a:gd name="connsiteY53" fmla="*/ 2862469 h 4704521"/>
              <a:gd name="connsiteX54" fmla="*/ 3968745 w 4194032"/>
              <a:gd name="connsiteY54" fmla="*/ 2637182 h 4704521"/>
              <a:gd name="connsiteX55" fmla="*/ 4008502 w 4194032"/>
              <a:gd name="connsiteY55" fmla="*/ 2451652 h 4704521"/>
              <a:gd name="connsiteX56" fmla="*/ 4035006 w 4194032"/>
              <a:gd name="connsiteY56" fmla="*/ 2332382 h 4704521"/>
              <a:gd name="connsiteX57" fmla="*/ 4061510 w 4194032"/>
              <a:gd name="connsiteY57" fmla="*/ 2186608 h 4704521"/>
              <a:gd name="connsiteX58" fmla="*/ 4088015 w 4194032"/>
              <a:gd name="connsiteY58" fmla="*/ 2120347 h 4704521"/>
              <a:gd name="connsiteX59" fmla="*/ 4141023 w 4194032"/>
              <a:gd name="connsiteY59" fmla="*/ 1948069 h 4704521"/>
              <a:gd name="connsiteX60" fmla="*/ 4154276 w 4194032"/>
              <a:gd name="connsiteY60" fmla="*/ 1868556 h 4704521"/>
              <a:gd name="connsiteX61" fmla="*/ 4167528 w 4194032"/>
              <a:gd name="connsiteY61" fmla="*/ 1815547 h 4704521"/>
              <a:gd name="connsiteX62" fmla="*/ 4194032 w 4194032"/>
              <a:gd name="connsiteY62" fmla="*/ 1683026 h 4704521"/>
              <a:gd name="connsiteX63" fmla="*/ 4180780 w 4194032"/>
              <a:gd name="connsiteY63" fmla="*/ 1325217 h 4704521"/>
              <a:gd name="connsiteX64" fmla="*/ 4167528 w 4194032"/>
              <a:gd name="connsiteY64" fmla="*/ 1258956 h 4704521"/>
              <a:gd name="connsiteX65" fmla="*/ 4141023 w 4194032"/>
              <a:gd name="connsiteY65" fmla="*/ 954156 h 4704521"/>
              <a:gd name="connsiteX66" fmla="*/ 4114519 w 4194032"/>
              <a:gd name="connsiteY66" fmla="*/ 901147 h 4704521"/>
              <a:gd name="connsiteX67" fmla="*/ 4074762 w 4194032"/>
              <a:gd name="connsiteY67" fmla="*/ 808382 h 4704521"/>
              <a:gd name="connsiteX68" fmla="*/ 4008502 w 4194032"/>
              <a:gd name="connsiteY68" fmla="*/ 689113 h 4704521"/>
              <a:gd name="connsiteX69" fmla="*/ 3875980 w 4194032"/>
              <a:gd name="connsiteY69" fmla="*/ 636104 h 4704521"/>
              <a:gd name="connsiteX70" fmla="*/ 3796467 w 4194032"/>
              <a:gd name="connsiteY70" fmla="*/ 596347 h 4704521"/>
              <a:gd name="connsiteX71" fmla="*/ 3663945 w 4194032"/>
              <a:gd name="connsiteY71" fmla="*/ 556591 h 4704521"/>
              <a:gd name="connsiteX72" fmla="*/ 3584432 w 4194032"/>
              <a:gd name="connsiteY72" fmla="*/ 543339 h 4704521"/>
              <a:gd name="connsiteX73" fmla="*/ 3412154 w 4194032"/>
              <a:gd name="connsiteY73" fmla="*/ 450573 h 4704521"/>
              <a:gd name="connsiteX74" fmla="*/ 3332641 w 4194032"/>
              <a:gd name="connsiteY74" fmla="*/ 424069 h 4704521"/>
              <a:gd name="connsiteX75" fmla="*/ 3239876 w 4194032"/>
              <a:gd name="connsiteY75" fmla="*/ 384313 h 4704521"/>
              <a:gd name="connsiteX76" fmla="*/ 2971519 w 4194032"/>
              <a:gd name="connsiteY76" fmla="*/ 337930 h 4704521"/>
              <a:gd name="connsiteX77" fmla="*/ 2731166 w 4194032"/>
              <a:gd name="connsiteY7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518171 w 4194032"/>
              <a:gd name="connsiteY48" fmla="*/ 3366052 h 4704521"/>
              <a:gd name="connsiteX49" fmla="*/ 3730206 w 4194032"/>
              <a:gd name="connsiteY49" fmla="*/ 3154017 h 4704521"/>
              <a:gd name="connsiteX50" fmla="*/ 3822971 w 4194032"/>
              <a:gd name="connsiteY50" fmla="*/ 3074504 h 4704521"/>
              <a:gd name="connsiteX51" fmla="*/ 3902484 w 4194032"/>
              <a:gd name="connsiteY51" fmla="*/ 2981739 h 4704521"/>
              <a:gd name="connsiteX52" fmla="*/ 3928989 w 4194032"/>
              <a:gd name="connsiteY52" fmla="*/ 2862469 h 4704521"/>
              <a:gd name="connsiteX53" fmla="*/ 3968745 w 4194032"/>
              <a:gd name="connsiteY53" fmla="*/ 2637182 h 4704521"/>
              <a:gd name="connsiteX54" fmla="*/ 4008502 w 4194032"/>
              <a:gd name="connsiteY54" fmla="*/ 2451652 h 4704521"/>
              <a:gd name="connsiteX55" fmla="*/ 4035006 w 4194032"/>
              <a:gd name="connsiteY55" fmla="*/ 2332382 h 4704521"/>
              <a:gd name="connsiteX56" fmla="*/ 4061510 w 4194032"/>
              <a:gd name="connsiteY56" fmla="*/ 2186608 h 4704521"/>
              <a:gd name="connsiteX57" fmla="*/ 4088015 w 4194032"/>
              <a:gd name="connsiteY57" fmla="*/ 2120347 h 4704521"/>
              <a:gd name="connsiteX58" fmla="*/ 4141023 w 4194032"/>
              <a:gd name="connsiteY58" fmla="*/ 1948069 h 4704521"/>
              <a:gd name="connsiteX59" fmla="*/ 4154276 w 4194032"/>
              <a:gd name="connsiteY59" fmla="*/ 1868556 h 4704521"/>
              <a:gd name="connsiteX60" fmla="*/ 4167528 w 4194032"/>
              <a:gd name="connsiteY60" fmla="*/ 1815547 h 4704521"/>
              <a:gd name="connsiteX61" fmla="*/ 4194032 w 4194032"/>
              <a:gd name="connsiteY61" fmla="*/ 1683026 h 4704521"/>
              <a:gd name="connsiteX62" fmla="*/ 4180780 w 4194032"/>
              <a:gd name="connsiteY62" fmla="*/ 1325217 h 4704521"/>
              <a:gd name="connsiteX63" fmla="*/ 4167528 w 4194032"/>
              <a:gd name="connsiteY63" fmla="*/ 1258956 h 4704521"/>
              <a:gd name="connsiteX64" fmla="*/ 4141023 w 4194032"/>
              <a:gd name="connsiteY64" fmla="*/ 954156 h 4704521"/>
              <a:gd name="connsiteX65" fmla="*/ 4114519 w 4194032"/>
              <a:gd name="connsiteY65" fmla="*/ 901147 h 4704521"/>
              <a:gd name="connsiteX66" fmla="*/ 4074762 w 4194032"/>
              <a:gd name="connsiteY66" fmla="*/ 808382 h 4704521"/>
              <a:gd name="connsiteX67" fmla="*/ 4008502 w 4194032"/>
              <a:gd name="connsiteY67" fmla="*/ 689113 h 4704521"/>
              <a:gd name="connsiteX68" fmla="*/ 3875980 w 4194032"/>
              <a:gd name="connsiteY68" fmla="*/ 636104 h 4704521"/>
              <a:gd name="connsiteX69" fmla="*/ 3796467 w 4194032"/>
              <a:gd name="connsiteY69" fmla="*/ 596347 h 4704521"/>
              <a:gd name="connsiteX70" fmla="*/ 3663945 w 4194032"/>
              <a:gd name="connsiteY70" fmla="*/ 556591 h 4704521"/>
              <a:gd name="connsiteX71" fmla="*/ 3584432 w 4194032"/>
              <a:gd name="connsiteY71" fmla="*/ 543339 h 4704521"/>
              <a:gd name="connsiteX72" fmla="*/ 3412154 w 4194032"/>
              <a:gd name="connsiteY72" fmla="*/ 450573 h 4704521"/>
              <a:gd name="connsiteX73" fmla="*/ 3332641 w 4194032"/>
              <a:gd name="connsiteY73" fmla="*/ 424069 h 4704521"/>
              <a:gd name="connsiteX74" fmla="*/ 3239876 w 4194032"/>
              <a:gd name="connsiteY74" fmla="*/ 384313 h 4704521"/>
              <a:gd name="connsiteX75" fmla="*/ 2971519 w 4194032"/>
              <a:gd name="connsiteY75" fmla="*/ 337930 h 4704521"/>
              <a:gd name="connsiteX76" fmla="*/ 2731166 w 4194032"/>
              <a:gd name="connsiteY7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02484 w 4194032"/>
              <a:gd name="connsiteY50" fmla="*/ 2981739 h 4704521"/>
              <a:gd name="connsiteX51" fmla="*/ 3928989 w 4194032"/>
              <a:gd name="connsiteY51" fmla="*/ 2862469 h 4704521"/>
              <a:gd name="connsiteX52" fmla="*/ 3968745 w 4194032"/>
              <a:gd name="connsiteY52" fmla="*/ 2637182 h 4704521"/>
              <a:gd name="connsiteX53" fmla="*/ 4008502 w 4194032"/>
              <a:gd name="connsiteY53" fmla="*/ 2451652 h 4704521"/>
              <a:gd name="connsiteX54" fmla="*/ 4035006 w 4194032"/>
              <a:gd name="connsiteY54" fmla="*/ 2332382 h 4704521"/>
              <a:gd name="connsiteX55" fmla="*/ 4061510 w 4194032"/>
              <a:gd name="connsiteY55" fmla="*/ 2186608 h 4704521"/>
              <a:gd name="connsiteX56" fmla="*/ 4088015 w 4194032"/>
              <a:gd name="connsiteY56" fmla="*/ 2120347 h 4704521"/>
              <a:gd name="connsiteX57" fmla="*/ 4141023 w 4194032"/>
              <a:gd name="connsiteY57" fmla="*/ 1948069 h 4704521"/>
              <a:gd name="connsiteX58" fmla="*/ 4154276 w 4194032"/>
              <a:gd name="connsiteY58" fmla="*/ 1868556 h 4704521"/>
              <a:gd name="connsiteX59" fmla="*/ 4167528 w 4194032"/>
              <a:gd name="connsiteY59" fmla="*/ 1815547 h 4704521"/>
              <a:gd name="connsiteX60" fmla="*/ 4194032 w 4194032"/>
              <a:gd name="connsiteY60" fmla="*/ 1683026 h 4704521"/>
              <a:gd name="connsiteX61" fmla="*/ 4180780 w 4194032"/>
              <a:gd name="connsiteY61" fmla="*/ 1325217 h 4704521"/>
              <a:gd name="connsiteX62" fmla="*/ 4167528 w 4194032"/>
              <a:gd name="connsiteY62" fmla="*/ 1258956 h 4704521"/>
              <a:gd name="connsiteX63" fmla="*/ 4141023 w 4194032"/>
              <a:gd name="connsiteY63" fmla="*/ 954156 h 4704521"/>
              <a:gd name="connsiteX64" fmla="*/ 4114519 w 4194032"/>
              <a:gd name="connsiteY64" fmla="*/ 901147 h 4704521"/>
              <a:gd name="connsiteX65" fmla="*/ 4074762 w 4194032"/>
              <a:gd name="connsiteY65" fmla="*/ 808382 h 4704521"/>
              <a:gd name="connsiteX66" fmla="*/ 4008502 w 4194032"/>
              <a:gd name="connsiteY66" fmla="*/ 689113 h 4704521"/>
              <a:gd name="connsiteX67" fmla="*/ 3875980 w 4194032"/>
              <a:gd name="connsiteY67" fmla="*/ 636104 h 4704521"/>
              <a:gd name="connsiteX68" fmla="*/ 3796467 w 4194032"/>
              <a:gd name="connsiteY68" fmla="*/ 596347 h 4704521"/>
              <a:gd name="connsiteX69" fmla="*/ 3663945 w 4194032"/>
              <a:gd name="connsiteY69" fmla="*/ 556591 h 4704521"/>
              <a:gd name="connsiteX70" fmla="*/ 3584432 w 4194032"/>
              <a:gd name="connsiteY70" fmla="*/ 543339 h 4704521"/>
              <a:gd name="connsiteX71" fmla="*/ 3412154 w 4194032"/>
              <a:gd name="connsiteY71" fmla="*/ 450573 h 4704521"/>
              <a:gd name="connsiteX72" fmla="*/ 3332641 w 4194032"/>
              <a:gd name="connsiteY72" fmla="*/ 424069 h 4704521"/>
              <a:gd name="connsiteX73" fmla="*/ 3239876 w 4194032"/>
              <a:gd name="connsiteY73" fmla="*/ 384313 h 4704521"/>
              <a:gd name="connsiteX74" fmla="*/ 2971519 w 4194032"/>
              <a:gd name="connsiteY74" fmla="*/ 337930 h 4704521"/>
              <a:gd name="connsiteX75" fmla="*/ 2731166 w 4194032"/>
              <a:gd name="connsiteY7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41023 w 4194032"/>
              <a:gd name="connsiteY56" fmla="*/ 1948069 h 4704521"/>
              <a:gd name="connsiteX57" fmla="*/ 4154276 w 4194032"/>
              <a:gd name="connsiteY57" fmla="*/ 1868556 h 4704521"/>
              <a:gd name="connsiteX58" fmla="*/ 4167528 w 4194032"/>
              <a:gd name="connsiteY58" fmla="*/ 1815547 h 4704521"/>
              <a:gd name="connsiteX59" fmla="*/ 4194032 w 4194032"/>
              <a:gd name="connsiteY59" fmla="*/ 1683026 h 4704521"/>
              <a:gd name="connsiteX60" fmla="*/ 4180780 w 4194032"/>
              <a:gd name="connsiteY60" fmla="*/ 1325217 h 4704521"/>
              <a:gd name="connsiteX61" fmla="*/ 4167528 w 4194032"/>
              <a:gd name="connsiteY61" fmla="*/ 1258956 h 4704521"/>
              <a:gd name="connsiteX62" fmla="*/ 4141023 w 4194032"/>
              <a:gd name="connsiteY62" fmla="*/ 954156 h 4704521"/>
              <a:gd name="connsiteX63" fmla="*/ 4114519 w 4194032"/>
              <a:gd name="connsiteY63" fmla="*/ 901147 h 4704521"/>
              <a:gd name="connsiteX64" fmla="*/ 4074762 w 4194032"/>
              <a:gd name="connsiteY64" fmla="*/ 808382 h 4704521"/>
              <a:gd name="connsiteX65" fmla="*/ 4008502 w 4194032"/>
              <a:gd name="connsiteY65" fmla="*/ 689113 h 4704521"/>
              <a:gd name="connsiteX66" fmla="*/ 3875980 w 4194032"/>
              <a:gd name="connsiteY66" fmla="*/ 636104 h 4704521"/>
              <a:gd name="connsiteX67" fmla="*/ 3796467 w 4194032"/>
              <a:gd name="connsiteY67" fmla="*/ 596347 h 4704521"/>
              <a:gd name="connsiteX68" fmla="*/ 3663945 w 4194032"/>
              <a:gd name="connsiteY68" fmla="*/ 556591 h 4704521"/>
              <a:gd name="connsiteX69" fmla="*/ 3584432 w 4194032"/>
              <a:gd name="connsiteY69" fmla="*/ 543339 h 4704521"/>
              <a:gd name="connsiteX70" fmla="*/ 3412154 w 4194032"/>
              <a:gd name="connsiteY70" fmla="*/ 450573 h 4704521"/>
              <a:gd name="connsiteX71" fmla="*/ 3332641 w 4194032"/>
              <a:gd name="connsiteY71" fmla="*/ 424069 h 4704521"/>
              <a:gd name="connsiteX72" fmla="*/ 3239876 w 4194032"/>
              <a:gd name="connsiteY72" fmla="*/ 384313 h 4704521"/>
              <a:gd name="connsiteX73" fmla="*/ 2971519 w 4194032"/>
              <a:gd name="connsiteY73" fmla="*/ 337930 h 4704521"/>
              <a:gd name="connsiteX74" fmla="*/ 2731166 w 4194032"/>
              <a:gd name="connsiteY7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54276 w 4194032"/>
              <a:gd name="connsiteY56" fmla="*/ 1868556 h 4704521"/>
              <a:gd name="connsiteX57" fmla="*/ 4167528 w 4194032"/>
              <a:gd name="connsiteY57" fmla="*/ 1815547 h 4704521"/>
              <a:gd name="connsiteX58" fmla="*/ 4194032 w 4194032"/>
              <a:gd name="connsiteY58" fmla="*/ 1683026 h 4704521"/>
              <a:gd name="connsiteX59" fmla="*/ 4180780 w 4194032"/>
              <a:gd name="connsiteY59" fmla="*/ 1325217 h 4704521"/>
              <a:gd name="connsiteX60" fmla="*/ 4167528 w 4194032"/>
              <a:gd name="connsiteY60" fmla="*/ 1258956 h 4704521"/>
              <a:gd name="connsiteX61" fmla="*/ 4141023 w 4194032"/>
              <a:gd name="connsiteY61" fmla="*/ 954156 h 4704521"/>
              <a:gd name="connsiteX62" fmla="*/ 4114519 w 4194032"/>
              <a:gd name="connsiteY62" fmla="*/ 901147 h 4704521"/>
              <a:gd name="connsiteX63" fmla="*/ 4074762 w 4194032"/>
              <a:gd name="connsiteY63" fmla="*/ 808382 h 4704521"/>
              <a:gd name="connsiteX64" fmla="*/ 4008502 w 4194032"/>
              <a:gd name="connsiteY64" fmla="*/ 689113 h 4704521"/>
              <a:gd name="connsiteX65" fmla="*/ 3875980 w 4194032"/>
              <a:gd name="connsiteY65" fmla="*/ 636104 h 4704521"/>
              <a:gd name="connsiteX66" fmla="*/ 3796467 w 4194032"/>
              <a:gd name="connsiteY66" fmla="*/ 596347 h 4704521"/>
              <a:gd name="connsiteX67" fmla="*/ 3663945 w 4194032"/>
              <a:gd name="connsiteY67" fmla="*/ 556591 h 4704521"/>
              <a:gd name="connsiteX68" fmla="*/ 3584432 w 4194032"/>
              <a:gd name="connsiteY68" fmla="*/ 543339 h 4704521"/>
              <a:gd name="connsiteX69" fmla="*/ 3412154 w 4194032"/>
              <a:gd name="connsiteY69" fmla="*/ 450573 h 4704521"/>
              <a:gd name="connsiteX70" fmla="*/ 3332641 w 4194032"/>
              <a:gd name="connsiteY70" fmla="*/ 424069 h 4704521"/>
              <a:gd name="connsiteX71" fmla="*/ 3239876 w 4194032"/>
              <a:gd name="connsiteY71" fmla="*/ 384313 h 4704521"/>
              <a:gd name="connsiteX72" fmla="*/ 2971519 w 4194032"/>
              <a:gd name="connsiteY72" fmla="*/ 337930 h 4704521"/>
              <a:gd name="connsiteX73" fmla="*/ 2731166 w 4194032"/>
              <a:gd name="connsiteY7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54276 w 4194032"/>
              <a:gd name="connsiteY56" fmla="*/ 1868556 h 4704521"/>
              <a:gd name="connsiteX57" fmla="*/ 4194032 w 4194032"/>
              <a:gd name="connsiteY57" fmla="*/ 1683026 h 4704521"/>
              <a:gd name="connsiteX58" fmla="*/ 4180780 w 4194032"/>
              <a:gd name="connsiteY58" fmla="*/ 1325217 h 4704521"/>
              <a:gd name="connsiteX59" fmla="*/ 4167528 w 4194032"/>
              <a:gd name="connsiteY59" fmla="*/ 1258956 h 4704521"/>
              <a:gd name="connsiteX60" fmla="*/ 4141023 w 4194032"/>
              <a:gd name="connsiteY60" fmla="*/ 954156 h 4704521"/>
              <a:gd name="connsiteX61" fmla="*/ 4114519 w 4194032"/>
              <a:gd name="connsiteY61" fmla="*/ 901147 h 4704521"/>
              <a:gd name="connsiteX62" fmla="*/ 4074762 w 4194032"/>
              <a:gd name="connsiteY62" fmla="*/ 808382 h 4704521"/>
              <a:gd name="connsiteX63" fmla="*/ 4008502 w 4194032"/>
              <a:gd name="connsiteY63" fmla="*/ 689113 h 4704521"/>
              <a:gd name="connsiteX64" fmla="*/ 3875980 w 4194032"/>
              <a:gd name="connsiteY64" fmla="*/ 636104 h 4704521"/>
              <a:gd name="connsiteX65" fmla="*/ 3796467 w 4194032"/>
              <a:gd name="connsiteY65" fmla="*/ 596347 h 4704521"/>
              <a:gd name="connsiteX66" fmla="*/ 3663945 w 4194032"/>
              <a:gd name="connsiteY66" fmla="*/ 556591 h 4704521"/>
              <a:gd name="connsiteX67" fmla="*/ 3584432 w 4194032"/>
              <a:gd name="connsiteY67" fmla="*/ 543339 h 4704521"/>
              <a:gd name="connsiteX68" fmla="*/ 3412154 w 4194032"/>
              <a:gd name="connsiteY68" fmla="*/ 450573 h 4704521"/>
              <a:gd name="connsiteX69" fmla="*/ 3332641 w 4194032"/>
              <a:gd name="connsiteY69" fmla="*/ 424069 h 4704521"/>
              <a:gd name="connsiteX70" fmla="*/ 3239876 w 4194032"/>
              <a:gd name="connsiteY70" fmla="*/ 384313 h 4704521"/>
              <a:gd name="connsiteX71" fmla="*/ 2971519 w 4194032"/>
              <a:gd name="connsiteY71" fmla="*/ 337930 h 4704521"/>
              <a:gd name="connsiteX72" fmla="*/ 2731166 w 4194032"/>
              <a:gd name="connsiteY7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67528 w 4194032"/>
              <a:gd name="connsiteY58" fmla="*/ 1258956 h 4704521"/>
              <a:gd name="connsiteX59" fmla="*/ 4141023 w 4194032"/>
              <a:gd name="connsiteY59" fmla="*/ 954156 h 4704521"/>
              <a:gd name="connsiteX60" fmla="*/ 4114519 w 4194032"/>
              <a:gd name="connsiteY60" fmla="*/ 901147 h 4704521"/>
              <a:gd name="connsiteX61" fmla="*/ 4074762 w 4194032"/>
              <a:gd name="connsiteY61" fmla="*/ 808382 h 4704521"/>
              <a:gd name="connsiteX62" fmla="*/ 4008502 w 4194032"/>
              <a:gd name="connsiteY62" fmla="*/ 689113 h 4704521"/>
              <a:gd name="connsiteX63" fmla="*/ 3875980 w 4194032"/>
              <a:gd name="connsiteY63" fmla="*/ 636104 h 4704521"/>
              <a:gd name="connsiteX64" fmla="*/ 3796467 w 4194032"/>
              <a:gd name="connsiteY64" fmla="*/ 596347 h 4704521"/>
              <a:gd name="connsiteX65" fmla="*/ 3663945 w 4194032"/>
              <a:gd name="connsiteY65" fmla="*/ 556591 h 4704521"/>
              <a:gd name="connsiteX66" fmla="*/ 3584432 w 4194032"/>
              <a:gd name="connsiteY66" fmla="*/ 543339 h 4704521"/>
              <a:gd name="connsiteX67" fmla="*/ 3412154 w 4194032"/>
              <a:gd name="connsiteY67" fmla="*/ 450573 h 4704521"/>
              <a:gd name="connsiteX68" fmla="*/ 3332641 w 4194032"/>
              <a:gd name="connsiteY68" fmla="*/ 424069 h 4704521"/>
              <a:gd name="connsiteX69" fmla="*/ 3239876 w 4194032"/>
              <a:gd name="connsiteY69" fmla="*/ 384313 h 4704521"/>
              <a:gd name="connsiteX70" fmla="*/ 2971519 w 4194032"/>
              <a:gd name="connsiteY70" fmla="*/ 337930 h 4704521"/>
              <a:gd name="connsiteX71" fmla="*/ 2731166 w 4194032"/>
              <a:gd name="connsiteY7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4008502 w 4194032"/>
              <a:gd name="connsiteY61" fmla="*/ 689113 h 4704521"/>
              <a:gd name="connsiteX62" fmla="*/ 3875980 w 4194032"/>
              <a:gd name="connsiteY62" fmla="*/ 636104 h 4704521"/>
              <a:gd name="connsiteX63" fmla="*/ 3796467 w 4194032"/>
              <a:gd name="connsiteY63" fmla="*/ 596347 h 4704521"/>
              <a:gd name="connsiteX64" fmla="*/ 3663945 w 4194032"/>
              <a:gd name="connsiteY64" fmla="*/ 556591 h 4704521"/>
              <a:gd name="connsiteX65" fmla="*/ 3584432 w 4194032"/>
              <a:gd name="connsiteY65" fmla="*/ 543339 h 4704521"/>
              <a:gd name="connsiteX66" fmla="*/ 3412154 w 4194032"/>
              <a:gd name="connsiteY66" fmla="*/ 450573 h 4704521"/>
              <a:gd name="connsiteX67" fmla="*/ 3332641 w 4194032"/>
              <a:gd name="connsiteY67" fmla="*/ 424069 h 4704521"/>
              <a:gd name="connsiteX68" fmla="*/ 3239876 w 4194032"/>
              <a:gd name="connsiteY68" fmla="*/ 384313 h 4704521"/>
              <a:gd name="connsiteX69" fmla="*/ 2971519 w 4194032"/>
              <a:gd name="connsiteY69" fmla="*/ 337930 h 4704521"/>
              <a:gd name="connsiteX70" fmla="*/ 2731166 w 4194032"/>
              <a:gd name="connsiteY7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4008502 w 4194032"/>
              <a:gd name="connsiteY61" fmla="*/ 689113 h 4704521"/>
              <a:gd name="connsiteX62" fmla="*/ 3875980 w 4194032"/>
              <a:gd name="connsiteY62" fmla="*/ 636104 h 4704521"/>
              <a:gd name="connsiteX63" fmla="*/ 3796467 w 4194032"/>
              <a:gd name="connsiteY63" fmla="*/ 596347 h 4704521"/>
              <a:gd name="connsiteX64" fmla="*/ 3584432 w 4194032"/>
              <a:gd name="connsiteY64" fmla="*/ 543339 h 4704521"/>
              <a:gd name="connsiteX65" fmla="*/ 3412154 w 4194032"/>
              <a:gd name="connsiteY65" fmla="*/ 450573 h 4704521"/>
              <a:gd name="connsiteX66" fmla="*/ 3332641 w 4194032"/>
              <a:gd name="connsiteY66" fmla="*/ 424069 h 4704521"/>
              <a:gd name="connsiteX67" fmla="*/ 3239876 w 4194032"/>
              <a:gd name="connsiteY67" fmla="*/ 384313 h 4704521"/>
              <a:gd name="connsiteX68" fmla="*/ 2971519 w 4194032"/>
              <a:gd name="connsiteY68" fmla="*/ 337930 h 4704521"/>
              <a:gd name="connsiteX69" fmla="*/ 2731166 w 4194032"/>
              <a:gd name="connsiteY6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3875980 w 4194032"/>
              <a:gd name="connsiteY61" fmla="*/ 636104 h 4704521"/>
              <a:gd name="connsiteX62" fmla="*/ 3796467 w 4194032"/>
              <a:gd name="connsiteY62" fmla="*/ 596347 h 4704521"/>
              <a:gd name="connsiteX63" fmla="*/ 3584432 w 4194032"/>
              <a:gd name="connsiteY63" fmla="*/ 543339 h 4704521"/>
              <a:gd name="connsiteX64" fmla="*/ 3412154 w 4194032"/>
              <a:gd name="connsiteY64" fmla="*/ 450573 h 4704521"/>
              <a:gd name="connsiteX65" fmla="*/ 3332641 w 4194032"/>
              <a:gd name="connsiteY65" fmla="*/ 424069 h 4704521"/>
              <a:gd name="connsiteX66" fmla="*/ 3239876 w 4194032"/>
              <a:gd name="connsiteY66" fmla="*/ 384313 h 4704521"/>
              <a:gd name="connsiteX67" fmla="*/ 2971519 w 4194032"/>
              <a:gd name="connsiteY67" fmla="*/ 337930 h 4704521"/>
              <a:gd name="connsiteX68" fmla="*/ 2731166 w 4194032"/>
              <a:gd name="connsiteY6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060432 w 4194032"/>
              <a:gd name="connsiteY38" fmla="*/ 4320208 h 4704521"/>
              <a:gd name="connsiteX39" fmla="*/ 2166449 w 4194032"/>
              <a:gd name="connsiteY39" fmla="*/ 4240695 h 4704521"/>
              <a:gd name="connsiteX40" fmla="*/ 2444745 w 4194032"/>
              <a:gd name="connsiteY40" fmla="*/ 4055165 h 4704521"/>
              <a:gd name="connsiteX41" fmla="*/ 2590519 w 4194032"/>
              <a:gd name="connsiteY41" fmla="*/ 3988904 h 4704521"/>
              <a:gd name="connsiteX42" fmla="*/ 2762797 w 4194032"/>
              <a:gd name="connsiteY42" fmla="*/ 3935895 h 4704521"/>
              <a:gd name="connsiteX43" fmla="*/ 2948328 w 4194032"/>
              <a:gd name="connsiteY43" fmla="*/ 3816626 h 4704521"/>
              <a:gd name="connsiteX44" fmla="*/ 3120606 w 4194032"/>
              <a:gd name="connsiteY44" fmla="*/ 3684104 h 4704521"/>
              <a:gd name="connsiteX45" fmla="*/ 3306136 w 4194032"/>
              <a:gd name="connsiteY45" fmla="*/ 3564834 h 4704521"/>
              <a:gd name="connsiteX46" fmla="*/ 3451910 w 4194032"/>
              <a:gd name="connsiteY46" fmla="*/ 3458817 h 4704521"/>
              <a:gd name="connsiteX47" fmla="*/ 3730206 w 4194032"/>
              <a:gd name="connsiteY47" fmla="*/ 3154017 h 4704521"/>
              <a:gd name="connsiteX48" fmla="*/ 3822971 w 4194032"/>
              <a:gd name="connsiteY48" fmla="*/ 3074504 h 4704521"/>
              <a:gd name="connsiteX49" fmla="*/ 3928989 w 4194032"/>
              <a:gd name="connsiteY49" fmla="*/ 2862469 h 4704521"/>
              <a:gd name="connsiteX50" fmla="*/ 3968745 w 4194032"/>
              <a:gd name="connsiteY50" fmla="*/ 2637182 h 4704521"/>
              <a:gd name="connsiteX51" fmla="*/ 4008502 w 4194032"/>
              <a:gd name="connsiteY51" fmla="*/ 2451652 h 4704521"/>
              <a:gd name="connsiteX52" fmla="*/ 4035006 w 4194032"/>
              <a:gd name="connsiteY52" fmla="*/ 2332382 h 4704521"/>
              <a:gd name="connsiteX53" fmla="*/ 4061510 w 4194032"/>
              <a:gd name="connsiteY53" fmla="*/ 2186608 h 4704521"/>
              <a:gd name="connsiteX54" fmla="*/ 4154276 w 4194032"/>
              <a:gd name="connsiteY54" fmla="*/ 1868556 h 4704521"/>
              <a:gd name="connsiteX55" fmla="*/ 4194032 w 4194032"/>
              <a:gd name="connsiteY55" fmla="*/ 1683026 h 4704521"/>
              <a:gd name="connsiteX56" fmla="*/ 4180780 w 4194032"/>
              <a:gd name="connsiteY56" fmla="*/ 1325217 h 4704521"/>
              <a:gd name="connsiteX57" fmla="*/ 4141023 w 4194032"/>
              <a:gd name="connsiteY57" fmla="*/ 954156 h 4704521"/>
              <a:gd name="connsiteX58" fmla="*/ 4114519 w 4194032"/>
              <a:gd name="connsiteY58" fmla="*/ 901147 h 4704521"/>
              <a:gd name="connsiteX59" fmla="*/ 4074762 w 4194032"/>
              <a:gd name="connsiteY59" fmla="*/ 808382 h 4704521"/>
              <a:gd name="connsiteX60" fmla="*/ 3875980 w 4194032"/>
              <a:gd name="connsiteY60" fmla="*/ 636104 h 4704521"/>
              <a:gd name="connsiteX61" fmla="*/ 3796467 w 4194032"/>
              <a:gd name="connsiteY61" fmla="*/ 596347 h 4704521"/>
              <a:gd name="connsiteX62" fmla="*/ 3584432 w 4194032"/>
              <a:gd name="connsiteY62" fmla="*/ 543339 h 4704521"/>
              <a:gd name="connsiteX63" fmla="*/ 3412154 w 4194032"/>
              <a:gd name="connsiteY63" fmla="*/ 450573 h 4704521"/>
              <a:gd name="connsiteX64" fmla="*/ 3332641 w 4194032"/>
              <a:gd name="connsiteY64" fmla="*/ 424069 h 4704521"/>
              <a:gd name="connsiteX65" fmla="*/ 3239876 w 4194032"/>
              <a:gd name="connsiteY65" fmla="*/ 384313 h 4704521"/>
              <a:gd name="connsiteX66" fmla="*/ 2971519 w 4194032"/>
              <a:gd name="connsiteY66" fmla="*/ 337930 h 4704521"/>
              <a:gd name="connsiteX67" fmla="*/ 2731166 w 4194032"/>
              <a:gd name="connsiteY6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978566 w 4194032"/>
              <a:gd name="connsiteY30" fmla="*/ 4300330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978566 w 4194032"/>
              <a:gd name="connsiteY30" fmla="*/ 4300330 h 4704521"/>
              <a:gd name="connsiteX31" fmla="*/ 1283366 w 4194032"/>
              <a:gd name="connsiteY31" fmla="*/ 430033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814728 w 4194032"/>
              <a:gd name="connsiteY32" fmla="*/ 4691269 h 4704521"/>
              <a:gd name="connsiteX33" fmla="*/ 1066519 w 4194032"/>
              <a:gd name="connsiteY33" fmla="*/ 4704521 h 4704521"/>
              <a:gd name="connsiteX34" fmla="*/ 1543597 w 4194032"/>
              <a:gd name="connsiteY34" fmla="*/ 4678017 h 4704521"/>
              <a:gd name="connsiteX35" fmla="*/ 1768884 w 4194032"/>
              <a:gd name="connsiteY35" fmla="*/ 4558747 h 4704521"/>
              <a:gd name="connsiteX36" fmla="*/ 2007423 w 4194032"/>
              <a:gd name="connsiteY36" fmla="*/ 4373217 h 4704521"/>
              <a:gd name="connsiteX37" fmla="*/ 2166449 w 4194032"/>
              <a:gd name="connsiteY37" fmla="*/ 4240695 h 4704521"/>
              <a:gd name="connsiteX38" fmla="*/ 2444745 w 4194032"/>
              <a:gd name="connsiteY38" fmla="*/ 4055165 h 4704521"/>
              <a:gd name="connsiteX39" fmla="*/ 2590519 w 4194032"/>
              <a:gd name="connsiteY39" fmla="*/ 3988904 h 4704521"/>
              <a:gd name="connsiteX40" fmla="*/ 2762797 w 4194032"/>
              <a:gd name="connsiteY40" fmla="*/ 3935895 h 4704521"/>
              <a:gd name="connsiteX41" fmla="*/ 2948328 w 4194032"/>
              <a:gd name="connsiteY41" fmla="*/ 3816626 h 4704521"/>
              <a:gd name="connsiteX42" fmla="*/ 3120606 w 4194032"/>
              <a:gd name="connsiteY42" fmla="*/ 3684104 h 4704521"/>
              <a:gd name="connsiteX43" fmla="*/ 3306136 w 4194032"/>
              <a:gd name="connsiteY43" fmla="*/ 3564834 h 4704521"/>
              <a:gd name="connsiteX44" fmla="*/ 3451910 w 4194032"/>
              <a:gd name="connsiteY44" fmla="*/ 3458817 h 4704521"/>
              <a:gd name="connsiteX45" fmla="*/ 3730206 w 4194032"/>
              <a:gd name="connsiteY45" fmla="*/ 3154017 h 4704521"/>
              <a:gd name="connsiteX46" fmla="*/ 3822971 w 4194032"/>
              <a:gd name="connsiteY46" fmla="*/ 3074504 h 4704521"/>
              <a:gd name="connsiteX47" fmla="*/ 3928989 w 4194032"/>
              <a:gd name="connsiteY47" fmla="*/ 2862469 h 4704521"/>
              <a:gd name="connsiteX48" fmla="*/ 3968745 w 4194032"/>
              <a:gd name="connsiteY48" fmla="*/ 2637182 h 4704521"/>
              <a:gd name="connsiteX49" fmla="*/ 4008502 w 4194032"/>
              <a:gd name="connsiteY49" fmla="*/ 2451652 h 4704521"/>
              <a:gd name="connsiteX50" fmla="*/ 4035006 w 4194032"/>
              <a:gd name="connsiteY50" fmla="*/ 2332382 h 4704521"/>
              <a:gd name="connsiteX51" fmla="*/ 4061510 w 4194032"/>
              <a:gd name="connsiteY51" fmla="*/ 2186608 h 4704521"/>
              <a:gd name="connsiteX52" fmla="*/ 4154276 w 4194032"/>
              <a:gd name="connsiteY52" fmla="*/ 1868556 h 4704521"/>
              <a:gd name="connsiteX53" fmla="*/ 4194032 w 4194032"/>
              <a:gd name="connsiteY53" fmla="*/ 1683026 h 4704521"/>
              <a:gd name="connsiteX54" fmla="*/ 4180780 w 4194032"/>
              <a:gd name="connsiteY54" fmla="*/ 1325217 h 4704521"/>
              <a:gd name="connsiteX55" fmla="*/ 4141023 w 4194032"/>
              <a:gd name="connsiteY55" fmla="*/ 954156 h 4704521"/>
              <a:gd name="connsiteX56" fmla="*/ 4114519 w 4194032"/>
              <a:gd name="connsiteY56" fmla="*/ 901147 h 4704521"/>
              <a:gd name="connsiteX57" fmla="*/ 4074762 w 4194032"/>
              <a:gd name="connsiteY57" fmla="*/ 808382 h 4704521"/>
              <a:gd name="connsiteX58" fmla="*/ 3875980 w 4194032"/>
              <a:gd name="connsiteY58" fmla="*/ 636104 h 4704521"/>
              <a:gd name="connsiteX59" fmla="*/ 3796467 w 4194032"/>
              <a:gd name="connsiteY59" fmla="*/ 596347 h 4704521"/>
              <a:gd name="connsiteX60" fmla="*/ 3584432 w 4194032"/>
              <a:gd name="connsiteY60" fmla="*/ 543339 h 4704521"/>
              <a:gd name="connsiteX61" fmla="*/ 3412154 w 4194032"/>
              <a:gd name="connsiteY61" fmla="*/ 450573 h 4704521"/>
              <a:gd name="connsiteX62" fmla="*/ 3332641 w 4194032"/>
              <a:gd name="connsiteY62" fmla="*/ 424069 h 4704521"/>
              <a:gd name="connsiteX63" fmla="*/ 3239876 w 4194032"/>
              <a:gd name="connsiteY63" fmla="*/ 384313 h 4704521"/>
              <a:gd name="connsiteX64" fmla="*/ 2971519 w 4194032"/>
              <a:gd name="connsiteY64" fmla="*/ 337930 h 4704521"/>
              <a:gd name="connsiteX65" fmla="*/ 2731166 w 4194032"/>
              <a:gd name="connsiteY6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1066519 w 4194032"/>
              <a:gd name="connsiteY32" fmla="*/ 4704521 h 4704521"/>
              <a:gd name="connsiteX33" fmla="*/ 1543597 w 4194032"/>
              <a:gd name="connsiteY33" fmla="*/ 4678017 h 4704521"/>
              <a:gd name="connsiteX34" fmla="*/ 1768884 w 4194032"/>
              <a:gd name="connsiteY34" fmla="*/ 4558747 h 4704521"/>
              <a:gd name="connsiteX35" fmla="*/ 2007423 w 4194032"/>
              <a:gd name="connsiteY35" fmla="*/ 4373217 h 4704521"/>
              <a:gd name="connsiteX36" fmla="*/ 2166449 w 4194032"/>
              <a:gd name="connsiteY36" fmla="*/ 4240695 h 4704521"/>
              <a:gd name="connsiteX37" fmla="*/ 2444745 w 4194032"/>
              <a:gd name="connsiteY37" fmla="*/ 4055165 h 4704521"/>
              <a:gd name="connsiteX38" fmla="*/ 2590519 w 4194032"/>
              <a:gd name="connsiteY38" fmla="*/ 3988904 h 4704521"/>
              <a:gd name="connsiteX39" fmla="*/ 2762797 w 4194032"/>
              <a:gd name="connsiteY39" fmla="*/ 3935895 h 4704521"/>
              <a:gd name="connsiteX40" fmla="*/ 2948328 w 4194032"/>
              <a:gd name="connsiteY40" fmla="*/ 3816626 h 4704521"/>
              <a:gd name="connsiteX41" fmla="*/ 3120606 w 4194032"/>
              <a:gd name="connsiteY41" fmla="*/ 3684104 h 4704521"/>
              <a:gd name="connsiteX42" fmla="*/ 3306136 w 4194032"/>
              <a:gd name="connsiteY42" fmla="*/ 3564834 h 4704521"/>
              <a:gd name="connsiteX43" fmla="*/ 3451910 w 4194032"/>
              <a:gd name="connsiteY43" fmla="*/ 3458817 h 4704521"/>
              <a:gd name="connsiteX44" fmla="*/ 3730206 w 4194032"/>
              <a:gd name="connsiteY44" fmla="*/ 3154017 h 4704521"/>
              <a:gd name="connsiteX45" fmla="*/ 3822971 w 4194032"/>
              <a:gd name="connsiteY45" fmla="*/ 3074504 h 4704521"/>
              <a:gd name="connsiteX46" fmla="*/ 3928989 w 4194032"/>
              <a:gd name="connsiteY46" fmla="*/ 2862469 h 4704521"/>
              <a:gd name="connsiteX47" fmla="*/ 3968745 w 4194032"/>
              <a:gd name="connsiteY47" fmla="*/ 2637182 h 4704521"/>
              <a:gd name="connsiteX48" fmla="*/ 4008502 w 4194032"/>
              <a:gd name="connsiteY48" fmla="*/ 2451652 h 4704521"/>
              <a:gd name="connsiteX49" fmla="*/ 4035006 w 4194032"/>
              <a:gd name="connsiteY49" fmla="*/ 2332382 h 4704521"/>
              <a:gd name="connsiteX50" fmla="*/ 4061510 w 4194032"/>
              <a:gd name="connsiteY50" fmla="*/ 2186608 h 4704521"/>
              <a:gd name="connsiteX51" fmla="*/ 4154276 w 4194032"/>
              <a:gd name="connsiteY51" fmla="*/ 1868556 h 4704521"/>
              <a:gd name="connsiteX52" fmla="*/ 4194032 w 4194032"/>
              <a:gd name="connsiteY52" fmla="*/ 1683026 h 4704521"/>
              <a:gd name="connsiteX53" fmla="*/ 4180780 w 4194032"/>
              <a:gd name="connsiteY53" fmla="*/ 1325217 h 4704521"/>
              <a:gd name="connsiteX54" fmla="*/ 4141023 w 4194032"/>
              <a:gd name="connsiteY54" fmla="*/ 954156 h 4704521"/>
              <a:gd name="connsiteX55" fmla="*/ 4114519 w 4194032"/>
              <a:gd name="connsiteY55" fmla="*/ 901147 h 4704521"/>
              <a:gd name="connsiteX56" fmla="*/ 4074762 w 4194032"/>
              <a:gd name="connsiteY56" fmla="*/ 808382 h 4704521"/>
              <a:gd name="connsiteX57" fmla="*/ 3875980 w 4194032"/>
              <a:gd name="connsiteY57" fmla="*/ 636104 h 4704521"/>
              <a:gd name="connsiteX58" fmla="*/ 3796467 w 4194032"/>
              <a:gd name="connsiteY58" fmla="*/ 596347 h 4704521"/>
              <a:gd name="connsiteX59" fmla="*/ 3584432 w 4194032"/>
              <a:gd name="connsiteY59" fmla="*/ 543339 h 4704521"/>
              <a:gd name="connsiteX60" fmla="*/ 3412154 w 4194032"/>
              <a:gd name="connsiteY60" fmla="*/ 450573 h 4704521"/>
              <a:gd name="connsiteX61" fmla="*/ 3332641 w 4194032"/>
              <a:gd name="connsiteY61" fmla="*/ 424069 h 4704521"/>
              <a:gd name="connsiteX62" fmla="*/ 3239876 w 4194032"/>
              <a:gd name="connsiteY62" fmla="*/ 384313 h 4704521"/>
              <a:gd name="connsiteX63" fmla="*/ 2971519 w 4194032"/>
              <a:gd name="connsiteY63" fmla="*/ 337930 h 4704521"/>
              <a:gd name="connsiteX64" fmla="*/ 2731166 w 4194032"/>
              <a:gd name="connsiteY64" fmla="*/ 337930 h 4704521"/>
              <a:gd name="connsiteX0" fmla="*/ 2731166 w 4194032"/>
              <a:gd name="connsiteY0" fmla="*/ 337930 h 4678017"/>
              <a:gd name="connsiteX1" fmla="*/ 2438119 w 4194032"/>
              <a:gd name="connsiteY1" fmla="*/ 414130 h 4678017"/>
              <a:gd name="connsiteX2" fmla="*/ 2139945 w 4194032"/>
              <a:gd name="connsiteY2" fmla="*/ 437321 h 4678017"/>
              <a:gd name="connsiteX3" fmla="*/ 1821893 w 4194032"/>
              <a:gd name="connsiteY3" fmla="*/ 318052 h 4678017"/>
              <a:gd name="connsiteX4" fmla="*/ 1662867 w 4194032"/>
              <a:gd name="connsiteY4" fmla="*/ 265043 h 4678017"/>
              <a:gd name="connsiteX5" fmla="*/ 1583354 w 4194032"/>
              <a:gd name="connsiteY5" fmla="*/ 238539 h 4678017"/>
              <a:gd name="connsiteX6" fmla="*/ 1437580 w 4194032"/>
              <a:gd name="connsiteY6" fmla="*/ 225287 h 4678017"/>
              <a:gd name="connsiteX7" fmla="*/ 1172536 w 4194032"/>
              <a:gd name="connsiteY7" fmla="*/ 198782 h 4678017"/>
              <a:gd name="connsiteX8" fmla="*/ 1079771 w 4194032"/>
              <a:gd name="connsiteY8" fmla="*/ 159026 h 4678017"/>
              <a:gd name="connsiteX9" fmla="*/ 960502 w 4194032"/>
              <a:gd name="connsiteY9" fmla="*/ 106017 h 4678017"/>
              <a:gd name="connsiteX10" fmla="*/ 854484 w 4194032"/>
              <a:gd name="connsiteY10" fmla="*/ 66260 h 4678017"/>
              <a:gd name="connsiteX11" fmla="*/ 735215 w 4194032"/>
              <a:gd name="connsiteY11" fmla="*/ 0 h 4678017"/>
              <a:gd name="connsiteX12" fmla="*/ 509928 w 4194032"/>
              <a:gd name="connsiteY12" fmla="*/ 39756 h 4678017"/>
              <a:gd name="connsiteX13" fmla="*/ 443667 w 4194032"/>
              <a:gd name="connsiteY13" fmla="*/ 119269 h 4678017"/>
              <a:gd name="connsiteX14" fmla="*/ 364154 w 4194032"/>
              <a:gd name="connsiteY14" fmla="*/ 198782 h 4678017"/>
              <a:gd name="connsiteX15" fmla="*/ 284641 w 4194032"/>
              <a:gd name="connsiteY15" fmla="*/ 304800 h 4678017"/>
              <a:gd name="connsiteX16" fmla="*/ 258136 w 4194032"/>
              <a:gd name="connsiteY16" fmla="*/ 530087 h 4678017"/>
              <a:gd name="connsiteX17" fmla="*/ 244884 w 4194032"/>
              <a:gd name="connsiteY17" fmla="*/ 874643 h 4678017"/>
              <a:gd name="connsiteX18" fmla="*/ 231632 w 4194032"/>
              <a:gd name="connsiteY18" fmla="*/ 1033669 h 4678017"/>
              <a:gd name="connsiteX19" fmla="*/ 178623 w 4194032"/>
              <a:gd name="connsiteY19" fmla="*/ 1219200 h 4678017"/>
              <a:gd name="connsiteX20" fmla="*/ 125615 w 4194032"/>
              <a:gd name="connsiteY20" fmla="*/ 1404730 h 4678017"/>
              <a:gd name="connsiteX21" fmla="*/ 112362 w 4194032"/>
              <a:gd name="connsiteY21" fmla="*/ 1590260 h 4678017"/>
              <a:gd name="connsiteX22" fmla="*/ 85858 w 4194032"/>
              <a:gd name="connsiteY22" fmla="*/ 1789043 h 4678017"/>
              <a:gd name="connsiteX23" fmla="*/ 59354 w 4194032"/>
              <a:gd name="connsiteY23" fmla="*/ 2014330 h 4678017"/>
              <a:gd name="connsiteX24" fmla="*/ 46102 w 4194032"/>
              <a:gd name="connsiteY24" fmla="*/ 2319130 h 4678017"/>
              <a:gd name="connsiteX25" fmla="*/ 32849 w 4194032"/>
              <a:gd name="connsiteY25" fmla="*/ 2557669 h 4678017"/>
              <a:gd name="connsiteX26" fmla="*/ 19597 w 4194032"/>
              <a:gd name="connsiteY26" fmla="*/ 2981739 h 4678017"/>
              <a:gd name="connsiteX27" fmla="*/ 46102 w 4194032"/>
              <a:gd name="connsiteY27" fmla="*/ 3922643 h 4678017"/>
              <a:gd name="connsiteX28" fmla="*/ 85858 w 4194032"/>
              <a:gd name="connsiteY28" fmla="*/ 4055165 h 4678017"/>
              <a:gd name="connsiteX29" fmla="*/ 191876 w 4194032"/>
              <a:gd name="connsiteY29" fmla="*/ 4346713 h 4678017"/>
              <a:gd name="connsiteX30" fmla="*/ 673766 w 4194032"/>
              <a:gd name="connsiteY30" fmla="*/ 4452730 h 4678017"/>
              <a:gd name="connsiteX31" fmla="*/ 1283366 w 4194032"/>
              <a:gd name="connsiteY31" fmla="*/ 4300330 h 4678017"/>
              <a:gd name="connsiteX32" fmla="*/ 1543597 w 4194032"/>
              <a:gd name="connsiteY32" fmla="*/ 4678017 h 4678017"/>
              <a:gd name="connsiteX33" fmla="*/ 1768884 w 4194032"/>
              <a:gd name="connsiteY33" fmla="*/ 4558747 h 4678017"/>
              <a:gd name="connsiteX34" fmla="*/ 2007423 w 4194032"/>
              <a:gd name="connsiteY34" fmla="*/ 4373217 h 4678017"/>
              <a:gd name="connsiteX35" fmla="*/ 2166449 w 4194032"/>
              <a:gd name="connsiteY35" fmla="*/ 4240695 h 4678017"/>
              <a:gd name="connsiteX36" fmla="*/ 2444745 w 4194032"/>
              <a:gd name="connsiteY36" fmla="*/ 4055165 h 4678017"/>
              <a:gd name="connsiteX37" fmla="*/ 2590519 w 4194032"/>
              <a:gd name="connsiteY37" fmla="*/ 3988904 h 4678017"/>
              <a:gd name="connsiteX38" fmla="*/ 2762797 w 4194032"/>
              <a:gd name="connsiteY38" fmla="*/ 3935895 h 4678017"/>
              <a:gd name="connsiteX39" fmla="*/ 2948328 w 4194032"/>
              <a:gd name="connsiteY39" fmla="*/ 3816626 h 4678017"/>
              <a:gd name="connsiteX40" fmla="*/ 3120606 w 4194032"/>
              <a:gd name="connsiteY40" fmla="*/ 3684104 h 4678017"/>
              <a:gd name="connsiteX41" fmla="*/ 3306136 w 4194032"/>
              <a:gd name="connsiteY41" fmla="*/ 3564834 h 4678017"/>
              <a:gd name="connsiteX42" fmla="*/ 3451910 w 4194032"/>
              <a:gd name="connsiteY42" fmla="*/ 3458817 h 4678017"/>
              <a:gd name="connsiteX43" fmla="*/ 3730206 w 4194032"/>
              <a:gd name="connsiteY43" fmla="*/ 3154017 h 4678017"/>
              <a:gd name="connsiteX44" fmla="*/ 3822971 w 4194032"/>
              <a:gd name="connsiteY44" fmla="*/ 3074504 h 4678017"/>
              <a:gd name="connsiteX45" fmla="*/ 3928989 w 4194032"/>
              <a:gd name="connsiteY45" fmla="*/ 2862469 h 4678017"/>
              <a:gd name="connsiteX46" fmla="*/ 3968745 w 4194032"/>
              <a:gd name="connsiteY46" fmla="*/ 2637182 h 4678017"/>
              <a:gd name="connsiteX47" fmla="*/ 4008502 w 4194032"/>
              <a:gd name="connsiteY47" fmla="*/ 2451652 h 4678017"/>
              <a:gd name="connsiteX48" fmla="*/ 4035006 w 4194032"/>
              <a:gd name="connsiteY48" fmla="*/ 2332382 h 4678017"/>
              <a:gd name="connsiteX49" fmla="*/ 4061510 w 4194032"/>
              <a:gd name="connsiteY49" fmla="*/ 2186608 h 4678017"/>
              <a:gd name="connsiteX50" fmla="*/ 4154276 w 4194032"/>
              <a:gd name="connsiteY50" fmla="*/ 1868556 h 4678017"/>
              <a:gd name="connsiteX51" fmla="*/ 4194032 w 4194032"/>
              <a:gd name="connsiteY51" fmla="*/ 1683026 h 4678017"/>
              <a:gd name="connsiteX52" fmla="*/ 4180780 w 4194032"/>
              <a:gd name="connsiteY52" fmla="*/ 1325217 h 4678017"/>
              <a:gd name="connsiteX53" fmla="*/ 4141023 w 4194032"/>
              <a:gd name="connsiteY53" fmla="*/ 954156 h 4678017"/>
              <a:gd name="connsiteX54" fmla="*/ 4114519 w 4194032"/>
              <a:gd name="connsiteY54" fmla="*/ 901147 h 4678017"/>
              <a:gd name="connsiteX55" fmla="*/ 4074762 w 4194032"/>
              <a:gd name="connsiteY55" fmla="*/ 808382 h 4678017"/>
              <a:gd name="connsiteX56" fmla="*/ 3875980 w 4194032"/>
              <a:gd name="connsiteY56" fmla="*/ 636104 h 4678017"/>
              <a:gd name="connsiteX57" fmla="*/ 3796467 w 4194032"/>
              <a:gd name="connsiteY57" fmla="*/ 596347 h 4678017"/>
              <a:gd name="connsiteX58" fmla="*/ 3584432 w 4194032"/>
              <a:gd name="connsiteY58" fmla="*/ 543339 h 4678017"/>
              <a:gd name="connsiteX59" fmla="*/ 3412154 w 4194032"/>
              <a:gd name="connsiteY59" fmla="*/ 450573 h 4678017"/>
              <a:gd name="connsiteX60" fmla="*/ 3332641 w 4194032"/>
              <a:gd name="connsiteY60" fmla="*/ 424069 h 4678017"/>
              <a:gd name="connsiteX61" fmla="*/ 3239876 w 4194032"/>
              <a:gd name="connsiteY61" fmla="*/ 384313 h 4678017"/>
              <a:gd name="connsiteX62" fmla="*/ 2971519 w 4194032"/>
              <a:gd name="connsiteY62" fmla="*/ 337930 h 4678017"/>
              <a:gd name="connsiteX63" fmla="*/ 2731166 w 4194032"/>
              <a:gd name="connsiteY63" fmla="*/ 337930 h 4678017"/>
              <a:gd name="connsiteX0" fmla="*/ 2731166 w 4194032"/>
              <a:gd name="connsiteY0" fmla="*/ 337930 h 4558747"/>
              <a:gd name="connsiteX1" fmla="*/ 2438119 w 4194032"/>
              <a:gd name="connsiteY1" fmla="*/ 414130 h 4558747"/>
              <a:gd name="connsiteX2" fmla="*/ 2139945 w 4194032"/>
              <a:gd name="connsiteY2" fmla="*/ 437321 h 4558747"/>
              <a:gd name="connsiteX3" fmla="*/ 1821893 w 4194032"/>
              <a:gd name="connsiteY3" fmla="*/ 318052 h 4558747"/>
              <a:gd name="connsiteX4" fmla="*/ 1662867 w 4194032"/>
              <a:gd name="connsiteY4" fmla="*/ 265043 h 4558747"/>
              <a:gd name="connsiteX5" fmla="*/ 1583354 w 4194032"/>
              <a:gd name="connsiteY5" fmla="*/ 238539 h 4558747"/>
              <a:gd name="connsiteX6" fmla="*/ 1437580 w 4194032"/>
              <a:gd name="connsiteY6" fmla="*/ 225287 h 4558747"/>
              <a:gd name="connsiteX7" fmla="*/ 1172536 w 4194032"/>
              <a:gd name="connsiteY7" fmla="*/ 198782 h 4558747"/>
              <a:gd name="connsiteX8" fmla="*/ 1079771 w 4194032"/>
              <a:gd name="connsiteY8" fmla="*/ 159026 h 4558747"/>
              <a:gd name="connsiteX9" fmla="*/ 960502 w 4194032"/>
              <a:gd name="connsiteY9" fmla="*/ 106017 h 4558747"/>
              <a:gd name="connsiteX10" fmla="*/ 854484 w 4194032"/>
              <a:gd name="connsiteY10" fmla="*/ 66260 h 4558747"/>
              <a:gd name="connsiteX11" fmla="*/ 735215 w 4194032"/>
              <a:gd name="connsiteY11" fmla="*/ 0 h 4558747"/>
              <a:gd name="connsiteX12" fmla="*/ 509928 w 4194032"/>
              <a:gd name="connsiteY12" fmla="*/ 39756 h 4558747"/>
              <a:gd name="connsiteX13" fmla="*/ 443667 w 4194032"/>
              <a:gd name="connsiteY13" fmla="*/ 119269 h 4558747"/>
              <a:gd name="connsiteX14" fmla="*/ 364154 w 4194032"/>
              <a:gd name="connsiteY14" fmla="*/ 198782 h 4558747"/>
              <a:gd name="connsiteX15" fmla="*/ 284641 w 4194032"/>
              <a:gd name="connsiteY15" fmla="*/ 304800 h 4558747"/>
              <a:gd name="connsiteX16" fmla="*/ 258136 w 4194032"/>
              <a:gd name="connsiteY16" fmla="*/ 530087 h 4558747"/>
              <a:gd name="connsiteX17" fmla="*/ 244884 w 4194032"/>
              <a:gd name="connsiteY17" fmla="*/ 874643 h 4558747"/>
              <a:gd name="connsiteX18" fmla="*/ 231632 w 4194032"/>
              <a:gd name="connsiteY18" fmla="*/ 1033669 h 4558747"/>
              <a:gd name="connsiteX19" fmla="*/ 178623 w 4194032"/>
              <a:gd name="connsiteY19" fmla="*/ 1219200 h 4558747"/>
              <a:gd name="connsiteX20" fmla="*/ 125615 w 4194032"/>
              <a:gd name="connsiteY20" fmla="*/ 1404730 h 4558747"/>
              <a:gd name="connsiteX21" fmla="*/ 112362 w 4194032"/>
              <a:gd name="connsiteY21" fmla="*/ 1590260 h 4558747"/>
              <a:gd name="connsiteX22" fmla="*/ 85858 w 4194032"/>
              <a:gd name="connsiteY22" fmla="*/ 1789043 h 4558747"/>
              <a:gd name="connsiteX23" fmla="*/ 59354 w 4194032"/>
              <a:gd name="connsiteY23" fmla="*/ 2014330 h 4558747"/>
              <a:gd name="connsiteX24" fmla="*/ 46102 w 4194032"/>
              <a:gd name="connsiteY24" fmla="*/ 2319130 h 4558747"/>
              <a:gd name="connsiteX25" fmla="*/ 32849 w 4194032"/>
              <a:gd name="connsiteY25" fmla="*/ 2557669 h 4558747"/>
              <a:gd name="connsiteX26" fmla="*/ 19597 w 4194032"/>
              <a:gd name="connsiteY26" fmla="*/ 2981739 h 4558747"/>
              <a:gd name="connsiteX27" fmla="*/ 46102 w 4194032"/>
              <a:gd name="connsiteY27" fmla="*/ 3922643 h 4558747"/>
              <a:gd name="connsiteX28" fmla="*/ 85858 w 4194032"/>
              <a:gd name="connsiteY28" fmla="*/ 4055165 h 4558747"/>
              <a:gd name="connsiteX29" fmla="*/ 191876 w 4194032"/>
              <a:gd name="connsiteY29" fmla="*/ 4346713 h 4558747"/>
              <a:gd name="connsiteX30" fmla="*/ 673766 w 4194032"/>
              <a:gd name="connsiteY30" fmla="*/ 4452730 h 4558747"/>
              <a:gd name="connsiteX31" fmla="*/ 1283366 w 4194032"/>
              <a:gd name="connsiteY31" fmla="*/ 4300330 h 4558747"/>
              <a:gd name="connsiteX32" fmla="*/ 1768884 w 4194032"/>
              <a:gd name="connsiteY32" fmla="*/ 4558747 h 4558747"/>
              <a:gd name="connsiteX33" fmla="*/ 2007423 w 4194032"/>
              <a:gd name="connsiteY33" fmla="*/ 4373217 h 4558747"/>
              <a:gd name="connsiteX34" fmla="*/ 2166449 w 4194032"/>
              <a:gd name="connsiteY34" fmla="*/ 4240695 h 4558747"/>
              <a:gd name="connsiteX35" fmla="*/ 2444745 w 4194032"/>
              <a:gd name="connsiteY35" fmla="*/ 4055165 h 4558747"/>
              <a:gd name="connsiteX36" fmla="*/ 2590519 w 4194032"/>
              <a:gd name="connsiteY36" fmla="*/ 3988904 h 4558747"/>
              <a:gd name="connsiteX37" fmla="*/ 2762797 w 4194032"/>
              <a:gd name="connsiteY37" fmla="*/ 3935895 h 4558747"/>
              <a:gd name="connsiteX38" fmla="*/ 2948328 w 4194032"/>
              <a:gd name="connsiteY38" fmla="*/ 3816626 h 4558747"/>
              <a:gd name="connsiteX39" fmla="*/ 3120606 w 4194032"/>
              <a:gd name="connsiteY39" fmla="*/ 3684104 h 4558747"/>
              <a:gd name="connsiteX40" fmla="*/ 3306136 w 4194032"/>
              <a:gd name="connsiteY40" fmla="*/ 3564834 h 4558747"/>
              <a:gd name="connsiteX41" fmla="*/ 3451910 w 4194032"/>
              <a:gd name="connsiteY41" fmla="*/ 3458817 h 4558747"/>
              <a:gd name="connsiteX42" fmla="*/ 3730206 w 4194032"/>
              <a:gd name="connsiteY42" fmla="*/ 3154017 h 4558747"/>
              <a:gd name="connsiteX43" fmla="*/ 3822971 w 4194032"/>
              <a:gd name="connsiteY43" fmla="*/ 3074504 h 4558747"/>
              <a:gd name="connsiteX44" fmla="*/ 3928989 w 4194032"/>
              <a:gd name="connsiteY44" fmla="*/ 2862469 h 4558747"/>
              <a:gd name="connsiteX45" fmla="*/ 3968745 w 4194032"/>
              <a:gd name="connsiteY45" fmla="*/ 2637182 h 4558747"/>
              <a:gd name="connsiteX46" fmla="*/ 4008502 w 4194032"/>
              <a:gd name="connsiteY46" fmla="*/ 2451652 h 4558747"/>
              <a:gd name="connsiteX47" fmla="*/ 4035006 w 4194032"/>
              <a:gd name="connsiteY47" fmla="*/ 2332382 h 4558747"/>
              <a:gd name="connsiteX48" fmla="*/ 4061510 w 4194032"/>
              <a:gd name="connsiteY48" fmla="*/ 2186608 h 4558747"/>
              <a:gd name="connsiteX49" fmla="*/ 4154276 w 4194032"/>
              <a:gd name="connsiteY49" fmla="*/ 1868556 h 4558747"/>
              <a:gd name="connsiteX50" fmla="*/ 4194032 w 4194032"/>
              <a:gd name="connsiteY50" fmla="*/ 1683026 h 4558747"/>
              <a:gd name="connsiteX51" fmla="*/ 4180780 w 4194032"/>
              <a:gd name="connsiteY51" fmla="*/ 1325217 h 4558747"/>
              <a:gd name="connsiteX52" fmla="*/ 4141023 w 4194032"/>
              <a:gd name="connsiteY52" fmla="*/ 954156 h 4558747"/>
              <a:gd name="connsiteX53" fmla="*/ 4114519 w 4194032"/>
              <a:gd name="connsiteY53" fmla="*/ 901147 h 4558747"/>
              <a:gd name="connsiteX54" fmla="*/ 4074762 w 4194032"/>
              <a:gd name="connsiteY54" fmla="*/ 808382 h 4558747"/>
              <a:gd name="connsiteX55" fmla="*/ 3875980 w 4194032"/>
              <a:gd name="connsiteY55" fmla="*/ 636104 h 4558747"/>
              <a:gd name="connsiteX56" fmla="*/ 3796467 w 4194032"/>
              <a:gd name="connsiteY56" fmla="*/ 596347 h 4558747"/>
              <a:gd name="connsiteX57" fmla="*/ 3584432 w 4194032"/>
              <a:gd name="connsiteY57" fmla="*/ 543339 h 4558747"/>
              <a:gd name="connsiteX58" fmla="*/ 3412154 w 4194032"/>
              <a:gd name="connsiteY58" fmla="*/ 450573 h 4558747"/>
              <a:gd name="connsiteX59" fmla="*/ 3332641 w 4194032"/>
              <a:gd name="connsiteY59" fmla="*/ 424069 h 4558747"/>
              <a:gd name="connsiteX60" fmla="*/ 3239876 w 4194032"/>
              <a:gd name="connsiteY60" fmla="*/ 384313 h 4558747"/>
              <a:gd name="connsiteX61" fmla="*/ 2971519 w 4194032"/>
              <a:gd name="connsiteY61" fmla="*/ 337930 h 4558747"/>
              <a:gd name="connsiteX62" fmla="*/ 2731166 w 4194032"/>
              <a:gd name="connsiteY62" fmla="*/ 337930 h 4558747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007423 w 4194032"/>
              <a:gd name="connsiteY33" fmla="*/ 4373217 h 4479234"/>
              <a:gd name="connsiteX34" fmla="*/ 2166449 w 4194032"/>
              <a:gd name="connsiteY34" fmla="*/ 4240695 h 4479234"/>
              <a:gd name="connsiteX35" fmla="*/ 2444745 w 4194032"/>
              <a:gd name="connsiteY35" fmla="*/ 4055165 h 4479234"/>
              <a:gd name="connsiteX36" fmla="*/ 2590519 w 4194032"/>
              <a:gd name="connsiteY36" fmla="*/ 3988904 h 4479234"/>
              <a:gd name="connsiteX37" fmla="*/ 2762797 w 4194032"/>
              <a:gd name="connsiteY37" fmla="*/ 3935895 h 4479234"/>
              <a:gd name="connsiteX38" fmla="*/ 2948328 w 4194032"/>
              <a:gd name="connsiteY38" fmla="*/ 3816626 h 4479234"/>
              <a:gd name="connsiteX39" fmla="*/ 3120606 w 4194032"/>
              <a:gd name="connsiteY39" fmla="*/ 3684104 h 4479234"/>
              <a:gd name="connsiteX40" fmla="*/ 3306136 w 4194032"/>
              <a:gd name="connsiteY40" fmla="*/ 3564834 h 4479234"/>
              <a:gd name="connsiteX41" fmla="*/ 3451910 w 4194032"/>
              <a:gd name="connsiteY41" fmla="*/ 3458817 h 4479234"/>
              <a:gd name="connsiteX42" fmla="*/ 3730206 w 4194032"/>
              <a:gd name="connsiteY42" fmla="*/ 3154017 h 4479234"/>
              <a:gd name="connsiteX43" fmla="*/ 3822971 w 4194032"/>
              <a:gd name="connsiteY43" fmla="*/ 3074504 h 4479234"/>
              <a:gd name="connsiteX44" fmla="*/ 3928989 w 4194032"/>
              <a:gd name="connsiteY44" fmla="*/ 2862469 h 4479234"/>
              <a:gd name="connsiteX45" fmla="*/ 3968745 w 4194032"/>
              <a:gd name="connsiteY45" fmla="*/ 2637182 h 4479234"/>
              <a:gd name="connsiteX46" fmla="*/ 4008502 w 4194032"/>
              <a:gd name="connsiteY46" fmla="*/ 2451652 h 4479234"/>
              <a:gd name="connsiteX47" fmla="*/ 4035006 w 4194032"/>
              <a:gd name="connsiteY47" fmla="*/ 2332382 h 4479234"/>
              <a:gd name="connsiteX48" fmla="*/ 4061510 w 4194032"/>
              <a:gd name="connsiteY48" fmla="*/ 2186608 h 4479234"/>
              <a:gd name="connsiteX49" fmla="*/ 4154276 w 4194032"/>
              <a:gd name="connsiteY49" fmla="*/ 1868556 h 4479234"/>
              <a:gd name="connsiteX50" fmla="*/ 4194032 w 4194032"/>
              <a:gd name="connsiteY50" fmla="*/ 1683026 h 4479234"/>
              <a:gd name="connsiteX51" fmla="*/ 4180780 w 4194032"/>
              <a:gd name="connsiteY51" fmla="*/ 1325217 h 4479234"/>
              <a:gd name="connsiteX52" fmla="*/ 4141023 w 4194032"/>
              <a:gd name="connsiteY52" fmla="*/ 954156 h 4479234"/>
              <a:gd name="connsiteX53" fmla="*/ 4114519 w 4194032"/>
              <a:gd name="connsiteY53" fmla="*/ 901147 h 4479234"/>
              <a:gd name="connsiteX54" fmla="*/ 4074762 w 4194032"/>
              <a:gd name="connsiteY54" fmla="*/ 808382 h 4479234"/>
              <a:gd name="connsiteX55" fmla="*/ 3875980 w 4194032"/>
              <a:gd name="connsiteY55" fmla="*/ 636104 h 4479234"/>
              <a:gd name="connsiteX56" fmla="*/ 3796467 w 4194032"/>
              <a:gd name="connsiteY56" fmla="*/ 596347 h 4479234"/>
              <a:gd name="connsiteX57" fmla="*/ 3584432 w 4194032"/>
              <a:gd name="connsiteY57" fmla="*/ 543339 h 4479234"/>
              <a:gd name="connsiteX58" fmla="*/ 3412154 w 4194032"/>
              <a:gd name="connsiteY58" fmla="*/ 450573 h 4479234"/>
              <a:gd name="connsiteX59" fmla="*/ 3332641 w 4194032"/>
              <a:gd name="connsiteY59" fmla="*/ 424069 h 4479234"/>
              <a:gd name="connsiteX60" fmla="*/ 3239876 w 4194032"/>
              <a:gd name="connsiteY60" fmla="*/ 384313 h 4479234"/>
              <a:gd name="connsiteX61" fmla="*/ 2971519 w 4194032"/>
              <a:gd name="connsiteY61" fmla="*/ 337930 h 4479234"/>
              <a:gd name="connsiteX62" fmla="*/ 2731166 w 4194032"/>
              <a:gd name="connsiteY62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822971 w 4194032"/>
              <a:gd name="connsiteY42" fmla="*/ 3074504 h 4479234"/>
              <a:gd name="connsiteX43" fmla="*/ 3928989 w 4194032"/>
              <a:gd name="connsiteY43" fmla="*/ 2862469 h 4479234"/>
              <a:gd name="connsiteX44" fmla="*/ 3968745 w 4194032"/>
              <a:gd name="connsiteY44" fmla="*/ 2637182 h 4479234"/>
              <a:gd name="connsiteX45" fmla="*/ 4008502 w 4194032"/>
              <a:gd name="connsiteY45" fmla="*/ 2451652 h 4479234"/>
              <a:gd name="connsiteX46" fmla="*/ 4035006 w 4194032"/>
              <a:gd name="connsiteY46" fmla="*/ 2332382 h 4479234"/>
              <a:gd name="connsiteX47" fmla="*/ 4061510 w 4194032"/>
              <a:gd name="connsiteY47" fmla="*/ 2186608 h 4479234"/>
              <a:gd name="connsiteX48" fmla="*/ 4154276 w 4194032"/>
              <a:gd name="connsiteY48" fmla="*/ 1868556 h 4479234"/>
              <a:gd name="connsiteX49" fmla="*/ 4194032 w 4194032"/>
              <a:gd name="connsiteY49" fmla="*/ 1683026 h 4479234"/>
              <a:gd name="connsiteX50" fmla="*/ 4180780 w 4194032"/>
              <a:gd name="connsiteY50" fmla="*/ 1325217 h 4479234"/>
              <a:gd name="connsiteX51" fmla="*/ 4141023 w 4194032"/>
              <a:gd name="connsiteY51" fmla="*/ 954156 h 4479234"/>
              <a:gd name="connsiteX52" fmla="*/ 4114519 w 4194032"/>
              <a:gd name="connsiteY52" fmla="*/ 901147 h 4479234"/>
              <a:gd name="connsiteX53" fmla="*/ 4074762 w 4194032"/>
              <a:gd name="connsiteY53" fmla="*/ 808382 h 4479234"/>
              <a:gd name="connsiteX54" fmla="*/ 3875980 w 4194032"/>
              <a:gd name="connsiteY54" fmla="*/ 636104 h 4479234"/>
              <a:gd name="connsiteX55" fmla="*/ 3796467 w 4194032"/>
              <a:gd name="connsiteY55" fmla="*/ 596347 h 4479234"/>
              <a:gd name="connsiteX56" fmla="*/ 3584432 w 4194032"/>
              <a:gd name="connsiteY56" fmla="*/ 543339 h 4479234"/>
              <a:gd name="connsiteX57" fmla="*/ 3412154 w 4194032"/>
              <a:gd name="connsiteY57" fmla="*/ 450573 h 4479234"/>
              <a:gd name="connsiteX58" fmla="*/ 3332641 w 4194032"/>
              <a:gd name="connsiteY58" fmla="*/ 424069 h 4479234"/>
              <a:gd name="connsiteX59" fmla="*/ 3239876 w 4194032"/>
              <a:gd name="connsiteY59" fmla="*/ 384313 h 4479234"/>
              <a:gd name="connsiteX60" fmla="*/ 2971519 w 4194032"/>
              <a:gd name="connsiteY60" fmla="*/ 337930 h 4479234"/>
              <a:gd name="connsiteX61" fmla="*/ 2731166 w 4194032"/>
              <a:gd name="connsiteY61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797966 w 4194032"/>
              <a:gd name="connsiteY42" fmla="*/ 3081130 h 4479234"/>
              <a:gd name="connsiteX43" fmla="*/ 3928989 w 4194032"/>
              <a:gd name="connsiteY43" fmla="*/ 2862469 h 4479234"/>
              <a:gd name="connsiteX44" fmla="*/ 3968745 w 4194032"/>
              <a:gd name="connsiteY44" fmla="*/ 2637182 h 4479234"/>
              <a:gd name="connsiteX45" fmla="*/ 4008502 w 4194032"/>
              <a:gd name="connsiteY45" fmla="*/ 2451652 h 4479234"/>
              <a:gd name="connsiteX46" fmla="*/ 4035006 w 4194032"/>
              <a:gd name="connsiteY46" fmla="*/ 2332382 h 4479234"/>
              <a:gd name="connsiteX47" fmla="*/ 4061510 w 4194032"/>
              <a:gd name="connsiteY47" fmla="*/ 2186608 h 4479234"/>
              <a:gd name="connsiteX48" fmla="*/ 4154276 w 4194032"/>
              <a:gd name="connsiteY48" fmla="*/ 1868556 h 4479234"/>
              <a:gd name="connsiteX49" fmla="*/ 4194032 w 4194032"/>
              <a:gd name="connsiteY49" fmla="*/ 1683026 h 4479234"/>
              <a:gd name="connsiteX50" fmla="*/ 4180780 w 4194032"/>
              <a:gd name="connsiteY50" fmla="*/ 1325217 h 4479234"/>
              <a:gd name="connsiteX51" fmla="*/ 4141023 w 4194032"/>
              <a:gd name="connsiteY51" fmla="*/ 954156 h 4479234"/>
              <a:gd name="connsiteX52" fmla="*/ 4114519 w 4194032"/>
              <a:gd name="connsiteY52" fmla="*/ 901147 h 4479234"/>
              <a:gd name="connsiteX53" fmla="*/ 4074762 w 4194032"/>
              <a:gd name="connsiteY53" fmla="*/ 808382 h 4479234"/>
              <a:gd name="connsiteX54" fmla="*/ 3875980 w 4194032"/>
              <a:gd name="connsiteY54" fmla="*/ 636104 h 4479234"/>
              <a:gd name="connsiteX55" fmla="*/ 3796467 w 4194032"/>
              <a:gd name="connsiteY55" fmla="*/ 596347 h 4479234"/>
              <a:gd name="connsiteX56" fmla="*/ 3584432 w 4194032"/>
              <a:gd name="connsiteY56" fmla="*/ 543339 h 4479234"/>
              <a:gd name="connsiteX57" fmla="*/ 3412154 w 4194032"/>
              <a:gd name="connsiteY57" fmla="*/ 450573 h 4479234"/>
              <a:gd name="connsiteX58" fmla="*/ 3332641 w 4194032"/>
              <a:gd name="connsiteY58" fmla="*/ 424069 h 4479234"/>
              <a:gd name="connsiteX59" fmla="*/ 3239876 w 4194032"/>
              <a:gd name="connsiteY59" fmla="*/ 384313 h 4479234"/>
              <a:gd name="connsiteX60" fmla="*/ 2971519 w 4194032"/>
              <a:gd name="connsiteY60" fmla="*/ 337930 h 4479234"/>
              <a:gd name="connsiteX61" fmla="*/ 2731166 w 4194032"/>
              <a:gd name="connsiteY61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928989 w 4194032"/>
              <a:gd name="connsiteY42" fmla="*/ 2862469 h 4479234"/>
              <a:gd name="connsiteX43" fmla="*/ 3968745 w 4194032"/>
              <a:gd name="connsiteY43" fmla="*/ 2637182 h 4479234"/>
              <a:gd name="connsiteX44" fmla="*/ 4008502 w 4194032"/>
              <a:gd name="connsiteY44" fmla="*/ 2451652 h 4479234"/>
              <a:gd name="connsiteX45" fmla="*/ 4035006 w 4194032"/>
              <a:gd name="connsiteY45" fmla="*/ 2332382 h 4479234"/>
              <a:gd name="connsiteX46" fmla="*/ 4061510 w 4194032"/>
              <a:gd name="connsiteY46" fmla="*/ 2186608 h 4479234"/>
              <a:gd name="connsiteX47" fmla="*/ 4154276 w 4194032"/>
              <a:gd name="connsiteY47" fmla="*/ 1868556 h 4479234"/>
              <a:gd name="connsiteX48" fmla="*/ 4194032 w 4194032"/>
              <a:gd name="connsiteY48" fmla="*/ 1683026 h 4479234"/>
              <a:gd name="connsiteX49" fmla="*/ 4180780 w 4194032"/>
              <a:gd name="connsiteY49" fmla="*/ 1325217 h 4479234"/>
              <a:gd name="connsiteX50" fmla="*/ 4141023 w 4194032"/>
              <a:gd name="connsiteY50" fmla="*/ 954156 h 4479234"/>
              <a:gd name="connsiteX51" fmla="*/ 4114519 w 4194032"/>
              <a:gd name="connsiteY51" fmla="*/ 901147 h 4479234"/>
              <a:gd name="connsiteX52" fmla="*/ 4074762 w 4194032"/>
              <a:gd name="connsiteY52" fmla="*/ 808382 h 4479234"/>
              <a:gd name="connsiteX53" fmla="*/ 3875980 w 4194032"/>
              <a:gd name="connsiteY53" fmla="*/ 636104 h 4479234"/>
              <a:gd name="connsiteX54" fmla="*/ 3796467 w 4194032"/>
              <a:gd name="connsiteY54" fmla="*/ 596347 h 4479234"/>
              <a:gd name="connsiteX55" fmla="*/ 3584432 w 4194032"/>
              <a:gd name="connsiteY55" fmla="*/ 543339 h 4479234"/>
              <a:gd name="connsiteX56" fmla="*/ 3412154 w 4194032"/>
              <a:gd name="connsiteY56" fmla="*/ 450573 h 4479234"/>
              <a:gd name="connsiteX57" fmla="*/ 3332641 w 4194032"/>
              <a:gd name="connsiteY57" fmla="*/ 424069 h 4479234"/>
              <a:gd name="connsiteX58" fmla="*/ 3239876 w 4194032"/>
              <a:gd name="connsiteY58" fmla="*/ 384313 h 4479234"/>
              <a:gd name="connsiteX59" fmla="*/ 2971519 w 4194032"/>
              <a:gd name="connsiteY59" fmla="*/ 337930 h 4479234"/>
              <a:gd name="connsiteX60" fmla="*/ 2731166 w 4194032"/>
              <a:gd name="connsiteY60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1079771 w 4194032"/>
              <a:gd name="connsiteY7" fmla="*/ 159026 h 4479234"/>
              <a:gd name="connsiteX8" fmla="*/ 960502 w 4194032"/>
              <a:gd name="connsiteY8" fmla="*/ 106017 h 4479234"/>
              <a:gd name="connsiteX9" fmla="*/ 854484 w 4194032"/>
              <a:gd name="connsiteY9" fmla="*/ 66260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443667 w 4194032"/>
              <a:gd name="connsiteY12" fmla="*/ 119269 h 4479234"/>
              <a:gd name="connsiteX13" fmla="*/ 364154 w 4194032"/>
              <a:gd name="connsiteY13" fmla="*/ 198782 h 4479234"/>
              <a:gd name="connsiteX14" fmla="*/ 284641 w 4194032"/>
              <a:gd name="connsiteY14" fmla="*/ 304800 h 4479234"/>
              <a:gd name="connsiteX15" fmla="*/ 258136 w 4194032"/>
              <a:gd name="connsiteY15" fmla="*/ 530087 h 4479234"/>
              <a:gd name="connsiteX16" fmla="*/ 244884 w 4194032"/>
              <a:gd name="connsiteY16" fmla="*/ 874643 h 4479234"/>
              <a:gd name="connsiteX17" fmla="*/ 231632 w 4194032"/>
              <a:gd name="connsiteY17" fmla="*/ 1033669 h 4479234"/>
              <a:gd name="connsiteX18" fmla="*/ 178623 w 4194032"/>
              <a:gd name="connsiteY18" fmla="*/ 1219200 h 4479234"/>
              <a:gd name="connsiteX19" fmla="*/ 125615 w 4194032"/>
              <a:gd name="connsiteY19" fmla="*/ 1404730 h 4479234"/>
              <a:gd name="connsiteX20" fmla="*/ 112362 w 4194032"/>
              <a:gd name="connsiteY20" fmla="*/ 1590260 h 4479234"/>
              <a:gd name="connsiteX21" fmla="*/ 85858 w 4194032"/>
              <a:gd name="connsiteY21" fmla="*/ 1789043 h 4479234"/>
              <a:gd name="connsiteX22" fmla="*/ 59354 w 4194032"/>
              <a:gd name="connsiteY22" fmla="*/ 2014330 h 4479234"/>
              <a:gd name="connsiteX23" fmla="*/ 46102 w 4194032"/>
              <a:gd name="connsiteY23" fmla="*/ 2319130 h 4479234"/>
              <a:gd name="connsiteX24" fmla="*/ 32849 w 4194032"/>
              <a:gd name="connsiteY24" fmla="*/ 2557669 h 4479234"/>
              <a:gd name="connsiteX25" fmla="*/ 19597 w 4194032"/>
              <a:gd name="connsiteY25" fmla="*/ 2981739 h 4479234"/>
              <a:gd name="connsiteX26" fmla="*/ 46102 w 4194032"/>
              <a:gd name="connsiteY26" fmla="*/ 3922643 h 4479234"/>
              <a:gd name="connsiteX27" fmla="*/ 85858 w 4194032"/>
              <a:gd name="connsiteY27" fmla="*/ 4055165 h 4479234"/>
              <a:gd name="connsiteX28" fmla="*/ 191876 w 4194032"/>
              <a:gd name="connsiteY28" fmla="*/ 4346713 h 4479234"/>
              <a:gd name="connsiteX29" fmla="*/ 673766 w 4194032"/>
              <a:gd name="connsiteY29" fmla="*/ 4452730 h 4479234"/>
              <a:gd name="connsiteX30" fmla="*/ 1283366 w 4194032"/>
              <a:gd name="connsiteY30" fmla="*/ 4300330 h 4479234"/>
              <a:gd name="connsiteX31" fmla="*/ 1816766 w 4194032"/>
              <a:gd name="connsiteY31" fmla="*/ 4300330 h 4479234"/>
              <a:gd name="connsiteX32" fmla="*/ 2166449 w 4194032"/>
              <a:gd name="connsiteY32" fmla="*/ 4240695 h 4479234"/>
              <a:gd name="connsiteX33" fmla="*/ 2444745 w 4194032"/>
              <a:gd name="connsiteY33" fmla="*/ 4055165 h 4479234"/>
              <a:gd name="connsiteX34" fmla="*/ 2590519 w 4194032"/>
              <a:gd name="connsiteY34" fmla="*/ 3988904 h 4479234"/>
              <a:gd name="connsiteX35" fmla="*/ 2762797 w 4194032"/>
              <a:gd name="connsiteY35" fmla="*/ 3935895 h 4479234"/>
              <a:gd name="connsiteX36" fmla="*/ 2948328 w 4194032"/>
              <a:gd name="connsiteY36" fmla="*/ 3816626 h 4479234"/>
              <a:gd name="connsiteX37" fmla="*/ 3120606 w 4194032"/>
              <a:gd name="connsiteY37" fmla="*/ 3684104 h 4479234"/>
              <a:gd name="connsiteX38" fmla="*/ 3306136 w 4194032"/>
              <a:gd name="connsiteY38" fmla="*/ 3564834 h 4479234"/>
              <a:gd name="connsiteX39" fmla="*/ 3451910 w 4194032"/>
              <a:gd name="connsiteY39" fmla="*/ 3458817 h 4479234"/>
              <a:gd name="connsiteX40" fmla="*/ 3730206 w 4194032"/>
              <a:gd name="connsiteY40" fmla="*/ 3154017 h 4479234"/>
              <a:gd name="connsiteX41" fmla="*/ 3928989 w 4194032"/>
              <a:gd name="connsiteY41" fmla="*/ 2862469 h 4479234"/>
              <a:gd name="connsiteX42" fmla="*/ 3968745 w 4194032"/>
              <a:gd name="connsiteY42" fmla="*/ 2637182 h 4479234"/>
              <a:gd name="connsiteX43" fmla="*/ 4008502 w 4194032"/>
              <a:gd name="connsiteY43" fmla="*/ 2451652 h 4479234"/>
              <a:gd name="connsiteX44" fmla="*/ 4035006 w 4194032"/>
              <a:gd name="connsiteY44" fmla="*/ 2332382 h 4479234"/>
              <a:gd name="connsiteX45" fmla="*/ 4061510 w 4194032"/>
              <a:gd name="connsiteY45" fmla="*/ 2186608 h 4479234"/>
              <a:gd name="connsiteX46" fmla="*/ 4154276 w 4194032"/>
              <a:gd name="connsiteY46" fmla="*/ 1868556 h 4479234"/>
              <a:gd name="connsiteX47" fmla="*/ 4194032 w 4194032"/>
              <a:gd name="connsiteY47" fmla="*/ 1683026 h 4479234"/>
              <a:gd name="connsiteX48" fmla="*/ 4180780 w 4194032"/>
              <a:gd name="connsiteY48" fmla="*/ 1325217 h 4479234"/>
              <a:gd name="connsiteX49" fmla="*/ 4141023 w 4194032"/>
              <a:gd name="connsiteY49" fmla="*/ 954156 h 4479234"/>
              <a:gd name="connsiteX50" fmla="*/ 4114519 w 4194032"/>
              <a:gd name="connsiteY50" fmla="*/ 901147 h 4479234"/>
              <a:gd name="connsiteX51" fmla="*/ 4074762 w 4194032"/>
              <a:gd name="connsiteY51" fmla="*/ 808382 h 4479234"/>
              <a:gd name="connsiteX52" fmla="*/ 3875980 w 4194032"/>
              <a:gd name="connsiteY52" fmla="*/ 636104 h 4479234"/>
              <a:gd name="connsiteX53" fmla="*/ 3796467 w 4194032"/>
              <a:gd name="connsiteY53" fmla="*/ 596347 h 4479234"/>
              <a:gd name="connsiteX54" fmla="*/ 3584432 w 4194032"/>
              <a:gd name="connsiteY54" fmla="*/ 543339 h 4479234"/>
              <a:gd name="connsiteX55" fmla="*/ 3412154 w 4194032"/>
              <a:gd name="connsiteY55" fmla="*/ 450573 h 4479234"/>
              <a:gd name="connsiteX56" fmla="*/ 3332641 w 4194032"/>
              <a:gd name="connsiteY56" fmla="*/ 424069 h 4479234"/>
              <a:gd name="connsiteX57" fmla="*/ 3239876 w 4194032"/>
              <a:gd name="connsiteY57" fmla="*/ 384313 h 4479234"/>
              <a:gd name="connsiteX58" fmla="*/ 2971519 w 4194032"/>
              <a:gd name="connsiteY58" fmla="*/ 337930 h 4479234"/>
              <a:gd name="connsiteX59" fmla="*/ 2731166 w 4194032"/>
              <a:gd name="connsiteY59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1079771 w 4194032"/>
              <a:gd name="connsiteY7" fmla="*/ 159026 h 4479234"/>
              <a:gd name="connsiteX8" fmla="*/ 960502 w 4194032"/>
              <a:gd name="connsiteY8" fmla="*/ 106017 h 4479234"/>
              <a:gd name="connsiteX9" fmla="*/ 854484 w 4194032"/>
              <a:gd name="connsiteY9" fmla="*/ 66260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2641 w 4194032"/>
              <a:gd name="connsiteY55" fmla="*/ 424069 h 4479234"/>
              <a:gd name="connsiteX56" fmla="*/ 3239876 w 4194032"/>
              <a:gd name="connsiteY56" fmla="*/ 384313 h 4479234"/>
              <a:gd name="connsiteX57" fmla="*/ 2971519 w 4194032"/>
              <a:gd name="connsiteY57" fmla="*/ 337930 h 4479234"/>
              <a:gd name="connsiteX58" fmla="*/ 2731166 w 4194032"/>
              <a:gd name="connsiteY58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960502 w 4194032"/>
              <a:gd name="connsiteY7" fmla="*/ 106017 h 4479234"/>
              <a:gd name="connsiteX8" fmla="*/ 854484 w 4194032"/>
              <a:gd name="connsiteY8" fmla="*/ 66260 h 4479234"/>
              <a:gd name="connsiteX9" fmla="*/ 735215 w 4194032"/>
              <a:gd name="connsiteY9" fmla="*/ 0 h 4479234"/>
              <a:gd name="connsiteX10" fmla="*/ 509928 w 4194032"/>
              <a:gd name="connsiteY10" fmla="*/ 39756 h 4479234"/>
              <a:gd name="connsiteX11" fmla="*/ 364154 w 4194032"/>
              <a:gd name="connsiteY11" fmla="*/ 198782 h 4479234"/>
              <a:gd name="connsiteX12" fmla="*/ 284641 w 4194032"/>
              <a:gd name="connsiteY12" fmla="*/ 304800 h 4479234"/>
              <a:gd name="connsiteX13" fmla="*/ 258136 w 4194032"/>
              <a:gd name="connsiteY13" fmla="*/ 530087 h 4479234"/>
              <a:gd name="connsiteX14" fmla="*/ 244884 w 4194032"/>
              <a:gd name="connsiteY14" fmla="*/ 874643 h 4479234"/>
              <a:gd name="connsiteX15" fmla="*/ 231632 w 4194032"/>
              <a:gd name="connsiteY15" fmla="*/ 1033669 h 4479234"/>
              <a:gd name="connsiteX16" fmla="*/ 178623 w 4194032"/>
              <a:gd name="connsiteY16" fmla="*/ 1219200 h 4479234"/>
              <a:gd name="connsiteX17" fmla="*/ 125615 w 4194032"/>
              <a:gd name="connsiteY17" fmla="*/ 1404730 h 4479234"/>
              <a:gd name="connsiteX18" fmla="*/ 112362 w 4194032"/>
              <a:gd name="connsiteY18" fmla="*/ 1590260 h 4479234"/>
              <a:gd name="connsiteX19" fmla="*/ 85858 w 4194032"/>
              <a:gd name="connsiteY19" fmla="*/ 1789043 h 4479234"/>
              <a:gd name="connsiteX20" fmla="*/ 59354 w 4194032"/>
              <a:gd name="connsiteY20" fmla="*/ 2014330 h 4479234"/>
              <a:gd name="connsiteX21" fmla="*/ 46102 w 4194032"/>
              <a:gd name="connsiteY21" fmla="*/ 2319130 h 4479234"/>
              <a:gd name="connsiteX22" fmla="*/ 32849 w 4194032"/>
              <a:gd name="connsiteY22" fmla="*/ 2557669 h 4479234"/>
              <a:gd name="connsiteX23" fmla="*/ 19597 w 4194032"/>
              <a:gd name="connsiteY23" fmla="*/ 2981739 h 4479234"/>
              <a:gd name="connsiteX24" fmla="*/ 46102 w 4194032"/>
              <a:gd name="connsiteY24" fmla="*/ 3922643 h 4479234"/>
              <a:gd name="connsiteX25" fmla="*/ 85858 w 4194032"/>
              <a:gd name="connsiteY25" fmla="*/ 4055165 h 4479234"/>
              <a:gd name="connsiteX26" fmla="*/ 191876 w 4194032"/>
              <a:gd name="connsiteY26" fmla="*/ 4346713 h 4479234"/>
              <a:gd name="connsiteX27" fmla="*/ 673766 w 4194032"/>
              <a:gd name="connsiteY27" fmla="*/ 4452730 h 4479234"/>
              <a:gd name="connsiteX28" fmla="*/ 1283366 w 4194032"/>
              <a:gd name="connsiteY28" fmla="*/ 4300330 h 4479234"/>
              <a:gd name="connsiteX29" fmla="*/ 1816766 w 4194032"/>
              <a:gd name="connsiteY29" fmla="*/ 4300330 h 4479234"/>
              <a:gd name="connsiteX30" fmla="*/ 2166449 w 4194032"/>
              <a:gd name="connsiteY30" fmla="*/ 4240695 h 4479234"/>
              <a:gd name="connsiteX31" fmla="*/ 2444745 w 4194032"/>
              <a:gd name="connsiteY31" fmla="*/ 4055165 h 4479234"/>
              <a:gd name="connsiteX32" fmla="*/ 2590519 w 4194032"/>
              <a:gd name="connsiteY32" fmla="*/ 3988904 h 4479234"/>
              <a:gd name="connsiteX33" fmla="*/ 2762797 w 4194032"/>
              <a:gd name="connsiteY33" fmla="*/ 3935895 h 4479234"/>
              <a:gd name="connsiteX34" fmla="*/ 2948328 w 4194032"/>
              <a:gd name="connsiteY34" fmla="*/ 3816626 h 4479234"/>
              <a:gd name="connsiteX35" fmla="*/ 3120606 w 4194032"/>
              <a:gd name="connsiteY35" fmla="*/ 3684104 h 4479234"/>
              <a:gd name="connsiteX36" fmla="*/ 3306136 w 4194032"/>
              <a:gd name="connsiteY36" fmla="*/ 3564834 h 4479234"/>
              <a:gd name="connsiteX37" fmla="*/ 3451910 w 4194032"/>
              <a:gd name="connsiteY37" fmla="*/ 3458817 h 4479234"/>
              <a:gd name="connsiteX38" fmla="*/ 3730206 w 4194032"/>
              <a:gd name="connsiteY38" fmla="*/ 3154017 h 4479234"/>
              <a:gd name="connsiteX39" fmla="*/ 3928989 w 4194032"/>
              <a:gd name="connsiteY39" fmla="*/ 2862469 h 4479234"/>
              <a:gd name="connsiteX40" fmla="*/ 3968745 w 4194032"/>
              <a:gd name="connsiteY40" fmla="*/ 2637182 h 4479234"/>
              <a:gd name="connsiteX41" fmla="*/ 4008502 w 4194032"/>
              <a:gd name="connsiteY41" fmla="*/ 2451652 h 4479234"/>
              <a:gd name="connsiteX42" fmla="*/ 4035006 w 4194032"/>
              <a:gd name="connsiteY42" fmla="*/ 2332382 h 4479234"/>
              <a:gd name="connsiteX43" fmla="*/ 4061510 w 4194032"/>
              <a:gd name="connsiteY43" fmla="*/ 2186608 h 4479234"/>
              <a:gd name="connsiteX44" fmla="*/ 4154276 w 4194032"/>
              <a:gd name="connsiteY44" fmla="*/ 1868556 h 4479234"/>
              <a:gd name="connsiteX45" fmla="*/ 4194032 w 4194032"/>
              <a:gd name="connsiteY45" fmla="*/ 1683026 h 4479234"/>
              <a:gd name="connsiteX46" fmla="*/ 4180780 w 4194032"/>
              <a:gd name="connsiteY46" fmla="*/ 1325217 h 4479234"/>
              <a:gd name="connsiteX47" fmla="*/ 4141023 w 4194032"/>
              <a:gd name="connsiteY47" fmla="*/ 954156 h 4479234"/>
              <a:gd name="connsiteX48" fmla="*/ 4114519 w 4194032"/>
              <a:gd name="connsiteY48" fmla="*/ 901147 h 4479234"/>
              <a:gd name="connsiteX49" fmla="*/ 4074762 w 4194032"/>
              <a:gd name="connsiteY49" fmla="*/ 808382 h 4479234"/>
              <a:gd name="connsiteX50" fmla="*/ 3875980 w 4194032"/>
              <a:gd name="connsiteY50" fmla="*/ 636104 h 4479234"/>
              <a:gd name="connsiteX51" fmla="*/ 3796467 w 4194032"/>
              <a:gd name="connsiteY51" fmla="*/ 596347 h 4479234"/>
              <a:gd name="connsiteX52" fmla="*/ 3584432 w 4194032"/>
              <a:gd name="connsiteY52" fmla="*/ 543339 h 4479234"/>
              <a:gd name="connsiteX53" fmla="*/ 3412154 w 4194032"/>
              <a:gd name="connsiteY53" fmla="*/ 450573 h 4479234"/>
              <a:gd name="connsiteX54" fmla="*/ 3332641 w 4194032"/>
              <a:gd name="connsiteY54" fmla="*/ 424069 h 4479234"/>
              <a:gd name="connsiteX55" fmla="*/ 3239876 w 4194032"/>
              <a:gd name="connsiteY55" fmla="*/ 384313 h 4479234"/>
              <a:gd name="connsiteX56" fmla="*/ 2971519 w 4194032"/>
              <a:gd name="connsiteY56" fmla="*/ 337930 h 4479234"/>
              <a:gd name="connsiteX57" fmla="*/ 2731166 w 4194032"/>
              <a:gd name="connsiteY57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960502 w 4194032"/>
              <a:gd name="connsiteY7" fmla="*/ 106017 h 4479234"/>
              <a:gd name="connsiteX8" fmla="*/ 735215 w 4194032"/>
              <a:gd name="connsiteY8" fmla="*/ 0 h 4479234"/>
              <a:gd name="connsiteX9" fmla="*/ 509928 w 4194032"/>
              <a:gd name="connsiteY9" fmla="*/ 39756 h 4479234"/>
              <a:gd name="connsiteX10" fmla="*/ 364154 w 4194032"/>
              <a:gd name="connsiteY10" fmla="*/ 198782 h 4479234"/>
              <a:gd name="connsiteX11" fmla="*/ 284641 w 4194032"/>
              <a:gd name="connsiteY11" fmla="*/ 304800 h 4479234"/>
              <a:gd name="connsiteX12" fmla="*/ 258136 w 4194032"/>
              <a:gd name="connsiteY12" fmla="*/ 530087 h 4479234"/>
              <a:gd name="connsiteX13" fmla="*/ 244884 w 4194032"/>
              <a:gd name="connsiteY13" fmla="*/ 874643 h 4479234"/>
              <a:gd name="connsiteX14" fmla="*/ 231632 w 4194032"/>
              <a:gd name="connsiteY14" fmla="*/ 1033669 h 4479234"/>
              <a:gd name="connsiteX15" fmla="*/ 178623 w 4194032"/>
              <a:gd name="connsiteY15" fmla="*/ 1219200 h 4479234"/>
              <a:gd name="connsiteX16" fmla="*/ 125615 w 4194032"/>
              <a:gd name="connsiteY16" fmla="*/ 1404730 h 4479234"/>
              <a:gd name="connsiteX17" fmla="*/ 112362 w 4194032"/>
              <a:gd name="connsiteY17" fmla="*/ 1590260 h 4479234"/>
              <a:gd name="connsiteX18" fmla="*/ 85858 w 4194032"/>
              <a:gd name="connsiteY18" fmla="*/ 1789043 h 4479234"/>
              <a:gd name="connsiteX19" fmla="*/ 59354 w 4194032"/>
              <a:gd name="connsiteY19" fmla="*/ 2014330 h 4479234"/>
              <a:gd name="connsiteX20" fmla="*/ 46102 w 4194032"/>
              <a:gd name="connsiteY20" fmla="*/ 2319130 h 4479234"/>
              <a:gd name="connsiteX21" fmla="*/ 32849 w 4194032"/>
              <a:gd name="connsiteY21" fmla="*/ 2557669 h 4479234"/>
              <a:gd name="connsiteX22" fmla="*/ 19597 w 4194032"/>
              <a:gd name="connsiteY22" fmla="*/ 2981739 h 4479234"/>
              <a:gd name="connsiteX23" fmla="*/ 46102 w 4194032"/>
              <a:gd name="connsiteY23" fmla="*/ 3922643 h 4479234"/>
              <a:gd name="connsiteX24" fmla="*/ 85858 w 4194032"/>
              <a:gd name="connsiteY24" fmla="*/ 4055165 h 4479234"/>
              <a:gd name="connsiteX25" fmla="*/ 191876 w 4194032"/>
              <a:gd name="connsiteY25" fmla="*/ 4346713 h 4479234"/>
              <a:gd name="connsiteX26" fmla="*/ 673766 w 4194032"/>
              <a:gd name="connsiteY26" fmla="*/ 4452730 h 4479234"/>
              <a:gd name="connsiteX27" fmla="*/ 1283366 w 4194032"/>
              <a:gd name="connsiteY27" fmla="*/ 4300330 h 4479234"/>
              <a:gd name="connsiteX28" fmla="*/ 1816766 w 4194032"/>
              <a:gd name="connsiteY28" fmla="*/ 4300330 h 4479234"/>
              <a:gd name="connsiteX29" fmla="*/ 2166449 w 4194032"/>
              <a:gd name="connsiteY29" fmla="*/ 4240695 h 4479234"/>
              <a:gd name="connsiteX30" fmla="*/ 2444745 w 4194032"/>
              <a:gd name="connsiteY30" fmla="*/ 4055165 h 4479234"/>
              <a:gd name="connsiteX31" fmla="*/ 2590519 w 4194032"/>
              <a:gd name="connsiteY31" fmla="*/ 3988904 h 4479234"/>
              <a:gd name="connsiteX32" fmla="*/ 2762797 w 4194032"/>
              <a:gd name="connsiteY32" fmla="*/ 3935895 h 4479234"/>
              <a:gd name="connsiteX33" fmla="*/ 2948328 w 4194032"/>
              <a:gd name="connsiteY33" fmla="*/ 3816626 h 4479234"/>
              <a:gd name="connsiteX34" fmla="*/ 3120606 w 4194032"/>
              <a:gd name="connsiteY34" fmla="*/ 3684104 h 4479234"/>
              <a:gd name="connsiteX35" fmla="*/ 3306136 w 4194032"/>
              <a:gd name="connsiteY35" fmla="*/ 3564834 h 4479234"/>
              <a:gd name="connsiteX36" fmla="*/ 3451910 w 4194032"/>
              <a:gd name="connsiteY36" fmla="*/ 3458817 h 4479234"/>
              <a:gd name="connsiteX37" fmla="*/ 3730206 w 4194032"/>
              <a:gd name="connsiteY37" fmla="*/ 3154017 h 4479234"/>
              <a:gd name="connsiteX38" fmla="*/ 3928989 w 4194032"/>
              <a:gd name="connsiteY38" fmla="*/ 2862469 h 4479234"/>
              <a:gd name="connsiteX39" fmla="*/ 3968745 w 4194032"/>
              <a:gd name="connsiteY39" fmla="*/ 2637182 h 4479234"/>
              <a:gd name="connsiteX40" fmla="*/ 4008502 w 4194032"/>
              <a:gd name="connsiteY40" fmla="*/ 2451652 h 4479234"/>
              <a:gd name="connsiteX41" fmla="*/ 4035006 w 4194032"/>
              <a:gd name="connsiteY41" fmla="*/ 2332382 h 4479234"/>
              <a:gd name="connsiteX42" fmla="*/ 4061510 w 4194032"/>
              <a:gd name="connsiteY42" fmla="*/ 2186608 h 4479234"/>
              <a:gd name="connsiteX43" fmla="*/ 4154276 w 4194032"/>
              <a:gd name="connsiteY43" fmla="*/ 1868556 h 4479234"/>
              <a:gd name="connsiteX44" fmla="*/ 4194032 w 4194032"/>
              <a:gd name="connsiteY44" fmla="*/ 1683026 h 4479234"/>
              <a:gd name="connsiteX45" fmla="*/ 4180780 w 4194032"/>
              <a:gd name="connsiteY45" fmla="*/ 1325217 h 4479234"/>
              <a:gd name="connsiteX46" fmla="*/ 4141023 w 4194032"/>
              <a:gd name="connsiteY46" fmla="*/ 954156 h 4479234"/>
              <a:gd name="connsiteX47" fmla="*/ 4114519 w 4194032"/>
              <a:gd name="connsiteY47" fmla="*/ 901147 h 4479234"/>
              <a:gd name="connsiteX48" fmla="*/ 4074762 w 4194032"/>
              <a:gd name="connsiteY48" fmla="*/ 808382 h 4479234"/>
              <a:gd name="connsiteX49" fmla="*/ 3875980 w 4194032"/>
              <a:gd name="connsiteY49" fmla="*/ 636104 h 4479234"/>
              <a:gd name="connsiteX50" fmla="*/ 3796467 w 4194032"/>
              <a:gd name="connsiteY50" fmla="*/ 596347 h 4479234"/>
              <a:gd name="connsiteX51" fmla="*/ 3584432 w 4194032"/>
              <a:gd name="connsiteY51" fmla="*/ 543339 h 4479234"/>
              <a:gd name="connsiteX52" fmla="*/ 3412154 w 4194032"/>
              <a:gd name="connsiteY52" fmla="*/ 450573 h 4479234"/>
              <a:gd name="connsiteX53" fmla="*/ 3332641 w 4194032"/>
              <a:gd name="connsiteY53" fmla="*/ 424069 h 4479234"/>
              <a:gd name="connsiteX54" fmla="*/ 3239876 w 4194032"/>
              <a:gd name="connsiteY54" fmla="*/ 384313 h 4479234"/>
              <a:gd name="connsiteX55" fmla="*/ 2971519 w 4194032"/>
              <a:gd name="connsiteY55" fmla="*/ 337930 h 4479234"/>
              <a:gd name="connsiteX56" fmla="*/ 2731166 w 4194032"/>
              <a:gd name="connsiteY56" fmla="*/ 337930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2641 w 4194032"/>
              <a:gd name="connsiteY55" fmla="*/ 424069 h 4479234"/>
              <a:gd name="connsiteX56" fmla="*/ 3331316 w 4194032"/>
              <a:gd name="connsiteY56" fmla="*/ 47575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1316 w 4194032"/>
              <a:gd name="connsiteY55" fmla="*/ 47575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239876 w 4194032"/>
              <a:gd name="connsiteY55" fmla="*/ 38431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074762 w 4194032"/>
              <a:gd name="connsiteY49" fmla="*/ 808382 h 4479234"/>
              <a:gd name="connsiteX50" fmla="*/ 3875980 w 4194032"/>
              <a:gd name="connsiteY50" fmla="*/ 636104 h 4479234"/>
              <a:gd name="connsiteX51" fmla="*/ 3796467 w 4194032"/>
              <a:gd name="connsiteY51" fmla="*/ 596347 h 4479234"/>
              <a:gd name="connsiteX52" fmla="*/ 3584432 w 4194032"/>
              <a:gd name="connsiteY52" fmla="*/ 543339 h 4479234"/>
              <a:gd name="connsiteX53" fmla="*/ 3412154 w 4194032"/>
              <a:gd name="connsiteY53" fmla="*/ 450573 h 4479234"/>
              <a:gd name="connsiteX54" fmla="*/ 3239876 w 4194032"/>
              <a:gd name="connsiteY54" fmla="*/ 384313 h 4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194032" h="4479234">
                <a:moveTo>
                  <a:pt x="3239876" y="384313"/>
                </a:moveTo>
                <a:cubicBezTo>
                  <a:pt x="3179689" y="369957"/>
                  <a:pt x="3056304" y="345661"/>
                  <a:pt x="2971519" y="337930"/>
                </a:cubicBezTo>
                <a:lnTo>
                  <a:pt x="2731166" y="337930"/>
                </a:lnTo>
                <a:lnTo>
                  <a:pt x="2438119" y="414130"/>
                </a:lnTo>
                <a:cubicBezTo>
                  <a:pt x="2150989" y="409713"/>
                  <a:pt x="2426702" y="452614"/>
                  <a:pt x="2139945" y="437321"/>
                </a:cubicBezTo>
                <a:cubicBezTo>
                  <a:pt x="2037241" y="421308"/>
                  <a:pt x="1879319" y="342348"/>
                  <a:pt x="1821893" y="318052"/>
                </a:cubicBezTo>
                <a:cubicBezTo>
                  <a:pt x="1742380" y="289339"/>
                  <a:pt x="1702623" y="278295"/>
                  <a:pt x="1662867" y="265043"/>
                </a:cubicBezTo>
                <a:cubicBezTo>
                  <a:pt x="1598815" y="249582"/>
                  <a:pt x="1519302" y="236330"/>
                  <a:pt x="1437580" y="225287"/>
                </a:cubicBezTo>
                <a:cubicBezTo>
                  <a:pt x="1330189" y="216338"/>
                  <a:pt x="1270238" y="216546"/>
                  <a:pt x="1172536" y="198782"/>
                </a:cubicBezTo>
                <a:cubicBezTo>
                  <a:pt x="1093023" y="178904"/>
                  <a:pt x="1013511" y="128104"/>
                  <a:pt x="960502" y="106017"/>
                </a:cubicBezTo>
                <a:cubicBezTo>
                  <a:pt x="887615" y="72887"/>
                  <a:pt x="810311" y="11044"/>
                  <a:pt x="735215" y="0"/>
                </a:cubicBezTo>
                <a:cubicBezTo>
                  <a:pt x="660119" y="13252"/>
                  <a:pt x="583250" y="18807"/>
                  <a:pt x="509928" y="39756"/>
                </a:cubicBezTo>
                <a:cubicBezTo>
                  <a:pt x="448085" y="72886"/>
                  <a:pt x="401702" y="154608"/>
                  <a:pt x="364154" y="198782"/>
                </a:cubicBezTo>
                <a:cubicBezTo>
                  <a:pt x="304214" y="288691"/>
                  <a:pt x="333669" y="255770"/>
                  <a:pt x="284641" y="304800"/>
                </a:cubicBezTo>
                <a:cubicBezTo>
                  <a:pt x="252916" y="399976"/>
                  <a:pt x="267355" y="345710"/>
                  <a:pt x="258136" y="530087"/>
                </a:cubicBezTo>
                <a:cubicBezTo>
                  <a:pt x="252396" y="644881"/>
                  <a:pt x="250925" y="759865"/>
                  <a:pt x="244884" y="874643"/>
                </a:cubicBezTo>
                <a:cubicBezTo>
                  <a:pt x="242088" y="927762"/>
                  <a:pt x="238230" y="980887"/>
                  <a:pt x="231632" y="1033669"/>
                </a:cubicBezTo>
                <a:cubicBezTo>
                  <a:pt x="220589" y="1091095"/>
                  <a:pt x="196292" y="1157357"/>
                  <a:pt x="178623" y="1219200"/>
                </a:cubicBezTo>
                <a:cubicBezTo>
                  <a:pt x="165371" y="1265583"/>
                  <a:pt x="136658" y="1342887"/>
                  <a:pt x="125615" y="1404730"/>
                </a:cubicBezTo>
                <a:cubicBezTo>
                  <a:pt x="121197" y="1466573"/>
                  <a:pt x="118531" y="1528567"/>
                  <a:pt x="112362" y="1590260"/>
                </a:cubicBezTo>
                <a:cubicBezTo>
                  <a:pt x="105736" y="1654312"/>
                  <a:pt x="94693" y="1718365"/>
                  <a:pt x="85858" y="1789043"/>
                </a:cubicBezTo>
                <a:cubicBezTo>
                  <a:pt x="49431" y="2098677"/>
                  <a:pt x="96996" y="1675546"/>
                  <a:pt x="59354" y="2014330"/>
                </a:cubicBezTo>
                <a:cubicBezTo>
                  <a:pt x="54937" y="2115930"/>
                  <a:pt x="51057" y="2217555"/>
                  <a:pt x="46102" y="2319130"/>
                </a:cubicBezTo>
                <a:cubicBezTo>
                  <a:pt x="42222" y="2398671"/>
                  <a:pt x="36032" y="2478097"/>
                  <a:pt x="32849" y="2557669"/>
                </a:cubicBezTo>
                <a:cubicBezTo>
                  <a:pt x="27196" y="2698982"/>
                  <a:pt x="24014" y="2840382"/>
                  <a:pt x="19597" y="2981739"/>
                </a:cubicBezTo>
                <a:cubicBezTo>
                  <a:pt x="20315" y="3026998"/>
                  <a:pt x="0" y="3646039"/>
                  <a:pt x="46102" y="3922643"/>
                </a:cubicBezTo>
                <a:cubicBezTo>
                  <a:pt x="56620" y="3985748"/>
                  <a:pt x="68182" y="3984461"/>
                  <a:pt x="85858" y="4055165"/>
                </a:cubicBezTo>
                <a:cubicBezTo>
                  <a:pt x="110154" y="4125843"/>
                  <a:pt x="171998" y="4291496"/>
                  <a:pt x="191876" y="4346713"/>
                </a:cubicBezTo>
                <a:cubicBezTo>
                  <a:pt x="236050" y="4419600"/>
                  <a:pt x="634010" y="4415182"/>
                  <a:pt x="673766" y="4452730"/>
                </a:cubicBezTo>
                <a:cubicBezTo>
                  <a:pt x="700270" y="4479234"/>
                  <a:pt x="1262574" y="4269142"/>
                  <a:pt x="1283366" y="4300330"/>
                </a:cubicBezTo>
                <a:cubicBezTo>
                  <a:pt x="1465886" y="4318000"/>
                  <a:pt x="1696090" y="4288182"/>
                  <a:pt x="1816766" y="4300330"/>
                </a:cubicBezTo>
                <a:cubicBezTo>
                  <a:pt x="1963947" y="4290391"/>
                  <a:pt x="2061786" y="4281556"/>
                  <a:pt x="2166449" y="4240695"/>
                </a:cubicBezTo>
                <a:cubicBezTo>
                  <a:pt x="2230501" y="4196521"/>
                  <a:pt x="2391736" y="4090504"/>
                  <a:pt x="2444745" y="4055165"/>
                </a:cubicBezTo>
                <a:cubicBezTo>
                  <a:pt x="2515423" y="4013200"/>
                  <a:pt x="2537510" y="4008782"/>
                  <a:pt x="2590519" y="3988904"/>
                </a:cubicBezTo>
                <a:cubicBezTo>
                  <a:pt x="2636901" y="3973443"/>
                  <a:pt x="2720832" y="3949147"/>
                  <a:pt x="2762797" y="3935895"/>
                </a:cubicBezTo>
                <a:cubicBezTo>
                  <a:pt x="2822432" y="3907182"/>
                  <a:pt x="2888693" y="3858591"/>
                  <a:pt x="2948328" y="3816626"/>
                </a:cubicBezTo>
                <a:cubicBezTo>
                  <a:pt x="2994711" y="3779078"/>
                  <a:pt x="3080850" y="3715026"/>
                  <a:pt x="3120606" y="3684104"/>
                </a:cubicBezTo>
                <a:cubicBezTo>
                  <a:pt x="3180241" y="3642139"/>
                  <a:pt x="3266380" y="3591338"/>
                  <a:pt x="3306136" y="3564834"/>
                </a:cubicBezTo>
                <a:cubicBezTo>
                  <a:pt x="3361353" y="3527286"/>
                  <a:pt x="3416571" y="3491947"/>
                  <a:pt x="3451910" y="3458817"/>
                </a:cubicBezTo>
                <a:cubicBezTo>
                  <a:pt x="3522588" y="3390348"/>
                  <a:pt x="3668363" y="3218069"/>
                  <a:pt x="3730206" y="3154017"/>
                </a:cubicBezTo>
                <a:cubicBezTo>
                  <a:pt x="3809719" y="3054626"/>
                  <a:pt x="3889233" y="2948608"/>
                  <a:pt x="3928989" y="2862469"/>
                </a:cubicBezTo>
                <a:cubicBezTo>
                  <a:pt x="3940032" y="2805043"/>
                  <a:pt x="3955493" y="2705651"/>
                  <a:pt x="3968745" y="2637182"/>
                </a:cubicBezTo>
                <a:cubicBezTo>
                  <a:pt x="3979788" y="2577547"/>
                  <a:pt x="3997459" y="2502452"/>
                  <a:pt x="4008502" y="2451652"/>
                </a:cubicBezTo>
                <a:cubicBezTo>
                  <a:pt x="4015334" y="2414075"/>
                  <a:pt x="4024370" y="2369607"/>
                  <a:pt x="4035006" y="2332382"/>
                </a:cubicBezTo>
                <a:cubicBezTo>
                  <a:pt x="4043841" y="2288208"/>
                  <a:pt x="4052675" y="2221947"/>
                  <a:pt x="4061510" y="2186608"/>
                </a:cubicBezTo>
                <a:cubicBezTo>
                  <a:pt x="4081388" y="2109304"/>
                  <a:pt x="4132189" y="1952486"/>
                  <a:pt x="4154276" y="1868556"/>
                </a:cubicBezTo>
                <a:cubicBezTo>
                  <a:pt x="4171945" y="1795669"/>
                  <a:pt x="4189615" y="1773582"/>
                  <a:pt x="4194032" y="1683026"/>
                </a:cubicBezTo>
                <a:cubicBezTo>
                  <a:pt x="4189615" y="1563756"/>
                  <a:pt x="4188225" y="1444336"/>
                  <a:pt x="4180780" y="1325217"/>
                </a:cubicBezTo>
                <a:cubicBezTo>
                  <a:pt x="4171945" y="1203739"/>
                  <a:pt x="4152067" y="1024834"/>
                  <a:pt x="4141023" y="954156"/>
                </a:cubicBezTo>
                <a:cubicBezTo>
                  <a:pt x="4123353" y="868017"/>
                  <a:pt x="4118936" y="861391"/>
                  <a:pt x="4074762" y="808382"/>
                </a:cubicBezTo>
                <a:cubicBezTo>
                  <a:pt x="4035006" y="764208"/>
                  <a:pt x="3922362" y="671443"/>
                  <a:pt x="3875980" y="636104"/>
                </a:cubicBezTo>
                <a:lnTo>
                  <a:pt x="3796467" y="596347"/>
                </a:lnTo>
                <a:cubicBezTo>
                  <a:pt x="3747876" y="580886"/>
                  <a:pt x="3648484" y="567635"/>
                  <a:pt x="3584432" y="543339"/>
                </a:cubicBezTo>
                <a:cubicBezTo>
                  <a:pt x="3542467" y="525669"/>
                  <a:pt x="3454119" y="470451"/>
                  <a:pt x="3412154" y="450573"/>
                </a:cubicBezTo>
                <a:lnTo>
                  <a:pt x="3239876" y="384313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92867" y="1252329"/>
            <a:ext cx="3720705" cy="5335656"/>
          </a:xfrm>
          <a:custGeom>
            <a:avLst/>
            <a:gdLst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778683 w 4282266"/>
              <a:gd name="connsiteY41" fmla="*/ 1550504 h 5764696"/>
              <a:gd name="connsiteX42" fmla="*/ 3738927 w 4282266"/>
              <a:gd name="connsiteY42" fmla="*/ 1683026 h 5764696"/>
              <a:gd name="connsiteX43" fmla="*/ 3725675 w 4282266"/>
              <a:gd name="connsiteY43" fmla="*/ 1736035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778683 w 4282266"/>
              <a:gd name="connsiteY41" fmla="*/ 1550504 h 5764696"/>
              <a:gd name="connsiteX42" fmla="*/ 3738927 w 4282266"/>
              <a:gd name="connsiteY42" fmla="*/ 1683026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738927 w 4282266"/>
              <a:gd name="connsiteY42" fmla="*/ 1683026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699170 w 4282266"/>
              <a:gd name="connsiteY43" fmla="*/ 1815548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733800 w 4282266"/>
              <a:gd name="connsiteY40" fmla="*/ 1295400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86200 w 4282266"/>
              <a:gd name="connsiteY39" fmla="*/ 1219200 h 5764696"/>
              <a:gd name="connsiteX40" fmla="*/ 3733800 w 4282266"/>
              <a:gd name="connsiteY40" fmla="*/ 1295400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733800 w 4282266"/>
              <a:gd name="connsiteY39" fmla="*/ 1295400 h 5764696"/>
              <a:gd name="connsiteX40" fmla="*/ 3581400 w 4282266"/>
              <a:gd name="connsiteY40" fmla="*/ 1447800 h 5764696"/>
              <a:gd name="connsiteX41" fmla="*/ 3505200 w 4282266"/>
              <a:gd name="connsiteY41" fmla="*/ 1600200 h 5764696"/>
              <a:gd name="connsiteX42" fmla="*/ 3429000 w 4282266"/>
              <a:gd name="connsiteY42" fmla="*/ 1752600 h 5764696"/>
              <a:gd name="connsiteX43" fmla="*/ 3672666 w 4282266"/>
              <a:gd name="connsiteY43" fmla="*/ 1921565 h 5764696"/>
              <a:gd name="connsiteX44" fmla="*/ 3712423 w 4282266"/>
              <a:gd name="connsiteY44" fmla="*/ 2107096 h 5764696"/>
              <a:gd name="connsiteX45" fmla="*/ 3818440 w 4282266"/>
              <a:gd name="connsiteY45" fmla="*/ 2199861 h 5764696"/>
              <a:gd name="connsiteX46" fmla="*/ 3884701 w 4282266"/>
              <a:gd name="connsiteY46" fmla="*/ 2266122 h 5764696"/>
              <a:gd name="connsiteX47" fmla="*/ 3924457 w 4282266"/>
              <a:gd name="connsiteY47" fmla="*/ 2292626 h 5764696"/>
              <a:gd name="connsiteX48" fmla="*/ 4003970 w 4282266"/>
              <a:gd name="connsiteY48" fmla="*/ 2372139 h 5764696"/>
              <a:gd name="connsiteX49" fmla="*/ 4030475 w 4282266"/>
              <a:gd name="connsiteY49" fmla="*/ 2398643 h 5764696"/>
              <a:gd name="connsiteX50" fmla="*/ 4083483 w 4282266"/>
              <a:gd name="connsiteY50" fmla="*/ 2425148 h 5764696"/>
              <a:gd name="connsiteX51" fmla="*/ 4123240 w 4282266"/>
              <a:gd name="connsiteY51" fmla="*/ 2438400 h 5764696"/>
              <a:gd name="connsiteX52" fmla="*/ 4189501 w 4282266"/>
              <a:gd name="connsiteY52" fmla="*/ 2504661 h 5764696"/>
              <a:gd name="connsiteX53" fmla="*/ 4282266 w 4282266"/>
              <a:gd name="connsiteY53" fmla="*/ 2610678 h 5764696"/>
              <a:gd name="connsiteX54" fmla="*/ 4269014 w 4282266"/>
              <a:gd name="connsiteY54" fmla="*/ 2915478 h 5764696"/>
              <a:gd name="connsiteX55" fmla="*/ 4255762 w 4282266"/>
              <a:gd name="connsiteY55" fmla="*/ 2968487 h 5764696"/>
              <a:gd name="connsiteX56" fmla="*/ 4229257 w 4282266"/>
              <a:gd name="connsiteY56" fmla="*/ 2994991 h 5764696"/>
              <a:gd name="connsiteX57" fmla="*/ 4202753 w 4282266"/>
              <a:gd name="connsiteY57" fmla="*/ 3101009 h 5764696"/>
              <a:gd name="connsiteX58" fmla="*/ 4176249 w 4282266"/>
              <a:gd name="connsiteY58" fmla="*/ 3180522 h 5764696"/>
              <a:gd name="connsiteX59" fmla="*/ 4162996 w 4282266"/>
              <a:gd name="connsiteY59" fmla="*/ 3220278 h 5764696"/>
              <a:gd name="connsiteX60" fmla="*/ 4123240 w 4282266"/>
              <a:gd name="connsiteY60" fmla="*/ 3313043 h 5764696"/>
              <a:gd name="connsiteX61" fmla="*/ 4109988 w 4282266"/>
              <a:gd name="connsiteY61" fmla="*/ 3366052 h 5764696"/>
              <a:gd name="connsiteX62" fmla="*/ 4083483 w 4282266"/>
              <a:gd name="connsiteY62" fmla="*/ 3392557 h 5764696"/>
              <a:gd name="connsiteX63" fmla="*/ 4043727 w 4282266"/>
              <a:gd name="connsiteY63" fmla="*/ 3511826 h 5764696"/>
              <a:gd name="connsiteX64" fmla="*/ 4017223 w 4282266"/>
              <a:gd name="connsiteY64" fmla="*/ 3604591 h 5764696"/>
              <a:gd name="connsiteX65" fmla="*/ 3990718 w 4282266"/>
              <a:gd name="connsiteY65" fmla="*/ 3697357 h 5764696"/>
              <a:gd name="connsiteX66" fmla="*/ 3990718 w 4282266"/>
              <a:gd name="connsiteY66" fmla="*/ 4174435 h 5764696"/>
              <a:gd name="connsiteX67" fmla="*/ 4017223 w 4282266"/>
              <a:gd name="connsiteY67" fmla="*/ 4267200 h 5764696"/>
              <a:gd name="connsiteX68" fmla="*/ 4043727 w 4282266"/>
              <a:gd name="connsiteY68" fmla="*/ 4373217 h 5764696"/>
              <a:gd name="connsiteX69" fmla="*/ 4056979 w 4282266"/>
              <a:gd name="connsiteY69" fmla="*/ 4479235 h 5764696"/>
              <a:gd name="connsiteX70" fmla="*/ 4083483 w 4282266"/>
              <a:gd name="connsiteY70" fmla="*/ 4572000 h 5764696"/>
              <a:gd name="connsiteX71" fmla="*/ 4070231 w 4282266"/>
              <a:gd name="connsiteY71" fmla="*/ 4744278 h 5764696"/>
              <a:gd name="connsiteX72" fmla="*/ 4030475 w 4282266"/>
              <a:gd name="connsiteY72" fmla="*/ 4810539 h 5764696"/>
              <a:gd name="connsiteX73" fmla="*/ 3990718 w 4282266"/>
              <a:gd name="connsiteY73" fmla="*/ 4890052 h 5764696"/>
              <a:gd name="connsiteX74" fmla="*/ 3911205 w 4282266"/>
              <a:gd name="connsiteY74" fmla="*/ 5102087 h 5764696"/>
              <a:gd name="connsiteX75" fmla="*/ 3871449 w 4282266"/>
              <a:gd name="connsiteY75" fmla="*/ 5287617 h 5764696"/>
              <a:gd name="connsiteX76" fmla="*/ 3844944 w 4282266"/>
              <a:gd name="connsiteY76" fmla="*/ 5367130 h 5764696"/>
              <a:gd name="connsiteX77" fmla="*/ 3818440 w 4282266"/>
              <a:gd name="connsiteY77" fmla="*/ 5473148 h 5764696"/>
              <a:gd name="connsiteX78" fmla="*/ 3791936 w 4282266"/>
              <a:gd name="connsiteY78" fmla="*/ 5512904 h 5764696"/>
              <a:gd name="connsiteX79" fmla="*/ 3778683 w 4282266"/>
              <a:gd name="connsiteY79" fmla="*/ 5552661 h 5764696"/>
              <a:gd name="connsiteX80" fmla="*/ 3712423 w 4282266"/>
              <a:gd name="connsiteY80" fmla="*/ 5618922 h 5764696"/>
              <a:gd name="connsiteX81" fmla="*/ 3619657 w 4282266"/>
              <a:gd name="connsiteY81" fmla="*/ 5645426 h 5764696"/>
              <a:gd name="connsiteX82" fmla="*/ 3540144 w 4282266"/>
              <a:gd name="connsiteY82" fmla="*/ 5671930 h 5764696"/>
              <a:gd name="connsiteX83" fmla="*/ 3420875 w 4282266"/>
              <a:gd name="connsiteY83" fmla="*/ 5724939 h 5764696"/>
              <a:gd name="connsiteX84" fmla="*/ 3261849 w 4282266"/>
              <a:gd name="connsiteY84" fmla="*/ 5764696 h 5764696"/>
              <a:gd name="connsiteX85" fmla="*/ 2758266 w 4282266"/>
              <a:gd name="connsiteY85" fmla="*/ 5751443 h 5764696"/>
              <a:gd name="connsiteX86" fmla="*/ 2718510 w 4282266"/>
              <a:gd name="connsiteY86" fmla="*/ 5724939 h 5764696"/>
              <a:gd name="connsiteX87" fmla="*/ 2479970 w 4282266"/>
              <a:gd name="connsiteY87" fmla="*/ 5711687 h 5764696"/>
              <a:gd name="connsiteX88" fmla="*/ 2347449 w 4282266"/>
              <a:gd name="connsiteY88" fmla="*/ 5632174 h 5764696"/>
              <a:gd name="connsiteX89" fmla="*/ 2201675 w 4282266"/>
              <a:gd name="connsiteY89" fmla="*/ 5579165 h 5764696"/>
              <a:gd name="connsiteX90" fmla="*/ 2069153 w 4282266"/>
              <a:gd name="connsiteY90" fmla="*/ 5486400 h 5764696"/>
              <a:gd name="connsiteX91" fmla="*/ 1817362 w 4282266"/>
              <a:gd name="connsiteY91" fmla="*/ 5367130 h 5764696"/>
              <a:gd name="connsiteX92" fmla="*/ 1698092 w 4282266"/>
              <a:gd name="connsiteY92" fmla="*/ 5340626 h 5764696"/>
              <a:gd name="connsiteX93" fmla="*/ 1472805 w 4282266"/>
              <a:gd name="connsiteY93" fmla="*/ 5221357 h 5764696"/>
              <a:gd name="connsiteX94" fmla="*/ 1419796 w 4282266"/>
              <a:gd name="connsiteY94" fmla="*/ 5194852 h 5764696"/>
              <a:gd name="connsiteX95" fmla="*/ 1353536 w 4282266"/>
              <a:gd name="connsiteY95" fmla="*/ 5128591 h 5764696"/>
              <a:gd name="connsiteX96" fmla="*/ 1287275 w 4282266"/>
              <a:gd name="connsiteY96" fmla="*/ 5088835 h 5764696"/>
              <a:gd name="connsiteX97" fmla="*/ 1101744 w 4282266"/>
              <a:gd name="connsiteY97" fmla="*/ 4890052 h 5764696"/>
              <a:gd name="connsiteX98" fmla="*/ 1075240 w 4282266"/>
              <a:gd name="connsiteY98" fmla="*/ 4823791 h 5764696"/>
              <a:gd name="connsiteX99" fmla="*/ 1008979 w 4282266"/>
              <a:gd name="connsiteY99" fmla="*/ 4744278 h 5764696"/>
              <a:gd name="connsiteX100" fmla="*/ 969223 w 4282266"/>
              <a:gd name="connsiteY100" fmla="*/ 4691270 h 5764696"/>
              <a:gd name="connsiteX101" fmla="*/ 929466 w 4282266"/>
              <a:gd name="connsiteY101" fmla="*/ 4651513 h 5764696"/>
              <a:gd name="connsiteX102" fmla="*/ 889710 w 4282266"/>
              <a:gd name="connsiteY102" fmla="*/ 4598504 h 5764696"/>
              <a:gd name="connsiteX103" fmla="*/ 823449 w 4282266"/>
              <a:gd name="connsiteY103" fmla="*/ 4492487 h 5764696"/>
              <a:gd name="connsiteX104" fmla="*/ 743936 w 4282266"/>
              <a:gd name="connsiteY104" fmla="*/ 4439478 h 5764696"/>
              <a:gd name="connsiteX105" fmla="*/ 478892 w 4282266"/>
              <a:gd name="connsiteY105" fmla="*/ 4015409 h 5764696"/>
              <a:gd name="connsiteX106" fmla="*/ 319866 w 4282266"/>
              <a:gd name="connsiteY106" fmla="*/ 3644348 h 5764696"/>
              <a:gd name="connsiteX107" fmla="*/ 293362 w 4282266"/>
              <a:gd name="connsiteY107" fmla="*/ 3498574 h 5764696"/>
              <a:gd name="connsiteX108" fmla="*/ 266857 w 4282266"/>
              <a:gd name="connsiteY108" fmla="*/ 3419061 h 5764696"/>
              <a:gd name="connsiteX109" fmla="*/ 253605 w 4282266"/>
              <a:gd name="connsiteY109" fmla="*/ 3366052 h 5764696"/>
              <a:gd name="connsiteX110" fmla="*/ 227101 w 4282266"/>
              <a:gd name="connsiteY110" fmla="*/ 3260035 h 5764696"/>
              <a:gd name="connsiteX111" fmla="*/ 200596 w 4282266"/>
              <a:gd name="connsiteY111" fmla="*/ 2968487 h 5764696"/>
              <a:gd name="connsiteX112" fmla="*/ 187344 w 4282266"/>
              <a:gd name="connsiteY112" fmla="*/ 2782957 h 5764696"/>
              <a:gd name="connsiteX113" fmla="*/ 174092 w 4282266"/>
              <a:gd name="connsiteY113" fmla="*/ 2623930 h 5764696"/>
              <a:gd name="connsiteX114" fmla="*/ 160840 w 4282266"/>
              <a:gd name="connsiteY114" fmla="*/ 2372139 h 5764696"/>
              <a:gd name="connsiteX115" fmla="*/ 134336 w 4282266"/>
              <a:gd name="connsiteY115" fmla="*/ 2027583 h 5764696"/>
              <a:gd name="connsiteX116" fmla="*/ 187344 w 4282266"/>
              <a:gd name="connsiteY116" fmla="*/ 887896 h 5764696"/>
              <a:gd name="connsiteX117" fmla="*/ 213849 w 4282266"/>
              <a:gd name="connsiteY117" fmla="*/ 848139 h 5764696"/>
              <a:gd name="connsiteX118" fmla="*/ 240353 w 4282266"/>
              <a:gd name="connsiteY118" fmla="*/ 556591 h 5764696"/>
              <a:gd name="connsiteX119" fmla="*/ 253605 w 4282266"/>
              <a:gd name="connsiteY119" fmla="*/ 516835 h 5764696"/>
              <a:gd name="connsiteX120" fmla="*/ 280110 w 4282266"/>
              <a:gd name="connsiteY120" fmla="*/ 490330 h 5764696"/>
              <a:gd name="connsiteX121" fmla="*/ 346370 w 4282266"/>
              <a:gd name="connsiteY121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86200 w 4282266"/>
              <a:gd name="connsiteY38" fmla="*/ 1219200 h 5764696"/>
              <a:gd name="connsiteX39" fmla="*/ 3733800 w 4282266"/>
              <a:gd name="connsiteY39" fmla="*/ 1295400 h 5764696"/>
              <a:gd name="connsiteX40" fmla="*/ 3581400 w 4282266"/>
              <a:gd name="connsiteY40" fmla="*/ 1447800 h 5764696"/>
              <a:gd name="connsiteX41" fmla="*/ 3505200 w 4282266"/>
              <a:gd name="connsiteY41" fmla="*/ 1600200 h 5764696"/>
              <a:gd name="connsiteX42" fmla="*/ 3429000 w 4282266"/>
              <a:gd name="connsiteY42" fmla="*/ 1752600 h 5764696"/>
              <a:gd name="connsiteX43" fmla="*/ 3672666 w 4282266"/>
              <a:gd name="connsiteY43" fmla="*/ 1921565 h 5764696"/>
              <a:gd name="connsiteX44" fmla="*/ 3712423 w 4282266"/>
              <a:gd name="connsiteY44" fmla="*/ 2107096 h 5764696"/>
              <a:gd name="connsiteX45" fmla="*/ 3818440 w 4282266"/>
              <a:gd name="connsiteY45" fmla="*/ 2199861 h 5764696"/>
              <a:gd name="connsiteX46" fmla="*/ 3884701 w 4282266"/>
              <a:gd name="connsiteY46" fmla="*/ 2266122 h 5764696"/>
              <a:gd name="connsiteX47" fmla="*/ 3924457 w 4282266"/>
              <a:gd name="connsiteY47" fmla="*/ 2292626 h 5764696"/>
              <a:gd name="connsiteX48" fmla="*/ 4003970 w 4282266"/>
              <a:gd name="connsiteY48" fmla="*/ 2372139 h 5764696"/>
              <a:gd name="connsiteX49" fmla="*/ 4030475 w 4282266"/>
              <a:gd name="connsiteY49" fmla="*/ 2398643 h 5764696"/>
              <a:gd name="connsiteX50" fmla="*/ 4083483 w 4282266"/>
              <a:gd name="connsiteY50" fmla="*/ 2425148 h 5764696"/>
              <a:gd name="connsiteX51" fmla="*/ 4123240 w 4282266"/>
              <a:gd name="connsiteY51" fmla="*/ 2438400 h 5764696"/>
              <a:gd name="connsiteX52" fmla="*/ 4189501 w 4282266"/>
              <a:gd name="connsiteY52" fmla="*/ 2504661 h 5764696"/>
              <a:gd name="connsiteX53" fmla="*/ 4282266 w 4282266"/>
              <a:gd name="connsiteY53" fmla="*/ 2610678 h 5764696"/>
              <a:gd name="connsiteX54" fmla="*/ 4269014 w 4282266"/>
              <a:gd name="connsiteY54" fmla="*/ 2915478 h 5764696"/>
              <a:gd name="connsiteX55" fmla="*/ 4255762 w 4282266"/>
              <a:gd name="connsiteY55" fmla="*/ 2968487 h 5764696"/>
              <a:gd name="connsiteX56" fmla="*/ 4229257 w 4282266"/>
              <a:gd name="connsiteY56" fmla="*/ 2994991 h 5764696"/>
              <a:gd name="connsiteX57" fmla="*/ 4202753 w 4282266"/>
              <a:gd name="connsiteY57" fmla="*/ 3101009 h 5764696"/>
              <a:gd name="connsiteX58" fmla="*/ 4176249 w 4282266"/>
              <a:gd name="connsiteY58" fmla="*/ 3180522 h 5764696"/>
              <a:gd name="connsiteX59" fmla="*/ 4162996 w 4282266"/>
              <a:gd name="connsiteY59" fmla="*/ 3220278 h 5764696"/>
              <a:gd name="connsiteX60" fmla="*/ 4123240 w 4282266"/>
              <a:gd name="connsiteY60" fmla="*/ 3313043 h 5764696"/>
              <a:gd name="connsiteX61" fmla="*/ 4109988 w 4282266"/>
              <a:gd name="connsiteY61" fmla="*/ 3366052 h 5764696"/>
              <a:gd name="connsiteX62" fmla="*/ 4083483 w 4282266"/>
              <a:gd name="connsiteY62" fmla="*/ 3392557 h 5764696"/>
              <a:gd name="connsiteX63" fmla="*/ 4043727 w 4282266"/>
              <a:gd name="connsiteY63" fmla="*/ 3511826 h 5764696"/>
              <a:gd name="connsiteX64" fmla="*/ 4017223 w 4282266"/>
              <a:gd name="connsiteY64" fmla="*/ 3604591 h 5764696"/>
              <a:gd name="connsiteX65" fmla="*/ 3990718 w 4282266"/>
              <a:gd name="connsiteY65" fmla="*/ 3697357 h 5764696"/>
              <a:gd name="connsiteX66" fmla="*/ 3990718 w 4282266"/>
              <a:gd name="connsiteY66" fmla="*/ 4174435 h 5764696"/>
              <a:gd name="connsiteX67" fmla="*/ 4017223 w 4282266"/>
              <a:gd name="connsiteY67" fmla="*/ 4267200 h 5764696"/>
              <a:gd name="connsiteX68" fmla="*/ 4043727 w 4282266"/>
              <a:gd name="connsiteY68" fmla="*/ 4373217 h 5764696"/>
              <a:gd name="connsiteX69" fmla="*/ 4056979 w 4282266"/>
              <a:gd name="connsiteY69" fmla="*/ 4479235 h 5764696"/>
              <a:gd name="connsiteX70" fmla="*/ 4083483 w 4282266"/>
              <a:gd name="connsiteY70" fmla="*/ 4572000 h 5764696"/>
              <a:gd name="connsiteX71" fmla="*/ 4070231 w 4282266"/>
              <a:gd name="connsiteY71" fmla="*/ 4744278 h 5764696"/>
              <a:gd name="connsiteX72" fmla="*/ 4030475 w 4282266"/>
              <a:gd name="connsiteY72" fmla="*/ 4810539 h 5764696"/>
              <a:gd name="connsiteX73" fmla="*/ 3990718 w 4282266"/>
              <a:gd name="connsiteY73" fmla="*/ 4890052 h 5764696"/>
              <a:gd name="connsiteX74" fmla="*/ 3911205 w 4282266"/>
              <a:gd name="connsiteY74" fmla="*/ 5102087 h 5764696"/>
              <a:gd name="connsiteX75" fmla="*/ 3871449 w 4282266"/>
              <a:gd name="connsiteY75" fmla="*/ 5287617 h 5764696"/>
              <a:gd name="connsiteX76" fmla="*/ 3844944 w 4282266"/>
              <a:gd name="connsiteY76" fmla="*/ 5367130 h 5764696"/>
              <a:gd name="connsiteX77" fmla="*/ 3818440 w 4282266"/>
              <a:gd name="connsiteY77" fmla="*/ 5473148 h 5764696"/>
              <a:gd name="connsiteX78" fmla="*/ 3791936 w 4282266"/>
              <a:gd name="connsiteY78" fmla="*/ 5512904 h 5764696"/>
              <a:gd name="connsiteX79" fmla="*/ 3778683 w 4282266"/>
              <a:gd name="connsiteY79" fmla="*/ 5552661 h 5764696"/>
              <a:gd name="connsiteX80" fmla="*/ 3712423 w 4282266"/>
              <a:gd name="connsiteY80" fmla="*/ 5618922 h 5764696"/>
              <a:gd name="connsiteX81" fmla="*/ 3619657 w 4282266"/>
              <a:gd name="connsiteY81" fmla="*/ 5645426 h 5764696"/>
              <a:gd name="connsiteX82" fmla="*/ 3540144 w 4282266"/>
              <a:gd name="connsiteY82" fmla="*/ 5671930 h 5764696"/>
              <a:gd name="connsiteX83" fmla="*/ 3420875 w 4282266"/>
              <a:gd name="connsiteY83" fmla="*/ 5724939 h 5764696"/>
              <a:gd name="connsiteX84" fmla="*/ 3261849 w 4282266"/>
              <a:gd name="connsiteY84" fmla="*/ 5764696 h 5764696"/>
              <a:gd name="connsiteX85" fmla="*/ 2758266 w 4282266"/>
              <a:gd name="connsiteY85" fmla="*/ 5751443 h 5764696"/>
              <a:gd name="connsiteX86" fmla="*/ 2718510 w 4282266"/>
              <a:gd name="connsiteY86" fmla="*/ 5724939 h 5764696"/>
              <a:gd name="connsiteX87" fmla="*/ 2479970 w 4282266"/>
              <a:gd name="connsiteY87" fmla="*/ 5711687 h 5764696"/>
              <a:gd name="connsiteX88" fmla="*/ 2347449 w 4282266"/>
              <a:gd name="connsiteY88" fmla="*/ 5632174 h 5764696"/>
              <a:gd name="connsiteX89" fmla="*/ 2201675 w 4282266"/>
              <a:gd name="connsiteY89" fmla="*/ 5579165 h 5764696"/>
              <a:gd name="connsiteX90" fmla="*/ 2069153 w 4282266"/>
              <a:gd name="connsiteY90" fmla="*/ 5486400 h 5764696"/>
              <a:gd name="connsiteX91" fmla="*/ 1817362 w 4282266"/>
              <a:gd name="connsiteY91" fmla="*/ 5367130 h 5764696"/>
              <a:gd name="connsiteX92" fmla="*/ 1698092 w 4282266"/>
              <a:gd name="connsiteY92" fmla="*/ 5340626 h 5764696"/>
              <a:gd name="connsiteX93" fmla="*/ 1472805 w 4282266"/>
              <a:gd name="connsiteY93" fmla="*/ 5221357 h 5764696"/>
              <a:gd name="connsiteX94" fmla="*/ 1419796 w 4282266"/>
              <a:gd name="connsiteY94" fmla="*/ 5194852 h 5764696"/>
              <a:gd name="connsiteX95" fmla="*/ 1353536 w 4282266"/>
              <a:gd name="connsiteY95" fmla="*/ 5128591 h 5764696"/>
              <a:gd name="connsiteX96" fmla="*/ 1287275 w 4282266"/>
              <a:gd name="connsiteY96" fmla="*/ 5088835 h 5764696"/>
              <a:gd name="connsiteX97" fmla="*/ 1101744 w 4282266"/>
              <a:gd name="connsiteY97" fmla="*/ 4890052 h 5764696"/>
              <a:gd name="connsiteX98" fmla="*/ 1075240 w 4282266"/>
              <a:gd name="connsiteY98" fmla="*/ 4823791 h 5764696"/>
              <a:gd name="connsiteX99" fmla="*/ 1008979 w 4282266"/>
              <a:gd name="connsiteY99" fmla="*/ 4744278 h 5764696"/>
              <a:gd name="connsiteX100" fmla="*/ 969223 w 4282266"/>
              <a:gd name="connsiteY100" fmla="*/ 4691270 h 5764696"/>
              <a:gd name="connsiteX101" fmla="*/ 929466 w 4282266"/>
              <a:gd name="connsiteY101" fmla="*/ 4651513 h 5764696"/>
              <a:gd name="connsiteX102" fmla="*/ 889710 w 4282266"/>
              <a:gd name="connsiteY102" fmla="*/ 4598504 h 5764696"/>
              <a:gd name="connsiteX103" fmla="*/ 823449 w 4282266"/>
              <a:gd name="connsiteY103" fmla="*/ 4492487 h 5764696"/>
              <a:gd name="connsiteX104" fmla="*/ 743936 w 4282266"/>
              <a:gd name="connsiteY104" fmla="*/ 4439478 h 5764696"/>
              <a:gd name="connsiteX105" fmla="*/ 478892 w 4282266"/>
              <a:gd name="connsiteY105" fmla="*/ 4015409 h 5764696"/>
              <a:gd name="connsiteX106" fmla="*/ 319866 w 4282266"/>
              <a:gd name="connsiteY106" fmla="*/ 3644348 h 5764696"/>
              <a:gd name="connsiteX107" fmla="*/ 293362 w 4282266"/>
              <a:gd name="connsiteY107" fmla="*/ 3498574 h 5764696"/>
              <a:gd name="connsiteX108" fmla="*/ 266857 w 4282266"/>
              <a:gd name="connsiteY108" fmla="*/ 3419061 h 5764696"/>
              <a:gd name="connsiteX109" fmla="*/ 253605 w 4282266"/>
              <a:gd name="connsiteY109" fmla="*/ 3366052 h 5764696"/>
              <a:gd name="connsiteX110" fmla="*/ 227101 w 4282266"/>
              <a:gd name="connsiteY110" fmla="*/ 3260035 h 5764696"/>
              <a:gd name="connsiteX111" fmla="*/ 200596 w 4282266"/>
              <a:gd name="connsiteY111" fmla="*/ 2968487 h 5764696"/>
              <a:gd name="connsiteX112" fmla="*/ 187344 w 4282266"/>
              <a:gd name="connsiteY112" fmla="*/ 2782957 h 5764696"/>
              <a:gd name="connsiteX113" fmla="*/ 174092 w 4282266"/>
              <a:gd name="connsiteY113" fmla="*/ 2623930 h 5764696"/>
              <a:gd name="connsiteX114" fmla="*/ 160840 w 4282266"/>
              <a:gd name="connsiteY114" fmla="*/ 2372139 h 5764696"/>
              <a:gd name="connsiteX115" fmla="*/ 134336 w 4282266"/>
              <a:gd name="connsiteY115" fmla="*/ 2027583 h 5764696"/>
              <a:gd name="connsiteX116" fmla="*/ 187344 w 4282266"/>
              <a:gd name="connsiteY116" fmla="*/ 887896 h 5764696"/>
              <a:gd name="connsiteX117" fmla="*/ 213849 w 4282266"/>
              <a:gd name="connsiteY117" fmla="*/ 848139 h 5764696"/>
              <a:gd name="connsiteX118" fmla="*/ 240353 w 4282266"/>
              <a:gd name="connsiteY118" fmla="*/ 556591 h 5764696"/>
              <a:gd name="connsiteX119" fmla="*/ 253605 w 4282266"/>
              <a:gd name="connsiteY119" fmla="*/ 516835 h 5764696"/>
              <a:gd name="connsiteX120" fmla="*/ 280110 w 4282266"/>
              <a:gd name="connsiteY120" fmla="*/ 490330 h 5764696"/>
              <a:gd name="connsiteX121" fmla="*/ 346370 w 4282266"/>
              <a:gd name="connsiteY121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886200 w 4282266"/>
              <a:gd name="connsiteY37" fmla="*/ 1219200 h 5764696"/>
              <a:gd name="connsiteX38" fmla="*/ 3733800 w 4282266"/>
              <a:gd name="connsiteY38" fmla="*/ 1295400 h 5764696"/>
              <a:gd name="connsiteX39" fmla="*/ 3581400 w 4282266"/>
              <a:gd name="connsiteY39" fmla="*/ 1447800 h 5764696"/>
              <a:gd name="connsiteX40" fmla="*/ 3505200 w 4282266"/>
              <a:gd name="connsiteY40" fmla="*/ 1600200 h 5764696"/>
              <a:gd name="connsiteX41" fmla="*/ 3429000 w 4282266"/>
              <a:gd name="connsiteY41" fmla="*/ 1752600 h 5764696"/>
              <a:gd name="connsiteX42" fmla="*/ 3672666 w 4282266"/>
              <a:gd name="connsiteY42" fmla="*/ 1921565 h 5764696"/>
              <a:gd name="connsiteX43" fmla="*/ 3712423 w 4282266"/>
              <a:gd name="connsiteY43" fmla="*/ 2107096 h 5764696"/>
              <a:gd name="connsiteX44" fmla="*/ 3818440 w 4282266"/>
              <a:gd name="connsiteY44" fmla="*/ 2199861 h 5764696"/>
              <a:gd name="connsiteX45" fmla="*/ 3884701 w 4282266"/>
              <a:gd name="connsiteY45" fmla="*/ 2266122 h 5764696"/>
              <a:gd name="connsiteX46" fmla="*/ 3924457 w 4282266"/>
              <a:gd name="connsiteY46" fmla="*/ 2292626 h 5764696"/>
              <a:gd name="connsiteX47" fmla="*/ 4003970 w 4282266"/>
              <a:gd name="connsiteY47" fmla="*/ 2372139 h 5764696"/>
              <a:gd name="connsiteX48" fmla="*/ 4030475 w 4282266"/>
              <a:gd name="connsiteY48" fmla="*/ 2398643 h 5764696"/>
              <a:gd name="connsiteX49" fmla="*/ 4083483 w 4282266"/>
              <a:gd name="connsiteY49" fmla="*/ 2425148 h 5764696"/>
              <a:gd name="connsiteX50" fmla="*/ 4123240 w 4282266"/>
              <a:gd name="connsiteY50" fmla="*/ 2438400 h 5764696"/>
              <a:gd name="connsiteX51" fmla="*/ 4189501 w 4282266"/>
              <a:gd name="connsiteY51" fmla="*/ 2504661 h 5764696"/>
              <a:gd name="connsiteX52" fmla="*/ 4282266 w 4282266"/>
              <a:gd name="connsiteY52" fmla="*/ 2610678 h 5764696"/>
              <a:gd name="connsiteX53" fmla="*/ 4269014 w 4282266"/>
              <a:gd name="connsiteY53" fmla="*/ 2915478 h 5764696"/>
              <a:gd name="connsiteX54" fmla="*/ 4255762 w 4282266"/>
              <a:gd name="connsiteY54" fmla="*/ 2968487 h 5764696"/>
              <a:gd name="connsiteX55" fmla="*/ 4229257 w 4282266"/>
              <a:gd name="connsiteY55" fmla="*/ 2994991 h 5764696"/>
              <a:gd name="connsiteX56" fmla="*/ 4202753 w 4282266"/>
              <a:gd name="connsiteY56" fmla="*/ 3101009 h 5764696"/>
              <a:gd name="connsiteX57" fmla="*/ 4176249 w 4282266"/>
              <a:gd name="connsiteY57" fmla="*/ 3180522 h 5764696"/>
              <a:gd name="connsiteX58" fmla="*/ 4162996 w 4282266"/>
              <a:gd name="connsiteY58" fmla="*/ 3220278 h 5764696"/>
              <a:gd name="connsiteX59" fmla="*/ 4123240 w 4282266"/>
              <a:gd name="connsiteY59" fmla="*/ 3313043 h 5764696"/>
              <a:gd name="connsiteX60" fmla="*/ 4109988 w 4282266"/>
              <a:gd name="connsiteY60" fmla="*/ 3366052 h 5764696"/>
              <a:gd name="connsiteX61" fmla="*/ 4083483 w 4282266"/>
              <a:gd name="connsiteY61" fmla="*/ 3392557 h 5764696"/>
              <a:gd name="connsiteX62" fmla="*/ 4043727 w 4282266"/>
              <a:gd name="connsiteY62" fmla="*/ 3511826 h 5764696"/>
              <a:gd name="connsiteX63" fmla="*/ 4017223 w 4282266"/>
              <a:gd name="connsiteY63" fmla="*/ 3604591 h 5764696"/>
              <a:gd name="connsiteX64" fmla="*/ 3990718 w 4282266"/>
              <a:gd name="connsiteY64" fmla="*/ 3697357 h 5764696"/>
              <a:gd name="connsiteX65" fmla="*/ 3990718 w 4282266"/>
              <a:gd name="connsiteY65" fmla="*/ 4174435 h 5764696"/>
              <a:gd name="connsiteX66" fmla="*/ 4017223 w 4282266"/>
              <a:gd name="connsiteY66" fmla="*/ 4267200 h 5764696"/>
              <a:gd name="connsiteX67" fmla="*/ 4043727 w 4282266"/>
              <a:gd name="connsiteY67" fmla="*/ 4373217 h 5764696"/>
              <a:gd name="connsiteX68" fmla="*/ 4056979 w 4282266"/>
              <a:gd name="connsiteY68" fmla="*/ 4479235 h 5764696"/>
              <a:gd name="connsiteX69" fmla="*/ 4083483 w 4282266"/>
              <a:gd name="connsiteY69" fmla="*/ 4572000 h 5764696"/>
              <a:gd name="connsiteX70" fmla="*/ 4070231 w 4282266"/>
              <a:gd name="connsiteY70" fmla="*/ 4744278 h 5764696"/>
              <a:gd name="connsiteX71" fmla="*/ 4030475 w 4282266"/>
              <a:gd name="connsiteY71" fmla="*/ 4810539 h 5764696"/>
              <a:gd name="connsiteX72" fmla="*/ 3990718 w 4282266"/>
              <a:gd name="connsiteY72" fmla="*/ 4890052 h 5764696"/>
              <a:gd name="connsiteX73" fmla="*/ 3911205 w 4282266"/>
              <a:gd name="connsiteY73" fmla="*/ 5102087 h 5764696"/>
              <a:gd name="connsiteX74" fmla="*/ 3871449 w 4282266"/>
              <a:gd name="connsiteY74" fmla="*/ 5287617 h 5764696"/>
              <a:gd name="connsiteX75" fmla="*/ 3844944 w 4282266"/>
              <a:gd name="connsiteY75" fmla="*/ 5367130 h 5764696"/>
              <a:gd name="connsiteX76" fmla="*/ 3818440 w 4282266"/>
              <a:gd name="connsiteY76" fmla="*/ 5473148 h 5764696"/>
              <a:gd name="connsiteX77" fmla="*/ 3791936 w 4282266"/>
              <a:gd name="connsiteY77" fmla="*/ 5512904 h 5764696"/>
              <a:gd name="connsiteX78" fmla="*/ 3778683 w 4282266"/>
              <a:gd name="connsiteY78" fmla="*/ 5552661 h 5764696"/>
              <a:gd name="connsiteX79" fmla="*/ 3712423 w 4282266"/>
              <a:gd name="connsiteY79" fmla="*/ 5618922 h 5764696"/>
              <a:gd name="connsiteX80" fmla="*/ 3619657 w 4282266"/>
              <a:gd name="connsiteY80" fmla="*/ 5645426 h 5764696"/>
              <a:gd name="connsiteX81" fmla="*/ 3540144 w 4282266"/>
              <a:gd name="connsiteY81" fmla="*/ 5671930 h 5764696"/>
              <a:gd name="connsiteX82" fmla="*/ 3420875 w 4282266"/>
              <a:gd name="connsiteY82" fmla="*/ 5724939 h 5764696"/>
              <a:gd name="connsiteX83" fmla="*/ 3261849 w 4282266"/>
              <a:gd name="connsiteY83" fmla="*/ 5764696 h 5764696"/>
              <a:gd name="connsiteX84" fmla="*/ 2758266 w 4282266"/>
              <a:gd name="connsiteY84" fmla="*/ 5751443 h 5764696"/>
              <a:gd name="connsiteX85" fmla="*/ 2718510 w 4282266"/>
              <a:gd name="connsiteY85" fmla="*/ 5724939 h 5764696"/>
              <a:gd name="connsiteX86" fmla="*/ 2479970 w 4282266"/>
              <a:gd name="connsiteY86" fmla="*/ 5711687 h 5764696"/>
              <a:gd name="connsiteX87" fmla="*/ 2347449 w 4282266"/>
              <a:gd name="connsiteY87" fmla="*/ 5632174 h 5764696"/>
              <a:gd name="connsiteX88" fmla="*/ 2201675 w 4282266"/>
              <a:gd name="connsiteY88" fmla="*/ 5579165 h 5764696"/>
              <a:gd name="connsiteX89" fmla="*/ 2069153 w 4282266"/>
              <a:gd name="connsiteY89" fmla="*/ 5486400 h 5764696"/>
              <a:gd name="connsiteX90" fmla="*/ 1817362 w 4282266"/>
              <a:gd name="connsiteY90" fmla="*/ 5367130 h 5764696"/>
              <a:gd name="connsiteX91" fmla="*/ 1698092 w 4282266"/>
              <a:gd name="connsiteY91" fmla="*/ 5340626 h 5764696"/>
              <a:gd name="connsiteX92" fmla="*/ 1472805 w 4282266"/>
              <a:gd name="connsiteY92" fmla="*/ 5221357 h 5764696"/>
              <a:gd name="connsiteX93" fmla="*/ 1419796 w 4282266"/>
              <a:gd name="connsiteY93" fmla="*/ 5194852 h 5764696"/>
              <a:gd name="connsiteX94" fmla="*/ 1353536 w 4282266"/>
              <a:gd name="connsiteY94" fmla="*/ 5128591 h 5764696"/>
              <a:gd name="connsiteX95" fmla="*/ 1287275 w 4282266"/>
              <a:gd name="connsiteY95" fmla="*/ 5088835 h 5764696"/>
              <a:gd name="connsiteX96" fmla="*/ 1101744 w 4282266"/>
              <a:gd name="connsiteY96" fmla="*/ 4890052 h 5764696"/>
              <a:gd name="connsiteX97" fmla="*/ 1075240 w 4282266"/>
              <a:gd name="connsiteY97" fmla="*/ 4823791 h 5764696"/>
              <a:gd name="connsiteX98" fmla="*/ 1008979 w 4282266"/>
              <a:gd name="connsiteY98" fmla="*/ 4744278 h 5764696"/>
              <a:gd name="connsiteX99" fmla="*/ 969223 w 4282266"/>
              <a:gd name="connsiteY99" fmla="*/ 4691270 h 5764696"/>
              <a:gd name="connsiteX100" fmla="*/ 929466 w 4282266"/>
              <a:gd name="connsiteY100" fmla="*/ 4651513 h 5764696"/>
              <a:gd name="connsiteX101" fmla="*/ 889710 w 4282266"/>
              <a:gd name="connsiteY101" fmla="*/ 4598504 h 5764696"/>
              <a:gd name="connsiteX102" fmla="*/ 823449 w 4282266"/>
              <a:gd name="connsiteY102" fmla="*/ 4492487 h 5764696"/>
              <a:gd name="connsiteX103" fmla="*/ 743936 w 4282266"/>
              <a:gd name="connsiteY103" fmla="*/ 4439478 h 5764696"/>
              <a:gd name="connsiteX104" fmla="*/ 478892 w 4282266"/>
              <a:gd name="connsiteY104" fmla="*/ 4015409 h 5764696"/>
              <a:gd name="connsiteX105" fmla="*/ 319866 w 4282266"/>
              <a:gd name="connsiteY105" fmla="*/ 3644348 h 5764696"/>
              <a:gd name="connsiteX106" fmla="*/ 293362 w 4282266"/>
              <a:gd name="connsiteY106" fmla="*/ 3498574 h 5764696"/>
              <a:gd name="connsiteX107" fmla="*/ 266857 w 4282266"/>
              <a:gd name="connsiteY107" fmla="*/ 3419061 h 5764696"/>
              <a:gd name="connsiteX108" fmla="*/ 253605 w 4282266"/>
              <a:gd name="connsiteY108" fmla="*/ 3366052 h 5764696"/>
              <a:gd name="connsiteX109" fmla="*/ 227101 w 4282266"/>
              <a:gd name="connsiteY109" fmla="*/ 3260035 h 5764696"/>
              <a:gd name="connsiteX110" fmla="*/ 200596 w 4282266"/>
              <a:gd name="connsiteY110" fmla="*/ 2968487 h 5764696"/>
              <a:gd name="connsiteX111" fmla="*/ 187344 w 4282266"/>
              <a:gd name="connsiteY111" fmla="*/ 2782957 h 5764696"/>
              <a:gd name="connsiteX112" fmla="*/ 174092 w 4282266"/>
              <a:gd name="connsiteY112" fmla="*/ 2623930 h 5764696"/>
              <a:gd name="connsiteX113" fmla="*/ 160840 w 4282266"/>
              <a:gd name="connsiteY113" fmla="*/ 2372139 h 5764696"/>
              <a:gd name="connsiteX114" fmla="*/ 134336 w 4282266"/>
              <a:gd name="connsiteY114" fmla="*/ 2027583 h 5764696"/>
              <a:gd name="connsiteX115" fmla="*/ 187344 w 4282266"/>
              <a:gd name="connsiteY115" fmla="*/ 887896 h 5764696"/>
              <a:gd name="connsiteX116" fmla="*/ 213849 w 4282266"/>
              <a:gd name="connsiteY116" fmla="*/ 848139 h 5764696"/>
              <a:gd name="connsiteX117" fmla="*/ 240353 w 4282266"/>
              <a:gd name="connsiteY117" fmla="*/ 556591 h 5764696"/>
              <a:gd name="connsiteX118" fmla="*/ 253605 w 4282266"/>
              <a:gd name="connsiteY118" fmla="*/ 516835 h 5764696"/>
              <a:gd name="connsiteX119" fmla="*/ 280110 w 4282266"/>
              <a:gd name="connsiteY119" fmla="*/ 490330 h 5764696"/>
              <a:gd name="connsiteX120" fmla="*/ 346370 w 4282266"/>
              <a:gd name="connsiteY120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38600 w 4282266"/>
              <a:gd name="connsiteY35" fmla="*/ 1219200 h 5764696"/>
              <a:gd name="connsiteX36" fmla="*/ 4003970 w 4282266"/>
              <a:gd name="connsiteY36" fmla="*/ 1258957 h 5764696"/>
              <a:gd name="connsiteX37" fmla="*/ 3886200 w 4282266"/>
              <a:gd name="connsiteY37" fmla="*/ 1219200 h 5764696"/>
              <a:gd name="connsiteX38" fmla="*/ 3733800 w 4282266"/>
              <a:gd name="connsiteY38" fmla="*/ 1295400 h 5764696"/>
              <a:gd name="connsiteX39" fmla="*/ 3581400 w 4282266"/>
              <a:gd name="connsiteY39" fmla="*/ 1447800 h 5764696"/>
              <a:gd name="connsiteX40" fmla="*/ 3505200 w 4282266"/>
              <a:gd name="connsiteY40" fmla="*/ 1600200 h 5764696"/>
              <a:gd name="connsiteX41" fmla="*/ 3429000 w 4282266"/>
              <a:gd name="connsiteY41" fmla="*/ 1752600 h 5764696"/>
              <a:gd name="connsiteX42" fmla="*/ 3672666 w 4282266"/>
              <a:gd name="connsiteY42" fmla="*/ 1921565 h 5764696"/>
              <a:gd name="connsiteX43" fmla="*/ 3712423 w 4282266"/>
              <a:gd name="connsiteY43" fmla="*/ 2107096 h 5764696"/>
              <a:gd name="connsiteX44" fmla="*/ 3818440 w 4282266"/>
              <a:gd name="connsiteY44" fmla="*/ 2199861 h 5764696"/>
              <a:gd name="connsiteX45" fmla="*/ 3884701 w 4282266"/>
              <a:gd name="connsiteY45" fmla="*/ 2266122 h 5764696"/>
              <a:gd name="connsiteX46" fmla="*/ 3924457 w 4282266"/>
              <a:gd name="connsiteY46" fmla="*/ 2292626 h 5764696"/>
              <a:gd name="connsiteX47" fmla="*/ 4003970 w 4282266"/>
              <a:gd name="connsiteY47" fmla="*/ 2372139 h 5764696"/>
              <a:gd name="connsiteX48" fmla="*/ 4030475 w 4282266"/>
              <a:gd name="connsiteY48" fmla="*/ 2398643 h 5764696"/>
              <a:gd name="connsiteX49" fmla="*/ 4083483 w 4282266"/>
              <a:gd name="connsiteY49" fmla="*/ 2425148 h 5764696"/>
              <a:gd name="connsiteX50" fmla="*/ 4123240 w 4282266"/>
              <a:gd name="connsiteY50" fmla="*/ 2438400 h 5764696"/>
              <a:gd name="connsiteX51" fmla="*/ 4189501 w 4282266"/>
              <a:gd name="connsiteY51" fmla="*/ 2504661 h 5764696"/>
              <a:gd name="connsiteX52" fmla="*/ 4282266 w 4282266"/>
              <a:gd name="connsiteY52" fmla="*/ 2610678 h 5764696"/>
              <a:gd name="connsiteX53" fmla="*/ 4269014 w 4282266"/>
              <a:gd name="connsiteY53" fmla="*/ 2915478 h 5764696"/>
              <a:gd name="connsiteX54" fmla="*/ 4255762 w 4282266"/>
              <a:gd name="connsiteY54" fmla="*/ 2968487 h 5764696"/>
              <a:gd name="connsiteX55" fmla="*/ 4229257 w 4282266"/>
              <a:gd name="connsiteY55" fmla="*/ 2994991 h 5764696"/>
              <a:gd name="connsiteX56" fmla="*/ 4202753 w 4282266"/>
              <a:gd name="connsiteY56" fmla="*/ 3101009 h 5764696"/>
              <a:gd name="connsiteX57" fmla="*/ 4176249 w 4282266"/>
              <a:gd name="connsiteY57" fmla="*/ 3180522 h 5764696"/>
              <a:gd name="connsiteX58" fmla="*/ 4162996 w 4282266"/>
              <a:gd name="connsiteY58" fmla="*/ 3220278 h 5764696"/>
              <a:gd name="connsiteX59" fmla="*/ 4123240 w 4282266"/>
              <a:gd name="connsiteY59" fmla="*/ 3313043 h 5764696"/>
              <a:gd name="connsiteX60" fmla="*/ 4109988 w 4282266"/>
              <a:gd name="connsiteY60" fmla="*/ 3366052 h 5764696"/>
              <a:gd name="connsiteX61" fmla="*/ 4083483 w 4282266"/>
              <a:gd name="connsiteY61" fmla="*/ 3392557 h 5764696"/>
              <a:gd name="connsiteX62" fmla="*/ 4043727 w 4282266"/>
              <a:gd name="connsiteY62" fmla="*/ 3511826 h 5764696"/>
              <a:gd name="connsiteX63" fmla="*/ 4017223 w 4282266"/>
              <a:gd name="connsiteY63" fmla="*/ 3604591 h 5764696"/>
              <a:gd name="connsiteX64" fmla="*/ 3990718 w 4282266"/>
              <a:gd name="connsiteY64" fmla="*/ 3697357 h 5764696"/>
              <a:gd name="connsiteX65" fmla="*/ 3990718 w 4282266"/>
              <a:gd name="connsiteY65" fmla="*/ 4174435 h 5764696"/>
              <a:gd name="connsiteX66" fmla="*/ 4017223 w 4282266"/>
              <a:gd name="connsiteY66" fmla="*/ 4267200 h 5764696"/>
              <a:gd name="connsiteX67" fmla="*/ 4043727 w 4282266"/>
              <a:gd name="connsiteY67" fmla="*/ 4373217 h 5764696"/>
              <a:gd name="connsiteX68" fmla="*/ 4056979 w 4282266"/>
              <a:gd name="connsiteY68" fmla="*/ 4479235 h 5764696"/>
              <a:gd name="connsiteX69" fmla="*/ 4083483 w 4282266"/>
              <a:gd name="connsiteY69" fmla="*/ 4572000 h 5764696"/>
              <a:gd name="connsiteX70" fmla="*/ 4070231 w 4282266"/>
              <a:gd name="connsiteY70" fmla="*/ 4744278 h 5764696"/>
              <a:gd name="connsiteX71" fmla="*/ 4030475 w 4282266"/>
              <a:gd name="connsiteY71" fmla="*/ 4810539 h 5764696"/>
              <a:gd name="connsiteX72" fmla="*/ 3990718 w 4282266"/>
              <a:gd name="connsiteY72" fmla="*/ 4890052 h 5764696"/>
              <a:gd name="connsiteX73" fmla="*/ 3911205 w 4282266"/>
              <a:gd name="connsiteY73" fmla="*/ 5102087 h 5764696"/>
              <a:gd name="connsiteX74" fmla="*/ 3871449 w 4282266"/>
              <a:gd name="connsiteY74" fmla="*/ 5287617 h 5764696"/>
              <a:gd name="connsiteX75" fmla="*/ 3844944 w 4282266"/>
              <a:gd name="connsiteY75" fmla="*/ 5367130 h 5764696"/>
              <a:gd name="connsiteX76" fmla="*/ 3818440 w 4282266"/>
              <a:gd name="connsiteY76" fmla="*/ 5473148 h 5764696"/>
              <a:gd name="connsiteX77" fmla="*/ 3791936 w 4282266"/>
              <a:gd name="connsiteY77" fmla="*/ 5512904 h 5764696"/>
              <a:gd name="connsiteX78" fmla="*/ 3778683 w 4282266"/>
              <a:gd name="connsiteY78" fmla="*/ 5552661 h 5764696"/>
              <a:gd name="connsiteX79" fmla="*/ 3712423 w 4282266"/>
              <a:gd name="connsiteY79" fmla="*/ 5618922 h 5764696"/>
              <a:gd name="connsiteX80" fmla="*/ 3619657 w 4282266"/>
              <a:gd name="connsiteY80" fmla="*/ 5645426 h 5764696"/>
              <a:gd name="connsiteX81" fmla="*/ 3540144 w 4282266"/>
              <a:gd name="connsiteY81" fmla="*/ 5671930 h 5764696"/>
              <a:gd name="connsiteX82" fmla="*/ 3420875 w 4282266"/>
              <a:gd name="connsiteY82" fmla="*/ 5724939 h 5764696"/>
              <a:gd name="connsiteX83" fmla="*/ 3261849 w 4282266"/>
              <a:gd name="connsiteY83" fmla="*/ 5764696 h 5764696"/>
              <a:gd name="connsiteX84" fmla="*/ 2758266 w 4282266"/>
              <a:gd name="connsiteY84" fmla="*/ 5751443 h 5764696"/>
              <a:gd name="connsiteX85" fmla="*/ 2718510 w 4282266"/>
              <a:gd name="connsiteY85" fmla="*/ 5724939 h 5764696"/>
              <a:gd name="connsiteX86" fmla="*/ 2479970 w 4282266"/>
              <a:gd name="connsiteY86" fmla="*/ 5711687 h 5764696"/>
              <a:gd name="connsiteX87" fmla="*/ 2347449 w 4282266"/>
              <a:gd name="connsiteY87" fmla="*/ 5632174 h 5764696"/>
              <a:gd name="connsiteX88" fmla="*/ 2201675 w 4282266"/>
              <a:gd name="connsiteY88" fmla="*/ 5579165 h 5764696"/>
              <a:gd name="connsiteX89" fmla="*/ 2069153 w 4282266"/>
              <a:gd name="connsiteY89" fmla="*/ 5486400 h 5764696"/>
              <a:gd name="connsiteX90" fmla="*/ 1817362 w 4282266"/>
              <a:gd name="connsiteY90" fmla="*/ 5367130 h 5764696"/>
              <a:gd name="connsiteX91" fmla="*/ 1698092 w 4282266"/>
              <a:gd name="connsiteY91" fmla="*/ 5340626 h 5764696"/>
              <a:gd name="connsiteX92" fmla="*/ 1472805 w 4282266"/>
              <a:gd name="connsiteY92" fmla="*/ 5221357 h 5764696"/>
              <a:gd name="connsiteX93" fmla="*/ 1419796 w 4282266"/>
              <a:gd name="connsiteY93" fmla="*/ 5194852 h 5764696"/>
              <a:gd name="connsiteX94" fmla="*/ 1353536 w 4282266"/>
              <a:gd name="connsiteY94" fmla="*/ 5128591 h 5764696"/>
              <a:gd name="connsiteX95" fmla="*/ 1287275 w 4282266"/>
              <a:gd name="connsiteY95" fmla="*/ 5088835 h 5764696"/>
              <a:gd name="connsiteX96" fmla="*/ 1101744 w 4282266"/>
              <a:gd name="connsiteY96" fmla="*/ 4890052 h 5764696"/>
              <a:gd name="connsiteX97" fmla="*/ 1075240 w 4282266"/>
              <a:gd name="connsiteY97" fmla="*/ 4823791 h 5764696"/>
              <a:gd name="connsiteX98" fmla="*/ 1008979 w 4282266"/>
              <a:gd name="connsiteY98" fmla="*/ 4744278 h 5764696"/>
              <a:gd name="connsiteX99" fmla="*/ 969223 w 4282266"/>
              <a:gd name="connsiteY99" fmla="*/ 4691270 h 5764696"/>
              <a:gd name="connsiteX100" fmla="*/ 929466 w 4282266"/>
              <a:gd name="connsiteY100" fmla="*/ 4651513 h 5764696"/>
              <a:gd name="connsiteX101" fmla="*/ 889710 w 4282266"/>
              <a:gd name="connsiteY101" fmla="*/ 4598504 h 5764696"/>
              <a:gd name="connsiteX102" fmla="*/ 823449 w 4282266"/>
              <a:gd name="connsiteY102" fmla="*/ 4492487 h 5764696"/>
              <a:gd name="connsiteX103" fmla="*/ 743936 w 4282266"/>
              <a:gd name="connsiteY103" fmla="*/ 4439478 h 5764696"/>
              <a:gd name="connsiteX104" fmla="*/ 478892 w 4282266"/>
              <a:gd name="connsiteY104" fmla="*/ 4015409 h 5764696"/>
              <a:gd name="connsiteX105" fmla="*/ 319866 w 4282266"/>
              <a:gd name="connsiteY105" fmla="*/ 3644348 h 5764696"/>
              <a:gd name="connsiteX106" fmla="*/ 293362 w 4282266"/>
              <a:gd name="connsiteY106" fmla="*/ 3498574 h 5764696"/>
              <a:gd name="connsiteX107" fmla="*/ 266857 w 4282266"/>
              <a:gd name="connsiteY107" fmla="*/ 3419061 h 5764696"/>
              <a:gd name="connsiteX108" fmla="*/ 253605 w 4282266"/>
              <a:gd name="connsiteY108" fmla="*/ 3366052 h 5764696"/>
              <a:gd name="connsiteX109" fmla="*/ 227101 w 4282266"/>
              <a:gd name="connsiteY109" fmla="*/ 3260035 h 5764696"/>
              <a:gd name="connsiteX110" fmla="*/ 200596 w 4282266"/>
              <a:gd name="connsiteY110" fmla="*/ 2968487 h 5764696"/>
              <a:gd name="connsiteX111" fmla="*/ 187344 w 4282266"/>
              <a:gd name="connsiteY111" fmla="*/ 2782957 h 5764696"/>
              <a:gd name="connsiteX112" fmla="*/ 174092 w 4282266"/>
              <a:gd name="connsiteY112" fmla="*/ 2623930 h 5764696"/>
              <a:gd name="connsiteX113" fmla="*/ 160840 w 4282266"/>
              <a:gd name="connsiteY113" fmla="*/ 2372139 h 5764696"/>
              <a:gd name="connsiteX114" fmla="*/ 134336 w 4282266"/>
              <a:gd name="connsiteY114" fmla="*/ 2027583 h 5764696"/>
              <a:gd name="connsiteX115" fmla="*/ 187344 w 4282266"/>
              <a:gd name="connsiteY115" fmla="*/ 887896 h 5764696"/>
              <a:gd name="connsiteX116" fmla="*/ 213849 w 4282266"/>
              <a:gd name="connsiteY116" fmla="*/ 848139 h 5764696"/>
              <a:gd name="connsiteX117" fmla="*/ 240353 w 4282266"/>
              <a:gd name="connsiteY117" fmla="*/ 556591 h 5764696"/>
              <a:gd name="connsiteX118" fmla="*/ 253605 w 4282266"/>
              <a:gd name="connsiteY118" fmla="*/ 516835 h 5764696"/>
              <a:gd name="connsiteX119" fmla="*/ 280110 w 4282266"/>
              <a:gd name="connsiteY119" fmla="*/ 490330 h 5764696"/>
              <a:gd name="connsiteX120" fmla="*/ 346370 w 4282266"/>
              <a:gd name="connsiteY120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219200 h 5764696"/>
              <a:gd name="connsiteX35" fmla="*/ 4003970 w 4282266"/>
              <a:gd name="connsiteY35" fmla="*/ 1258957 h 5764696"/>
              <a:gd name="connsiteX36" fmla="*/ 3886200 w 4282266"/>
              <a:gd name="connsiteY36" fmla="*/ 1219200 h 5764696"/>
              <a:gd name="connsiteX37" fmla="*/ 3733800 w 4282266"/>
              <a:gd name="connsiteY37" fmla="*/ 1295400 h 5764696"/>
              <a:gd name="connsiteX38" fmla="*/ 3581400 w 4282266"/>
              <a:gd name="connsiteY38" fmla="*/ 1447800 h 5764696"/>
              <a:gd name="connsiteX39" fmla="*/ 3505200 w 4282266"/>
              <a:gd name="connsiteY39" fmla="*/ 1600200 h 5764696"/>
              <a:gd name="connsiteX40" fmla="*/ 3429000 w 4282266"/>
              <a:gd name="connsiteY40" fmla="*/ 1752600 h 5764696"/>
              <a:gd name="connsiteX41" fmla="*/ 3672666 w 4282266"/>
              <a:gd name="connsiteY41" fmla="*/ 1921565 h 5764696"/>
              <a:gd name="connsiteX42" fmla="*/ 3712423 w 4282266"/>
              <a:gd name="connsiteY42" fmla="*/ 2107096 h 5764696"/>
              <a:gd name="connsiteX43" fmla="*/ 3818440 w 4282266"/>
              <a:gd name="connsiteY43" fmla="*/ 2199861 h 5764696"/>
              <a:gd name="connsiteX44" fmla="*/ 3884701 w 4282266"/>
              <a:gd name="connsiteY44" fmla="*/ 2266122 h 5764696"/>
              <a:gd name="connsiteX45" fmla="*/ 3924457 w 4282266"/>
              <a:gd name="connsiteY45" fmla="*/ 2292626 h 5764696"/>
              <a:gd name="connsiteX46" fmla="*/ 4003970 w 4282266"/>
              <a:gd name="connsiteY46" fmla="*/ 2372139 h 5764696"/>
              <a:gd name="connsiteX47" fmla="*/ 4030475 w 4282266"/>
              <a:gd name="connsiteY47" fmla="*/ 2398643 h 5764696"/>
              <a:gd name="connsiteX48" fmla="*/ 4083483 w 4282266"/>
              <a:gd name="connsiteY48" fmla="*/ 2425148 h 5764696"/>
              <a:gd name="connsiteX49" fmla="*/ 4123240 w 4282266"/>
              <a:gd name="connsiteY49" fmla="*/ 2438400 h 5764696"/>
              <a:gd name="connsiteX50" fmla="*/ 4189501 w 4282266"/>
              <a:gd name="connsiteY50" fmla="*/ 2504661 h 5764696"/>
              <a:gd name="connsiteX51" fmla="*/ 4282266 w 4282266"/>
              <a:gd name="connsiteY51" fmla="*/ 2610678 h 5764696"/>
              <a:gd name="connsiteX52" fmla="*/ 4269014 w 4282266"/>
              <a:gd name="connsiteY52" fmla="*/ 2915478 h 5764696"/>
              <a:gd name="connsiteX53" fmla="*/ 4255762 w 4282266"/>
              <a:gd name="connsiteY53" fmla="*/ 2968487 h 5764696"/>
              <a:gd name="connsiteX54" fmla="*/ 4229257 w 4282266"/>
              <a:gd name="connsiteY54" fmla="*/ 2994991 h 5764696"/>
              <a:gd name="connsiteX55" fmla="*/ 4202753 w 4282266"/>
              <a:gd name="connsiteY55" fmla="*/ 3101009 h 5764696"/>
              <a:gd name="connsiteX56" fmla="*/ 4176249 w 4282266"/>
              <a:gd name="connsiteY56" fmla="*/ 3180522 h 5764696"/>
              <a:gd name="connsiteX57" fmla="*/ 4162996 w 4282266"/>
              <a:gd name="connsiteY57" fmla="*/ 3220278 h 5764696"/>
              <a:gd name="connsiteX58" fmla="*/ 4123240 w 4282266"/>
              <a:gd name="connsiteY58" fmla="*/ 3313043 h 5764696"/>
              <a:gd name="connsiteX59" fmla="*/ 4109988 w 4282266"/>
              <a:gd name="connsiteY59" fmla="*/ 3366052 h 5764696"/>
              <a:gd name="connsiteX60" fmla="*/ 4083483 w 4282266"/>
              <a:gd name="connsiteY60" fmla="*/ 3392557 h 5764696"/>
              <a:gd name="connsiteX61" fmla="*/ 4043727 w 4282266"/>
              <a:gd name="connsiteY61" fmla="*/ 3511826 h 5764696"/>
              <a:gd name="connsiteX62" fmla="*/ 4017223 w 4282266"/>
              <a:gd name="connsiteY62" fmla="*/ 3604591 h 5764696"/>
              <a:gd name="connsiteX63" fmla="*/ 3990718 w 4282266"/>
              <a:gd name="connsiteY63" fmla="*/ 3697357 h 5764696"/>
              <a:gd name="connsiteX64" fmla="*/ 3990718 w 4282266"/>
              <a:gd name="connsiteY64" fmla="*/ 4174435 h 5764696"/>
              <a:gd name="connsiteX65" fmla="*/ 4017223 w 4282266"/>
              <a:gd name="connsiteY65" fmla="*/ 4267200 h 5764696"/>
              <a:gd name="connsiteX66" fmla="*/ 4043727 w 4282266"/>
              <a:gd name="connsiteY66" fmla="*/ 4373217 h 5764696"/>
              <a:gd name="connsiteX67" fmla="*/ 4056979 w 4282266"/>
              <a:gd name="connsiteY67" fmla="*/ 4479235 h 5764696"/>
              <a:gd name="connsiteX68" fmla="*/ 4083483 w 4282266"/>
              <a:gd name="connsiteY68" fmla="*/ 4572000 h 5764696"/>
              <a:gd name="connsiteX69" fmla="*/ 4070231 w 4282266"/>
              <a:gd name="connsiteY69" fmla="*/ 4744278 h 5764696"/>
              <a:gd name="connsiteX70" fmla="*/ 4030475 w 4282266"/>
              <a:gd name="connsiteY70" fmla="*/ 4810539 h 5764696"/>
              <a:gd name="connsiteX71" fmla="*/ 3990718 w 4282266"/>
              <a:gd name="connsiteY71" fmla="*/ 4890052 h 5764696"/>
              <a:gd name="connsiteX72" fmla="*/ 3911205 w 4282266"/>
              <a:gd name="connsiteY72" fmla="*/ 5102087 h 5764696"/>
              <a:gd name="connsiteX73" fmla="*/ 3871449 w 4282266"/>
              <a:gd name="connsiteY73" fmla="*/ 5287617 h 5764696"/>
              <a:gd name="connsiteX74" fmla="*/ 3844944 w 4282266"/>
              <a:gd name="connsiteY74" fmla="*/ 5367130 h 5764696"/>
              <a:gd name="connsiteX75" fmla="*/ 3818440 w 4282266"/>
              <a:gd name="connsiteY75" fmla="*/ 5473148 h 5764696"/>
              <a:gd name="connsiteX76" fmla="*/ 3791936 w 4282266"/>
              <a:gd name="connsiteY76" fmla="*/ 5512904 h 5764696"/>
              <a:gd name="connsiteX77" fmla="*/ 3778683 w 4282266"/>
              <a:gd name="connsiteY77" fmla="*/ 5552661 h 5764696"/>
              <a:gd name="connsiteX78" fmla="*/ 3712423 w 4282266"/>
              <a:gd name="connsiteY78" fmla="*/ 5618922 h 5764696"/>
              <a:gd name="connsiteX79" fmla="*/ 3619657 w 4282266"/>
              <a:gd name="connsiteY79" fmla="*/ 5645426 h 5764696"/>
              <a:gd name="connsiteX80" fmla="*/ 3540144 w 4282266"/>
              <a:gd name="connsiteY80" fmla="*/ 5671930 h 5764696"/>
              <a:gd name="connsiteX81" fmla="*/ 3420875 w 4282266"/>
              <a:gd name="connsiteY81" fmla="*/ 5724939 h 5764696"/>
              <a:gd name="connsiteX82" fmla="*/ 3261849 w 4282266"/>
              <a:gd name="connsiteY82" fmla="*/ 5764696 h 5764696"/>
              <a:gd name="connsiteX83" fmla="*/ 2758266 w 4282266"/>
              <a:gd name="connsiteY83" fmla="*/ 5751443 h 5764696"/>
              <a:gd name="connsiteX84" fmla="*/ 2718510 w 4282266"/>
              <a:gd name="connsiteY84" fmla="*/ 5724939 h 5764696"/>
              <a:gd name="connsiteX85" fmla="*/ 2479970 w 4282266"/>
              <a:gd name="connsiteY85" fmla="*/ 5711687 h 5764696"/>
              <a:gd name="connsiteX86" fmla="*/ 2347449 w 4282266"/>
              <a:gd name="connsiteY86" fmla="*/ 5632174 h 5764696"/>
              <a:gd name="connsiteX87" fmla="*/ 2201675 w 4282266"/>
              <a:gd name="connsiteY87" fmla="*/ 5579165 h 5764696"/>
              <a:gd name="connsiteX88" fmla="*/ 2069153 w 4282266"/>
              <a:gd name="connsiteY88" fmla="*/ 5486400 h 5764696"/>
              <a:gd name="connsiteX89" fmla="*/ 1817362 w 4282266"/>
              <a:gd name="connsiteY89" fmla="*/ 5367130 h 5764696"/>
              <a:gd name="connsiteX90" fmla="*/ 1698092 w 4282266"/>
              <a:gd name="connsiteY90" fmla="*/ 5340626 h 5764696"/>
              <a:gd name="connsiteX91" fmla="*/ 1472805 w 4282266"/>
              <a:gd name="connsiteY91" fmla="*/ 5221357 h 5764696"/>
              <a:gd name="connsiteX92" fmla="*/ 1419796 w 4282266"/>
              <a:gd name="connsiteY92" fmla="*/ 5194852 h 5764696"/>
              <a:gd name="connsiteX93" fmla="*/ 1353536 w 4282266"/>
              <a:gd name="connsiteY93" fmla="*/ 5128591 h 5764696"/>
              <a:gd name="connsiteX94" fmla="*/ 1287275 w 4282266"/>
              <a:gd name="connsiteY94" fmla="*/ 5088835 h 5764696"/>
              <a:gd name="connsiteX95" fmla="*/ 1101744 w 4282266"/>
              <a:gd name="connsiteY95" fmla="*/ 4890052 h 5764696"/>
              <a:gd name="connsiteX96" fmla="*/ 1075240 w 4282266"/>
              <a:gd name="connsiteY96" fmla="*/ 4823791 h 5764696"/>
              <a:gd name="connsiteX97" fmla="*/ 1008979 w 4282266"/>
              <a:gd name="connsiteY97" fmla="*/ 4744278 h 5764696"/>
              <a:gd name="connsiteX98" fmla="*/ 969223 w 4282266"/>
              <a:gd name="connsiteY98" fmla="*/ 4691270 h 5764696"/>
              <a:gd name="connsiteX99" fmla="*/ 929466 w 4282266"/>
              <a:gd name="connsiteY99" fmla="*/ 4651513 h 5764696"/>
              <a:gd name="connsiteX100" fmla="*/ 889710 w 4282266"/>
              <a:gd name="connsiteY100" fmla="*/ 4598504 h 5764696"/>
              <a:gd name="connsiteX101" fmla="*/ 823449 w 4282266"/>
              <a:gd name="connsiteY101" fmla="*/ 4492487 h 5764696"/>
              <a:gd name="connsiteX102" fmla="*/ 743936 w 4282266"/>
              <a:gd name="connsiteY102" fmla="*/ 4439478 h 5764696"/>
              <a:gd name="connsiteX103" fmla="*/ 478892 w 4282266"/>
              <a:gd name="connsiteY103" fmla="*/ 4015409 h 5764696"/>
              <a:gd name="connsiteX104" fmla="*/ 319866 w 4282266"/>
              <a:gd name="connsiteY104" fmla="*/ 3644348 h 5764696"/>
              <a:gd name="connsiteX105" fmla="*/ 293362 w 4282266"/>
              <a:gd name="connsiteY105" fmla="*/ 3498574 h 5764696"/>
              <a:gd name="connsiteX106" fmla="*/ 266857 w 4282266"/>
              <a:gd name="connsiteY106" fmla="*/ 3419061 h 5764696"/>
              <a:gd name="connsiteX107" fmla="*/ 253605 w 4282266"/>
              <a:gd name="connsiteY107" fmla="*/ 3366052 h 5764696"/>
              <a:gd name="connsiteX108" fmla="*/ 227101 w 4282266"/>
              <a:gd name="connsiteY108" fmla="*/ 3260035 h 5764696"/>
              <a:gd name="connsiteX109" fmla="*/ 200596 w 4282266"/>
              <a:gd name="connsiteY109" fmla="*/ 2968487 h 5764696"/>
              <a:gd name="connsiteX110" fmla="*/ 187344 w 4282266"/>
              <a:gd name="connsiteY110" fmla="*/ 2782957 h 5764696"/>
              <a:gd name="connsiteX111" fmla="*/ 174092 w 4282266"/>
              <a:gd name="connsiteY111" fmla="*/ 2623930 h 5764696"/>
              <a:gd name="connsiteX112" fmla="*/ 160840 w 4282266"/>
              <a:gd name="connsiteY112" fmla="*/ 2372139 h 5764696"/>
              <a:gd name="connsiteX113" fmla="*/ 134336 w 4282266"/>
              <a:gd name="connsiteY113" fmla="*/ 2027583 h 5764696"/>
              <a:gd name="connsiteX114" fmla="*/ 187344 w 4282266"/>
              <a:gd name="connsiteY114" fmla="*/ 887896 h 5764696"/>
              <a:gd name="connsiteX115" fmla="*/ 213849 w 4282266"/>
              <a:gd name="connsiteY115" fmla="*/ 848139 h 5764696"/>
              <a:gd name="connsiteX116" fmla="*/ 240353 w 4282266"/>
              <a:gd name="connsiteY116" fmla="*/ 556591 h 5764696"/>
              <a:gd name="connsiteX117" fmla="*/ 253605 w 4282266"/>
              <a:gd name="connsiteY117" fmla="*/ 516835 h 5764696"/>
              <a:gd name="connsiteX118" fmla="*/ 280110 w 4282266"/>
              <a:gd name="connsiteY118" fmla="*/ 490330 h 5764696"/>
              <a:gd name="connsiteX119" fmla="*/ 346370 w 4282266"/>
              <a:gd name="connsiteY119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2192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672666 w 4282266"/>
              <a:gd name="connsiteY40" fmla="*/ 1921565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0668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672666 w 4282266"/>
              <a:gd name="connsiteY40" fmla="*/ 1921565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0668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581400 w 4282266"/>
              <a:gd name="connsiteY40" fmla="*/ 2057400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3924457 w 4276526"/>
              <a:gd name="connsiteY44" fmla="*/ 2292626 h 5764696"/>
              <a:gd name="connsiteX45" fmla="*/ 4003970 w 4276526"/>
              <a:gd name="connsiteY45" fmla="*/ 2372139 h 5764696"/>
              <a:gd name="connsiteX46" fmla="*/ 4030475 w 4276526"/>
              <a:gd name="connsiteY46" fmla="*/ 2398643 h 5764696"/>
              <a:gd name="connsiteX47" fmla="*/ 4083483 w 4276526"/>
              <a:gd name="connsiteY47" fmla="*/ 2425148 h 5764696"/>
              <a:gd name="connsiteX48" fmla="*/ 4123240 w 4276526"/>
              <a:gd name="connsiteY48" fmla="*/ 2438400 h 5764696"/>
              <a:gd name="connsiteX49" fmla="*/ 4189501 w 4276526"/>
              <a:gd name="connsiteY49" fmla="*/ 2504661 h 5764696"/>
              <a:gd name="connsiteX50" fmla="*/ 4114800 w 4276526"/>
              <a:gd name="connsiteY50" fmla="*/ 2590800 h 5764696"/>
              <a:gd name="connsiteX51" fmla="*/ 4269014 w 4276526"/>
              <a:gd name="connsiteY51" fmla="*/ 2915478 h 5764696"/>
              <a:gd name="connsiteX52" fmla="*/ 4255762 w 4276526"/>
              <a:gd name="connsiteY52" fmla="*/ 2968487 h 5764696"/>
              <a:gd name="connsiteX53" fmla="*/ 4229257 w 4276526"/>
              <a:gd name="connsiteY53" fmla="*/ 2994991 h 5764696"/>
              <a:gd name="connsiteX54" fmla="*/ 4202753 w 4276526"/>
              <a:gd name="connsiteY54" fmla="*/ 3101009 h 5764696"/>
              <a:gd name="connsiteX55" fmla="*/ 4176249 w 4276526"/>
              <a:gd name="connsiteY55" fmla="*/ 3180522 h 5764696"/>
              <a:gd name="connsiteX56" fmla="*/ 4162996 w 4276526"/>
              <a:gd name="connsiteY56" fmla="*/ 3220278 h 5764696"/>
              <a:gd name="connsiteX57" fmla="*/ 4123240 w 4276526"/>
              <a:gd name="connsiteY57" fmla="*/ 3313043 h 5764696"/>
              <a:gd name="connsiteX58" fmla="*/ 4109988 w 4276526"/>
              <a:gd name="connsiteY58" fmla="*/ 3366052 h 5764696"/>
              <a:gd name="connsiteX59" fmla="*/ 4083483 w 4276526"/>
              <a:gd name="connsiteY59" fmla="*/ 3392557 h 5764696"/>
              <a:gd name="connsiteX60" fmla="*/ 4043727 w 4276526"/>
              <a:gd name="connsiteY60" fmla="*/ 3511826 h 5764696"/>
              <a:gd name="connsiteX61" fmla="*/ 4017223 w 4276526"/>
              <a:gd name="connsiteY61" fmla="*/ 3604591 h 5764696"/>
              <a:gd name="connsiteX62" fmla="*/ 3990718 w 4276526"/>
              <a:gd name="connsiteY62" fmla="*/ 3697357 h 5764696"/>
              <a:gd name="connsiteX63" fmla="*/ 3990718 w 4276526"/>
              <a:gd name="connsiteY63" fmla="*/ 4174435 h 5764696"/>
              <a:gd name="connsiteX64" fmla="*/ 4017223 w 4276526"/>
              <a:gd name="connsiteY64" fmla="*/ 4267200 h 5764696"/>
              <a:gd name="connsiteX65" fmla="*/ 4043727 w 4276526"/>
              <a:gd name="connsiteY65" fmla="*/ 4373217 h 5764696"/>
              <a:gd name="connsiteX66" fmla="*/ 4056979 w 4276526"/>
              <a:gd name="connsiteY66" fmla="*/ 4479235 h 5764696"/>
              <a:gd name="connsiteX67" fmla="*/ 4083483 w 4276526"/>
              <a:gd name="connsiteY67" fmla="*/ 4572000 h 5764696"/>
              <a:gd name="connsiteX68" fmla="*/ 4070231 w 4276526"/>
              <a:gd name="connsiteY68" fmla="*/ 4744278 h 5764696"/>
              <a:gd name="connsiteX69" fmla="*/ 4030475 w 4276526"/>
              <a:gd name="connsiteY69" fmla="*/ 4810539 h 5764696"/>
              <a:gd name="connsiteX70" fmla="*/ 3990718 w 4276526"/>
              <a:gd name="connsiteY70" fmla="*/ 4890052 h 5764696"/>
              <a:gd name="connsiteX71" fmla="*/ 3911205 w 4276526"/>
              <a:gd name="connsiteY71" fmla="*/ 5102087 h 5764696"/>
              <a:gd name="connsiteX72" fmla="*/ 3871449 w 4276526"/>
              <a:gd name="connsiteY72" fmla="*/ 5287617 h 5764696"/>
              <a:gd name="connsiteX73" fmla="*/ 3844944 w 4276526"/>
              <a:gd name="connsiteY73" fmla="*/ 5367130 h 5764696"/>
              <a:gd name="connsiteX74" fmla="*/ 3818440 w 4276526"/>
              <a:gd name="connsiteY74" fmla="*/ 5473148 h 5764696"/>
              <a:gd name="connsiteX75" fmla="*/ 3791936 w 4276526"/>
              <a:gd name="connsiteY75" fmla="*/ 5512904 h 5764696"/>
              <a:gd name="connsiteX76" fmla="*/ 3778683 w 4276526"/>
              <a:gd name="connsiteY76" fmla="*/ 5552661 h 5764696"/>
              <a:gd name="connsiteX77" fmla="*/ 3712423 w 4276526"/>
              <a:gd name="connsiteY77" fmla="*/ 5618922 h 5764696"/>
              <a:gd name="connsiteX78" fmla="*/ 3619657 w 4276526"/>
              <a:gd name="connsiteY78" fmla="*/ 5645426 h 5764696"/>
              <a:gd name="connsiteX79" fmla="*/ 3540144 w 4276526"/>
              <a:gd name="connsiteY79" fmla="*/ 5671930 h 5764696"/>
              <a:gd name="connsiteX80" fmla="*/ 3420875 w 4276526"/>
              <a:gd name="connsiteY80" fmla="*/ 5724939 h 5764696"/>
              <a:gd name="connsiteX81" fmla="*/ 3261849 w 4276526"/>
              <a:gd name="connsiteY81" fmla="*/ 5764696 h 5764696"/>
              <a:gd name="connsiteX82" fmla="*/ 2758266 w 4276526"/>
              <a:gd name="connsiteY82" fmla="*/ 5751443 h 5764696"/>
              <a:gd name="connsiteX83" fmla="*/ 2718510 w 4276526"/>
              <a:gd name="connsiteY83" fmla="*/ 5724939 h 5764696"/>
              <a:gd name="connsiteX84" fmla="*/ 2479970 w 4276526"/>
              <a:gd name="connsiteY84" fmla="*/ 5711687 h 5764696"/>
              <a:gd name="connsiteX85" fmla="*/ 2347449 w 4276526"/>
              <a:gd name="connsiteY85" fmla="*/ 5632174 h 5764696"/>
              <a:gd name="connsiteX86" fmla="*/ 2201675 w 4276526"/>
              <a:gd name="connsiteY86" fmla="*/ 5579165 h 5764696"/>
              <a:gd name="connsiteX87" fmla="*/ 2069153 w 4276526"/>
              <a:gd name="connsiteY87" fmla="*/ 5486400 h 5764696"/>
              <a:gd name="connsiteX88" fmla="*/ 1817362 w 4276526"/>
              <a:gd name="connsiteY88" fmla="*/ 5367130 h 5764696"/>
              <a:gd name="connsiteX89" fmla="*/ 1698092 w 4276526"/>
              <a:gd name="connsiteY89" fmla="*/ 5340626 h 5764696"/>
              <a:gd name="connsiteX90" fmla="*/ 1472805 w 4276526"/>
              <a:gd name="connsiteY90" fmla="*/ 5221357 h 5764696"/>
              <a:gd name="connsiteX91" fmla="*/ 1419796 w 4276526"/>
              <a:gd name="connsiteY91" fmla="*/ 5194852 h 5764696"/>
              <a:gd name="connsiteX92" fmla="*/ 1353536 w 4276526"/>
              <a:gd name="connsiteY92" fmla="*/ 5128591 h 5764696"/>
              <a:gd name="connsiteX93" fmla="*/ 1287275 w 4276526"/>
              <a:gd name="connsiteY93" fmla="*/ 5088835 h 5764696"/>
              <a:gd name="connsiteX94" fmla="*/ 1101744 w 4276526"/>
              <a:gd name="connsiteY94" fmla="*/ 4890052 h 5764696"/>
              <a:gd name="connsiteX95" fmla="*/ 1075240 w 4276526"/>
              <a:gd name="connsiteY95" fmla="*/ 4823791 h 5764696"/>
              <a:gd name="connsiteX96" fmla="*/ 1008979 w 4276526"/>
              <a:gd name="connsiteY96" fmla="*/ 4744278 h 5764696"/>
              <a:gd name="connsiteX97" fmla="*/ 969223 w 4276526"/>
              <a:gd name="connsiteY97" fmla="*/ 4691270 h 5764696"/>
              <a:gd name="connsiteX98" fmla="*/ 929466 w 4276526"/>
              <a:gd name="connsiteY98" fmla="*/ 4651513 h 5764696"/>
              <a:gd name="connsiteX99" fmla="*/ 889710 w 4276526"/>
              <a:gd name="connsiteY99" fmla="*/ 4598504 h 5764696"/>
              <a:gd name="connsiteX100" fmla="*/ 823449 w 4276526"/>
              <a:gd name="connsiteY100" fmla="*/ 4492487 h 5764696"/>
              <a:gd name="connsiteX101" fmla="*/ 743936 w 4276526"/>
              <a:gd name="connsiteY101" fmla="*/ 4439478 h 5764696"/>
              <a:gd name="connsiteX102" fmla="*/ 478892 w 4276526"/>
              <a:gd name="connsiteY102" fmla="*/ 4015409 h 5764696"/>
              <a:gd name="connsiteX103" fmla="*/ 319866 w 4276526"/>
              <a:gd name="connsiteY103" fmla="*/ 3644348 h 5764696"/>
              <a:gd name="connsiteX104" fmla="*/ 293362 w 4276526"/>
              <a:gd name="connsiteY104" fmla="*/ 3498574 h 5764696"/>
              <a:gd name="connsiteX105" fmla="*/ 266857 w 4276526"/>
              <a:gd name="connsiteY105" fmla="*/ 3419061 h 5764696"/>
              <a:gd name="connsiteX106" fmla="*/ 253605 w 4276526"/>
              <a:gd name="connsiteY106" fmla="*/ 3366052 h 5764696"/>
              <a:gd name="connsiteX107" fmla="*/ 227101 w 4276526"/>
              <a:gd name="connsiteY107" fmla="*/ 3260035 h 5764696"/>
              <a:gd name="connsiteX108" fmla="*/ 200596 w 4276526"/>
              <a:gd name="connsiteY108" fmla="*/ 2968487 h 5764696"/>
              <a:gd name="connsiteX109" fmla="*/ 187344 w 4276526"/>
              <a:gd name="connsiteY109" fmla="*/ 2782957 h 5764696"/>
              <a:gd name="connsiteX110" fmla="*/ 174092 w 4276526"/>
              <a:gd name="connsiteY110" fmla="*/ 2623930 h 5764696"/>
              <a:gd name="connsiteX111" fmla="*/ 160840 w 4276526"/>
              <a:gd name="connsiteY111" fmla="*/ 2372139 h 5764696"/>
              <a:gd name="connsiteX112" fmla="*/ 134336 w 4276526"/>
              <a:gd name="connsiteY112" fmla="*/ 2027583 h 5764696"/>
              <a:gd name="connsiteX113" fmla="*/ 187344 w 4276526"/>
              <a:gd name="connsiteY113" fmla="*/ 887896 h 5764696"/>
              <a:gd name="connsiteX114" fmla="*/ 213849 w 4276526"/>
              <a:gd name="connsiteY114" fmla="*/ 848139 h 5764696"/>
              <a:gd name="connsiteX115" fmla="*/ 240353 w 4276526"/>
              <a:gd name="connsiteY115" fmla="*/ 556591 h 5764696"/>
              <a:gd name="connsiteX116" fmla="*/ 253605 w 4276526"/>
              <a:gd name="connsiteY116" fmla="*/ 516835 h 5764696"/>
              <a:gd name="connsiteX117" fmla="*/ 280110 w 4276526"/>
              <a:gd name="connsiteY117" fmla="*/ 490330 h 5764696"/>
              <a:gd name="connsiteX118" fmla="*/ 346370 w 4276526"/>
              <a:gd name="connsiteY118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3924457 w 4276526"/>
              <a:gd name="connsiteY44" fmla="*/ 2292626 h 5764696"/>
              <a:gd name="connsiteX45" fmla="*/ 4003970 w 4276526"/>
              <a:gd name="connsiteY45" fmla="*/ 2372139 h 5764696"/>
              <a:gd name="connsiteX46" fmla="*/ 4030475 w 4276526"/>
              <a:gd name="connsiteY46" fmla="*/ 2398643 h 5764696"/>
              <a:gd name="connsiteX47" fmla="*/ 4083483 w 4276526"/>
              <a:gd name="connsiteY47" fmla="*/ 2425148 h 5764696"/>
              <a:gd name="connsiteX48" fmla="*/ 4189501 w 4276526"/>
              <a:gd name="connsiteY48" fmla="*/ 2504661 h 5764696"/>
              <a:gd name="connsiteX49" fmla="*/ 4114800 w 4276526"/>
              <a:gd name="connsiteY49" fmla="*/ 2590800 h 5764696"/>
              <a:gd name="connsiteX50" fmla="*/ 4269014 w 4276526"/>
              <a:gd name="connsiteY50" fmla="*/ 2915478 h 5764696"/>
              <a:gd name="connsiteX51" fmla="*/ 4255762 w 4276526"/>
              <a:gd name="connsiteY51" fmla="*/ 2968487 h 5764696"/>
              <a:gd name="connsiteX52" fmla="*/ 4229257 w 4276526"/>
              <a:gd name="connsiteY52" fmla="*/ 2994991 h 5764696"/>
              <a:gd name="connsiteX53" fmla="*/ 4202753 w 4276526"/>
              <a:gd name="connsiteY53" fmla="*/ 3101009 h 5764696"/>
              <a:gd name="connsiteX54" fmla="*/ 4176249 w 4276526"/>
              <a:gd name="connsiteY54" fmla="*/ 3180522 h 5764696"/>
              <a:gd name="connsiteX55" fmla="*/ 4162996 w 4276526"/>
              <a:gd name="connsiteY55" fmla="*/ 3220278 h 5764696"/>
              <a:gd name="connsiteX56" fmla="*/ 4123240 w 4276526"/>
              <a:gd name="connsiteY56" fmla="*/ 3313043 h 5764696"/>
              <a:gd name="connsiteX57" fmla="*/ 4109988 w 4276526"/>
              <a:gd name="connsiteY57" fmla="*/ 3366052 h 5764696"/>
              <a:gd name="connsiteX58" fmla="*/ 4083483 w 4276526"/>
              <a:gd name="connsiteY58" fmla="*/ 3392557 h 5764696"/>
              <a:gd name="connsiteX59" fmla="*/ 4043727 w 4276526"/>
              <a:gd name="connsiteY59" fmla="*/ 3511826 h 5764696"/>
              <a:gd name="connsiteX60" fmla="*/ 4017223 w 4276526"/>
              <a:gd name="connsiteY60" fmla="*/ 3604591 h 5764696"/>
              <a:gd name="connsiteX61" fmla="*/ 3990718 w 4276526"/>
              <a:gd name="connsiteY61" fmla="*/ 3697357 h 5764696"/>
              <a:gd name="connsiteX62" fmla="*/ 3990718 w 4276526"/>
              <a:gd name="connsiteY62" fmla="*/ 4174435 h 5764696"/>
              <a:gd name="connsiteX63" fmla="*/ 4017223 w 4276526"/>
              <a:gd name="connsiteY63" fmla="*/ 4267200 h 5764696"/>
              <a:gd name="connsiteX64" fmla="*/ 4043727 w 4276526"/>
              <a:gd name="connsiteY64" fmla="*/ 4373217 h 5764696"/>
              <a:gd name="connsiteX65" fmla="*/ 4056979 w 4276526"/>
              <a:gd name="connsiteY65" fmla="*/ 4479235 h 5764696"/>
              <a:gd name="connsiteX66" fmla="*/ 4083483 w 4276526"/>
              <a:gd name="connsiteY66" fmla="*/ 4572000 h 5764696"/>
              <a:gd name="connsiteX67" fmla="*/ 4070231 w 4276526"/>
              <a:gd name="connsiteY67" fmla="*/ 4744278 h 5764696"/>
              <a:gd name="connsiteX68" fmla="*/ 4030475 w 4276526"/>
              <a:gd name="connsiteY68" fmla="*/ 4810539 h 5764696"/>
              <a:gd name="connsiteX69" fmla="*/ 3990718 w 4276526"/>
              <a:gd name="connsiteY69" fmla="*/ 4890052 h 5764696"/>
              <a:gd name="connsiteX70" fmla="*/ 3911205 w 4276526"/>
              <a:gd name="connsiteY70" fmla="*/ 5102087 h 5764696"/>
              <a:gd name="connsiteX71" fmla="*/ 3871449 w 4276526"/>
              <a:gd name="connsiteY71" fmla="*/ 5287617 h 5764696"/>
              <a:gd name="connsiteX72" fmla="*/ 3844944 w 4276526"/>
              <a:gd name="connsiteY72" fmla="*/ 5367130 h 5764696"/>
              <a:gd name="connsiteX73" fmla="*/ 3818440 w 4276526"/>
              <a:gd name="connsiteY73" fmla="*/ 5473148 h 5764696"/>
              <a:gd name="connsiteX74" fmla="*/ 3791936 w 4276526"/>
              <a:gd name="connsiteY74" fmla="*/ 5512904 h 5764696"/>
              <a:gd name="connsiteX75" fmla="*/ 3778683 w 4276526"/>
              <a:gd name="connsiteY75" fmla="*/ 5552661 h 5764696"/>
              <a:gd name="connsiteX76" fmla="*/ 3712423 w 4276526"/>
              <a:gd name="connsiteY76" fmla="*/ 5618922 h 5764696"/>
              <a:gd name="connsiteX77" fmla="*/ 3619657 w 4276526"/>
              <a:gd name="connsiteY77" fmla="*/ 5645426 h 5764696"/>
              <a:gd name="connsiteX78" fmla="*/ 3540144 w 4276526"/>
              <a:gd name="connsiteY78" fmla="*/ 5671930 h 5764696"/>
              <a:gd name="connsiteX79" fmla="*/ 3420875 w 4276526"/>
              <a:gd name="connsiteY79" fmla="*/ 5724939 h 5764696"/>
              <a:gd name="connsiteX80" fmla="*/ 3261849 w 4276526"/>
              <a:gd name="connsiteY80" fmla="*/ 5764696 h 5764696"/>
              <a:gd name="connsiteX81" fmla="*/ 2758266 w 4276526"/>
              <a:gd name="connsiteY81" fmla="*/ 5751443 h 5764696"/>
              <a:gd name="connsiteX82" fmla="*/ 2718510 w 4276526"/>
              <a:gd name="connsiteY82" fmla="*/ 5724939 h 5764696"/>
              <a:gd name="connsiteX83" fmla="*/ 2479970 w 4276526"/>
              <a:gd name="connsiteY83" fmla="*/ 5711687 h 5764696"/>
              <a:gd name="connsiteX84" fmla="*/ 2347449 w 4276526"/>
              <a:gd name="connsiteY84" fmla="*/ 5632174 h 5764696"/>
              <a:gd name="connsiteX85" fmla="*/ 2201675 w 4276526"/>
              <a:gd name="connsiteY85" fmla="*/ 5579165 h 5764696"/>
              <a:gd name="connsiteX86" fmla="*/ 2069153 w 4276526"/>
              <a:gd name="connsiteY86" fmla="*/ 5486400 h 5764696"/>
              <a:gd name="connsiteX87" fmla="*/ 1817362 w 4276526"/>
              <a:gd name="connsiteY87" fmla="*/ 5367130 h 5764696"/>
              <a:gd name="connsiteX88" fmla="*/ 1698092 w 4276526"/>
              <a:gd name="connsiteY88" fmla="*/ 5340626 h 5764696"/>
              <a:gd name="connsiteX89" fmla="*/ 1472805 w 4276526"/>
              <a:gd name="connsiteY89" fmla="*/ 5221357 h 5764696"/>
              <a:gd name="connsiteX90" fmla="*/ 1419796 w 4276526"/>
              <a:gd name="connsiteY90" fmla="*/ 5194852 h 5764696"/>
              <a:gd name="connsiteX91" fmla="*/ 1353536 w 4276526"/>
              <a:gd name="connsiteY91" fmla="*/ 5128591 h 5764696"/>
              <a:gd name="connsiteX92" fmla="*/ 1287275 w 4276526"/>
              <a:gd name="connsiteY92" fmla="*/ 5088835 h 5764696"/>
              <a:gd name="connsiteX93" fmla="*/ 1101744 w 4276526"/>
              <a:gd name="connsiteY93" fmla="*/ 4890052 h 5764696"/>
              <a:gd name="connsiteX94" fmla="*/ 1075240 w 4276526"/>
              <a:gd name="connsiteY94" fmla="*/ 4823791 h 5764696"/>
              <a:gd name="connsiteX95" fmla="*/ 1008979 w 4276526"/>
              <a:gd name="connsiteY95" fmla="*/ 4744278 h 5764696"/>
              <a:gd name="connsiteX96" fmla="*/ 969223 w 4276526"/>
              <a:gd name="connsiteY96" fmla="*/ 4691270 h 5764696"/>
              <a:gd name="connsiteX97" fmla="*/ 929466 w 4276526"/>
              <a:gd name="connsiteY97" fmla="*/ 4651513 h 5764696"/>
              <a:gd name="connsiteX98" fmla="*/ 889710 w 4276526"/>
              <a:gd name="connsiteY98" fmla="*/ 4598504 h 5764696"/>
              <a:gd name="connsiteX99" fmla="*/ 823449 w 4276526"/>
              <a:gd name="connsiteY99" fmla="*/ 4492487 h 5764696"/>
              <a:gd name="connsiteX100" fmla="*/ 743936 w 4276526"/>
              <a:gd name="connsiteY100" fmla="*/ 4439478 h 5764696"/>
              <a:gd name="connsiteX101" fmla="*/ 478892 w 4276526"/>
              <a:gd name="connsiteY101" fmla="*/ 4015409 h 5764696"/>
              <a:gd name="connsiteX102" fmla="*/ 319866 w 4276526"/>
              <a:gd name="connsiteY102" fmla="*/ 3644348 h 5764696"/>
              <a:gd name="connsiteX103" fmla="*/ 293362 w 4276526"/>
              <a:gd name="connsiteY103" fmla="*/ 3498574 h 5764696"/>
              <a:gd name="connsiteX104" fmla="*/ 266857 w 4276526"/>
              <a:gd name="connsiteY104" fmla="*/ 3419061 h 5764696"/>
              <a:gd name="connsiteX105" fmla="*/ 253605 w 4276526"/>
              <a:gd name="connsiteY105" fmla="*/ 3366052 h 5764696"/>
              <a:gd name="connsiteX106" fmla="*/ 227101 w 4276526"/>
              <a:gd name="connsiteY106" fmla="*/ 3260035 h 5764696"/>
              <a:gd name="connsiteX107" fmla="*/ 200596 w 4276526"/>
              <a:gd name="connsiteY107" fmla="*/ 2968487 h 5764696"/>
              <a:gd name="connsiteX108" fmla="*/ 187344 w 4276526"/>
              <a:gd name="connsiteY108" fmla="*/ 2782957 h 5764696"/>
              <a:gd name="connsiteX109" fmla="*/ 174092 w 4276526"/>
              <a:gd name="connsiteY109" fmla="*/ 2623930 h 5764696"/>
              <a:gd name="connsiteX110" fmla="*/ 160840 w 4276526"/>
              <a:gd name="connsiteY110" fmla="*/ 2372139 h 5764696"/>
              <a:gd name="connsiteX111" fmla="*/ 134336 w 4276526"/>
              <a:gd name="connsiteY111" fmla="*/ 2027583 h 5764696"/>
              <a:gd name="connsiteX112" fmla="*/ 187344 w 4276526"/>
              <a:gd name="connsiteY112" fmla="*/ 887896 h 5764696"/>
              <a:gd name="connsiteX113" fmla="*/ 213849 w 4276526"/>
              <a:gd name="connsiteY113" fmla="*/ 848139 h 5764696"/>
              <a:gd name="connsiteX114" fmla="*/ 240353 w 4276526"/>
              <a:gd name="connsiteY114" fmla="*/ 556591 h 5764696"/>
              <a:gd name="connsiteX115" fmla="*/ 253605 w 4276526"/>
              <a:gd name="connsiteY115" fmla="*/ 516835 h 5764696"/>
              <a:gd name="connsiteX116" fmla="*/ 280110 w 4276526"/>
              <a:gd name="connsiteY116" fmla="*/ 490330 h 5764696"/>
              <a:gd name="connsiteX117" fmla="*/ 346370 w 4276526"/>
              <a:gd name="connsiteY117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30475 w 4276526"/>
              <a:gd name="connsiteY45" fmla="*/ 2398643 h 5764696"/>
              <a:gd name="connsiteX46" fmla="*/ 4083483 w 4276526"/>
              <a:gd name="connsiteY46" fmla="*/ 2425148 h 5764696"/>
              <a:gd name="connsiteX47" fmla="*/ 4189501 w 4276526"/>
              <a:gd name="connsiteY47" fmla="*/ 2504661 h 5764696"/>
              <a:gd name="connsiteX48" fmla="*/ 4114800 w 4276526"/>
              <a:gd name="connsiteY48" fmla="*/ 2590800 h 5764696"/>
              <a:gd name="connsiteX49" fmla="*/ 4269014 w 4276526"/>
              <a:gd name="connsiteY49" fmla="*/ 2915478 h 5764696"/>
              <a:gd name="connsiteX50" fmla="*/ 4255762 w 4276526"/>
              <a:gd name="connsiteY50" fmla="*/ 2968487 h 5764696"/>
              <a:gd name="connsiteX51" fmla="*/ 4229257 w 4276526"/>
              <a:gd name="connsiteY51" fmla="*/ 2994991 h 5764696"/>
              <a:gd name="connsiteX52" fmla="*/ 4202753 w 4276526"/>
              <a:gd name="connsiteY52" fmla="*/ 3101009 h 5764696"/>
              <a:gd name="connsiteX53" fmla="*/ 4176249 w 4276526"/>
              <a:gd name="connsiteY53" fmla="*/ 3180522 h 5764696"/>
              <a:gd name="connsiteX54" fmla="*/ 4162996 w 4276526"/>
              <a:gd name="connsiteY54" fmla="*/ 3220278 h 5764696"/>
              <a:gd name="connsiteX55" fmla="*/ 4123240 w 4276526"/>
              <a:gd name="connsiteY55" fmla="*/ 3313043 h 5764696"/>
              <a:gd name="connsiteX56" fmla="*/ 4109988 w 4276526"/>
              <a:gd name="connsiteY56" fmla="*/ 3366052 h 5764696"/>
              <a:gd name="connsiteX57" fmla="*/ 4083483 w 4276526"/>
              <a:gd name="connsiteY57" fmla="*/ 3392557 h 5764696"/>
              <a:gd name="connsiteX58" fmla="*/ 4043727 w 4276526"/>
              <a:gd name="connsiteY58" fmla="*/ 3511826 h 5764696"/>
              <a:gd name="connsiteX59" fmla="*/ 4017223 w 4276526"/>
              <a:gd name="connsiteY59" fmla="*/ 3604591 h 5764696"/>
              <a:gd name="connsiteX60" fmla="*/ 3990718 w 4276526"/>
              <a:gd name="connsiteY60" fmla="*/ 3697357 h 5764696"/>
              <a:gd name="connsiteX61" fmla="*/ 3990718 w 4276526"/>
              <a:gd name="connsiteY61" fmla="*/ 4174435 h 5764696"/>
              <a:gd name="connsiteX62" fmla="*/ 4017223 w 4276526"/>
              <a:gd name="connsiteY62" fmla="*/ 4267200 h 5764696"/>
              <a:gd name="connsiteX63" fmla="*/ 4043727 w 4276526"/>
              <a:gd name="connsiteY63" fmla="*/ 4373217 h 5764696"/>
              <a:gd name="connsiteX64" fmla="*/ 4056979 w 4276526"/>
              <a:gd name="connsiteY64" fmla="*/ 4479235 h 5764696"/>
              <a:gd name="connsiteX65" fmla="*/ 4083483 w 4276526"/>
              <a:gd name="connsiteY65" fmla="*/ 4572000 h 5764696"/>
              <a:gd name="connsiteX66" fmla="*/ 4070231 w 4276526"/>
              <a:gd name="connsiteY66" fmla="*/ 4744278 h 5764696"/>
              <a:gd name="connsiteX67" fmla="*/ 4030475 w 4276526"/>
              <a:gd name="connsiteY67" fmla="*/ 4810539 h 5764696"/>
              <a:gd name="connsiteX68" fmla="*/ 3990718 w 4276526"/>
              <a:gd name="connsiteY68" fmla="*/ 4890052 h 5764696"/>
              <a:gd name="connsiteX69" fmla="*/ 3911205 w 4276526"/>
              <a:gd name="connsiteY69" fmla="*/ 5102087 h 5764696"/>
              <a:gd name="connsiteX70" fmla="*/ 3871449 w 4276526"/>
              <a:gd name="connsiteY70" fmla="*/ 5287617 h 5764696"/>
              <a:gd name="connsiteX71" fmla="*/ 3844944 w 4276526"/>
              <a:gd name="connsiteY71" fmla="*/ 5367130 h 5764696"/>
              <a:gd name="connsiteX72" fmla="*/ 3818440 w 4276526"/>
              <a:gd name="connsiteY72" fmla="*/ 5473148 h 5764696"/>
              <a:gd name="connsiteX73" fmla="*/ 3791936 w 4276526"/>
              <a:gd name="connsiteY73" fmla="*/ 5512904 h 5764696"/>
              <a:gd name="connsiteX74" fmla="*/ 3778683 w 4276526"/>
              <a:gd name="connsiteY74" fmla="*/ 5552661 h 5764696"/>
              <a:gd name="connsiteX75" fmla="*/ 3712423 w 4276526"/>
              <a:gd name="connsiteY75" fmla="*/ 5618922 h 5764696"/>
              <a:gd name="connsiteX76" fmla="*/ 3619657 w 4276526"/>
              <a:gd name="connsiteY76" fmla="*/ 5645426 h 5764696"/>
              <a:gd name="connsiteX77" fmla="*/ 3540144 w 4276526"/>
              <a:gd name="connsiteY77" fmla="*/ 5671930 h 5764696"/>
              <a:gd name="connsiteX78" fmla="*/ 3420875 w 4276526"/>
              <a:gd name="connsiteY78" fmla="*/ 5724939 h 5764696"/>
              <a:gd name="connsiteX79" fmla="*/ 3261849 w 4276526"/>
              <a:gd name="connsiteY79" fmla="*/ 5764696 h 5764696"/>
              <a:gd name="connsiteX80" fmla="*/ 2758266 w 4276526"/>
              <a:gd name="connsiteY80" fmla="*/ 5751443 h 5764696"/>
              <a:gd name="connsiteX81" fmla="*/ 2718510 w 4276526"/>
              <a:gd name="connsiteY81" fmla="*/ 5724939 h 5764696"/>
              <a:gd name="connsiteX82" fmla="*/ 2479970 w 4276526"/>
              <a:gd name="connsiteY82" fmla="*/ 5711687 h 5764696"/>
              <a:gd name="connsiteX83" fmla="*/ 2347449 w 4276526"/>
              <a:gd name="connsiteY83" fmla="*/ 5632174 h 5764696"/>
              <a:gd name="connsiteX84" fmla="*/ 2201675 w 4276526"/>
              <a:gd name="connsiteY84" fmla="*/ 5579165 h 5764696"/>
              <a:gd name="connsiteX85" fmla="*/ 2069153 w 4276526"/>
              <a:gd name="connsiteY85" fmla="*/ 5486400 h 5764696"/>
              <a:gd name="connsiteX86" fmla="*/ 1817362 w 4276526"/>
              <a:gd name="connsiteY86" fmla="*/ 5367130 h 5764696"/>
              <a:gd name="connsiteX87" fmla="*/ 1698092 w 4276526"/>
              <a:gd name="connsiteY87" fmla="*/ 5340626 h 5764696"/>
              <a:gd name="connsiteX88" fmla="*/ 1472805 w 4276526"/>
              <a:gd name="connsiteY88" fmla="*/ 5221357 h 5764696"/>
              <a:gd name="connsiteX89" fmla="*/ 1419796 w 4276526"/>
              <a:gd name="connsiteY89" fmla="*/ 5194852 h 5764696"/>
              <a:gd name="connsiteX90" fmla="*/ 1353536 w 4276526"/>
              <a:gd name="connsiteY90" fmla="*/ 5128591 h 5764696"/>
              <a:gd name="connsiteX91" fmla="*/ 1287275 w 4276526"/>
              <a:gd name="connsiteY91" fmla="*/ 5088835 h 5764696"/>
              <a:gd name="connsiteX92" fmla="*/ 1101744 w 4276526"/>
              <a:gd name="connsiteY92" fmla="*/ 4890052 h 5764696"/>
              <a:gd name="connsiteX93" fmla="*/ 1075240 w 4276526"/>
              <a:gd name="connsiteY93" fmla="*/ 4823791 h 5764696"/>
              <a:gd name="connsiteX94" fmla="*/ 1008979 w 4276526"/>
              <a:gd name="connsiteY94" fmla="*/ 4744278 h 5764696"/>
              <a:gd name="connsiteX95" fmla="*/ 969223 w 4276526"/>
              <a:gd name="connsiteY95" fmla="*/ 4691270 h 5764696"/>
              <a:gd name="connsiteX96" fmla="*/ 929466 w 4276526"/>
              <a:gd name="connsiteY96" fmla="*/ 4651513 h 5764696"/>
              <a:gd name="connsiteX97" fmla="*/ 889710 w 4276526"/>
              <a:gd name="connsiteY97" fmla="*/ 4598504 h 5764696"/>
              <a:gd name="connsiteX98" fmla="*/ 823449 w 4276526"/>
              <a:gd name="connsiteY98" fmla="*/ 4492487 h 5764696"/>
              <a:gd name="connsiteX99" fmla="*/ 743936 w 4276526"/>
              <a:gd name="connsiteY99" fmla="*/ 4439478 h 5764696"/>
              <a:gd name="connsiteX100" fmla="*/ 478892 w 4276526"/>
              <a:gd name="connsiteY100" fmla="*/ 4015409 h 5764696"/>
              <a:gd name="connsiteX101" fmla="*/ 319866 w 4276526"/>
              <a:gd name="connsiteY101" fmla="*/ 3644348 h 5764696"/>
              <a:gd name="connsiteX102" fmla="*/ 293362 w 4276526"/>
              <a:gd name="connsiteY102" fmla="*/ 3498574 h 5764696"/>
              <a:gd name="connsiteX103" fmla="*/ 266857 w 4276526"/>
              <a:gd name="connsiteY103" fmla="*/ 3419061 h 5764696"/>
              <a:gd name="connsiteX104" fmla="*/ 253605 w 4276526"/>
              <a:gd name="connsiteY104" fmla="*/ 3366052 h 5764696"/>
              <a:gd name="connsiteX105" fmla="*/ 227101 w 4276526"/>
              <a:gd name="connsiteY105" fmla="*/ 3260035 h 5764696"/>
              <a:gd name="connsiteX106" fmla="*/ 200596 w 4276526"/>
              <a:gd name="connsiteY106" fmla="*/ 2968487 h 5764696"/>
              <a:gd name="connsiteX107" fmla="*/ 187344 w 4276526"/>
              <a:gd name="connsiteY107" fmla="*/ 2782957 h 5764696"/>
              <a:gd name="connsiteX108" fmla="*/ 174092 w 4276526"/>
              <a:gd name="connsiteY108" fmla="*/ 2623930 h 5764696"/>
              <a:gd name="connsiteX109" fmla="*/ 160840 w 4276526"/>
              <a:gd name="connsiteY109" fmla="*/ 2372139 h 5764696"/>
              <a:gd name="connsiteX110" fmla="*/ 134336 w 4276526"/>
              <a:gd name="connsiteY110" fmla="*/ 2027583 h 5764696"/>
              <a:gd name="connsiteX111" fmla="*/ 187344 w 4276526"/>
              <a:gd name="connsiteY111" fmla="*/ 887896 h 5764696"/>
              <a:gd name="connsiteX112" fmla="*/ 213849 w 4276526"/>
              <a:gd name="connsiteY112" fmla="*/ 848139 h 5764696"/>
              <a:gd name="connsiteX113" fmla="*/ 240353 w 4276526"/>
              <a:gd name="connsiteY113" fmla="*/ 556591 h 5764696"/>
              <a:gd name="connsiteX114" fmla="*/ 253605 w 4276526"/>
              <a:gd name="connsiteY114" fmla="*/ 516835 h 5764696"/>
              <a:gd name="connsiteX115" fmla="*/ 280110 w 4276526"/>
              <a:gd name="connsiteY115" fmla="*/ 490330 h 5764696"/>
              <a:gd name="connsiteX116" fmla="*/ 346370 w 4276526"/>
              <a:gd name="connsiteY116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884701 w 4276526"/>
              <a:gd name="connsiteY43" fmla="*/ 2266122 h 5764696"/>
              <a:gd name="connsiteX44" fmla="*/ 3962400 w 4276526"/>
              <a:gd name="connsiteY44" fmla="*/ 2590800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90800 h 5764696"/>
              <a:gd name="connsiteX44" fmla="*/ 4083483 w 4276526"/>
              <a:gd name="connsiteY44" fmla="*/ 2425148 h 5764696"/>
              <a:gd name="connsiteX45" fmla="*/ 4189501 w 4276526"/>
              <a:gd name="connsiteY45" fmla="*/ 2504661 h 5764696"/>
              <a:gd name="connsiteX46" fmla="*/ 4114800 w 4276526"/>
              <a:gd name="connsiteY46" fmla="*/ 2590800 h 5764696"/>
              <a:gd name="connsiteX47" fmla="*/ 4269014 w 4276526"/>
              <a:gd name="connsiteY47" fmla="*/ 2915478 h 5764696"/>
              <a:gd name="connsiteX48" fmla="*/ 4255762 w 4276526"/>
              <a:gd name="connsiteY48" fmla="*/ 2968487 h 5764696"/>
              <a:gd name="connsiteX49" fmla="*/ 4229257 w 4276526"/>
              <a:gd name="connsiteY49" fmla="*/ 2994991 h 5764696"/>
              <a:gd name="connsiteX50" fmla="*/ 4202753 w 4276526"/>
              <a:gd name="connsiteY50" fmla="*/ 3101009 h 5764696"/>
              <a:gd name="connsiteX51" fmla="*/ 4176249 w 4276526"/>
              <a:gd name="connsiteY51" fmla="*/ 3180522 h 5764696"/>
              <a:gd name="connsiteX52" fmla="*/ 4162996 w 4276526"/>
              <a:gd name="connsiteY52" fmla="*/ 3220278 h 5764696"/>
              <a:gd name="connsiteX53" fmla="*/ 4123240 w 4276526"/>
              <a:gd name="connsiteY53" fmla="*/ 3313043 h 5764696"/>
              <a:gd name="connsiteX54" fmla="*/ 4109988 w 4276526"/>
              <a:gd name="connsiteY54" fmla="*/ 3366052 h 5764696"/>
              <a:gd name="connsiteX55" fmla="*/ 4083483 w 4276526"/>
              <a:gd name="connsiteY55" fmla="*/ 3392557 h 5764696"/>
              <a:gd name="connsiteX56" fmla="*/ 4043727 w 4276526"/>
              <a:gd name="connsiteY56" fmla="*/ 3511826 h 5764696"/>
              <a:gd name="connsiteX57" fmla="*/ 4017223 w 4276526"/>
              <a:gd name="connsiteY57" fmla="*/ 3604591 h 5764696"/>
              <a:gd name="connsiteX58" fmla="*/ 3990718 w 4276526"/>
              <a:gd name="connsiteY58" fmla="*/ 3697357 h 5764696"/>
              <a:gd name="connsiteX59" fmla="*/ 3990718 w 4276526"/>
              <a:gd name="connsiteY59" fmla="*/ 4174435 h 5764696"/>
              <a:gd name="connsiteX60" fmla="*/ 4017223 w 4276526"/>
              <a:gd name="connsiteY60" fmla="*/ 4267200 h 5764696"/>
              <a:gd name="connsiteX61" fmla="*/ 4043727 w 4276526"/>
              <a:gd name="connsiteY61" fmla="*/ 4373217 h 5764696"/>
              <a:gd name="connsiteX62" fmla="*/ 4056979 w 4276526"/>
              <a:gd name="connsiteY62" fmla="*/ 4479235 h 5764696"/>
              <a:gd name="connsiteX63" fmla="*/ 4083483 w 4276526"/>
              <a:gd name="connsiteY63" fmla="*/ 4572000 h 5764696"/>
              <a:gd name="connsiteX64" fmla="*/ 4070231 w 4276526"/>
              <a:gd name="connsiteY64" fmla="*/ 4744278 h 5764696"/>
              <a:gd name="connsiteX65" fmla="*/ 4030475 w 4276526"/>
              <a:gd name="connsiteY65" fmla="*/ 4810539 h 5764696"/>
              <a:gd name="connsiteX66" fmla="*/ 3990718 w 4276526"/>
              <a:gd name="connsiteY66" fmla="*/ 4890052 h 5764696"/>
              <a:gd name="connsiteX67" fmla="*/ 3911205 w 4276526"/>
              <a:gd name="connsiteY67" fmla="*/ 5102087 h 5764696"/>
              <a:gd name="connsiteX68" fmla="*/ 3871449 w 4276526"/>
              <a:gd name="connsiteY68" fmla="*/ 5287617 h 5764696"/>
              <a:gd name="connsiteX69" fmla="*/ 3844944 w 4276526"/>
              <a:gd name="connsiteY69" fmla="*/ 5367130 h 5764696"/>
              <a:gd name="connsiteX70" fmla="*/ 3818440 w 4276526"/>
              <a:gd name="connsiteY70" fmla="*/ 5473148 h 5764696"/>
              <a:gd name="connsiteX71" fmla="*/ 3791936 w 4276526"/>
              <a:gd name="connsiteY71" fmla="*/ 5512904 h 5764696"/>
              <a:gd name="connsiteX72" fmla="*/ 3778683 w 4276526"/>
              <a:gd name="connsiteY72" fmla="*/ 5552661 h 5764696"/>
              <a:gd name="connsiteX73" fmla="*/ 3712423 w 4276526"/>
              <a:gd name="connsiteY73" fmla="*/ 5618922 h 5764696"/>
              <a:gd name="connsiteX74" fmla="*/ 3619657 w 4276526"/>
              <a:gd name="connsiteY74" fmla="*/ 5645426 h 5764696"/>
              <a:gd name="connsiteX75" fmla="*/ 3540144 w 4276526"/>
              <a:gd name="connsiteY75" fmla="*/ 5671930 h 5764696"/>
              <a:gd name="connsiteX76" fmla="*/ 3420875 w 4276526"/>
              <a:gd name="connsiteY76" fmla="*/ 5724939 h 5764696"/>
              <a:gd name="connsiteX77" fmla="*/ 3261849 w 4276526"/>
              <a:gd name="connsiteY77" fmla="*/ 5764696 h 5764696"/>
              <a:gd name="connsiteX78" fmla="*/ 2758266 w 4276526"/>
              <a:gd name="connsiteY78" fmla="*/ 5751443 h 5764696"/>
              <a:gd name="connsiteX79" fmla="*/ 2718510 w 4276526"/>
              <a:gd name="connsiteY79" fmla="*/ 5724939 h 5764696"/>
              <a:gd name="connsiteX80" fmla="*/ 2479970 w 4276526"/>
              <a:gd name="connsiteY80" fmla="*/ 5711687 h 5764696"/>
              <a:gd name="connsiteX81" fmla="*/ 2347449 w 4276526"/>
              <a:gd name="connsiteY81" fmla="*/ 5632174 h 5764696"/>
              <a:gd name="connsiteX82" fmla="*/ 2201675 w 4276526"/>
              <a:gd name="connsiteY82" fmla="*/ 5579165 h 5764696"/>
              <a:gd name="connsiteX83" fmla="*/ 2069153 w 4276526"/>
              <a:gd name="connsiteY83" fmla="*/ 5486400 h 5764696"/>
              <a:gd name="connsiteX84" fmla="*/ 1817362 w 4276526"/>
              <a:gd name="connsiteY84" fmla="*/ 5367130 h 5764696"/>
              <a:gd name="connsiteX85" fmla="*/ 1698092 w 4276526"/>
              <a:gd name="connsiteY85" fmla="*/ 5340626 h 5764696"/>
              <a:gd name="connsiteX86" fmla="*/ 1472805 w 4276526"/>
              <a:gd name="connsiteY86" fmla="*/ 5221357 h 5764696"/>
              <a:gd name="connsiteX87" fmla="*/ 1419796 w 4276526"/>
              <a:gd name="connsiteY87" fmla="*/ 5194852 h 5764696"/>
              <a:gd name="connsiteX88" fmla="*/ 1353536 w 4276526"/>
              <a:gd name="connsiteY88" fmla="*/ 5128591 h 5764696"/>
              <a:gd name="connsiteX89" fmla="*/ 1287275 w 4276526"/>
              <a:gd name="connsiteY89" fmla="*/ 5088835 h 5764696"/>
              <a:gd name="connsiteX90" fmla="*/ 1101744 w 4276526"/>
              <a:gd name="connsiteY90" fmla="*/ 4890052 h 5764696"/>
              <a:gd name="connsiteX91" fmla="*/ 1075240 w 4276526"/>
              <a:gd name="connsiteY91" fmla="*/ 4823791 h 5764696"/>
              <a:gd name="connsiteX92" fmla="*/ 1008979 w 4276526"/>
              <a:gd name="connsiteY92" fmla="*/ 4744278 h 5764696"/>
              <a:gd name="connsiteX93" fmla="*/ 969223 w 4276526"/>
              <a:gd name="connsiteY93" fmla="*/ 4691270 h 5764696"/>
              <a:gd name="connsiteX94" fmla="*/ 929466 w 4276526"/>
              <a:gd name="connsiteY94" fmla="*/ 4651513 h 5764696"/>
              <a:gd name="connsiteX95" fmla="*/ 889710 w 4276526"/>
              <a:gd name="connsiteY95" fmla="*/ 4598504 h 5764696"/>
              <a:gd name="connsiteX96" fmla="*/ 823449 w 4276526"/>
              <a:gd name="connsiteY96" fmla="*/ 4492487 h 5764696"/>
              <a:gd name="connsiteX97" fmla="*/ 743936 w 4276526"/>
              <a:gd name="connsiteY97" fmla="*/ 4439478 h 5764696"/>
              <a:gd name="connsiteX98" fmla="*/ 478892 w 4276526"/>
              <a:gd name="connsiteY98" fmla="*/ 4015409 h 5764696"/>
              <a:gd name="connsiteX99" fmla="*/ 319866 w 4276526"/>
              <a:gd name="connsiteY99" fmla="*/ 3644348 h 5764696"/>
              <a:gd name="connsiteX100" fmla="*/ 293362 w 4276526"/>
              <a:gd name="connsiteY100" fmla="*/ 3498574 h 5764696"/>
              <a:gd name="connsiteX101" fmla="*/ 266857 w 4276526"/>
              <a:gd name="connsiteY101" fmla="*/ 3419061 h 5764696"/>
              <a:gd name="connsiteX102" fmla="*/ 253605 w 4276526"/>
              <a:gd name="connsiteY102" fmla="*/ 3366052 h 5764696"/>
              <a:gd name="connsiteX103" fmla="*/ 227101 w 4276526"/>
              <a:gd name="connsiteY103" fmla="*/ 3260035 h 5764696"/>
              <a:gd name="connsiteX104" fmla="*/ 200596 w 4276526"/>
              <a:gd name="connsiteY104" fmla="*/ 2968487 h 5764696"/>
              <a:gd name="connsiteX105" fmla="*/ 187344 w 4276526"/>
              <a:gd name="connsiteY105" fmla="*/ 2782957 h 5764696"/>
              <a:gd name="connsiteX106" fmla="*/ 174092 w 4276526"/>
              <a:gd name="connsiteY106" fmla="*/ 2623930 h 5764696"/>
              <a:gd name="connsiteX107" fmla="*/ 160840 w 4276526"/>
              <a:gd name="connsiteY107" fmla="*/ 2372139 h 5764696"/>
              <a:gd name="connsiteX108" fmla="*/ 134336 w 4276526"/>
              <a:gd name="connsiteY108" fmla="*/ 2027583 h 5764696"/>
              <a:gd name="connsiteX109" fmla="*/ 187344 w 4276526"/>
              <a:gd name="connsiteY109" fmla="*/ 887896 h 5764696"/>
              <a:gd name="connsiteX110" fmla="*/ 213849 w 4276526"/>
              <a:gd name="connsiteY110" fmla="*/ 848139 h 5764696"/>
              <a:gd name="connsiteX111" fmla="*/ 240353 w 4276526"/>
              <a:gd name="connsiteY111" fmla="*/ 556591 h 5764696"/>
              <a:gd name="connsiteX112" fmla="*/ 253605 w 4276526"/>
              <a:gd name="connsiteY112" fmla="*/ 516835 h 5764696"/>
              <a:gd name="connsiteX113" fmla="*/ 280110 w 4276526"/>
              <a:gd name="connsiteY113" fmla="*/ 490330 h 5764696"/>
              <a:gd name="connsiteX114" fmla="*/ 346370 w 4276526"/>
              <a:gd name="connsiteY114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083483 w 4276526"/>
              <a:gd name="connsiteY44" fmla="*/ 2425148 h 5764696"/>
              <a:gd name="connsiteX45" fmla="*/ 4189501 w 4276526"/>
              <a:gd name="connsiteY45" fmla="*/ 2504661 h 5764696"/>
              <a:gd name="connsiteX46" fmla="*/ 4114800 w 4276526"/>
              <a:gd name="connsiteY46" fmla="*/ 2590800 h 5764696"/>
              <a:gd name="connsiteX47" fmla="*/ 4269014 w 4276526"/>
              <a:gd name="connsiteY47" fmla="*/ 2915478 h 5764696"/>
              <a:gd name="connsiteX48" fmla="*/ 4255762 w 4276526"/>
              <a:gd name="connsiteY48" fmla="*/ 2968487 h 5764696"/>
              <a:gd name="connsiteX49" fmla="*/ 4229257 w 4276526"/>
              <a:gd name="connsiteY49" fmla="*/ 2994991 h 5764696"/>
              <a:gd name="connsiteX50" fmla="*/ 4202753 w 4276526"/>
              <a:gd name="connsiteY50" fmla="*/ 3101009 h 5764696"/>
              <a:gd name="connsiteX51" fmla="*/ 4176249 w 4276526"/>
              <a:gd name="connsiteY51" fmla="*/ 3180522 h 5764696"/>
              <a:gd name="connsiteX52" fmla="*/ 4162996 w 4276526"/>
              <a:gd name="connsiteY52" fmla="*/ 3220278 h 5764696"/>
              <a:gd name="connsiteX53" fmla="*/ 4123240 w 4276526"/>
              <a:gd name="connsiteY53" fmla="*/ 3313043 h 5764696"/>
              <a:gd name="connsiteX54" fmla="*/ 4109988 w 4276526"/>
              <a:gd name="connsiteY54" fmla="*/ 3366052 h 5764696"/>
              <a:gd name="connsiteX55" fmla="*/ 4083483 w 4276526"/>
              <a:gd name="connsiteY55" fmla="*/ 3392557 h 5764696"/>
              <a:gd name="connsiteX56" fmla="*/ 4043727 w 4276526"/>
              <a:gd name="connsiteY56" fmla="*/ 3511826 h 5764696"/>
              <a:gd name="connsiteX57" fmla="*/ 4017223 w 4276526"/>
              <a:gd name="connsiteY57" fmla="*/ 3604591 h 5764696"/>
              <a:gd name="connsiteX58" fmla="*/ 3990718 w 4276526"/>
              <a:gd name="connsiteY58" fmla="*/ 3697357 h 5764696"/>
              <a:gd name="connsiteX59" fmla="*/ 3990718 w 4276526"/>
              <a:gd name="connsiteY59" fmla="*/ 4174435 h 5764696"/>
              <a:gd name="connsiteX60" fmla="*/ 4017223 w 4276526"/>
              <a:gd name="connsiteY60" fmla="*/ 4267200 h 5764696"/>
              <a:gd name="connsiteX61" fmla="*/ 4043727 w 4276526"/>
              <a:gd name="connsiteY61" fmla="*/ 4373217 h 5764696"/>
              <a:gd name="connsiteX62" fmla="*/ 4056979 w 4276526"/>
              <a:gd name="connsiteY62" fmla="*/ 4479235 h 5764696"/>
              <a:gd name="connsiteX63" fmla="*/ 4083483 w 4276526"/>
              <a:gd name="connsiteY63" fmla="*/ 4572000 h 5764696"/>
              <a:gd name="connsiteX64" fmla="*/ 4070231 w 4276526"/>
              <a:gd name="connsiteY64" fmla="*/ 4744278 h 5764696"/>
              <a:gd name="connsiteX65" fmla="*/ 4030475 w 4276526"/>
              <a:gd name="connsiteY65" fmla="*/ 4810539 h 5764696"/>
              <a:gd name="connsiteX66" fmla="*/ 3990718 w 4276526"/>
              <a:gd name="connsiteY66" fmla="*/ 4890052 h 5764696"/>
              <a:gd name="connsiteX67" fmla="*/ 3911205 w 4276526"/>
              <a:gd name="connsiteY67" fmla="*/ 5102087 h 5764696"/>
              <a:gd name="connsiteX68" fmla="*/ 3871449 w 4276526"/>
              <a:gd name="connsiteY68" fmla="*/ 5287617 h 5764696"/>
              <a:gd name="connsiteX69" fmla="*/ 3844944 w 4276526"/>
              <a:gd name="connsiteY69" fmla="*/ 5367130 h 5764696"/>
              <a:gd name="connsiteX70" fmla="*/ 3818440 w 4276526"/>
              <a:gd name="connsiteY70" fmla="*/ 5473148 h 5764696"/>
              <a:gd name="connsiteX71" fmla="*/ 3791936 w 4276526"/>
              <a:gd name="connsiteY71" fmla="*/ 5512904 h 5764696"/>
              <a:gd name="connsiteX72" fmla="*/ 3778683 w 4276526"/>
              <a:gd name="connsiteY72" fmla="*/ 5552661 h 5764696"/>
              <a:gd name="connsiteX73" fmla="*/ 3712423 w 4276526"/>
              <a:gd name="connsiteY73" fmla="*/ 5618922 h 5764696"/>
              <a:gd name="connsiteX74" fmla="*/ 3619657 w 4276526"/>
              <a:gd name="connsiteY74" fmla="*/ 5645426 h 5764696"/>
              <a:gd name="connsiteX75" fmla="*/ 3540144 w 4276526"/>
              <a:gd name="connsiteY75" fmla="*/ 5671930 h 5764696"/>
              <a:gd name="connsiteX76" fmla="*/ 3420875 w 4276526"/>
              <a:gd name="connsiteY76" fmla="*/ 5724939 h 5764696"/>
              <a:gd name="connsiteX77" fmla="*/ 3261849 w 4276526"/>
              <a:gd name="connsiteY77" fmla="*/ 5764696 h 5764696"/>
              <a:gd name="connsiteX78" fmla="*/ 2758266 w 4276526"/>
              <a:gd name="connsiteY78" fmla="*/ 5751443 h 5764696"/>
              <a:gd name="connsiteX79" fmla="*/ 2718510 w 4276526"/>
              <a:gd name="connsiteY79" fmla="*/ 5724939 h 5764696"/>
              <a:gd name="connsiteX80" fmla="*/ 2479970 w 4276526"/>
              <a:gd name="connsiteY80" fmla="*/ 5711687 h 5764696"/>
              <a:gd name="connsiteX81" fmla="*/ 2347449 w 4276526"/>
              <a:gd name="connsiteY81" fmla="*/ 5632174 h 5764696"/>
              <a:gd name="connsiteX82" fmla="*/ 2201675 w 4276526"/>
              <a:gd name="connsiteY82" fmla="*/ 5579165 h 5764696"/>
              <a:gd name="connsiteX83" fmla="*/ 2069153 w 4276526"/>
              <a:gd name="connsiteY83" fmla="*/ 5486400 h 5764696"/>
              <a:gd name="connsiteX84" fmla="*/ 1817362 w 4276526"/>
              <a:gd name="connsiteY84" fmla="*/ 5367130 h 5764696"/>
              <a:gd name="connsiteX85" fmla="*/ 1698092 w 4276526"/>
              <a:gd name="connsiteY85" fmla="*/ 5340626 h 5764696"/>
              <a:gd name="connsiteX86" fmla="*/ 1472805 w 4276526"/>
              <a:gd name="connsiteY86" fmla="*/ 5221357 h 5764696"/>
              <a:gd name="connsiteX87" fmla="*/ 1419796 w 4276526"/>
              <a:gd name="connsiteY87" fmla="*/ 5194852 h 5764696"/>
              <a:gd name="connsiteX88" fmla="*/ 1353536 w 4276526"/>
              <a:gd name="connsiteY88" fmla="*/ 5128591 h 5764696"/>
              <a:gd name="connsiteX89" fmla="*/ 1287275 w 4276526"/>
              <a:gd name="connsiteY89" fmla="*/ 5088835 h 5764696"/>
              <a:gd name="connsiteX90" fmla="*/ 1101744 w 4276526"/>
              <a:gd name="connsiteY90" fmla="*/ 4890052 h 5764696"/>
              <a:gd name="connsiteX91" fmla="*/ 1075240 w 4276526"/>
              <a:gd name="connsiteY91" fmla="*/ 4823791 h 5764696"/>
              <a:gd name="connsiteX92" fmla="*/ 1008979 w 4276526"/>
              <a:gd name="connsiteY92" fmla="*/ 4744278 h 5764696"/>
              <a:gd name="connsiteX93" fmla="*/ 969223 w 4276526"/>
              <a:gd name="connsiteY93" fmla="*/ 4691270 h 5764696"/>
              <a:gd name="connsiteX94" fmla="*/ 929466 w 4276526"/>
              <a:gd name="connsiteY94" fmla="*/ 4651513 h 5764696"/>
              <a:gd name="connsiteX95" fmla="*/ 889710 w 4276526"/>
              <a:gd name="connsiteY95" fmla="*/ 4598504 h 5764696"/>
              <a:gd name="connsiteX96" fmla="*/ 823449 w 4276526"/>
              <a:gd name="connsiteY96" fmla="*/ 4492487 h 5764696"/>
              <a:gd name="connsiteX97" fmla="*/ 743936 w 4276526"/>
              <a:gd name="connsiteY97" fmla="*/ 4439478 h 5764696"/>
              <a:gd name="connsiteX98" fmla="*/ 478892 w 4276526"/>
              <a:gd name="connsiteY98" fmla="*/ 4015409 h 5764696"/>
              <a:gd name="connsiteX99" fmla="*/ 319866 w 4276526"/>
              <a:gd name="connsiteY99" fmla="*/ 3644348 h 5764696"/>
              <a:gd name="connsiteX100" fmla="*/ 293362 w 4276526"/>
              <a:gd name="connsiteY100" fmla="*/ 3498574 h 5764696"/>
              <a:gd name="connsiteX101" fmla="*/ 266857 w 4276526"/>
              <a:gd name="connsiteY101" fmla="*/ 3419061 h 5764696"/>
              <a:gd name="connsiteX102" fmla="*/ 253605 w 4276526"/>
              <a:gd name="connsiteY102" fmla="*/ 3366052 h 5764696"/>
              <a:gd name="connsiteX103" fmla="*/ 227101 w 4276526"/>
              <a:gd name="connsiteY103" fmla="*/ 3260035 h 5764696"/>
              <a:gd name="connsiteX104" fmla="*/ 200596 w 4276526"/>
              <a:gd name="connsiteY104" fmla="*/ 2968487 h 5764696"/>
              <a:gd name="connsiteX105" fmla="*/ 187344 w 4276526"/>
              <a:gd name="connsiteY105" fmla="*/ 2782957 h 5764696"/>
              <a:gd name="connsiteX106" fmla="*/ 174092 w 4276526"/>
              <a:gd name="connsiteY106" fmla="*/ 2623930 h 5764696"/>
              <a:gd name="connsiteX107" fmla="*/ 160840 w 4276526"/>
              <a:gd name="connsiteY107" fmla="*/ 2372139 h 5764696"/>
              <a:gd name="connsiteX108" fmla="*/ 134336 w 4276526"/>
              <a:gd name="connsiteY108" fmla="*/ 2027583 h 5764696"/>
              <a:gd name="connsiteX109" fmla="*/ 187344 w 4276526"/>
              <a:gd name="connsiteY109" fmla="*/ 887896 h 5764696"/>
              <a:gd name="connsiteX110" fmla="*/ 213849 w 4276526"/>
              <a:gd name="connsiteY110" fmla="*/ 848139 h 5764696"/>
              <a:gd name="connsiteX111" fmla="*/ 240353 w 4276526"/>
              <a:gd name="connsiteY111" fmla="*/ 556591 h 5764696"/>
              <a:gd name="connsiteX112" fmla="*/ 253605 w 4276526"/>
              <a:gd name="connsiteY112" fmla="*/ 516835 h 5764696"/>
              <a:gd name="connsiteX113" fmla="*/ 280110 w 4276526"/>
              <a:gd name="connsiteY113" fmla="*/ 490330 h 5764696"/>
              <a:gd name="connsiteX114" fmla="*/ 346370 w 4276526"/>
              <a:gd name="connsiteY114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083483 w 4276526"/>
              <a:gd name="connsiteY44" fmla="*/ 2425148 h 5764696"/>
              <a:gd name="connsiteX45" fmla="*/ 4114800 w 4276526"/>
              <a:gd name="connsiteY45" fmla="*/ 2590800 h 5764696"/>
              <a:gd name="connsiteX46" fmla="*/ 4269014 w 4276526"/>
              <a:gd name="connsiteY46" fmla="*/ 2915478 h 5764696"/>
              <a:gd name="connsiteX47" fmla="*/ 4255762 w 4276526"/>
              <a:gd name="connsiteY47" fmla="*/ 2968487 h 5764696"/>
              <a:gd name="connsiteX48" fmla="*/ 4229257 w 4276526"/>
              <a:gd name="connsiteY48" fmla="*/ 2994991 h 5764696"/>
              <a:gd name="connsiteX49" fmla="*/ 4202753 w 4276526"/>
              <a:gd name="connsiteY49" fmla="*/ 3101009 h 5764696"/>
              <a:gd name="connsiteX50" fmla="*/ 4176249 w 4276526"/>
              <a:gd name="connsiteY50" fmla="*/ 3180522 h 5764696"/>
              <a:gd name="connsiteX51" fmla="*/ 4162996 w 4276526"/>
              <a:gd name="connsiteY51" fmla="*/ 3220278 h 5764696"/>
              <a:gd name="connsiteX52" fmla="*/ 4123240 w 4276526"/>
              <a:gd name="connsiteY52" fmla="*/ 3313043 h 5764696"/>
              <a:gd name="connsiteX53" fmla="*/ 4109988 w 4276526"/>
              <a:gd name="connsiteY53" fmla="*/ 3366052 h 5764696"/>
              <a:gd name="connsiteX54" fmla="*/ 4083483 w 4276526"/>
              <a:gd name="connsiteY54" fmla="*/ 3392557 h 5764696"/>
              <a:gd name="connsiteX55" fmla="*/ 4043727 w 4276526"/>
              <a:gd name="connsiteY55" fmla="*/ 3511826 h 5764696"/>
              <a:gd name="connsiteX56" fmla="*/ 4017223 w 4276526"/>
              <a:gd name="connsiteY56" fmla="*/ 3604591 h 5764696"/>
              <a:gd name="connsiteX57" fmla="*/ 3990718 w 4276526"/>
              <a:gd name="connsiteY57" fmla="*/ 3697357 h 5764696"/>
              <a:gd name="connsiteX58" fmla="*/ 3990718 w 4276526"/>
              <a:gd name="connsiteY58" fmla="*/ 4174435 h 5764696"/>
              <a:gd name="connsiteX59" fmla="*/ 4017223 w 4276526"/>
              <a:gd name="connsiteY59" fmla="*/ 4267200 h 5764696"/>
              <a:gd name="connsiteX60" fmla="*/ 4043727 w 4276526"/>
              <a:gd name="connsiteY60" fmla="*/ 4373217 h 5764696"/>
              <a:gd name="connsiteX61" fmla="*/ 4056979 w 4276526"/>
              <a:gd name="connsiteY61" fmla="*/ 4479235 h 5764696"/>
              <a:gd name="connsiteX62" fmla="*/ 4083483 w 4276526"/>
              <a:gd name="connsiteY62" fmla="*/ 4572000 h 5764696"/>
              <a:gd name="connsiteX63" fmla="*/ 4070231 w 4276526"/>
              <a:gd name="connsiteY63" fmla="*/ 4744278 h 5764696"/>
              <a:gd name="connsiteX64" fmla="*/ 4030475 w 4276526"/>
              <a:gd name="connsiteY64" fmla="*/ 4810539 h 5764696"/>
              <a:gd name="connsiteX65" fmla="*/ 3990718 w 4276526"/>
              <a:gd name="connsiteY65" fmla="*/ 4890052 h 5764696"/>
              <a:gd name="connsiteX66" fmla="*/ 3911205 w 4276526"/>
              <a:gd name="connsiteY66" fmla="*/ 5102087 h 5764696"/>
              <a:gd name="connsiteX67" fmla="*/ 3871449 w 4276526"/>
              <a:gd name="connsiteY67" fmla="*/ 5287617 h 5764696"/>
              <a:gd name="connsiteX68" fmla="*/ 3844944 w 4276526"/>
              <a:gd name="connsiteY68" fmla="*/ 5367130 h 5764696"/>
              <a:gd name="connsiteX69" fmla="*/ 3818440 w 4276526"/>
              <a:gd name="connsiteY69" fmla="*/ 5473148 h 5764696"/>
              <a:gd name="connsiteX70" fmla="*/ 3791936 w 4276526"/>
              <a:gd name="connsiteY70" fmla="*/ 5512904 h 5764696"/>
              <a:gd name="connsiteX71" fmla="*/ 3778683 w 4276526"/>
              <a:gd name="connsiteY71" fmla="*/ 5552661 h 5764696"/>
              <a:gd name="connsiteX72" fmla="*/ 3712423 w 4276526"/>
              <a:gd name="connsiteY72" fmla="*/ 5618922 h 5764696"/>
              <a:gd name="connsiteX73" fmla="*/ 3619657 w 4276526"/>
              <a:gd name="connsiteY73" fmla="*/ 5645426 h 5764696"/>
              <a:gd name="connsiteX74" fmla="*/ 3540144 w 4276526"/>
              <a:gd name="connsiteY74" fmla="*/ 5671930 h 5764696"/>
              <a:gd name="connsiteX75" fmla="*/ 3420875 w 4276526"/>
              <a:gd name="connsiteY75" fmla="*/ 5724939 h 5764696"/>
              <a:gd name="connsiteX76" fmla="*/ 3261849 w 4276526"/>
              <a:gd name="connsiteY76" fmla="*/ 5764696 h 5764696"/>
              <a:gd name="connsiteX77" fmla="*/ 2758266 w 4276526"/>
              <a:gd name="connsiteY77" fmla="*/ 5751443 h 5764696"/>
              <a:gd name="connsiteX78" fmla="*/ 2718510 w 4276526"/>
              <a:gd name="connsiteY78" fmla="*/ 5724939 h 5764696"/>
              <a:gd name="connsiteX79" fmla="*/ 2479970 w 4276526"/>
              <a:gd name="connsiteY79" fmla="*/ 5711687 h 5764696"/>
              <a:gd name="connsiteX80" fmla="*/ 2347449 w 4276526"/>
              <a:gd name="connsiteY80" fmla="*/ 5632174 h 5764696"/>
              <a:gd name="connsiteX81" fmla="*/ 2201675 w 4276526"/>
              <a:gd name="connsiteY81" fmla="*/ 5579165 h 5764696"/>
              <a:gd name="connsiteX82" fmla="*/ 2069153 w 4276526"/>
              <a:gd name="connsiteY82" fmla="*/ 5486400 h 5764696"/>
              <a:gd name="connsiteX83" fmla="*/ 1817362 w 4276526"/>
              <a:gd name="connsiteY83" fmla="*/ 5367130 h 5764696"/>
              <a:gd name="connsiteX84" fmla="*/ 1698092 w 4276526"/>
              <a:gd name="connsiteY84" fmla="*/ 5340626 h 5764696"/>
              <a:gd name="connsiteX85" fmla="*/ 1472805 w 4276526"/>
              <a:gd name="connsiteY85" fmla="*/ 5221357 h 5764696"/>
              <a:gd name="connsiteX86" fmla="*/ 1419796 w 4276526"/>
              <a:gd name="connsiteY86" fmla="*/ 5194852 h 5764696"/>
              <a:gd name="connsiteX87" fmla="*/ 1353536 w 4276526"/>
              <a:gd name="connsiteY87" fmla="*/ 5128591 h 5764696"/>
              <a:gd name="connsiteX88" fmla="*/ 1287275 w 4276526"/>
              <a:gd name="connsiteY88" fmla="*/ 5088835 h 5764696"/>
              <a:gd name="connsiteX89" fmla="*/ 1101744 w 4276526"/>
              <a:gd name="connsiteY89" fmla="*/ 4890052 h 5764696"/>
              <a:gd name="connsiteX90" fmla="*/ 1075240 w 4276526"/>
              <a:gd name="connsiteY90" fmla="*/ 4823791 h 5764696"/>
              <a:gd name="connsiteX91" fmla="*/ 1008979 w 4276526"/>
              <a:gd name="connsiteY91" fmla="*/ 4744278 h 5764696"/>
              <a:gd name="connsiteX92" fmla="*/ 969223 w 4276526"/>
              <a:gd name="connsiteY92" fmla="*/ 4691270 h 5764696"/>
              <a:gd name="connsiteX93" fmla="*/ 929466 w 4276526"/>
              <a:gd name="connsiteY93" fmla="*/ 4651513 h 5764696"/>
              <a:gd name="connsiteX94" fmla="*/ 889710 w 4276526"/>
              <a:gd name="connsiteY94" fmla="*/ 4598504 h 5764696"/>
              <a:gd name="connsiteX95" fmla="*/ 823449 w 4276526"/>
              <a:gd name="connsiteY95" fmla="*/ 4492487 h 5764696"/>
              <a:gd name="connsiteX96" fmla="*/ 743936 w 4276526"/>
              <a:gd name="connsiteY96" fmla="*/ 4439478 h 5764696"/>
              <a:gd name="connsiteX97" fmla="*/ 478892 w 4276526"/>
              <a:gd name="connsiteY97" fmla="*/ 4015409 h 5764696"/>
              <a:gd name="connsiteX98" fmla="*/ 319866 w 4276526"/>
              <a:gd name="connsiteY98" fmla="*/ 3644348 h 5764696"/>
              <a:gd name="connsiteX99" fmla="*/ 293362 w 4276526"/>
              <a:gd name="connsiteY99" fmla="*/ 3498574 h 5764696"/>
              <a:gd name="connsiteX100" fmla="*/ 266857 w 4276526"/>
              <a:gd name="connsiteY100" fmla="*/ 3419061 h 5764696"/>
              <a:gd name="connsiteX101" fmla="*/ 253605 w 4276526"/>
              <a:gd name="connsiteY101" fmla="*/ 3366052 h 5764696"/>
              <a:gd name="connsiteX102" fmla="*/ 227101 w 4276526"/>
              <a:gd name="connsiteY102" fmla="*/ 3260035 h 5764696"/>
              <a:gd name="connsiteX103" fmla="*/ 200596 w 4276526"/>
              <a:gd name="connsiteY103" fmla="*/ 2968487 h 5764696"/>
              <a:gd name="connsiteX104" fmla="*/ 187344 w 4276526"/>
              <a:gd name="connsiteY104" fmla="*/ 2782957 h 5764696"/>
              <a:gd name="connsiteX105" fmla="*/ 174092 w 4276526"/>
              <a:gd name="connsiteY105" fmla="*/ 2623930 h 5764696"/>
              <a:gd name="connsiteX106" fmla="*/ 160840 w 4276526"/>
              <a:gd name="connsiteY106" fmla="*/ 2372139 h 5764696"/>
              <a:gd name="connsiteX107" fmla="*/ 134336 w 4276526"/>
              <a:gd name="connsiteY107" fmla="*/ 2027583 h 5764696"/>
              <a:gd name="connsiteX108" fmla="*/ 187344 w 4276526"/>
              <a:gd name="connsiteY108" fmla="*/ 887896 h 5764696"/>
              <a:gd name="connsiteX109" fmla="*/ 213849 w 4276526"/>
              <a:gd name="connsiteY109" fmla="*/ 848139 h 5764696"/>
              <a:gd name="connsiteX110" fmla="*/ 240353 w 4276526"/>
              <a:gd name="connsiteY110" fmla="*/ 556591 h 5764696"/>
              <a:gd name="connsiteX111" fmla="*/ 253605 w 4276526"/>
              <a:gd name="connsiteY111" fmla="*/ 516835 h 5764696"/>
              <a:gd name="connsiteX112" fmla="*/ 280110 w 4276526"/>
              <a:gd name="connsiteY112" fmla="*/ 490330 h 5764696"/>
              <a:gd name="connsiteX113" fmla="*/ 346370 w 4276526"/>
              <a:gd name="connsiteY113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114800 w 4276526"/>
              <a:gd name="connsiteY44" fmla="*/ 2590800 h 5764696"/>
              <a:gd name="connsiteX45" fmla="*/ 4269014 w 4276526"/>
              <a:gd name="connsiteY45" fmla="*/ 2915478 h 5764696"/>
              <a:gd name="connsiteX46" fmla="*/ 4255762 w 4276526"/>
              <a:gd name="connsiteY46" fmla="*/ 2968487 h 5764696"/>
              <a:gd name="connsiteX47" fmla="*/ 4229257 w 4276526"/>
              <a:gd name="connsiteY47" fmla="*/ 2994991 h 5764696"/>
              <a:gd name="connsiteX48" fmla="*/ 4202753 w 4276526"/>
              <a:gd name="connsiteY48" fmla="*/ 3101009 h 5764696"/>
              <a:gd name="connsiteX49" fmla="*/ 4176249 w 4276526"/>
              <a:gd name="connsiteY49" fmla="*/ 3180522 h 5764696"/>
              <a:gd name="connsiteX50" fmla="*/ 4162996 w 4276526"/>
              <a:gd name="connsiteY50" fmla="*/ 3220278 h 5764696"/>
              <a:gd name="connsiteX51" fmla="*/ 4123240 w 4276526"/>
              <a:gd name="connsiteY51" fmla="*/ 3313043 h 5764696"/>
              <a:gd name="connsiteX52" fmla="*/ 4109988 w 4276526"/>
              <a:gd name="connsiteY52" fmla="*/ 3366052 h 5764696"/>
              <a:gd name="connsiteX53" fmla="*/ 4083483 w 4276526"/>
              <a:gd name="connsiteY53" fmla="*/ 3392557 h 5764696"/>
              <a:gd name="connsiteX54" fmla="*/ 4043727 w 4276526"/>
              <a:gd name="connsiteY54" fmla="*/ 3511826 h 5764696"/>
              <a:gd name="connsiteX55" fmla="*/ 4017223 w 4276526"/>
              <a:gd name="connsiteY55" fmla="*/ 3604591 h 5764696"/>
              <a:gd name="connsiteX56" fmla="*/ 3990718 w 4276526"/>
              <a:gd name="connsiteY56" fmla="*/ 3697357 h 5764696"/>
              <a:gd name="connsiteX57" fmla="*/ 3990718 w 4276526"/>
              <a:gd name="connsiteY57" fmla="*/ 4174435 h 5764696"/>
              <a:gd name="connsiteX58" fmla="*/ 4017223 w 4276526"/>
              <a:gd name="connsiteY58" fmla="*/ 4267200 h 5764696"/>
              <a:gd name="connsiteX59" fmla="*/ 4043727 w 4276526"/>
              <a:gd name="connsiteY59" fmla="*/ 4373217 h 5764696"/>
              <a:gd name="connsiteX60" fmla="*/ 4056979 w 4276526"/>
              <a:gd name="connsiteY60" fmla="*/ 4479235 h 5764696"/>
              <a:gd name="connsiteX61" fmla="*/ 4083483 w 4276526"/>
              <a:gd name="connsiteY61" fmla="*/ 4572000 h 5764696"/>
              <a:gd name="connsiteX62" fmla="*/ 4070231 w 4276526"/>
              <a:gd name="connsiteY62" fmla="*/ 4744278 h 5764696"/>
              <a:gd name="connsiteX63" fmla="*/ 4030475 w 4276526"/>
              <a:gd name="connsiteY63" fmla="*/ 4810539 h 5764696"/>
              <a:gd name="connsiteX64" fmla="*/ 3990718 w 4276526"/>
              <a:gd name="connsiteY64" fmla="*/ 4890052 h 5764696"/>
              <a:gd name="connsiteX65" fmla="*/ 3911205 w 4276526"/>
              <a:gd name="connsiteY65" fmla="*/ 5102087 h 5764696"/>
              <a:gd name="connsiteX66" fmla="*/ 3871449 w 4276526"/>
              <a:gd name="connsiteY66" fmla="*/ 5287617 h 5764696"/>
              <a:gd name="connsiteX67" fmla="*/ 3844944 w 4276526"/>
              <a:gd name="connsiteY67" fmla="*/ 5367130 h 5764696"/>
              <a:gd name="connsiteX68" fmla="*/ 3818440 w 4276526"/>
              <a:gd name="connsiteY68" fmla="*/ 5473148 h 5764696"/>
              <a:gd name="connsiteX69" fmla="*/ 3791936 w 4276526"/>
              <a:gd name="connsiteY69" fmla="*/ 5512904 h 5764696"/>
              <a:gd name="connsiteX70" fmla="*/ 3778683 w 4276526"/>
              <a:gd name="connsiteY70" fmla="*/ 5552661 h 5764696"/>
              <a:gd name="connsiteX71" fmla="*/ 3712423 w 4276526"/>
              <a:gd name="connsiteY71" fmla="*/ 5618922 h 5764696"/>
              <a:gd name="connsiteX72" fmla="*/ 3619657 w 4276526"/>
              <a:gd name="connsiteY72" fmla="*/ 5645426 h 5764696"/>
              <a:gd name="connsiteX73" fmla="*/ 3540144 w 4276526"/>
              <a:gd name="connsiteY73" fmla="*/ 5671930 h 5764696"/>
              <a:gd name="connsiteX74" fmla="*/ 3420875 w 4276526"/>
              <a:gd name="connsiteY74" fmla="*/ 5724939 h 5764696"/>
              <a:gd name="connsiteX75" fmla="*/ 3261849 w 4276526"/>
              <a:gd name="connsiteY75" fmla="*/ 5764696 h 5764696"/>
              <a:gd name="connsiteX76" fmla="*/ 2758266 w 4276526"/>
              <a:gd name="connsiteY76" fmla="*/ 5751443 h 5764696"/>
              <a:gd name="connsiteX77" fmla="*/ 2718510 w 4276526"/>
              <a:gd name="connsiteY77" fmla="*/ 5724939 h 5764696"/>
              <a:gd name="connsiteX78" fmla="*/ 2479970 w 4276526"/>
              <a:gd name="connsiteY78" fmla="*/ 5711687 h 5764696"/>
              <a:gd name="connsiteX79" fmla="*/ 2347449 w 4276526"/>
              <a:gd name="connsiteY79" fmla="*/ 5632174 h 5764696"/>
              <a:gd name="connsiteX80" fmla="*/ 2201675 w 4276526"/>
              <a:gd name="connsiteY80" fmla="*/ 5579165 h 5764696"/>
              <a:gd name="connsiteX81" fmla="*/ 2069153 w 4276526"/>
              <a:gd name="connsiteY81" fmla="*/ 5486400 h 5764696"/>
              <a:gd name="connsiteX82" fmla="*/ 1817362 w 4276526"/>
              <a:gd name="connsiteY82" fmla="*/ 5367130 h 5764696"/>
              <a:gd name="connsiteX83" fmla="*/ 1698092 w 4276526"/>
              <a:gd name="connsiteY83" fmla="*/ 5340626 h 5764696"/>
              <a:gd name="connsiteX84" fmla="*/ 1472805 w 4276526"/>
              <a:gd name="connsiteY84" fmla="*/ 5221357 h 5764696"/>
              <a:gd name="connsiteX85" fmla="*/ 1419796 w 4276526"/>
              <a:gd name="connsiteY85" fmla="*/ 5194852 h 5764696"/>
              <a:gd name="connsiteX86" fmla="*/ 1353536 w 4276526"/>
              <a:gd name="connsiteY86" fmla="*/ 5128591 h 5764696"/>
              <a:gd name="connsiteX87" fmla="*/ 1287275 w 4276526"/>
              <a:gd name="connsiteY87" fmla="*/ 5088835 h 5764696"/>
              <a:gd name="connsiteX88" fmla="*/ 1101744 w 4276526"/>
              <a:gd name="connsiteY88" fmla="*/ 4890052 h 5764696"/>
              <a:gd name="connsiteX89" fmla="*/ 1075240 w 4276526"/>
              <a:gd name="connsiteY89" fmla="*/ 4823791 h 5764696"/>
              <a:gd name="connsiteX90" fmla="*/ 1008979 w 4276526"/>
              <a:gd name="connsiteY90" fmla="*/ 4744278 h 5764696"/>
              <a:gd name="connsiteX91" fmla="*/ 969223 w 4276526"/>
              <a:gd name="connsiteY91" fmla="*/ 4691270 h 5764696"/>
              <a:gd name="connsiteX92" fmla="*/ 929466 w 4276526"/>
              <a:gd name="connsiteY92" fmla="*/ 4651513 h 5764696"/>
              <a:gd name="connsiteX93" fmla="*/ 889710 w 4276526"/>
              <a:gd name="connsiteY93" fmla="*/ 4598504 h 5764696"/>
              <a:gd name="connsiteX94" fmla="*/ 823449 w 4276526"/>
              <a:gd name="connsiteY94" fmla="*/ 4492487 h 5764696"/>
              <a:gd name="connsiteX95" fmla="*/ 743936 w 4276526"/>
              <a:gd name="connsiteY95" fmla="*/ 4439478 h 5764696"/>
              <a:gd name="connsiteX96" fmla="*/ 478892 w 4276526"/>
              <a:gd name="connsiteY96" fmla="*/ 4015409 h 5764696"/>
              <a:gd name="connsiteX97" fmla="*/ 319866 w 4276526"/>
              <a:gd name="connsiteY97" fmla="*/ 3644348 h 5764696"/>
              <a:gd name="connsiteX98" fmla="*/ 293362 w 4276526"/>
              <a:gd name="connsiteY98" fmla="*/ 3498574 h 5764696"/>
              <a:gd name="connsiteX99" fmla="*/ 266857 w 4276526"/>
              <a:gd name="connsiteY99" fmla="*/ 3419061 h 5764696"/>
              <a:gd name="connsiteX100" fmla="*/ 253605 w 4276526"/>
              <a:gd name="connsiteY100" fmla="*/ 3366052 h 5764696"/>
              <a:gd name="connsiteX101" fmla="*/ 227101 w 4276526"/>
              <a:gd name="connsiteY101" fmla="*/ 3260035 h 5764696"/>
              <a:gd name="connsiteX102" fmla="*/ 200596 w 4276526"/>
              <a:gd name="connsiteY102" fmla="*/ 2968487 h 5764696"/>
              <a:gd name="connsiteX103" fmla="*/ 187344 w 4276526"/>
              <a:gd name="connsiteY103" fmla="*/ 2782957 h 5764696"/>
              <a:gd name="connsiteX104" fmla="*/ 174092 w 4276526"/>
              <a:gd name="connsiteY104" fmla="*/ 2623930 h 5764696"/>
              <a:gd name="connsiteX105" fmla="*/ 160840 w 4276526"/>
              <a:gd name="connsiteY105" fmla="*/ 2372139 h 5764696"/>
              <a:gd name="connsiteX106" fmla="*/ 134336 w 4276526"/>
              <a:gd name="connsiteY106" fmla="*/ 2027583 h 5764696"/>
              <a:gd name="connsiteX107" fmla="*/ 187344 w 4276526"/>
              <a:gd name="connsiteY107" fmla="*/ 887896 h 5764696"/>
              <a:gd name="connsiteX108" fmla="*/ 213849 w 4276526"/>
              <a:gd name="connsiteY108" fmla="*/ 848139 h 5764696"/>
              <a:gd name="connsiteX109" fmla="*/ 240353 w 4276526"/>
              <a:gd name="connsiteY109" fmla="*/ 556591 h 5764696"/>
              <a:gd name="connsiteX110" fmla="*/ 253605 w 4276526"/>
              <a:gd name="connsiteY110" fmla="*/ 516835 h 5764696"/>
              <a:gd name="connsiteX111" fmla="*/ 280110 w 4276526"/>
              <a:gd name="connsiteY111" fmla="*/ 490330 h 5764696"/>
              <a:gd name="connsiteX112" fmla="*/ 346370 w 4276526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962400 w 4263907"/>
              <a:gd name="connsiteY43" fmla="*/ 2514600 h 5764696"/>
              <a:gd name="connsiteX44" fmla="*/ 4114800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962400 w 4263907"/>
              <a:gd name="connsiteY43" fmla="*/ 25146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886201 w 4263907"/>
              <a:gd name="connsiteY43" fmla="*/ 24384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429001 w 4263907"/>
              <a:gd name="connsiteY40" fmla="*/ 19812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886201 w 4263907"/>
              <a:gd name="connsiteY43" fmla="*/ 24384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038600 w 4263907"/>
              <a:gd name="connsiteY33" fmla="*/ 1066800 h 5764696"/>
              <a:gd name="connsiteX34" fmla="*/ 3886200 w 4263907"/>
              <a:gd name="connsiteY34" fmla="*/ 1219200 h 5764696"/>
              <a:gd name="connsiteX35" fmla="*/ 3733800 w 4263907"/>
              <a:gd name="connsiteY35" fmla="*/ 1295400 h 5764696"/>
              <a:gd name="connsiteX36" fmla="*/ 3581400 w 4263907"/>
              <a:gd name="connsiteY36" fmla="*/ 1447800 h 5764696"/>
              <a:gd name="connsiteX37" fmla="*/ 3505200 w 4263907"/>
              <a:gd name="connsiteY37" fmla="*/ 1600200 h 5764696"/>
              <a:gd name="connsiteX38" fmla="*/ 3429000 w 4263907"/>
              <a:gd name="connsiteY38" fmla="*/ 1752600 h 5764696"/>
              <a:gd name="connsiteX39" fmla="*/ 3429001 w 4263907"/>
              <a:gd name="connsiteY39" fmla="*/ 1981200 h 5764696"/>
              <a:gd name="connsiteX40" fmla="*/ 3581400 w 4263907"/>
              <a:gd name="connsiteY40" fmla="*/ 2209800 h 5764696"/>
              <a:gd name="connsiteX41" fmla="*/ 3733800 w 4263907"/>
              <a:gd name="connsiteY41" fmla="*/ 2362200 h 5764696"/>
              <a:gd name="connsiteX42" fmla="*/ 3886201 w 4263907"/>
              <a:gd name="connsiteY42" fmla="*/ 2438400 h 5764696"/>
              <a:gd name="connsiteX43" fmla="*/ 4038601 w 4263907"/>
              <a:gd name="connsiteY43" fmla="*/ 2590800 h 5764696"/>
              <a:gd name="connsiteX44" fmla="*/ 4191000 w 4263907"/>
              <a:gd name="connsiteY44" fmla="*/ 2819400 h 5764696"/>
              <a:gd name="connsiteX45" fmla="*/ 4255762 w 4263907"/>
              <a:gd name="connsiteY45" fmla="*/ 2968487 h 5764696"/>
              <a:gd name="connsiteX46" fmla="*/ 4229257 w 4263907"/>
              <a:gd name="connsiteY46" fmla="*/ 2994991 h 5764696"/>
              <a:gd name="connsiteX47" fmla="*/ 4202753 w 4263907"/>
              <a:gd name="connsiteY47" fmla="*/ 3101009 h 5764696"/>
              <a:gd name="connsiteX48" fmla="*/ 4176249 w 4263907"/>
              <a:gd name="connsiteY48" fmla="*/ 3180522 h 5764696"/>
              <a:gd name="connsiteX49" fmla="*/ 4162996 w 4263907"/>
              <a:gd name="connsiteY49" fmla="*/ 3220278 h 5764696"/>
              <a:gd name="connsiteX50" fmla="*/ 4123240 w 4263907"/>
              <a:gd name="connsiteY50" fmla="*/ 3313043 h 5764696"/>
              <a:gd name="connsiteX51" fmla="*/ 4109988 w 4263907"/>
              <a:gd name="connsiteY51" fmla="*/ 3366052 h 5764696"/>
              <a:gd name="connsiteX52" fmla="*/ 4083483 w 4263907"/>
              <a:gd name="connsiteY52" fmla="*/ 3392557 h 5764696"/>
              <a:gd name="connsiteX53" fmla="*/ 4043727 w 4263907"/>
              <a:gd name="connsiteY53" fmla="*/ 3511826 h 5764696"/>
              <a:gd name="connsiteX54" fmla="*/ 4017223 w 4263907"/>
              <a:gd name="connsiteY54" fmla="*/ 3604591 h 5764696"/>
              <a:gd name="connsiteX55" fmla="*/ 3990718 w 4263907"/>
              <a:gd name="connsiteY55" fmla="*/ 3697357 h 5764696"/>
              <a:gd name="connsiteX56" fmla="*/ 3990718 w 4263907"/>
              <a:gd name="connsiteY56" fmla="*/ 4174435 h 5764696"/>
              <a:gd name="connsiteX57" fmla="*/ 4017223 w 4263907"/>
              <a:gd name="connsiteY57" fmla="*/ 4267200 h 5764696"/>
              <a:gd name="connsiteX58" fmla="*/ 4043727 w 4263907"/>
              <a:gd name="connsiteY58" fmla="*/ 4373217 h 5764696"/>
              <a:gd name="connsiteX59" fmla="*/ 4056979 w 4263907"/>
              <a:gd name="connsiteY59" fmla="*/ 4479235 h 5764696"/>
              <a:gd name="connsiteX60" fmla="*/ 4083483 w 4263907"/>
              <a:gd name="connsiteY60" fmla="*/ 4572000 h 5764696"/>
              <a:gd name="connsiteX61" fmla="*/ 4070231 w 4263907"/>
              <a:gd name="connsiteY61" fmla="*/ 4744278 h 5764696"/>
              <a:gd name="connsiteX62" fmla="*/ 4030475 w 4263907"/>
              <a:gd name="connsiteY62" fmla="*/ 4810539 h 5764696"/>
              <a:gd name="connsiteX63" fmla="*/ 3990718 w 4263907"/>
              <a:gd name="connsiteY63" fmla="*/ 4890052 h 5764696"/>
              <a:gd name="connsiteX64" fmla="*/ 3911205 w 4263907"/>
              <a:gd name="connsiteY64" fmla="*/ 5102087 h 5764696"/>
              <a:gd name="connsiteX65" fmla="*/ 3871449 w 4263907"/>
              <a:gd name="connsiteY65" fmla="*/ 5287617 h 5764696"/>
              <a:gd name="connsiteX66" fmla="*/ 3844944 w 4263907"/>
              <a:gd name="connsiteY66" fmla="*/ 5367130 h 5764696"/>
              <a:gd name="connsiteX67" fmla="*/ 3818440 w 4263907"/>
              <a:gd name="connsiteY67" fmla="*/ 5473148 h 5764696"/>
              <a:gd name="connsiteX68" fmla="*/ 3791936 w 4263907"/>
              <a:gd name="connsiteY68" fmla="*/ 5512904 h 5764696"/>
              <a:gd name="connsiteX69" fmla="*/ 3778683 w 4263907"/>
              <a:gd name="connsiteY69" fmla="*/ 5552661 h 5764696"/>
              <a:gd name="connsiteX70" fmla="*/ 3712423 w 4263907"/>
              <a:gd name="connsiteY70" fmla="*/ 5618922 h 5764696"/>
              <a:gd name="connsiteX71" fmla="*/ 3619657 w 4263907"/>
              <a:gd name="connsiteY71" fmla="*/ 5645426 h 5764696"/>
              <a:gd name="connsiteX72" fmla="*/ 3540144 w 4263907"/>
              <a:gd name="connsiteY72" fmla="*/ 5671930 h 5764696"/>
              <a:gd name="connsiteX73" fmla="*/ 3420875 w 4263907"/>
              <a:gd name="connsiteY73" fmla="*/ 5724939 h 5764696"/>
              <a:gd name="connsiteX74" fmla="*/ 3261849 w 4263907"/>
              <a:gd name="connsiteY74" fmla="*/ 5764696 h 5764696"/>
              <a:gd name="connsiteX75" fmla="*/ 2758266 w 4263907"/>
              <a:gd name="connsiteY75" fmla="*/ 5751443 h 5764696"/>
              <a:gd name="connsiteX76" fmla="*/ 2718510 w 4263907"/>
              <a:gd name="connsiteY76" fmla="*/ 5724939 h 5764696"/>
              <a:gd name="connsiteX77" fmla="*/ 2479970 w 4263907"/>
              <a:gd name="connsiteY77" fmla="*/ 5711687 h 5764696"/>
              <a:gd name="connsiteX78" fmla="*/ 2347449 w 4263907"/>
              <a:gd name="connsiteY78" fmla="*/ 5632174 h 5764696"/>
              <a:gd name="connsiteX79" fmla="*/ 2201675 w 4263907"/>
              <a:gd name="connsiteY79" fmla="*/ 5579165 h 5764696"/>
              <a:gd name="connsiteX80" fmla="*/ 2069153 w 4263907"/>
              <a:gd name="connsiteY80" fmla="*/ 5486400 h 5764696"/>
              <a:gd name="connsiteX81" fmla="*/ 1817362 w 4263907"/>
              <a:gd name="connsiteY81" fmla="*/ 5367130 h 5764696"/>
              <a:gd name="connsiteX82" fmla="*/ 1698092 w 4263907"/>
              <a:gd name="connsiteY82" fmla="*/ 5340626 h 5764696"/>
              <a:gd name="connsiteX83" fmla="*/ 1472805 w 4263907"/>
              <a:gd name="connsiteY83" fmla="*/ 5221357 h 5764696"/>
              <a:gd name="connsiteX84" fmla="*/ 1419796 w 4263907"/>
              <a:gd name="connsiteY84" fmla="*/ 5194852 h 5764696"/>
              <a:gd name="connsiteX85" fmla="*/ 1353536 w 4263907"/>
              <a:gd name="connsiteY85" fmla="*/ 5128591 h 5764696"/>
              <a:gd name="connsiteX86" fmla="*/ 1287275 w 4263907"/>
              <a:gd name="connsiteY86" fmla="*/ 5088835 h 5764696"/>
              <a:gd name="connsiteX87" fmla="*/ 1101744 w 4263907"/>
              <a:gd name="connsiteY87" fmla="*/ 4890052 h 5764696"/>
              <a:gd name="connsiteX88" fmla="*/ 1075240 w 4263907"/>
              <a:gd name="connsiteY88" fmla="*/ 4823791 h 5764696"/>
              <a:gd name="connsiteX89" fmla="*/ 1008979 w 4263907"/>
              <a:gd name="connsiteY89" fmla="*/ 4744278 h 5764696"/>
              <a:gd name="connsiteX90" fmla="*/ 969223 w 4263907"/>
              <a:gd name="connsiteY90" fmla="*/ 4691270 h 5764696"/>
              <a:gd name="connsiteX91" fmla="*/ 929466 w 4263907"/>
              <a:gd name="connsiteY91" fmla="*/ 4651513 h 5764696"/>
              <a:gd name="connsiteX92" fmla="*/ 889710 w 4263907"/>
              <a:gd name="connsiteY92" fmla="*/ 4598504 h 5764696"/>
              <a:gd name="connsiteX93" fmla="*/ 823449 w 4263907"/>
              <a:gd name="connsiteY93" fmla="*/ 4492487 h 5764696"/>
              <a:gd name="connsiteX94" fmla="*/ 743936 w 4263907"/>
              <a:gd name="connsiteY94" fmla="*/ 4439478 h 5764696"/>
              <a:gd name="connsiteX95" fmla="*/ 478892 w 4263907"/>
              <a:gd name="connsiteY95" fmla="*/ 4015409 h 5764696"/>
              <a:gd name="connsiteX96" fmla="*/ 319866 w 4263907"/>
              <a:gd name="connsiteY96" fmla="*/ 3644348 h 5764696"/>
              <a:gd name="connsiteX97" fmla="*/ 293362 w 4263907"/>
              <a:gd name="connsiteY97" fmla="*/ 3498574 h 5764696"/>
              <a:gd name="connsiteX98" fmla="*/ 266857 w 4263907"/>
              <a:gd name="connsiteY98" fmla="*/ 3419061 h 5764696"/>
              <a:gd name="connsiteX99" fmla="*/ 253605 w 4263907"/>
              <a:gd name="connsiteY99" fmla="*/ 3366052 h 5764696"/>
              <a:gd name="connsiteX100" fmla="*/ 227101 w 4263907"/>
              <a:gd name="connsiteY100" fmla="*/ 3260035 h 5764696"/>
              <a:gd name="connsiteX101" fmla="*/ 200596 w 4263907"/>
              <a:gd name="connsiteY101" fmla="*/ 2968487 h 5764696"/>
              <a:gd name="connsiteX102" fmla="*/ 187344 w 4263907"/>
              <a:gd name="connsiteY102" fmla="*/ 2782957 h 5764696"/>
              <a:gd name="connsiteX103" fmla="*/ 174092 w 4263907"/>
              <a:gd name="connsiteY103" fmla="*/ 2623930 h 5764696"/>
              <a:gd name="connsiteX104" fmla="*/ 160840 w 4263907"/>
              <a:gd name="connsiteY104" fmla="*/ 2372139 h 5764696"/>
              <a:gd name="connsiteX105" fmla="*/ 134336 w 4263907"/>
              <a:gd name="connsiteY105" fmla="*/ 2027583 h 5764696"/>
              <a:gd name="connsiteX106" fmla="*/ 187344 w 4263907"/>
              <a:gd name="connsiteY106" fmla="*/ 887896 h 5764696"/>
              <a:gd name="connsiteX107" fmla="*/ 213849 w 4263907"/>
              <a:gd name="connsiteY107" fmla="*/ 848139 h 5764696"/>
              <a:gd name="connsiteX108" fmla="*/ 240353 w 4263907"/>
              <a:gd name="connsiteY108" fmla="*/ 556591 h 5764696"/>
              <a:gd name="connsiteX109" fmla="*/ 253605 w 4263907"/>
              <a:gd name="connsiteY109" fmla="*/ 516835 h 5764696"/>
              <a:gd name="connsiteX110" fmla="*/ 280110 w 4263907"/>
              <a:gd name="connsiteY110" fmla="*/ 490330 h 5764696"/>
              <a:gd name="connsiteX111" fmla="*/ 346370 w 4263907"/>
              <a:gd name="connsiteY111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36492 w 4263907"/>
              <a:gd name="connsiteY30" fmla="*/ 834887 h 5764696"/>
              <a:gd name="connsiteX31" fmla="*/ 4123240 w 4263907"/>
              <a:gd name="connsiteY31" fmla="*/ 901148 h 5764696"/>
              <a:gd name="connsiteX32" fmla="*/ 4038600 w 4263907"/>
              <a:gd name="connsiteY32" fmla="*/ 1066800 h 5764696"/>
              <a:gd name="connsiteX33" fmla="*/ 3886200 w 4263907"/>
              <a:gd name="connsiteY33" fmla="*/ 1219200 h 5764696"/>
              <a:gd name="connsiteX34" fmla="*/ 3733800 w 4263907"/>
              <a:gd name="connsiteY34" fmla="*/ 1295400 h 5764696"/>
              <a:gd name="connsiteX35" fmla="*/ 3581400 w 4263907"/>
              <a:gd name="connsiteY35" fmla="*/ 1447800 h 5764696"/>
              <a:gd name="connsiteX36" fmla="*/ 3505200 w 4263907"/>
              <a:gd name="connsiteY36" fmla="*/ 1600200 h 5764696"/>
              <a:gd name="connsiteX37" fmla="*/ 3429000 w 4263907"/>
              <a:gd name="connsiteY37" fmla="*/ 1752600 h 5764696"/>
              <a:gd name="connsiteX38" fmla="*/ 3429001 w 4263907"/>
              <a:gd name="connsiteY38" fmla="*/ 1981200 h 5764696"/>
              <a:gd name="connsiteX39" fmla="*/ 3581400 w 4263907"/>
              <a:gd name="connsiteY39" fmla="*/ 2209800 h 5764696"/>
              <a:gd name="connsiteX40" fmla="*/ 3733800 w 4263907"/>
              <a:gd name="connsiteY40" fmla="*/ 2362200 h 5764696"/>
              <a:gd name="connsiteX41" fmla="*/ 3886201 w 4263907"/>
              <a:gd name="connsiteY41" fmla="*/ 2438400 h 5764696"/>
              <a:gd name="connsiteX42" fmla="*/ 4038601 w 4263907"/>
              <a:gd name="connsiteY42" fmla="*/ 2590800 h 5764696"/>
              <a:gd name="connsiteX43" fmla="*/ 4191000 w 4263907"/>
              <a:gd name="connsiteY43" fmla="*/ 2819400 h 5764696"/>
              <a:gd name="connsiteX44" fmla="*/ 4255762 w 4263907"/>
              <a:gd name="connsiteY44" fmla="*/ 2968487 h 5764696"/>
              <a:gd name="connsiteX45" fmla="*/ 4229257 w 4263907"/>
              <a:gd name="connsiteY45" fmla="*/ 2994991 h 5764696"/>
              <a:gd name="connsiteX46" fmla="*/ 4202753 w 4263907"/>
              <a:gd name="connsiteY46" fmla="*/ 3101009 h 5764696"/>
              <a:gd name="connsiteX47" fmla="*/ 4176249 w 4263907"/>
              <a:gd name="connsiteY47" fmla="*/ 3180522 h 5764696"/>
              <a:gd name="connsiteX48" fmla="*/ 4162996 w 4263907"/>
              <a:gd name="connsiteY48" fmla="*/ 3220278 h 5764696"/>
              <a:gd name="connsiteX49" fmla="*/ 4123240 w 4263907"/>
              <a:gd name="connsiteY49" fmla="*/ 3313043 h 5764696"/>
              <a:gd name="connsiteX50" fmla="*/ 4109988 w 4263907"/>
              <a:gd name="connsiteY50" fmla="*/ 3366052 h 5764696"/>
              <a:gd name="connsiteX51" fmla="*/ 4083483 w 4263907"/>
              <a:gd name="connsiteY51" fmla="*/ 3392557 h 5764696"/>
              <a:gd name="connsiteX52" fmla="*/ 4043727 w 4263907"/>
              <a:gd name="connsiteY52" fmla="*/ 3511826 h 5764696"/>
              <a:gd name="connsiteX53" fmla="*/ 4017223 w 4263907"/>
              <a:gd name="connsiteY53" fmla="*/ 3604591 h 5764696"/>
              <a:gd name="connsiteX54" fmla="*/ 3990718 w 4263907"/>
              <a:gd name="connsiteY54" fmla="*/ 3697357 h 5764696"/>
              <a:gd name="connsiteX55" fmla="*/ 3990718 w 4263907"/>
              <a:gd name="connsiteY55" fmla="*/ 4174435 h 5764696"/>
              <a:gd name="connsiteX56" fmla="*/ 4017223 w 4263907"/>
              <a:gd name="connsiteY56" fmla="*/ 4267200 h 5764696"/>
              <a:gd name="connsiteX57" fmla="*/ 4043727 w 4263907"/>
              <a:gd name="connsiteY57" fmla="*/ 4373217 h 5764696"/>
              <a:gd name="connsiteX58" fmla="*/ 4056979 w 4263907"/>
              <a:gd name="connsiteY58" fmla="*/ 4479235 h 5764696"/>
              <a:gd name="connsiteX59" fmla="*/ 4083483 w 4263907"/>
              <a:gd name="connsiteY59" fmla="*/ 4572000 h 5764696"/>
              <a:gd name="connsiteX60" fmla="*/ 4070231 w 4263907"/>
              <a:gd name="connsiteY60" fmla="*/ 4744278 h 5764696"/>
              <a:gd name="connsiteX61" fmla="*/ 4030475 w 4263907"/>
              <a:gd name="connsiteY61" fmla="*/ 4810539 h 5764696"/>
              <a:gd name="connsiteX62" fmla="*/ 3990718 w 4263907"/>
              <a:gd name="connsiteY62" fmla="*/ 4890052 h 5764696"/>
              <a:gd name="connsiteX63" fmla="*/ 3911205 w 4263907"/>
              <a:gd name="connsiteY63" fmla="*/ 5102087 h 5764696"/>
              <a:gd name="connsiteX64" fmla="*/ 3871449 w 4263907"/>
              <a:gd name="connsiteY64" fmla="*/ 5287617 h 5764696"/>
              <a:gd name="connsiteX65" fmla="*/ 3844944 w 4263907"/>
              <a:gd name="connsiteY65" fmla="*/ 5367130 h 5764696"/>
              <a:gd name="connsiteX66" fmla="*/ 3818440 w 4263907"/>
              <a:gd name="connsiteY66" fmla="*/ 5473148 h 5764696"/>
              <a:gd name="connsiteX67" fmla="*/ 3791936 w 4263907"/>
              <a:gd name="connsiteY67" fmla="*/ 5512904 h 5764696"/>
              <a:gd name="connsiteX68" fmla="*/ 3778683 w 4263907"/>
              <a:gd name="connsiteY68" fmla="*/ 5552661 h 5764696"/>
              <a:gd name="connsiteX69" fmla="*/ 3712423 w 4263907"/>
              <a:gd name="connsiteY69" fmla="*/ 5618922 h 5764696"/>
              <a:gd name="connsiteX70" fmla="*/ 3619657 w 4263907"/>
              <a:gd name="connsiteY70" fmla="*/ 5645426 h 5764696"/>
              <a:gd name="connsiteX71" fmla="*/ 3540144 w 4263907"/>
              <a:gd name="connsiteY71" fmla="*/ 5671930 h 5764696"/>
              <a:gd name="connsiteX72" fmla="*/ 3420875 w 4263907"/>
              <a:gd name="connsiteY72" fmla="*/ 5724939 h 5764696"/>
              <a:gd name="connsiteX73" fmla="*/ 3261849 w 4263907"/>
              <a:gd name="connsiteY73" fmla="*/ 5764696 h 5764696"/>
              <a:gd name="connsiteX74" fmla="*/ 2758266 w 4263907"/>
              <a:gd name="connsiteY74" fmla="*/ 5751443 h 5764696"/>
              <a:gd name="connsiteX75" fmla="*/ 2718510 w 4263907"/>
              <a:gd name="connsiteY75" fmla="*/ 5724939 h 5764696"/>
              <a:gd name="connsiteX76" fmla="*/ 2479970 w 4263907"/>
              <a:gd name="connsiteY76" fmla="*/ 5711687 h 5764696"/>
              <a:gd name="connsiteX77" fmla="*/ 2347449 w 4263907"/>
              <a:gd name="connsiteY77" fmla="*/ 5632174 h 5764696"/>
              <a:gd name="connsiteX78" fmla="*/ 2201675 w 4263907"/>
              <a:gd name="connsiteY78" fmla="*/ 5579165 h 5764696"/>
              <a:gd name="connsiteX79" fmla="*/ 2069153 w 4263907"/>
              <a:gd name="connsiteY79" fmla="*/ 5486400 h 5764696"/>
              <a:gd name="connsiteX80" fmla="*/ 1817362 w 4263907"/>
              <a:gd name="connsiteY80" fmla="*/ 5367130 h 5764696"/>
              <a:gd name="connsiteX81" fmla="*/ 1698092 w 4263907"/>
              <a:gd name="connsiteY81" fmla="*/ 5340626 h 5764696"/>
              <a:gd name="connsiteX82" fmla="*/ 1472805 w 4263907"/>
              <a:gd name="connsiteY82" fmla="*/ 5221357 h 5764696"/>
              <a:gd name="connsiteX83" fmla="*/ 1419796 w 4263907"/>
              <a:gd name="connsiteY83" fmla="*/ 5194852 h 5764696"/>
              <a:gd name="connsiteX84" fmla="*/ 1353536 w 4263907"/>
              <a:gd name="connsiteY84" fmla="*/ 5128591 h 5764696"/>
              <a:gd name="connsiteX85" fmla="*/ 1287275 w 4263907"/>
              <a:gd name="connsiteY85" fmla="*/ 5088835 h 5764696"/>
              <a:gd name="connsiteX86" fmla="*/ 1101744 w 4263907"/>
              <a:gd name="connsiteY86" fmla="*/ 4890052 h 5764696"/>
              <a:gd name="connsiteX87" fmla="*/ 1075240 w 4263907"/>
              <a:gd name="connsiteY87" fmla="*/ 4823791 h 5764696"/>
              <a:gd name="connsiteX88" fmla="*/ 1008979 w 4263907"/>
              <a:gd name="connsiteY88" fmla="*/ 4744278 h 5764696"/>
              <a:gd name="connsiteX89" fmla="*/ 969223 w 4263907"/>
              <a:gd name="connsiteY89" fmla="*/ 4691270 h 5764696"/>
              <a:gd name="connsiteX90" fmla="*/ 929466 w 4263907"/>
              <a:gd name="connsiteY90" fmla="*/ 4651513 h 5764696"/>
              <a:gd name="connsiteX91" fmla="*/ 889710 w 4263907"/>
              <a:gd name="connsiteY91" fmla="*/ 4598504 h 5764696"/>
              <a:gd name="connsiteX92" fmla="*/ 823449 w 4263907"/>
              <a:gd name="connsiteY92" fmla="*/ 4492487 h 5764696"/>
              <a:gd name="connsiteX93" fmla="*/ 743936 w 4263907"/>
              <a:gd name="connsiteY93" fmla="*/ 4439478 h 5764696"/>
              <a:gd name="connsiteX94" fmla="*/ 478892 w 4263907"/>
              <a:gd name="connsiteY94" fmla="*/ 4015409 h 5764696"/>
              <a:gd name="connsiteX95" fmla="*/ 319866 w 4263907"/>
              <a:gd name="connsiteY95" fmla="*/ 3644348 h 5764696"/>
              <a:gd name="connsiteX96" fmla="*/ 293362 w 4263907"/>
              <a:gd name="connsiteY96" fmla="*/ 3498574 h 5764696"/>
              <a:gd name="connsiteX97" fmla="*/ 266857 w 4263907"/>
              <a:gd name="connsiteY97" fmla="*/ 3419061 h 5764696"/>
              <a:gd name="connsiteX98" fmla="*/ 253605 w 4263907"/>
              <a:gd name="connsiteY98" fmla="*/ 3366052 h 5764696"/>
              <a:gd name="connsiteX99" fmla="*/ 227101 w 4263907"/>
              <a:gd name="connsiteY99" fmla="*/ 3260035 h 5764696"/>
              <a:gd name="connsiteX100" fmla="*/ 200596 w 4263907"/>
              <a:gd name="connsiteY100" fmla="*/ 2968487 h 5764696"/>
              <a:gd name="connsiteX101" fmla="*/ 187344 w 4263907"/>
              <a:gd name="connsiteY101" fmla="*/ 2782957 h 5764696"/>
              <a:gd name="connsiteX102" fmla="*/ 174092 w 4263907"/>
              <a:gd name="connsiteY102" fmla="*/ 2623930 h 5764696"/>
              <a:gd name="connsiteX103" fmla="*/ 160840 w 4263907"/>
              <a:gd name="connsiteY103" fmla="*/ 2372139 h 5764696"/>
              <a:gd name="connsiteX104" fmla="*/ 134336 w 4263907"/>
              <a:gd name="connsiteY104" fmla="*/ 2027583 h 5764696"/>
              <a:gd name="connsiteX105" fmla="*/ 187344 w 4263907"/>
              <a:gd name="connsiteY105" fmla="*/ 887896 h 5764696"/>
              <a:gd name="connsiteX106" fmla="*/ 213849 w 4263907"/>
              <a:gd name="connsiteY106" fmla="*/ 848139 h 5764696"/>
              <a:gd name="connsiteX107" fmla="*/ 240353 w 4263907"/>
              <a:gd name="connsiteY107" fmla="*/ 556591 h 5764696"/>
              <a:gd name="connsiteX108" fmla="*/ 253605 w 4263907"/>
              <a:gd name="connsiteY108" fmla="*/ 516835 h 5764696"/>
              <a:gd name="connsiteX109" fmla="*/ 280110 w 4263907"/>
              <a:gd name="connsiteY109" fmla="*/ 490330 h 5764696"/>
              <a:gd name="connsiteX110" fmla="*/ 346370 w 4263907"/>
              <a:gd name="connsiteY110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83483 w 4263907"/>
              <a:gd name="connsiteY27" fmla="*/ 583096 h 5764696"/>
              <a:gd name="connsiteX28" fmla="*/ 4096736 w 4263907"/>
              <a:gd name="connsiteY28" fmla="*/ 662609 h 5764696"/>
              <a:gd name="connsiteX29" fmla="*/ 4136492 w 4263907"/>
              <a:gd name="connsiteY29" fmla="*/ 834887 h 5764696"/>
              <a:gd name="connsiteX30" fmla="*/ 4123240 w 4263907"/>
              <a:gd name="connsiteY30" fmla="*/ 901148 h 5764696"/>
              <a:gd name="connsiteX31" fmla="*/ 4038600 w 4263907"/>
              <a:gd name="connsiteY31" fmla="*/ 1066800 h 5764696"/>
              <a:gd name="connsiteX32" fmla="*/ 3886200 w 4263907"/>
              <a:gd name="connsiteY32" fmla="*/ 1219200 h 5764696"/>
              <a:gd name="connsiteX33" fmla="*/ 3733800 w 4263907"/>
              <a:gd name="connsiteY33" fmla="*/ 1295400 h 5764696"/>
              <a:gd name="connsiteX34" fmla="*/ 3581400 w 4263907"/>
              <a:gd name="connsiteY34" fmla="*/ 1447800 h 5764696"/>
              <a:gd name="connsiteX35" fmla="*/ 3505200 w 4263907"/>
              <a:gd name="connsiteY35" fmla="*/ 1600200 h 5764696"/>
              <a:gd name="connsiteX36" fmla="*/ 3429000 w 4263907"/>
              <a:gd name="connsiteY36" fmla="*/ 1752600 h 5764696"/>
              <a:gd name="connsiteX37" fmla="*/ 3429001 w 4263907"/>
              <a:gd name="connsiteY37" fmla="*/ 1981200 h 5764696"/>
              <a:gd name="connsiteX38" fmla="*/ 3581400 w 4263907"/>
              <a:gd name="connsiteY38" fmla="*/ 2209800 h 5764696"/>
              <a:gd name="connsiteX39" fmla="*/ 3733800 w 4263907"/>
              <a:gd name="connsiteY39" fmla="*/ 2362200 h 5764696"/>
              <a:gd name="connsiteX40" fmla="*/ 3886201 w 4263907"/>
              <a:gd name="connsiteY40" fmla="*/ 2438400 h 5764696"/>
              <a:gd name="connsiteX41" fmla="*/ 4038601 w 4263907"/>
              <a:gd name="connsiteY41" fmla="*/ 2590800 h 5764696"/>
              <a:gd name="connsiteX42" fmla="*/ 4191000 w 4263907"/>
              <a:gd name="connsiteY42" fmla="*/ 2819400 h 5764696"/>
              <a:gd name="connsiteX43" fmla="*/ 4255762 w 4263907"/>
              <a:gd name="connsiteY43" fmla="*/ 2968487 h 5764696"/>
              <a:gd name="connsiteX44" fmla="*/ 4229257 w 4263907"/>
              <a:gd name="connsiteY44" fmla="*/ 2994991 h 5764696"/>
              <a:gd name="connsiteX45" fmla="*/ 4202753 w 4263907"/>
              <a:gd name="connsiteY45" fmla="*/ 3101009 h 5764696"/>
              <a:gd name="connsiteX46" fmla="*/ 4176249 w 4263907"/>
              <a:gd name="connsiteY46" fmla="*/ 3180522 h 5764696"/>
              <a:gd name="connsiteX47" fmla="*/ 4162996 w 4263907"/>
              <a:gd name="connsiteY47" fmla="*/ 3220278 h 5764696"/>
              <a:gd name="connsiteX48" fmla="*/ 4123240 w 4263907"/>
              <a:gd name="connsiteY48" fmla="*/ 3313043 h 5764696"/>
              <a:gd name="connsiteX49" fmla="*/ 4109988 w 4263907"/>
              <a:gd name="connsiteY49" fmla="*/ 3366052 h 5764696"/>
              <a:gd name="connsiteX50" fmla="*/ 4083483 w 4263907"/>
              <a:gd name="connsiteY50" fmla="*/ 3392557 h 5764696"/>
              <a:gd name="connsiteX51" fmla="*/ 4043727 w 4263907"/>
              <a:gd name="connsiteY51" fmla="*/ 3511826 h 5764696"/>
              <a:gd name="connsiteX52" fmla="*/ 4017223 w 4263907"/>
              <a:gd name="connsiteY52" fmla="*/ 3604591 h 5764696"/>
              <a:gd name="connsiteX53" fmla="*/ 3990718 w 4263907"/>
              <a:gd name="connsiteY53" fmla="*/ 3697357 h 5764696"/>
              <a:gd name="connsiteX54" fmla="*/ 3990718 w 4263907"/>
              <a:gd name="connsiteY54" fmla="*/ 4174435 h 5764696"/>
              <a:gd name="connsiteX55" fmla="*/ 4017223 w 4263907"/>
              <a:gd name="connsiteY55" fmla="*/ 4267200 h 5764696"/>
              <a:gd name="connsiteX56" fmla="*/ 4043727 w 4263907"/>
              <a:gd name="connsiteY56" fmla="*/ 4373217 h 5764696"/>
              <a:gd name="connsiteX57" fmla="*/ 4056979 w 4263907"/>
              <a:gd name="connsiteY57" fmla="*/ 4479235 h 5764696"/>
              <a:gd name="connsiteX58" fmla="*/ 4083483 w 4263907"/>
              <a:gd name="connsiteY58" fmla="*/ 4572000 h 5764696"/>
              <a:gd name="connsiteX59" fmla="*/ 4070231 w 4263907"/>
              <a:gd name="connsiteY59" fmla="*/ 4744278 h 5764696"/>
              <a:gd name="connsiteX60" fmla="*/ 4030475 w 4263907"/>
              <a:gd name="connsiteY60" fmla="*/ 4810539 h 5764696"/>
              <a:gd name="connsiteX61" fmla="*/ 3990718 w 4263907"/>
              <a:gd name="connsiteY61" fmla="*/ 4890052 h 5764696"/>
              <a:gd name="connsiteX62" fmla="*/ 3911205 w 4263907"/>
              <a:gd name="connsiteY62" fmla="*/ 5102087 h 5764696"/>
              <a:gd name="connsiteX63" fmla="*/ 3871449 w 4263907"/>
              <a:gd name="connsiteY63" fmla="*/ 5287617 h 5764696"/>
              <a:gd name="connsiteX64" fmla="*/ 3844944 w 4263907"/>
              <a:gd name="connsiteY64" fmla="*/ 5367130 h 5764696"/>
              <a:gd name="connsiteX65" fmla="*/ 3818440 w 4263907"/>
              <a:gd name="connsiteY65" fmla="*/ 5473148 h 5764696"/>
              <a:gd name="connsiteX66" fmla="*/ 3791936 w 4263907"/>
              <a:gd name="connsiteY66" fmla="*/ 5512904 h 5764696"/>
              <a:gd name="connsiteX67" fmla="*/ 3778683 w 4263907"/>
              <a:gd name="connsiteY67" fmla="*/ 5552661 h 5764696"/>
              <a:gd name="connsiteX68" fmla="*/ 3712423 w 4263907"/>
              <a:gd name="connsiteY68" fmla="*/ 5618922 h 5764696"/>
              <a:gd name="connsiteX69" fmla="*/ 3619657 w 4263907"/>
              <a:gd name="connsiteY69" fmla="*/ 5645426 h 5764696"/>
              <a:gd name="connsiteX70" fmla="*/ 3540144 w 4263907"/>
              <a:gd name="connsiteY70" fmla="*/ 5671930 h 5764696"/>
              <a:gd name="connsiteX71" fmla="*/ 3420875 w 4263907"/>
              <a:gd name="connsiteY71" fmla="*/ 5724939 h 5764696"/>
              <a:gd name="connsiteX72" fmla="*/ 3261849 w 4263907"/>
              <a:gd name="connsiteY72" fmla="*/ 5764696 h 5764696"/>
              <a:gd name="connsiteX73" fmla="*/ 2758266 w 4263907"/>
              <a:gd name="connsiteY73" fmla="*/ 5751443 h 5764696"/>
              <a:gd name="connsiteX74" fmla="*/ 2718510 w 4263907"/>
              <a:gd name="connsiteY74" fmla="*/ 5724939 h 5764696"/>
              <a:gd name="connsiteX75" fmla="*/ 2479970 w 4263907"/>
              <a:gd name="connsiteY75" fmla="*/ 5711687 h 5764696"/>
              <a:gd name="connsiteX76" fmla="*/ 2347449 w 4263907"/>
              <a:gd name="connsiteY76" fmla="*/ 5632174 h 5764696"/>
              <a:gd name="connsiteX77" fmla="*/ 2201675 w 4263907"/>
              <a:gd name="connsiteY77" fmla="*/ 5579165 h 5764696"/>
              <a:gd name="connsiteX78" fmla="*/ 2069153 w 4263907"/>
              <a:gd name="connsiteY78" fmla="*/ 5486400 h 5764696"/>
              <a:gd name="connsiteX79" fmla="*/ 1817362 w 4263907"/>
              <a:gd name="connsiteY79" fmla="*/ 5367130 h 5764696"/>
              <a:gd name="connsiteX80" fmla="*/ 1698092 w 4263907"/>
              <a:gd name="connsiteY80" fmla="*/ 5340626 h 5764696"/>
              <a:gd name="connsiteX81" fmla="*/ 1472805 w 4263907"/>
              <a:gd name="connsiteY81" fmla="*/ 5221357 h 5764696"/>
              <a:gd name="connsiteX82" fmla="*/ 1419796 w 4263907"/>
              <a:gd name="connsiteY82" fmla="*/ 5194852 h 5764696"/>
              <a:gd name="connsiteX83" fmla="*/ 1353536 w 4263907"/>
              <a:gd name="connsiteY83" fmla="*/ 5128591 h 5764696"/>
              <a:gd name="connsiteX84" fmla="*/ 1287275 w 4263907"/>
              <a:gd name="connsiteY84" fmla="*/ 5088835 h 5764696"/>
              <a:gd name="connsiteX85" fmla="*/ 1101744 w 4263907"/>
              <a:gd name="connsiteY85" fmla="*/ 4890052 h 5764696"/>
              <a:gd name="connsiteX86" fmla="*/ 1075240 w 4263907"/>
              <a:gd name="connsiteY86" fmla="*/ 4823791 h 5764696"/>
              <a:gd name="connsiteX87" fmla="*/ 1008979 w 4263907"/>
              <a:gd name="connsiteY87" fmla="*/ 4744278 h 5764696"/>
              <a:gd name="connsiteX88" fmla="*/ 969223 w 4263907"/>
              <a:gd name="connsiteY88" fmla="*/ 4691270 h 5764696"/>
              <a:gd name="connsiteX89" fmla="*/ 929466 w 4263907"/>
              <a:gd name="connsiteY89" fmla="*/ 4651513 h 5764696"/>
              <a:gd name="connsiteX90" fmla="*/ 889710 w 4263907"/>
              <a:gd name="connsiteY90" fmla="*/ 4598504 h 5764696"/>
              <a:gd name="connsiteX91" fmla="*/ 823449 w 4263907"/>
              <a:gd name="connsiteY91" fmla="*/ 4492487 h 5764696"/>
              <a:gd name="connsiteX92" fmla="*/ 743936 w 4263907"/>
              <a:gd name="connsiteY92" fmla="*/ 4439478 h 5764696"/>
              <a:gd name="connsiteX93" fmla="*/ 478892 w 4263907"/>
              <a:gd name="connsiteY93" fmla="*/ 4015409 h 5764696"/>
              <a:gd name="connsiteX94" fmla="*/ 319866 w 4263907"/>
              <a:gd name="connsiteY94" fmla="*/ 3644348 h 5764696"/>
              <a:gd name="connsiteX95" fmla="*/ 293362 w 4263907"/>
              <a:gd name="connsiteY95" fmla="*/ 3498574 h 5764696"/>
              <a:gd name="connsiteX96" fmla="*/ 266857 w 4263907"/>
              <a:gd name="connsiteY96" fmla="*/ 3419061 h 5764696"/>
              <a:gd name="connsiteX97" fmla="*/ 253605 w 4263907"/>
              <a:gd name="connsiteY97" fmla="*/ 3366052 h 5764696"/>
              <a:gd name="connsiteX98" fmla="*/ 227101 w 4263907"/>
              <a:gd name="connsiteY98" fmla="*/ 3260035 h 5764696"/>
              <a:gd name="connsiteX99" fmla="*/ 200596 w 4263907"/>
              <a:gd name="connsiteY99" fmla="*/ 2968487 h 5764696"/>
              <a:gd name="connsiteX100" fmla="*/ 187344 w 4263907"/>
              <a:gd name="connsiteY100" fmla="*/ 2782957 h 5764696"/>
              <a:gd name="connsiteX101" fmla="*/ 174092 w 4263907"/>
              <a:gd name="connsiteY101" fmla="*/ 2623930 h 5764696"/>
              <a:gd name="connsiteX102" fmla="*/ 160840 w 4263907"/>
              <a:gd name="connsiteY102" fmla="*/ 2372139 h 5764696"/>
              <a:gd name="connsiteX103" fmla="*/ 134336 w 4263907"/>
              <a:gd name="connsiteY103" fmla="*/ 2027583 h 5764696"/>
              <a:gd name="connsiteX104" fmla="*/ 187344 w 4263907"/>
              <a:gd name="connsiteY104" fmla="*/ 887896 h 5764696"/>
              <a:gd name="connsiteX105" fmla="*/ 213849 w 4263907"/>
              <a:gd name="connsiteY105" fmla="*/ 848139 h 5764696"/>
              <a:gd name="connsiteX106" fmla="*/ 240353 w 4263907"/>
              <a:gd name="connsiteY106" fmla="*/ 556591 h 5764696"/>
              <a:gd name="connsiteX107" fmla="*/ 253605 w 4263907"/>
              <a:gd name="connsiteY107" fmla="*/ 516835 h 5764696"/>
              <a:gd name="connsiteX108" fmla="*/ 280110 w 4263907"/>
              <a:gd name="connsiteY108" fmla="*/ 490330 h 5764696"/>
              <a:gd name="connsiteX109" fmla="*/ 346370 w 4263907"/>
              <a:gd name="connsiteY109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29257 w 4263907"/>
              <a:gd name="connsiteY43" fmla="*/ 2994991 h 5764696"/>
              <a:gd name="connsiteX44" fmla="*/ 4202753 w 4263907"/>
              <a:gd name="connsiteY44" fmla="*/ 3101009 h 5764696"/>
              <a:gd name="connsiteX45" fmla="*/ 4176249 w 4263907"/>
              <a:gd name="connsiteY45" fmla="*/ 3180522 h 5764696"/>
              <a:gd name="connsiteX46" fmla="*/ 4162996 w 4263907"/>
              <a:gd name="connsiteY46" fmla="*/ 3220278 h 5764696"/>
              <a:gd name="connsiteX47" fmla="*/ 4123240 w 4263907"/>
              <a:gd name="connsiteY47" fmla="*/ 3313043 h 5764696"/>
              <a:gd name="connsiteX48" fmla="*/ 4109988 w 4263907"/>
              <a:gd name="connsiteY48" fmla="*/ 3366052 h 5764696"/>
              <a:gd name="connsiteX49" fmla="*/ 4083483 w 4263907"/>
              <a:gd name="connsiteY49" fmla="*/ 3392557 h 5764696"/>
              <a:gd name="connsiteX50" fmla="*/ 4043727 w 4263907"/>
              <a:gd name="connsiteY50" fmla="*/ 3511826 h 5764696"/>
              <a:gd name="connsiteX51" fmla="*/ 4017223 w 4263907"/>
              <a:gd name="connsiteY51" fmla="*/ 3604591 h 5764696"/>
              <a:gd name="connsiteX52" fmla="*/ 3990718 w 4263907"/>
              <a:gd name="connsiteY52" fmla="*/ 3697357 h 5764696"/>
              <a:gd name="connsiteX53" fmla="*/ 3990718 w 4263907"/>
              <a:gd name="connsiteY53" fmla="*/ 4174435 h 5764696"/>
              <a:gd name="connsiteX54" fmla="*/ 4017223 w 4263907"/>
              <a:gd name="connsiteY54" fmla="*/ 4267200 h 5764696"/>
              <a:gd name="connsiteX55" fmla="*/ 4043727 w 4263907"/>
              <a:gd name="connsiteY55" fmla="*/ 4373217 h 5764696"/>
              <a:gd name="connsiteX56" fmla="*/ 4056979 w 4263907"/>
              <a:gd name="connsiteY56" fmla="*/ 4479235 h 5764696"/>
              <a:gd name="connsiteX57" fmla="*/ 4083483 w 4263907"/>
              <a:gd name="connsiteY57" fmla="*/ 4572000 h 5764696"/>
              <a:gd name="connsiteX58" fmla="*/ 4070231 w 4263907"/>
              <a:gd name="connsiteY58" fmla="*/ 4744278 h 5764696"/>
              <a:gd name="connsiteX59" fmla="*/ 4030475 w 4263907"/>
              <a:gd name="connsiteY59" fmla="*/ 4810539 h 5764696"/>
              <a:gd name="connsiteX60" fmla="*/ 3990718 w 4263907"/>
              <a:gd name="connsiteY60" fmla="*/ 4890052 h 5764696"/>
              <a:gd name="connsiteX61" fmla="*/ 3911205 w 4263907"/>
              <a:gd name="connsiteY61" fmla="*/ 5102087 h 5764696"/>
              <a:gd name="connsiteX62" fmla="*/ 3871449 w 4263907"/>
              <a:gd name="connsiteY62" fmla="*/ 5287617 h 5764696"/>
              <a:gd name="connsiteX63" fmla="*/ 3844944 w 4263907"/>
              <a:gd name="connsiteY63" fmla="*/ 5367130 h 5764696"/>
              <a:gd name="connsiteX64" fmla="*/ 3818440 w 4263907"/>
              <a:gd name="connsiteY64" fmla="*/ 5473148 h 5764696"/>
              <a:gd name="connsiteX65" fmla="*/ 3791936 w 4263907"/>
              <a:gd name="connsiteY65" fmla="*/ 5512904 h 5764696"/>
              <a:gd name="connsiteX66" fmla="*/ 3778683 w 4263907"/>
              <a:gd name="connsiteY66" fmla="*/ 5552661 h 5764696"/>
              <a:gd name="connsiteX67" fmla="*/ 3712423 w 4263907"/>
              <a:gd name="connsiteY67" fmla="*/ 5618922 h 5764696"/>
              <a:gd name="connsiteX68" fmla="*/ 3619657 w 4263907"/>
              <a:gd name="connsiteY68" fmla="*/ 5645426 h 5764696"/>
              <a:gd name="connsiteX69" fmla="*/ 3540144 w 4263907"/>
              <a:gd name="connsiteY69" fmla="*/ 5671930 h 5764696"/>
              <a:gd name="connsiteX70" fmla="*/ 3420875 w 4263907"/>
              <a:gd name="connsiteY70" fmla="*/ 5724939 h 5764696"/>
              <a:gd name="connsiteX71" fmla="*/ 3261849 w 4263907"/>
              <a:gd name="connsiteY71" fmla="*/ 5764696 h 5764696"/>
              <a:gd name="connsiteX72" fmla="*/ 2758266 w 4263907"/>
              <a:gd name="connsiteY72" fmla="*/ 5751443 h 5764696"/>
              <a:gd name="connsiteX73" fmla="*/ 2718510 w 4263907"/>
              <a:gd name="connsiteY73" fmla="*/ 5724939 h 5764696"/>
              <a:gd name="connsiteX74" fmla="*/ 2479970 w 4263907"/>
              <a:gd name="connsiteY74" fmla="*/ 5711687 h 5764696"/>
              <a:gd name="connsiteX75" fmla="*/ 2347449 w 4263907"/>
              <a:gd name="connsiteY75" fmla="*/ 5632174 h 5764696"/>
              <a:gd name="connsiteX76" fmla="*/ 2201675 w 4263907"/>
              <a:gd name="connsiteY76" fmla="*/ 5579165 h 5764696"/>
              <a:gd name="connsiteX77" fmla="*/ 2069153 w 4263907"/>
              <a:gd name="connsiteY77" fmla="*/ 5486400 h 5764696"/>
              <a:gd name="connsiteX78" fmla="*/ 1817362 w 4263907"/>
              <a:gd name="connsiteY78" fmla="*/ 5367130 h 5764696"/>
              <a:gd name="connsiteX79" fmla="*/ 1698092 w 4263907"/>
              <a:gd name="connsiteY79" fmla="*/ 5340626 h 5764696"/>
              <a:gd name="connsiteX80" fmla="*/ 1472805 w 4263907"/>
              <a:gd name="connsiteY80" fmla="*/ 5221357 h 5764696"/>
              <a:gd name="connsiteX81" fmla="*/ 1419796 w 4263907"/>
              <a:gd name="connsiteY81" fmla="*/ 5194852 h 5764696"/>
              <a:gd name="connsiteX82" fmla="*/ 1353536 w 4263907"/>
              <a:gd name="connsiteY82" fmla="*/ 5128591 h 5764696"/>
              <a:gd name="connsiteX83" fmla="*/ 1287275 w 4263907"/>
              <a:gd name="connsiteY83" fmla="*/ 5088835 h 5764696"/>
              <a:gd name="connsiteX84" fmla="*/ 1101744 w 4263907"/>
              <a:gd name="connsiteY84" fmla="*/ 4890052 h 5764696"/>
              <a:gd name="connsiteX85" fmla="*/ 1075240 w 4263907"/>
              <a:gd name="connsiteY85" fmla="*/ 4823791 h 5764696"/>
              <a:gd name="connsiteX86" fmla="*/ 1008979 w 4263907"/>
              <a:gd name="connsiteY86" fmla="*/ 4744278 h 5764696"/>
              <a:gd name="connsiteX87" fmla="*/ 969223 w 4263907"/>
              <a:gd name="connsiteY87" fmla="*/ 4691270 h 5764696"/>
              <a:gd name="connsiteX88" fmla="*/ 929466 w 4263907"/>
              <a:gd name="connsiteY88" fmla="*/ 4651513 h 5764696"/>
              <a:gd name="connsiteX89" fmla="*/ 889710 w 4263907"/>
              <a:gd name="connsiteY89" fmla="*/ 4598504 h 5764696"/>
              <a:gd name="connsiteX90" fmla="*/ 823449 w 4263907"/>
              <a:gd name="connsiteY90" fmla="*/ 4492487 h 5764696"/>
              <a:gd name="connsiteX91" fmla="*/ 743936 w 4263907"/>
              <a:gd name="connsiteY91" fmla="*/ 4439478 h 5764696"/>
              <a:gd name="connsiteX92" fmla="*/ 478892 w 4263907"/>
              <a:gd name="connsiteY92" fmla="*/ 4015409 h 5764696"/>
              <a:gd name="connsiteX93" fmla="*/ 319866 w 4263907"/>
              <a:gd name="connsiteY93" fmla="*/ 3644348 h 5764696"/>
              <a:gd name="connsiteX94" fmla="*/ 293362 w 4263907"/>
              <a:gd name="connsiteY94" fmla="*/ 3498574 h 5764696"/>
              <a:gd name="connsiteX95" fmla="*/ 266857 w 4263907"/>
              <a:gd name="connsiteY95" fmla="*/ 3419061 h 5764696"/>
              <a:gd name="connsiteX96" fmla="*/ 253605 w 4263907"/>
              <a:gd name="connsiteY96" fmla="*/ 3366052 h 5764696"/>
              <a:gd name="connsiteX97" fmla="*/ 227101 w 4263907"/>
              <a:gd name="connsiteY97" fmla="*/ 3260035 h 5764696"/>
              <a:gd name="connsiteX98" fmla="*/ 200596 w 4263907"/>
              <a:gd name="connsiteY98" fmla="*/ 2968487 h 5764696"/>
              <a:gd name="connsiteX99" fmla="*/ 187344 w 4263907"/>
              <a:gd name="connsiteY99" fmla="*/ 2782957 h 5764696"/>
              <a:gd name="connsiteX100" fmla="*/ 174092 w 4263907"/>
              <a:gd name="connsiteY100" fmla="*/ 2623930 h 5764696"/>
              <a:gd name="connsiteX101" fmla="*/ 160840 w 4263907"/>
              <a:gd name="connsiteY101" fmla="*/ 2372139 h 5764696"/>
              <a:gd name="connsiteX102" fmla="*/ 134336 w 4263907"/>
              <a:gd name="connsiteY102" fmla="*/ 2027583 h 5764696"/>
              <a:gd name="connsiteX103" fmla="*/ 187344 w 4263907"/>
              <a:gd name="connsiteY103" fmla="*/ 887896 h 5764696"/>
              <a:gd name="connsiteX104" fmla="*/ 213849 w 4263907"/>
              <a:gd name="connsiteY104" fmla="*/ 848139 h 5764696"/>
              <a:gd name="connsiteX105" fmla="*/ 240353 w 4263907"/>
              <a:gd name="connsiteY105" fmla="*/ 556591 h 5764696"/>
              <a:gd name="connsiteX106" fmla="*/ 253605 w 4263907"/>
              <a:gd name="connsiteY106" fmla="*/ 516835 h 5764696"/>
              <a:gd name="connsiteX107" fmla="*/ 280110 w 4263907"/>
              <a:gd name="connsiteY107" fmla="*/ 490330 h 5764696"/>
              <a:gd name="connsiteX108" fmla="*/ 346370 w 4263907"/>
              <a:gd name="connsiteY108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62996 w 4263907"/>
              <a:gd name="connsiteY45" fmla="*/ 3220278 h 5764696"/>
              <a:gd name="connsiteX46" fmla="*/ 4123240 w 4263907"/>
              <a:gd name="connsiteY46" fmla="*/ 3313043 h 5764696"/>
              <a:gd name="connsiteX47" fmla="*/ 4109988 w 4263907"/>
              <a:gd name="connsiteY47" fmla="*/ 3366052 h 5764696"/>
              <a:gd name="connsiteX48" fmla="*/ 4083483 w 4263907"/>
              <a:gd name="connsiteY48" fmla="*/ 3392557 h 5764696"/>
              <a:gd name="connsiteX49" fmla="*/ 4043727 w 4263907"/>
              <a:gd name="connsiteY49" fmla="*/ 3511826 h 5764696"/>
              <a:gd name="connsiteX50" fmla="*/ 4017223 w 4263907"/>
              <a:gd name="connsiteY50" fmla="*/ 3604591 h 5764696"/>
              <a:gd name="connsiteX51" fmla="*/ 3990718 w 4263907"/>
              <a:gd name="connsiteY51" fmla="*/ 3697357 h 5764696"/>
              <a:gd name="connsiteX52" fmla="*/ 3990718 w 4263907"/>
              <a:gd name="connsiteY52" fmla="*/ 4174435 h 5764696"/>
              <a:gd name="connsiteX53" fmla="*/ 4017223 w 4263907"/>
              <a:gd name="connsiteY53" fmla="*/ 4267200 h 5764696"/>
              <a:gd name="connsiteX54" fmla="*/ 4043727 w 4263907"/>
              <a:gd name="connsiteY54" fmla="*/ 4373217 h 5764696"/>
              <a:gd name="connsiteX55" fmla="*/ 4056979 w 4263907"/>
              <a:gd name="connsiteY55" fmla="*/ 4479235 h 5764696"/>
              <a:gd name="connsiteX56" fmla="*/ 4083483 w 4263907"/>
              <a:gd name="connsiteY56" fmla="*/ 4572000 h 5764696"/>
              <a:gd name="connsiteX57" fmla="*/ 4070231 w 4263907"/>
              <a:gd name="connsiteY57" fmla="*/ 4744278 h 5764696"/>
              <a:gd name="connsiteX58" fmla="*/ 4030475 w 4263907"/>
              <a:gd name="connsiteY58" fmla="*/ 4810539 h 5764696"/>
              <a:gd name="connsiteX59" fmla="*/ 3990718 w 4263907"/>
              <a:gd name="connsiteY59" fmla="*/ 4890052 h 5764696"/>
              <a:gd name="connsiteX60" fmla="*/ 3911205 w 4263907"/>
              <a:gd name="connsiteY60" fmla="*/ 5102087 h 5764696"/>
              <a:gd name="connsiteX61" fmla="*/ 3871449 w 4263907"/>
              <a:gd name="connsiteY61" fmla="*/ 5287617 h 5764696"/>
              <a:gd name="connsiteX62" fmla="*/ 3844944 w 4263907"/>
              <a:gd name="connsiteY62" fmla="*/ 5367130 h 5764696"/>
              <a:gd name="connsiteX63" fmla="*/ 3818440 w 4263907"/>
              <a:gd name="connsiteY63" fmla="*/ 5473148 h 5764696"/>
              <a:gd name="connsiteX64" fmla="*/ 3791936 w 4263907"/>
              <a:gd name="connsiteY64" fmla="*/ 5512904 h 5764696"/>
              <a:gd name="connsiteX65" fmla="*/ 3778683 w 4263907"/>
              <a:gd name="connsiteY65" fmla="*/ 5552661 h 5764696"/>
              <a:gd name="connsiteX66" fmla="*/ 3712423 w 4263907"/>
              <a:gd name="connsiteY66" fmla="*/ 5618922 h 5764696"/>
              <a:gd name="connsiteX67" fmla="*/ 3619657 w 4263907"/>
              <a:gd name="connsiteY67" fmla="*/ 5645426 h 5764696"/>
              <a:gd name="connsiteX68" fmla="*/ 3540144 w 4263907"/>
              <a:gd name="connsiteY68" fmla="*/ 5671930 h 5764696"/>
              <a:gd name="connsiteX69" fmla="*/ 3420875 w 4263907"/>
              <a:gd name="connsiteY69" fmla="*/ 5724939 h 5764696"/>
              <a:gd name="connsiteX70" fmla="*/ 3261849 w 4263907"/>
              <a:gd name="connsiteY70" fmla="*/ 5764696 h 5764696"/>
              <a:gd name="connsiteX71" fmla="*/ 2758266 w 4263907"/>
              <a:gd name="connsiteY71" fmla="*/ 5751443 h 5764696"/>
              <a:gd name="connsiteX72" fmla="*/ 2718510 w 4263907"/>
              <a:gd name="connsiteY72" fmla="*/ 5724939 h 5764696"/>
              <a:gd name="connsiteX73" fmla="*/ 2479970 w 4263907"/>
              <a:gd name="connsiteY73" fmla="*/ 5711687 h 5764696"/>
              <a:gd name="connsiteX74" fmla="*/ 2347449 w 4263907"/>
              <a:gd name="connsiteY74" fmla="*/ 5632174 h 5764696"/>
              <a:gd name="connsiteX75" fmla="*/ 2201675 w 4263907"/>
              <a:gd name="connsiteY75" fmla="*/ 5579165 h 5764696"/>
              <a:gd name="connsiteX76" fmla="*/ 2069153 w 4263907"/>
              <a:gd name="connsiteY76" fmla="*/ 5486400 h 5764696"/>
              <a:gd name="connsiteX77" fmla="*/ 1817362 w 4263907"/>
              <a:gd name="connsiteY77" fmla="*/ 5367130 h 5764696"/>
              <a:gd name="connsiteX78" fmla="*/ 1698092 w 4263907"/>
              <a:gd name="connsiteY78" fmla="*/ 5340626 h 5764696"/>
              <a:gd name="connsiteX79" fmla="*/ 1472805 w 4263907"/>
              <a:gd name="connsiteY79" fmla="*/ 5221357 h 5764696"/>
              <a:gd name="connsiteX80" fmla="*/ 1419796 w 4263907"/>
              <a:gd name="connsiteY80" fmla="*/ 5194852 h 5764696"/>
              <a:gd name="connsiteX81" fmla="*/ 1353536 w 4263907"/>
              <a:gd name="connsiteY81" fmla="*/ 5128591 h 5764696"/>
              <a:gd name="connsiteX82" fmla="*/ 1287275 w 4263907"/>
              <a:gd name="connsiteY82" fmla="*/ 5088835 h 5764696"/>
              <a:gd name="connsiteX83" fmla="*/ 1101744 w 4263907"/>
              <a:gd name="connsiteY83" fmla="*/ 4890052 h 5764696"/>
              <a:gd name="connsiteX84" fmla="*/ 1075240 w 4263907"/>
              <a:gd name="connsiteY84" fmla="*/ 4823791 h 5764696"/>
              <a:gd name="connsiteX85" fmla="*/ 1008979 w 4263907"/>
              <a:gd name="connsiteY85" fmla="*/ 4744278 h 5764696"/>
              <a:gd name="connsiteX86" fmla="*/ 969223 w 4263907"/>
              <a:gd name="connsiteY86" fmla="*/ 4691270 h 5764696"/>
              <a:gd name="connsiteX87" fmla="*/ 929466 w 4263907"/>
              <a:gd name="connsiteY87" fmla="*/ 4651513 h 5764696"/>
              <a:gd name="connsiteX88" fmla="*/ 889710 w 4263907"/>
              <a:gd name="connsiteY88" fmla="*/ 4598504 h 5764696"/>
              <a:gd name="connsiteX89" fmla="*/ 823449 w 4263907"/>
              <a:gd name="connsiteY89" fmla="*/ 4492487 h 5764696"/>
              <a:gd name="connsiteX90" fmla="*/ 743936 w 4263907"/>
              <a:gd name="connsiteY90" fmla="*/ 4439478 h 5764696"/>
              <a:gd name="connsiteX91" fmla="*/ 478892 w 4263907"/>
              <a:gd name="connsiteY91" fmla="*/ 4015409 h 5764696"/>
              <a:gd name="connsiteX92" fmla="*/ 319866 w 4263907"/>
              <a:gd name="connsiteY92" fmla="*/ 3644348 h 5764696"/>
              <a:gd name="connsiteX93" fmla="*/ 293362 w 4263907"/>
              <a:gd name="connsiteY93" fmla="*/ 3498574 h 5764696"/>
              <a:gd name="connsiteX94" fmla="*/ 266857 w 4263907"/>
              <a:gd name="connsiteY94" fmla="*/ 3419061 h 5764696"/>
              <a:gd name="connsiteX95" fmla="*/ 253605 w 4263907"/>
              <a:gd name="connsiteY95" fmla="*/ 3366052 h 5764696"/>
              <a:gd name="connsiteX96" fmla="*/ 227101 w 4263907"/>
              <a:gd name="connsiteY96" fmla="*/ 3260035 h 5764696"/>
              <a:gd name="connsiteX97" fmla="*/ 200596 w 4263907"/>
              <a:gd name="connsiteY97" fmla="*/ 2968487 h 5764696"/>
              <a:gd name="connsiteX98" fmla="*/ 187344 w 4263907"/>
              <a:gd name="connsiteY98" fmla="*/ 2782957 h 5764696"/>
              <a:gd name="connsiteX99" fmla="*/ 174092 w 4263907"/>
              <a:gd name="connsiteY99" fmla="*/ 2623930 h 5764696"/>
              <a:gd name="connsiteX100" fmla="*/ 160840 w 4263907"/>
              <a:gd name="connsiteY100" fmla="*/ 2372139 h 5764696"/>
              <a:gd name="connsiteX101" fmla="*/ 134336 w 4263907"/>
              <a:gd name="connsiteY101" fmla="*/ 2027583 h 5764696"/>
              <a:gd name="connsiteX102" fmla="*/ 187344 w 4263907"/>
              <a:gd name="connsiteY102" fmla="*/ 887896 h 5764696"/>
              <a:gd name="connsiteX103" fmla="*/ 213849 w 4263907"/>
              <a:gd name="connsiteY103" fmla="*/ 848139 h 5764696"/>
              <a:gd name="connsiteX104" fmla="*/ 240353 w 4263907"/>
              <a:gd name="connsiteY104" fmla="*/ 556591 h 5764696"/>
              <a:gd name="connsiteX105" fmla="*/ 253605 w 4263907"/>
              <a:gd name="connsiteY105" fmla="*/ 516835 h 5764696"/>
              <a:gd name="connsiteX106" fmla="*/ 280110 w 4263907"/>
              <a:gd name="connsiteY106" fmla="*/ 490330 h 5764696"/>
              <a:gd name="connsiteX107" fmla="*/ 346370 w 4263907"/>
              <a:gd name="connsiteY107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109988 w 4263907"/>
              <a:gd name="connsiteY46" fmla="*/ 3366052 h 5764696"/>
              <a:gd name="connsiteX47" fmla="*/ 4083483 w 4263907"/>
              <a:gd name="connsiteY47" fmla="*/ 3392557 h 5764696"/>
              <a:gd name="connsiteX48" fmla="*/ 4043727 w 4263907"/>
              <a:gd name="connsiteY48" fmla="*/ 3511826 h 5764696"/>
              <a:gd name="connsiteX49" fmla="*/ 4017223 w 4263907"/>
              <a:gd name="connsiteY49" fmla="*/ 3604591 h 5764696"/>
              <a:gd name="connsiteX50" fmla="*/ 3990718 w 4263907"/>
              <a:gd name="connsiteY50" fmla="*/ 3697357 h 5764696"/>
              <a:gd name="connsiteX51" fmla="*/ 3990718 w 4263907"/>
              <a:gd name="connsiteY51" fmla="*/ 4174435 h 5764696"/>
              <a:gd name="connsiteX52" fmla="*/ 4017223 w 4263907"/>
              <a:gd name="connsiteY52" fmla="*/ 4267200 h 5764696"/>
              <a:gd name="connsiteX53" fmla="*/ 4043727 w 4263907"/>
              <a:gd name="connsiteY53" fmla="*/ 4373217 h 5764696"/>
              <a:gd name="connsiteX54" fmla="*/ 4056979 w 4263907"/>
              <a:gd name="connsiteY54" fmla="*/ 4479235 h 5764696"/>
              <a:gd name="connsiteX55" fmla="*/ 4083483 w 4263907"/>
              <a:gd name="connsiteY55" fmla="*/ 4572000 h 5764696"/>
              <a:gd name="connsiteX56" fmla="*/ 4070231 w 4263907"/>
              <a:gd name="connsiteY56" fmla="*/ 4744278 h 5764696"/>
              <a:gd name="connsiteX57" fmla="*/ 4030475 w 4263907"/>
              <a:gd name="connsiteY57" fmla="*/ 4810539 h 5764696"/>
              <a:gd name="connsiteX58" fmla="*/ 3990718 w 4263907"/>
              <a:gd name="connsiteY58" fmla="*/ 4890052 h 5764696"/>
              <a:gd name="connsiteX59" fmla="*/ 3911205 w 4263907"/>
              <a:gd name="connsiteY59" fmla="*/ 5102087 h 5764696"/>
              <a:gd name="connsiteX60" fmla="*/ 3871449 w 4263907"/>
              <a:gd name="connsiteY60" fmla="*/ 5287617 h 5764696"/>
              <a:gd name="connsiteX61" fmla="*/ 3844944 w 4263907"/>
              <a:gd name="connsiteY61" fmla="*/ 5367130 h 5764696"/>
              <a:gd name="connsiteX62" fmla="*/ 3818440 w 4263907"/>
              <a:gd name="connsiteY62" fmla="*/ 5473148 h 5764696"/>
              <a:gd name="connsiteX63" fmla="*/ 3791936 w 4263907"/>
              <a:gd name="connsiteY63" fmla="*/ 5512904 h 5764696"/>
              <a:gd name="connsiteX64" fmla="*/ 3778683 w 4263907"/>
              <a:gd name="connsiteY64" fmla="*/ 5552661 h 5764696"/>
              <a:gd name="connsiteX65" fmla="*/ 3712423 w 4263907"/>
              <a:gd name="connsiteY65" fmla="*/ 5618922 h 5764696"/>
              <a:gd name="connsiteX66" fmla="*/ 3619657 w 4263907"/>
              <a:gd name="connsiteY66" fmla="*/ 5645426 h 5764696"/>
              <a:gd name="connsiteX67" fmla="*/ 3540144 w 4263907"/>
              <a:gd name="connsiteY67" fmla="*/ 5671930 h 5764696"/>
              <a:gd name="connsiteX68" fmla="*/ 3420875 w 4263907"/>
              <a:gd name="connsiteY68" fmla="*/ 5724939 h 5764696"/>
              <a:gd name="connsiteX69" fmla="*/ 3261849 w 4263907"/>
              <a:gd name="connsiteY69" fmla="*/ 5764696 h 5764696"/>
              <a:gd name="connsiteX70" fmla="*/ 2758266 w 4263907"/>
              <a:gd name="connsiteY70" fmla="*/ 5751443 h 5764696"/>
              <a:gd name="connsiteX71" fmla="*/ 2718510 w 4263907"/>
              <a:gd name="connsiteY71" fmla="*/ 5724939 h 5764696"/>
              <a:gd name="connsiteX72" fmla="*/ 2479970 w 4263907"/>
              <a:gd name="connsiteY72" fmla="*/ 5711687 h 5764696"/>
              <a:gd name="connsiteX73" fmla="*/ 2347449 w 4263907"/>
              <a:gd name="connsiteY73" fmla="*/ 5632174 h 5764696"/>
              <a:gd name="connsiteX74" fmla="*/ 2201675 w 4263907"/>
              <a:gd name="connsiteY74" fmla="*/ 5579165 h 5764696"/>
              <a:gd name="connsiteX75" fmla="*/ 2069153 w 4263907"/>
              <a:gd name="connsiteY75" fmla="*/ 5486400 h 5764696"/>
              <a:gd name="connsiteX76" fmla="*/ 1817362 w 4263907"/>
              <a:gd name="connsiteY76" fmla="*/ 5367130 h 5764696"/>
              <a:gd name="connsiteX77" fmla="*/ 1698092 w 4263907"/>
              <a:gd name="connsiteY77" fmla="*/ 5340626 h 5764696"/>
              <a:gd name="connsiteX78" fmla="*/ 1472805 w 4263907"/>
              <a:gd name="connsiteY78" fmla="*/ 5221357 h 5764696"/>
              <a:gd name="connsiteX79" fmla="*/ 1419796 w 4263907"/>
              <a:gd name="connsiteY79" fmla="*/ 5194852 h 5764696"/>
              <a:gd name="connsiteX80" fmla="*/ 1353536 w 4263907"/>
              <a:gd name="connsiteY80" fmla="*/ 5128591 h 5764696"/>
              <a:gd name="connsiteX81" fmla="*/ 1287275 w 4263907"/>
              <a:gd name="connsiteY81" fmla="*/ 5088835 h 5764696"/>
              <a:gd name="connsiteX82" fmla="*/ 1101744 w 4263907"/>
              <a:gd name="connsiteY82" fmla="*/ 4890052 h 5764696"/>
              <a:gd name="connsiteX83" fmla="*/ 1075240 w 4263907"/>
              <a:gd name="connsiteY83" fmla="*/ 4823791 h 5764696"/>
              <a:gd name="connsiteX84" fmla="*/ 1008979 w 4263907"/>
              <a:gd name="connsiteY84" fmla="*/ 4744278 h 5764696"/>
              <a:gd name="connsiteX85" fmla="*/ 969223 w 4263907"/>
              <a:gd name="connsiteY85" fmla="*/ 4691270 h 5764696"/>
              <a:gd name="connsiteX86" fmla="*/ 929466 w 4263907"/>
              <a:gd name="connsiteY86" fmla="*/ 4651513 h 5764696"/>
              <a:gd name="connsiteX87" fmla="*/ 889710 w 4263907"/>
              <a:gd name="connsiteY87" fmla="*/ 4598504 h 5764696"/>
              <a:gd name="connsiteX88" fmla="*/ 823449 w 4263907"/>
              <a:gd name="connsiteY88" fmla="*/ 4492487 h 5764696"/>
              <a:gd name="connsiteX89" fmla="*/ 743936 w 4263907"/>
              <a:gd name="connsiteY89" fmla="*/ 4439478 h 5764696"/>
              <a:gd name="connsiteX90" fmla="*/ 478892 w 4263907"/>
              <a:gd name="connsiteY90" fmla="*/ 4015409 h 5764696"/>
              <a:gd name="connsiteX91" fmla="*/ 319866 w 4263907"/>
              <a:gd name="connsiteY91" fmla="*/ 3644348 h 5764696"/>
              <a:gd name="connsiteX92" fmla="*/ 293362 w 4263907"/>
              <a:gd name="connsiteY92" fmla="*/ 3498574 h 5764696"/>
              <a:gd name="connsiteX93" fmla="*/ 266857 w 4263907"/>
              <a:gd name="connsiteY93" fmla="*/ 3419061 h 5764696"/>
              <a:gd name="connsiteX94" fmla="*/ 253605 w 4263907"/>
              <a:gd name="connsiteY94" fmla="*/ 3366052 h 5764696"/>
              <a:gd name="connsiteX95" fmla="*/ 227101 w 4263907"/>
              <a:gd name="connsiteY95" fmla="*/ 3260035 h 5764696"/>
              <a:gd name="connsiteX96" fmla="*/ 200596 w 4263907"/>
              <a:gd name="connsiteY96" fmla="*/ 2968487 h 5764696"/>
              <a:gd name="connsiteX97" fmla="*/ 187344 w 4263907"/>
              <a:gd name="connsiteY97" fmla="*/ 2782957 h 5764696"/>
              <a:gd name="connsiteX98" fmla="*/ 174092 w 4263907"/>
              <a:gd name="connsiteY98" fmla="*/ 2623930 h 5764696"/>
              <a:gd name="connsiteX99" fmla="*/ 160840 w 4263907"/>
              <a:gd name="connsiteY99" fmla="*/ 2372139 h 5764696"/>
              <a:gd name="connsiteX100" fmla="*/ 134336 w 4263907"/>
              <a:gd name="connsiteY100" fmla="*/ 2027583 h 5764696"/>
              <a:gd name="connsiteX101" fmla="*/ 187344 w 4263907"/>
              <a:gd name="connsiteY101" fmla="*/ 887896 h 5764696"/>
              <a:gd name="connsiteX102" fmla="*/ 213849 w 4263907"/>
              <a:gd name="connsiteY102" fmla="*/ 848139 h 5764696"/>
              <a:gd name="connsiteX103" fmla="*/ 240353 w 4263907"/>
              <a:gd name="connsiteY103" fmla="*/ 556591 h 5764696"/>
              <a:gd name="connsiteX104" fmla="*/ 253605 w 4263907"/>
              <a:gd name="connsiteY104" fmla="*/ 516835 h 5764696"/>
              <a:gd name="connsiteX105" fmla="*/ 280110 w 4263907"/>
              <a:gd name="connsiteY105" fmla="*/ 490330 h 5764696"/>
              <a:gd name="connsiteX106" fmla="*/ 346370 w 4263907"/>
              <a:gd name="connsiteY106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109988 w 4263907"/>
              <a:gd name="connsiteY46" fmla="*/ 3366052 h 5764696"/>
              <a:gd name="connsiteX47" fmla="*/ 4043727 w 4263907"/>
              <a:gd name="connsiteY47" fmla="*/ 3511826 h 5764696"/>
              <a:gd name="connsiteX48" fmla="*/ 4017223 w 4263907"/>
              <a:gd name="connsiteY48" fmla="*/ 3604591 h 5764696"/>
              <a:gd name="connsiteX49" fmla="*/ 3990718 w 4263907"/>
              <a:gd name="connsiteY49" fmla="*/ 3697357 h 5764696"/>
              <a:gd name="connsiteX50" fmla="*/ 3990718 w 4263907"/>
              <a:gd name="connsiteY50" fmla="*/ 4174435 h 5764696"/>
              <a:gd name="connsiteX51" fmla="*/ 4017223 w 4263907"/>
              <a:gd name="connsiteY51" fmla="*/ 4267200 h 5764696"/>
              <a:gd name="connsiteX52" fmla="*/ 4043727 w 4263907"/>
              <a:gd name="connsiteY52" fmla="*/ 4373217 h 5764696"/>
              <a:gd name="connsiteX53" fmla="*/ 4056979 w 4263907"/>
              <a:gd name="connsiteY53" fmla="*/ 4479235 h 5764696"/>
              <a:gd name="connsiteX54" fmla="*/ 4083483 w 4263907"/>
              <a:gd name="connsiteY54" fmla="*/ 4572000 h 5764696"/>
              <a:gd name="connsiteX55" fmla="*/ 4070231 w 4263907"/>
              <a:gd name="connsiteY55" fmla="*/ 4744278 h 5764696"/>
              <a:gd name="connsiteX56" fmla="*/ 4030475 w 4263907"/>
              <a:gd name="connsiteY56" fmla="*/ 4810539 h 5764696"/>
              <a:gd name="connsiteX57" fmla="*/ 3990718 w 4263907"/>
              <a:gd name="connsiteY57" fmla="*/ 4890052 h 5764696"/>
              <a:gd name="connsiteX58" fmla="*/ 3911205 w 4263907"/>
              <a:gd name="connsiteY58" fmla="*/ 5102087 h 5764696"/>
              <a:gd name="connsiteX59" fmla="*/ 3871449 w 4263907"/>
              <a:gd name="connsiteY59" fmla="*/ 5287617 h 5764696"/>
              <a:gd name="connsiteX60" fmla="*/ 3844944 w 4263907"/>
              <a:gd name="connsiteY60" fmla="*/ 5367130 h 5764696"/>
              <a:gd name="connsiteX61" fmla="*/ 3818440 w 4263907"/>
              <a:gd name="connsiteY61" fmla="*/ 5473148 h 5764696"/>
              <a:gd name="connsiteX62" fmla="*/ 3791936 w 4263907"/>
              <a:gd name="connsiteY62" fmla="*/ 5512904 h 5764696"/>
              <a:gd name="connsiteX63" fmla="*/ 3778683 w 4263907"/>
              <a:gd name="connsiteY63" fmla="*/ 5552661 h 5764696"/>
              <a:gd name="connsiteX64" fmla="*/ 3712423 w 4263907"/>
              <a:gd name="connsiteY64" fmla="*/ 5618922 h 5764696"/>
              <a:gd name="connsiteX65" fmla="*/ 3619657 w 4263907"/>
              <a:gd name="connsiteY65" fmla="*/ 5645426 h 5764696"/>
              <a:gd name="connsiteX66" fmla="*/ 3540144 w 4263907"/>
              <a:gd name="connsiteY66" fmla="*/ 5671930 h 5764696"/>
              <a:gd name="connsiteX67" fmla="*/ 3420875 w 4263907"/>
              <a:gd name="connsiteY67" fmla="*/ 5724939 h 5764696"/>
              <a:gd name="connsiteX68" fmla="*/ 3261849 w 4263907"/>
              <a:gd name="connsiteY68" fmla="*/ 5764696 h 5764696"/>
              <a:gd name="connsiteX69" fmla="*/ 2758266 w 4263907"/>
              <a:gd name="connsiteY69" fmla="*/ 5751443 h 5764696"/>
              <a:gd name="connsiteX70" fmla="*/ 2718510 w 4263907"/>
              <a:gd name="connsiteY70" fmla="*/ 5724939 h 5764696"/>
              <a:gd name="connsiteX71" fmla="*/ 2479970 w 4263907"/>
              <a:gd name="connsiteY71" fmla="*/ 5711687 h 5764696"/>
              <a:gd name="connsiteX72" fmla="*/ 2347449 w 4263907"/>
              <a:gd name="connsiteY72" fmla="*/ 5632174 h 5764696"/>
              <a:gd name="connsiteX73" fmla="*/ 2201675 w 4263907"/>
              <a:gd name="connsiteY73" fmla="*/ 5579165 h 5764696"/>
              <a:gd name="connsiteX74" fmla="*/ 2069153 w 4263907"/>
              <a:gd name="connsiteY74" fmla="*/ 5486400 h 5764696"/>
              <a:gd name="connsiteX75" fmla="*/ 1817362 w 4263907"/>
              <a:gd name="connsiteY75" fmla="*/ 5367130 h 5764696"/>
              <a:gd name="connsiteX76" fmla="*/ 1698092 w 4263907"/>
              <a:gd name="connsiteY76" fmla="*/ 5340626 h 5764696"/>
              <a:gd name="connsiteX77" fmla="*/ 1472805 w 4263907"/>
              <a:gd name="connsiteY77" fmla="*/ 5221357 h 5764696"/>
              <a:gd name="connsiteX78" fmla="*/ 1419796 w 4263907"/>
              <a:gd name="connsiteY78" fmla="*/ 5194852 h 5764696"/>
              <a:gd name="connsiteX79" fmla="*/ 1353536 w 4263907"/>
              <a:gd name="connsiteY79" fmla="*/ 5128591 h 5764696"/>
              <a:gd name="connsiteX80" fmla="*/ 1287275 w 4263907"/>
              <a:gd name="connsiteY80" fmla="*/ 5088835 h 5764696"/>
              <a:gd name="connsiteX81" fmla="*/ 1101744 w 4263907"/>
              <a:gd name="connsiteY81" fmla="*/ 4890052 h 5764696"/>
              <a:gd name="connsiteX82" fmla="*/ 1075240 w 4263907"/>
              <a:gd name="connsiteY82" fmla="*/ 4823791 h 5764696"/>
              <a:gd name="connsiteX83" fmla="*/ 1008979 w 4263907"/>
              <a:gd name="connsiteY83" fmla="*/ 4744278 h 5764696"/>
              <a:gd name="connsiteX84" fmla="*/ 969223 w 4263907"/>
              <a:gd name="connsiteY84" fmla="*/ 4691270 h 5764696"/>
              <a:gd name="connsiteX85" fmla="*/ 929466 w 4263907"/>
              <a:gd name="connsiteY85" fmla="*/ 4651513 h 5764696"/>
              <a:gd name="connsiteX86" fmla="*/ 889710 w 4263907"/>
              <a:gd name="connsiteY86" fmla="*/ 4598504 h 5764696"/>
              <a:gd name="connsiteX87" fmla="*/ 823449 w 4263907"/>
              <a:gd name="connsiteY87" fmla="*/ 4492487 h 5764696"/>
              <a:gd name="connsiteX88" fmla="*/ 743936 w 4263907"/>
              <a:gd name="connsiteY88" fmla="*/ 4439478 h 5764696"/>
              <a:gd name="connsiteX89" fmla="*/ 478892 w 4263907"/>
              <a:gd name="connsiteY89" fmla="*/ 4015409 h 5764696"/>
              <a:gd name="connsiteX90" fmla="*/ 319866 w 4263907"/>
              <a:gd name="connsiteY90" fmla="*/ 3644348 h 5764696"/>
              <a:gd name="connsiteX91" fmla="*/ 293362 w 4263907"/>
              <a:gd name="connsiteY91" fmla="*/ 3498574 h 5764696"/>
              <a:gd name="connsiteX92" fmla="*/ 266857 w 4263907"/>
              <a:gd name="connsiteY92" fmla="*/ 3419061 h 5764696"/>
              <a:gd name="connsiteX93" fmla="*/ 253605 w 4263907"/>
              <a:gd name="connsiteY93" fmla="*/ 3366052 h 5764696"/>
              <a:gd name="connsiteX94" fmla="*/ 227101 w 4263907"/>
              <a:gd name="connsiteY94" fmla="*/ 3260035 h 5764696"/>
              <a:gd name="connsiteX95" fmla="*/ 200596 w 4263907"/>
              <a:gd name="connsiteY95" fmla="*/ 2968487 h 5764696"/>
              <a:gd name="connsiteX96" fmla="*/ 187344 w 4263907"/>
              <a:gd name="connsiteY96" fmla="*/ 2782957 h 5764696"/>
              <a:gd name="connsiteX97" fmla="*/ 174092 w 4263907"/>
              <a:gd name="connsiteY97" fmla="*/ 2623930 h 5764696"/>
              <a:gd name="connsiteX98" fmla="*/ 160840 w 4263907"/>
              <a:gd name="connsiteY98" fmla="*/ 2372139 h 5764696"/>
              <a:gd name="connsiteX99" fmla="*/ 134336 w 4263907"/>
              <a:gd name="connsiteY99" fmla="*/ 2027583 h 5764696"/>
              <a:gd name="connsiteX100" fmla="*/ 187344 w 4263907"/>
              <a:gd name="connsiteY100" fmla="*/ 887896 h 5764696"/>
              <a:gd name="connsiteX101" fmla="*/ 213849 w 4263907"/>
              <a:gd name="connsiteY101" fmla="*/ 848139 h 5764696"/>
              <a:gd name="connsiteX102" fmla="*/ 240353 w 4263907"/>
              <a:gd name="connsiteY102" fmla="*/ 556591 h 5764696"/>
              <a:gd name="connsiteX103" fmla="*/ 253605 w 4263907"/>
              <a:gd name="connsiteY103" fmla="*/ 516835 h 5764696"/>
              <a:gd name="connsiteX104" fmla="*/ 280110 w 4263907"/>
              <a:gd name="connsiteY104" fmla="*/ 490330 h 5764696"/>
              <a:gd name="connsiteX105" fmla="*/ 346370 w 4263907"/>
              <a:gd name="connsiteY105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043727 w 4263907"/>
              <a:gd name="connsiteY46" fmla="*/ 3511826 h 5764696"/>
              <a:gd name="connsiteX47" fmla="*/ 4017223 w 4263907"/>
              <a:gd name="connsiteY47" fmla="*/ 3604591 h 5764696"/>
              <a:gd name="connsiteX48" fmla="*/ 3990718 w 4263907"/>
              <a:gd name="connsiteY48" fmla="*/ 3697357 h 5764696"/>
              <a:gd name="connsiteX49" fmla="*/ 3990718 w 4263907"/>
              <a:gd name="connsiteY49" fmla="*/ 4174435 h 5764696"/>
              <a:gd name="connsiteX50" fmla="*/ 4017223 w 4263907"/>
              <a:gd name="connsiteY50" fmla="*/ 4267200 h 5764696"/>
              <a:gd name="connsiteX51" fmla="*/ 4043727 w 4263907"/>
              <a:gd name="connsiteY51" fmla="*/ 4373217 h 5764696"/>
              <a:gd name="connsiteX52" fmla="*/ 4056979 w 4263907"/>
              <a:gd name="connsiteY52" fmla="*/ 4479235 h 5764696"/>
              <a:gd name="connsiteX53" fmla="*/ 4083483 w 4263907"/>
              <a:gd name="connsiteY53" fmla="*/ 4572000 h 5764696"/>
              <a:gd name="connsiteX54" fmla="*/ 4070231 w 4263907"/>
              <a:gd name="connsiteY54" fmla="*/ 4744278 h 5764696"/>
              <a:gd name="connsiteX55" fmla="*/ 4030475 w 4263907"/>
              <a:gd name="connsiteY55" fmla="*/ 4810539 h 5764696"/>
              <a:gd name="connsiteX56" fmla="*/ 3990718 w 4263907"/>
              <a:gd name="connsiteY56" fmla="*/ 4890052 h 5764696"/>
              <a:gd name="connsiteX57" fmla="*/ 3911205 w 4263907"/>
              <a:gd name="connsiteY57" fmla="*/ 5102087 h 5764696"/>
              <a:gd name="connsiteX58" fmla="*/ 3871449 w 4263907"/>
              <a:gd name="connsiteY58" fmla="*/ 5287617 h 5764696"/>
              <a:gd name="connsiteX59" fmla="*/ 3844944 w 4263907"/>
              <a:gd name="connsiteY59" fmla="*/ 5367130 h 5764696"/>
              <a:gd name="connsiteX60" fmla="*/ 3818440 w 4263907"/>
              <a:gd name="connsiteY60" fmla="*/ 5473148 h 5764696"/>
              <a:gd name="connsiteX61" fmla="*/ 3791936 w 4263907"/>
              <a:gd name="connsiteY61" fmla="*/ 5512904 h 5764696"/>
              <a:gd name="connsiteX62" fmla="*/ 3778683 w 4263907"/>
              <a:gd name="connsiteY62" fmla="*/ 5552661 h 5764696"/>
              <a:gd name="connsiteX63" fmla="*/ 3712423 w 4263907"/>
              <a:gd name="connsiteY63" fmla="*/ 5618922 h 5764696"/>
              <a:gd name="connsiteX64" fmla="*/ 3619657 w 4263907"/>
              <a:gd name="connsiteY64" fmla="*/ 5645426 h 5764696"/>
              <a:gd name="connsiteX65" fmla="*/ 3540144 w 4263907"/>
              <a:gd name="connsiteY65" fmla="*/ 5671930 h 5764696"/>
              <a:gd name="connsiteX66" fmla="*/ 3420875 w 4263907"/>
              <a:gd name="connsiteY66" fmla="*/ 5724939 h 5764696"/>
              <a:gd name="connsiteX67" fmla="*/ 3261849 w 4263907"/>
              <a:gd name="connsiteY67" fmla="*/ 5764696 h 5764696"/>
              <a:gd name="connsiteX68" fmla="*/ 2758266 w 4263907"/>
              <a:gd name="connsiteY68" fmla="*/ 5751443 h 5764696"/>
              <a:gd name="connsiteX69" fmla="*/ 2718510 w 4263907"/>
              <a:gd name="connsiteY69" fmla="*/ 5724939 h 5764696"/>
              <a:gd name="connsiteX70" fmla="*/ 2479970 w 4263907"/>
              <a:gd name="connsiteY70" fmla="*/ 5711687 h 5764696"/>
              <a:gd name="connsiteX71" fmla="*/ 2347449 w 4263907"/>
              <a:gd name="connsiteY71" fmla="*/ 5632174 h 5764696"/>
              <a:gd name="connsiteX72" fmla="*/ 2201675 w 4263907"/>
              <a:gd name="connsiteY72" fmla="*/ 5579165 h 5764696"/>
              <a:gd name="connsiteX73" fmla="*/ 2069153 w 4263907"/>
              <a:gd name="connsiteY73" fmla="*/ 5486400 h 5764696"/>
              <a:gd name="connsiteX74" fmla="*/ 1817362 w 4263907"/>
              <a:gd name="connsiteY74" fmla="*/ 5367130 h 5764696"/>
              <a:gd name="connsiteX75" fmla="*/ 1698092 w 4263907"/>
              <a:gd name="connsiteY75" fmla="*/ 5340626 h 5764696"/>
              <a:gd name="connsiteX76" fmla="*/ 1472805 w 4263907"/>
              <a:gd name="connsiteY76" fmla="*/ 5221357 h 5764696"/>
              <a:gd name="connsiteX77" fmla="*/ 1419796 w 4263907"/>
              <a:gd name="connsiteY77" fmla="*/ 5194852 h 5764696"/>
              <a:gd name="connsiteX78" fmla="*/ 1353536 w 4263907"/>
              <a:gd name="connsiteY78" fmla="*/ 5128591 h 5764696"/>
              <a:gd name="connsiteX79" fmla="*/ 1287275 w 4263907"/>
              <a:gd name="connsiteY79" fmla="*/ 5088835 h 5764696"/>
              <a:gd name="connsiteX80" fmla="*/ 1101744 w 4263907"/>
              <a:gd name="connsiteY80" fmla="*/ 4890052 h 5764696"/>
              <a:gd name="connsiteX81" fmla="*/ 1075240 w 4263907"/>
              <a:gd name="connsiteY81" fmla="*/ 4823791 h 5764696"/>
              <a:gd name="connsiteX82" fmla="*/ 1008979 w 4263907"/>
              <a:gd name="connsiteY82" fmla="*/ 4744278 h 5764696"/>
              <a:gd name="connsiteX83" fmla="*/ 969223 w 4263907"/>
              <a:gd name="connsiteY83" fmla="*/ 4691270 h 5764696"/>
              <a:gd name="connsiteX84" fmla="*/ 929466 w 4263907"/>
              <a:gd name="connsiteY84" fmla="*/ 4651513 h 5764696"/>
              <a:gd name="connsiteX85" fmla="*/ 889710 w 4263907"/>
              <a:gd name="connsiteY85" fmla="*/ 4598504 h 5764696"/>
              <a:gd name="connsiteX86" fmla="*/ 823449 w 4263907"/>
              <a:gd name="connsiteY86" fmla="*/ 4492487 h 5764696"/>
              <a:gd name="connsiteX87" fmla="*/ 743936 w 4263907"/>
              <a:gd name="connsiteY87" fmla="*/ 4439478 h 5764696"/>
              <a:gd name="connsiteX88" fmla="*/ 478892 w 4263907"/>
              <a:gd name="connsiteY88" fmla="*/ 4015409 h 5764696"/>
              <a:gd name="connsiteX89" fmla="*/ 319866 w 4263907"/>
              <a:gd name="connsiteY89" fmla="*/ 3644348 h 5764696"/>
              <a:gd name="connsiteX90" fmla="*/ 293362 w 4263907"/>
              <a:gd name="connsiteY90" fmla="*/ 3498574 h 5764696"/>
              <a:gd name="connsiteX91" fmla="*/ 266857 w 4263907"/>
              <a:gd name="connsiteY91" fmla="*/ 3419061 h 5764696"/>
              <a:gd name="connsiteX92" fmla="*/ 253605 w 4263907"/>
              <a:gd name="connsiteY92" fmla="*/ 3366052 h 5764696"/>
              <a:gd name="connsiteX93" fmla="*/ 227101 w 4263907"/>
              <a:gd name="connsiteY93" fmla="*/ 3260035 h 5764696"/>
              <a:gd name="connsiteX94" fmla="*/ 200596 w 4263907"/>
              <a:gd name="connsiteY94" fmla="*/ 2968487 h 5764696"/>
              <a:gd name="connsiteX95" fmla="*/ 187344 w 4263907"/>
              <a:gd name="connsiteY95" fmla="*/ 2782957 h 5764696"/>
              <a:gd name="connsiteX96" fmla="*/ 174092 w 4263907"/>
              <a:gd name="connsiteY96" fmla="*/ 2623930 h 5764696"/>
              <a:gd name="connsiteX97" fmla="*/ 160840 w 4263907"/>
              <a:gd name="connsiteY97" fmla="*/ 2372139 h 5764696"/>
              <a:gd name="connsiteX98" fmla="*/ 134336 w 4263907"/>
              <a:gd name="connsiteY98" fmla="*/ 2027583 h 5764696"/>
              <a:gd name="connsiteX99" fmla="*/ 187344 w 4263907"/>
              <a:gd name="connsiteY99" fmla="*/ 887896 h 5764696"/>
              <a:gd name="connsiteX100" fmla="*/ 213849 w 4263907"/>
              <a:gd name="connsiteY100" fmla="*/ 848139 h 5764696"/>
              <a:gd name="connsiteX101" fmla="*/ 240353 w 4263907"/>
              <a:gd name="connsiteY101" fmla="*/ 556591 h 5764696"/>
              <a:gd name="connsiteX102" fmla="*/ 253605 w 4263907"/>
              <a:gd name="connsiteY102" fmla="*/ 516835 h 5764696"/>
              <a:gd name="connsiteX103" fmla="*/ 280110 w 4263907"/>
              <a:gd name="connsiteY103" fmla="*/ 490330 h 5764696"/>
              <a:gd name="connsiteX104" fmla="*/ 346370 w 4263907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91000 w 4216005"/>
              <a:gd name="connsiteY41" fmla="*/ 2819400 h 5764696"/>
              <a:gd name="connsiteX42" fmla="*/ 4191001 w 4216005"/>
              <a:gd name="connsiteY42" fmla="*/ 30480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30480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29718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28956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13849 w 4216005"/>
              <a:gd name="connsiteY99" fmla="*/ 848139 h 5764696"/>
              <a:gd name="connsiteX100" fmla="*/ 240353 w 4216005"/>
              <a:gd name="connsiteY100" fmla="*/ 556591 h 5764696"/>
              <a:gd name="connsiteX101" fmla="*/ 253605 w 4216005"/>
              <a:gd name="connsiteY101" fmla="*/ 516835 h 5764696"/>
              <a:gd name="connsiteX102" fmla="*/ 280110 w 4216005"/>
              <a:gd name="connsiteY102" fmla="*/ 490330 h 5764696"/>
              <a:gd name="connsiteX103" fmla="*/ 346370 w 4216005"/>
              <a:gd name="connsiteY103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13849 w 4216005"/>
              <a:gd name="connsiteY99" fmla="*/ 848139 h 5764696"/>
              <a:gd name="connsiteX100" fmla="*/ 240353 w 4216005"/>
              <a:gd name="connsiteY100" fmla="*/ 556591 h 5764696"/>
              <a:gd name="connsiteX101" fmla="*/ 253605 w 4216005"/>
              <a:gd name="connsiteY101" fmla="*/ 516835 h 5764696"/>
              <a:gd name="connsiteX102" fmla="*/ 346370 w 4216005"/>
              <a:gd name="connsiteY102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40353 w 4216005"/>
              <a:gd name="connsiteY99" fmla="*/ 556591 h 5764696"/>
              <a:gd name="connsiteX100" fmla="*/ 253605 w 4216005"/>
              <a:gd name="connsiteY100" fmla="*/ 516835 h 5764696"/>
              <a:gd name="connsiteX101" fmla="*/ 346370 w 4216005"/>
              <a:gd name="connsiteY101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40353 w 4216005"/>
              <a:gd name="connsiteY99" fmla="*/ 556591 h 5764696"/>
              <a:gd name="connsiteX100" fmla="*/ 346370 w 4216005"/>
              <a:gd name="connsiteY100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690927 w 4216005"/>
              <a:gd name="connsiteY3" fmla="*/ 212035 h 5764696"/>
              <a:gd name="connsiteX4" fmla="*/ 849953 w 4216005"/>
              <a:gd name="connsiteY4" fmla="*/ 172278 h 5764696"/>
              <a:gd name="connsiteX5" fmla="*/ 1114996 w 4216005"/>
              <a:gd name="connsiteY5" fmla="*/ 119270 h 5764696"/>
              <a:gd name="connsiteX6" fmla="*/ 1247518 w 4216005"/>
              <a:gd name="connsiteY6" fmla="*/ 106017 h 5764696"/>
              <a:gd name="connsiteX7" fmla="*/ 1857118 w 4216005"/>
              <a:gd name="connsiteY7" fmla="*/ 119270 h 5764696"/>
              <a:gd name="connsiteX8" fmla="*/ 2016144 w 4216005"/>
              <a:gd name="connsiteY8" fmla="*/ 132522 h 5764696"/>
              <a:gd name="connsiteX9" fmla="*/ 2069153 w 4216005"/>
              <a:gd name="connsiteY9" fmla="*/ 159026 h 5764696"/>
              <a:gd name="connsiteX10" fmla="*/ 2426962 w 4216005"/>
              <a:gd name="connsiteY10" fmla="*/ 145774 h 5764696"/>
              <a:gd name="connsiteX11" fmla="*/ 2546231 w 4216005"/>
              <a:gd name="connsiteY11" fmla="*/ 106017 h 5764696"/>
              <a:gd name="connsiteX12" fmla="*/ 2652249 w 4216005"/>
              <a:gd name="connsiteY12" fmla="*/ 79513 h 5764696"/>
              <a:gd name="connsiteX13" fmla="*/ 2692005 w 4216005"/>
              <a:gd name="connsiteY13" fmla="*/ 53009 h 5764696"/>
              <a:gd name="connsiteX14" fmla="*/ 2798023 w 4216005"/>
              <a:gd name="connsiteY14" fmla="*/ 26504 h 5764696"/>
              <a:gd name="connsiteX15" fmla="*/ 2837779 w 4216005"/>
              <a:gd name="connsiteY15" fmla="*/ 13252 h 5764696"/>
              <a:gd name="connsiteX16" fmla="*/ 3195588 w 4216005"/>
              <a:gd name="connsiteY16" fmla="*/ 0 h 5764696"/>
              <a:gd name="connsiteX17" fmla="*/ 3553396 w 4216005"/>
              <a:gd name="connsiteY17" fmla="*/ 39757 h 5764696"/>
              <a:gd name="connsiteX18" fmla="*/ 3606405 w 4216005"/>
              <a:gd name="connsiteY18" fmla="*/ 53009 h 5764696"/>
              <a:gd name="connsiteX19" fmla="*/ 3752179 w 4216005"/>
              <a:gd name="connsiteY19" fmla="*/ 159026 h 5764696"/>
              <a:gd name="connsiteX20" fmla="*/ 3844944 w 4216005"/>
              <a:gd name="connsiteY20" fmla="*/ 185530 h 5764696"/>
              <a:gd name="connsiteX21" fmla="*/ 3911205 w 4216005"/>
              <a:gd name="connsiteY21" fmla="*/ 251791 h 5764696"/>
              <a:gd name="connsiteX22" fmla="*/ 3990718 w 4216005"/>
              <a:gd name="connsiteY22" fmla="*/ 344557 h 5764696"/>
              <a:gd name="connsiteX23" fmla="*/ 4043727 w 4216005"/>
              <a:gd name="connsiteY23" fmla="*/ 463826 h 5764696"/>
              <a:gd name="connsiteX24" fmla="*/ 4083483 w 4216005"/>
              <a:gd name="connsiteY24" fmla="*/ 583096 h 5764696"/>
              <a:gd name="connsiteX25" fmla="*/ 4096736 w 4216005"/>
              <a:gd name="connsiteY25" fmla="*/ 662609 h 5764696"/>
              <a:gd name="connsiteX26" fmla="*/ 4136492 w 4216005"/>
              <a:gd name="connsiteY26" fmla="*/ 834887 h 5764696"/>
              <a:gd name="connsiteX27" fmla="*/ 4123240 w 4216005"/>
              <a:gd name="connsiteY27" fmla="*/ 901148 h 5764696"/>
              <a:gd name="connsiteX28" fmla="*/ 4038600 w 4216005"/>
              <a:gd name="connsiteY28" fmla="*/ 1066800 h 5764696"/>
              <a:gd name="connsiteX29" fmla="*/ 3886200 w 4216005"/>
              <a:gd name="connsiteY29" fmla="*/ 1219200 h 5764696"/>
              <a:gd name="connsiteX30" fmla="*/ 3733800 w 4216005"/>
              <a:gd name="connsiteY30" fmla="*/ 1295400 h 5764696"/>
              <a:gd name="connsiteX31" fmla="*/ 3581400 w 4216005"/>
              <a:gd name="connsiteY31" fmla="*/ 1447800 h 5764696"/>
              <a:gd name="connsiteX32" fmla="*/ 3505200 w 4216005"/>
              <a:gd name="connsiteY32" fmla="*/ 1600200 h 5764696"/>
              <a:gd name="connsiteX33" fmla="*/ 3429000 w 4216005"/>
              <a:gd name="connsiteY33" fmla="*/ 1752600 h 5764696"/>
              <a:gd name="connsiteX34" fmla="*/ 3429001 w 4216005"/>
              <a:gd name="connsiteY34" fmla="*/ 1981200 h 5764696"/>
              <a:gd name="connsiteX35" fmla="*/ 3581400 w 4216005"/>
              <a:gd name="connsiteY35" fmla="*/ 2209800 h 5764696"/>
              <a:gd name="connsiteX36" fmla="*/ 3733800 w 4216005"/>
              <a:gd name="connsiteY36" fmla="*/ 2362200 h 5764696"/>
              <a:gd name="connsiteX37" fmla="*/ 3886201 w 4216005"/>
              <a:gd name="connsiteY37" fmla="*/ 2438400 h 5764696"/>
              <a:gd name="connsiteX38" fmla="*/ 4038601 w 4216005"/>
              <a:gd name="connsiteY38" fmla="*/ 2590800 h 5764696"/>
              <a:gd name="connsiteX39" fmla="*/ 4114801 w 4216005"/>
              <a:gd name="connsiteY39" fmla="*/ 2743200 h 5764696"/>
              <a:gd name="connsiteX40" fmla="*/ 4191001 w 4216005"/>
              <a:gd name="connsiteY40" fmla="*/ 2895600 h 5764696"/>
              <a:gd name="connsiteX41" fmla="*/ 4202753 w 4216005"/>
              <a:gd name="connsiteY41" fmla="*/ 3101009 h 5764696"/>
              <a:gd name="connsiteX42" fmla="*/ 4176249 w 4216005"/>
              <a:gd name="connsiteY42" fmla="*/ 3180522 h 5764696"/>
              <a:gd name="connsiteX43" fmla="*/ 4123240 w 4216005"/>
              <a:gd name="connsiteY43" fmla="*/ 3313043 h 5764696"/>
              <a:gd name="connsiteX44" fmla="*/ 4043727 w 4216005"/>
              <a:gd name="connsiteY44" fmla="*/ 3511826 h 5764696"/>
              <a:gd name="connsiteX45" fmla="*/ 4017223 w 4216005"/>
              <a:gd name="connsiteY45" fmla="*/ 3604591 h 5764696"/>
              <a:gd name="connsiteX46" fmla="*/ 3990718 w 4216005"/>
              <a:gd name="connsiteY46" fmla="*/ 3697357 h 5764696"/>
              <a:gd name="connsiteX47" fmla="*/ 3990718 w 4216005"/>
              <a:gd name="connsiteY47" fmla="*/ 4174435 h 5764696"/>
              <a:gd name="connsiteX48" fmla="*/ 4017223 w 4216005"/>
              <a:gd name="connsiteY48" fmla="*/ 4267200 h 5764696"/>
              <a:gd name="connsiteX49" fmla="*/ 4043727 w 4216005"/>
              <a:gd name="connsiteY49" fmla="*/ 4373217 h 5764696"/>
              <a:gd name="connsiteX50" fmla="*/ 4056979 w 4216005"/>
              <a:gd name="connsiteY50" fmla="*/ 4479235 h 5764696"/>
              <a:gd name="connsiteX51" fmla="*/ 4083483 w 4216005"/>
              <a:gd name="connsiteY51" fmla="*/ 4572000 h 5764696"/>
              <a:gd name="connsiteX52" fmla="*/ 4070231 w 4216005"/>
              <a:gd name="connsiteY52" fmla="*/ 4744278 h 5764696"/>
              <a:gd name="connsiteX53" fmla="*/ 4030475 w 4216005"/>
              <a:gd name="connsiteY53" fmla="*/ 4810539 h 5764696"/>
              <a:gd name="connsiteX54" fmla="*/ 3990718 w 4216005"/>
              <a:gd name="connsiteY54" fmla="*/ 4890052 h 5764696"/>
              <a:gd name="connsiteX55" fmla="*/ 3911205 w 4216005"/>
              <a:gd name="connsiteY55" fmla="*/ 5102087 h 5764696"/>
              <a:gd name="connsiteX56" fmla="*/ 3871449 w 4216005"/>
              <a:gd name="connsiteY56" fmla="*/ 5287617 h 5764696"/>
              <a:gd name="connsiteX57" fmla="*/ 3844944 w 4216005"/>
              <a:gd name="connsiteY57" fmla="*/ 5367130 h 5764696"/>
              <a:gd name="connsiteX58" fmla="*/ 3818440 w 4216005"/>
              <a:gd name="connsiteY58" fmla="*/ 5473148 h 5764696"/>
              <a:gd name="connsiteX59" fmla="*/ 3791936 w 4216005"/>
              <a:gd name="connsiteY59" fmla="*/ 5512904 h 5764696"/>
              <a:gd name="connsiteX60" fmla="*/ 3778683 w 4216005"/>
              <a:gd name="connsiteY60" fmla="*/ 5552661 h 5764696"/>
              <a:gd name="connsiteX61" fmla="*/ 3712423 w 4216005"/>
              <a:gd name="connsiteY61" fmla="*/ 5618922 h 5764696"/>
              <a:gd name="connsiteX62" fmla="*/ 3619657 w 4216005"/>
              <a:gd name="connsiteY62" fmla="*/ 5645426 h 5764696"/>
              <a:gd name="connsiteX63" fmla="*/ 3540144 w 4216005"/>
              <a:gd name="connsiteY63" fmla="*/ 5671930 h 5764696"/>
              <a:gd name="connsiteX64" fmla="*/ 3420875 w 4216005"/>
              <a:gd name="connsiteY64" fmla="*/ 5724939 h 5764696"/>
              <a:gd name="connsiteX65" fmla="*/ 3261849 w 4216005"/>
              <a:gd name="connsiteY65" fmla="*/ 5764696 h 5764696"/>
              <a:gd name="connsiteX66" fmla="*/ 2758266 w 4216005"/>
              <a:gd name="connsiteY66" fmla="*/ 5751443 h 5764696"/>
              <a:gd name="connsiteX67" fmla="*/ 2718510 w 4216005"/>
              <a:gd name="connsiteY67" fmla="*/ 5724939 h 5764696"/>
              <a:gd name="connsiteX68" fmla="*/ 2479970 w 4216005"/>
              <a:gd name="connsiteY68" fmla="*/ 5711687 h 5764696"/>
              <a:gd name="connsiteX69" fmla="*/ 2347449 w 4216005"/>
              <a:gd name="connsiteY69" fmla="*/ 5632174 h 5764696"/>
              <a:gd name="connsiteX70" fmla="*/ 2201675 w 4216005"/>
              <a:gd name="connsiteY70" fmla="*/ 5579165 h 5764696"/>
              <a:gd name="connsiteX71" fmla="*/ 2069153 w 4216005"/>
              <a:gd name="connsiteY71" fmla="*/ 5486400 h 5764696"/>
              <a:gd name="connsiteX72" fmla="*/ 1817362 w 4216005"/>
              <a:gd name="connsiteY72" fmla="*/ 5367130 h 5764696"/>
              <a:gd name="connsiteX73" fmla="*/ 1698092 w 4216005"/>
              <a:gd name="connsiteY73" fmla="*/ 5340626 h 5764696"/>
              <a:gd name="connsiteX74" fmla="*/ 1472805 w 4216005"/>
              <a:gd name="connsiteY74" fmla="*/ 5221357 h 5764696"/>
              <a:gd name="connsiteX75" fmla="*/ 1419796 w 4216005"/>
              <a:gd name="connsiteY75" fmla="*/ 5194852 h 5764696"/>
              <a:gd name="connsiteX76" fmla="*/ 1353536 w 4216005"/>
              <a:gd name="connsiteY76" fmla="*/ 5128591 h 5764696"/>
              <a:gd name="connsiteX77" fmla="*/ 1287275 w 4216005"/>
              <a:gd name="connsiteY77" fmla="*/ 5088835 h 5764696"/>
              <a:gd name="connsiteX78" fmla="*/ 1101744 w 4216005"/>
              <a:gd name="connsiteY78" fmla="*/ 4890052 h 5764696"/>
              <a:gd name="connsiteX79" fmla="*/ 1075240 w 4216005"/>
              <a:gd name="connsiteY79" fmla="*/ 4823791 h 5764696"/>
              <a:gd name="connsiteX80" fmla="*/ 1008979 w 4216005"/>
              <a:gd name="connsiteY80" fmla="*/ 4744278 h 5764696"/>
              <a:gd name="connsiteX81" fmla="*/ 969223 w 4216005"/>
              <a:gd name="connsiteY81" fmla="*/ 4691270 h 5764696"/>
              <a:gd name="connsiteX82" fmla="*/ 929466 w 4216005"/>
              <a:gd name="connsiteY82" fmla="*/ 4651513 h 5764696"/>
              <a:gd name="connsiteX83" fmla="*/ 889710 w 4216005"/>
              <a:gd name="connsiteY83" fmla="*/ 4598504 h 5764696"/>
              <a:gd name="connsiteX84" fmla="*/ 823449 w 4216005"/>
              <a:gd name="connsiteY84" fmla="*/ 4492487 h 5764696"/>
              <a:gd name="connsiteX85" fmla="*/ 743936 w 4216005"/>
              <a:gd name="connsiteY85" fmla="*/ 4439478 h 5764696"/>
              <a:gd name="connsiteX86" fmla="*/ 478892 w 4216005"/>
              <a:gd name="connsiteY86" fmla="*/ 4015409 h 5764696"/>
              <a:gd name="connsiteX87" fmla="*/ 319866 w 4216005"/>
              <a:gd name="connsiteY87" fmla="*/ 3644348 h 5764696"/>
              <a:gd name="connsiteX88" fmla="*/ 293362 w 4216005"/>
              <a:gd name="connsiteY88" fmla="*/ 3498574 h 5764696"/>
              <a:gd name="connsiteX89" fmla="*/ 266857 w 4216005"/>
              <a:gd name="connsiteY89" fmla="*/ 3419061 h 5764696"/>
              <a:gd name="connsiteX90" fmla="*/ 253605 w 4216005"/>
              <a:gd name="connsiteY90" fmla="*/ 3366052 h 5764696"/>
              <a:gd name="connsiteX91" fmla="*/ 227101 w 4216005"/>
              <a:gd name="connsiteY91" fmla="*/ 3260035 h 5764696"/>
              <a:gd name="connsiteX92" fmla="*/ 200596 w 4216005"/>
              <a:gd name="connsiteY92" fmla="*/ 2968487 h 5764696"/>
              <a:gd name="connsiteX93" fmla="*/ 187344 w 4216005"/>
              <a:gd name="connsiteY93" fmla="*/ 2782957 h 5764696"/>
              <a:gd name="connsiteX94" fmla="*/ 174092 w 4216005"/>
              <a:gd name="connsiteY94" fmla="*/ 2623930 h 5764696"/>
              <a:gd name="connsiteX95" fmla="*/ 160840 w 4216005"/>
              <a:gd name="connsiteY95" fmla="*/ 2372139 h 5764696"/>
              <a:gd name="connsiteX96" fmla="*/ 134336 w 4216005"/>
              <a:gd name="connsiteY96" fmla="*/ 2027583 h 5764696"/>
              <a:gd name="connsiteX97" fmla="*/ 187344 w 4216005"/>
              <a:gd name="connsiteY97" fmla="*/ 887896 h 5764696"/>
              <a:gd name="connsiteX98" fmla="*/ 240353 w 4216005"/>
              <a:gd name="connsiteY98" fmla="*/ 556591 h 5764696"/>
              <a:gd name="connsiteX99" fmla="*/ 346370 w 4216005"/>
              <a:gd name="connsiteY99" fmla="*/ 397565 h 5764696"/>
              <a:gd name="connsiteX0" fmla="*/ 240353 w 4216005"/>
              <a:gd name="connsiteY0" fmla="*/ 556591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690927 w 4216005"/>
              <a:gd name="connsiteY3" fmla="*/ 212035 h 5764696"/>
              <a:gd name="connsiteX4" fmla="*/ 849953 w 4216005"/>
              <a:gd name="connsiteY4" fmla="*/ 172278 h 5764696"/>
              <a:gd name="connsiteX5" fmla="*/ 1114996 w 4216005"/>
              <a:gd name="connsiteY5" fmla="*/ 119270 h 5764696"/>
              <a:gd name="connsiteX6" fmla="*/ 1247518 w 4216005"/>
              <a:gd name="connsiteY6" fmla="*/ 106017 h 5764696"/>
              <a:gd name="connsiteX7" fmla="*/ 1857118 w 4216005"/>
              <a:gd name="connsiteY7" fmla="*/ 119270 h 5764696"/>
              <a:gd name="connsiteX8" fmla="*/ 2016144 w 4216005"/>
              <a:gd name="connsiteY8" fmla="*/ 132522 h 5764696"/>
              <a:gd name="connsiteX9" fmla="*/ 2069153 w 4216005"/>
              <a:gd name="connsiteY9" fmla="*/ 159026 h 5764696"/>
              <a:gd name="connsiteX10" fmla="*/ 2426962 w 4216005"/>
              <a:gd name="connsiteY10" fmla="*/ 145774 h 5764696"/>
              <a:gd name="connsiteX11" fmla="*/ 2546231 w 4216005"/>
              <a:gd name="connsiteY11" fmla="*/ 106017 h 5764696"/>
              <a:gd name="connsiteX12" fmla="*/ 2652249 w 4216005"/>
              <a:gd name="connsiteY12" fmla="*/ 79513 h 5764696"/>
              <a:gd name="connsiteX13" fmla="*/ 2692005 w 4216005"/>
              <a:gd name="connsiteY13" fmla="*/ 53009 h 5764696"/>
              <a:gd name="connsiteX14" fmla="*/ 2798023 w 4216005"/>
              <a:gd name="connsiteY14" fmla="*/ 26504 h 5764696"/>
              <a:gd name="connsiteX15" fmla="*/ 2837779 w 4216005"/>
              <a:gd name="connsiteY15" fmla="*/ 13252 h 5764696"/>
              <a:gd name="connsiteX16" fmla="*/ 3195588 w 4216005"/>
              <a:gd name="connsiteY16" fmla="*/ 0 h 5764696"/>
              <a:gd name="connsiteX17" fmla="*/ 3553396 w 4216005"/>
              <a:gd name="connsiteY17" fmla="*/ 39757 h 5764696"/>
              <a:gd name="connsiteX18" fmla="*/ 3606405 w 4216005"/>
              <a:gd name="connsiteY18" fmla="*/ 53009 h 5764696"/>
              <a:gd name="connsiteX19" fmla="*/ 3752179 w 4216005"/>
              <a:gd name="connsiteY19" fmla="*/ 159026 h 5764696"/>
              <a:gd name="connsiteX20" fmla="*/ 3844944 w 4216005"/>
              <a:gd name="connsiteY20" fmla="*/ 185530 h 5764696"/>
              <a:gd name="connsiteX21" fmla="*/ 3911205 w 4216005"/>
              <a:gd name="connsiteY21" fmla="*/ 251791 h 5764696"/>
              <a:gd name="connsiteX22" fmla="*/ 3990718 w 4216005"/>
              <a:gd name="connsiteY22" fmla="*/ 344557 h 5764696"/>
              <a:gd name="connsiteX23" fmla="*/ 4043727 w 4216005"/>
              <a:gd name="connsiteY23" fmla="*/ 463826 h 5764696"/>
              <a:gd name="connsiteX24" fmla="*/ 4083483 w 4216005"/>
              <a:gd name="connsiteY24" fmla="*/ 583096 h 5764696"/>
              <a:gd name="connsiteX25" fmla="*/ 4096736 w 4216005"/>
              <a:gd name="connsiteY25" fmla="*/ 662609 h 5764696"/>
              <a:gd name="connsiteX26" fmla="*/ 4136492 w 4216005"/>
              <a:gd name="connsiteY26" fmla="*/ 834887 h 5764696"/>
              <a:gd name="connsiteX27" fmla="*/ 4123240 w 4216005"/>
              <a:gd name="connsiteY27" fmla="*/ 901148 h 5764696"/>
              <a:gd name="connsiteX28" fmla="*/ 4038600 w 4216005"/>
              <a:gd name="connsiteY28" fmla="*/ 1066800 h 5764696"/>
              <a:gd name="connsiteX29" fmla="*/ 3886200 w 4216005"/>
              <a:gd name="connsiteY29" fmla="*/ 1219200 h 5764696"/>
              <a:gd name="connsiteX30" fmla="*/ 3733800 w 4216005"/>
              <a:gd name="connsiteY30" fmla="*/ 1295400 h 5764696"/>
              <a:gd name="connsiteX31" fmla="*/ 3581400 w 4216005"/>
              <a:gd name="connsiteY31" fmla="*/ 1447800 h 5764696"/>
              <a:gd name="connsiteX32" fmla="*/ 3505200 w 4216005"/>
              <a:gd name="connsiteY32" fmla="*/ 1600200 h 5764696"/>
              <a:gd name="connsiteX33" fmla="*/ 3429000 w 4216005"/>
              <a:gd name="connsiteY33" fmla="*/ 1752600 h 5764696"/>
              <a:gd name="connsiteX34" fmla="*/ 3429001 w 4216005"/>
              <a:gd name="connsiteY34" fmla="*/ 1981200 h 5764696"/>
              <a:gd name="connsiteX35" fmla="*/ 3581400 w 4216005"/>
              <a:gd name="connsiteY35" fmla="*/ 2209800 h 5764696"/>
              <a:gd name="connsiteX36" fmla="*/ 3733800 w 4216005"/>
              <a:gd name="connsiteY36" fmla="*/ 2362200 h 5764696"/>
              <a:gd name="connsiteX37" fmla="*/ 3886201 w 4216005"/>
              <a:gd name="connsiteY37" fmla="*/ 2438400 h 5764696"/>
              <a:gd name="connsiteX38" fmla="*/ 4038601 w 4216005"/>
              <a:gd name="connsiteY38" fmla="*/ 2590800 h 5764696"/>
              <a:gd name="connsiteX39" fmla="*/ 4114801 w 4216005"/>
              <a:gd name="connsiteY39" fmla="*/ 2743200 h 5764696"/>
              <a:gd name="connsiteX40" fmla="*/ 4191001 w 4216005"/>
              <a:gd name="connsiteY40" fmla="*/ 2895600 h 5764696"/>
              <a:gd name="connsiteX41" fmla="*/ 4202753 w 4216005"/>
              <a:gd name="connsiteY41" fmla="*/ 3101009 h 5764696"/>
              <a:gd name="connsiteX42" fmla="*/ 4176249 w 4216005"/>
              <a:gd name="connsiteY42" fmla="*/ 3180522 h 5764696"/>
              <a:gd name="connsiteX43" fmla="*/ 4123240 w 4216005"/>
              <a:gd name="connsiteY43" fmla="*/ 3313043 h 5764696"/>
              <a:gd name="connsiteX44" fmla="*/ 4043727 w 4216005"/>
              <a:gd name="connsiteY44" fmla="*/ 3511826 h 5764696"/>
              <a:gd name="connsiteX45" fmla="*/ 4017223 w 4216005"/>
              <a:gd name="connsiteY45" fmla="*/ 3604591 h 5764696"/>
              <a:gd name="connsiteX46" fmla="*/ 3990718 w 4216005"/>
              <a:gd name="connsiteY46" fmla="*/ 3697357 h 5764696"/>
              <a:gd name="connsiteX47" fmla="*/ 3990718 w 4216005"/>
              <a:gd name="connsiteY47" fmla="*/ 4174435 h 5764696"/>
              <a:gd name="connsiteX48" fmla="*/ 4017223 w 4216005"/>
              <a:gd name="connsiteY48" fmla="*/ 4267200 h 5764696"/>
              <a:gd name="connsiteX49" fmla="*/ 4043727 w 4216005"/>
              <a:gd name="connsiteY49" fmla="*/ 4373217 h 5764696"/>
              <a:gd name="connsiteX50" fmla="*/ 4056979 w 4216005"/>
              <a:gd name="connsiteY50" fmla="*/ 4479235 h 5764696"/>
              <a:gd name="connsiteX51" fmla="*/ 4083483 w 4216005"/>
              <a:gd name="connsiteY51" fmla="*/ 4572000 h 5764696"/>
              <a:gd name="connsiteX52" fmla="*/ 4070231 w 4216005"/>
              <a:gd name="connsiteY52" fmla="*/ 4744278 h 5764696"/>
              <a:gd name="connsiteX53" fmla="*/ 4030475 w 4216005"/>
              <a:gd name="connsiteY53" fmla="*/ 4810539 h 5764696"/>
              <a:gd name="connsiteX54" fmla="*/ 3990718 w 4216005"/>
              <a:gd name="connsiteY54" fmla="*/ 4890052 h 5764696"/>
              <a:gd name="connsiteX55" fmla="*/ 3911205 w 4216005"/>
              <a:gd name="connsiteY55" fmla="*/ 5102087 h 5764696"/>
              <a:gd name="connsiteX56" fmla="*/ 3871449 w 4216005"/>
              <a:gd name="connsiteY56" fmla="*/ 5287617 h 5764696"/>
              <a:gd name="connsiteX57" fmla="*/ 3844944 w 4216005"/>
              <a:gd name="connsiteY57" fmla="*/ 5367130 h 5764696"/>
              <a:gd name="connsiteX58" fmla="*/ 3818440 w 4216005"/>
              <a:gd name="connsiteY58" fmla="*/ 5473148 h 5764696"/>
              <a:gd name="connsiteX59" fmla="*/ 3791936 w 4216005"/>
              <a:gd name="connsiteY59" fmla="*/ 5512904 h 5764696"/>
              <a:gd name="connsiteX60" fmla="*/ 3778683 w 4216005"/>
              <a:gd name="connsiteY60" fmla="*/ 5552661 h 5764696"/>
              <a:gd name="connsiteX61" fmla="*/ 3712423 w 4216005"/>
              <a:gd name="connsiteY61" fmla="*/ 5618922 h 5764696"/>
              <a:gd name="connsiteX62" fmla="*/ 3619657 w 4216005"/>
              <a:gd name="connsiteY62" fmla="*/ 5645426 h 5764696"/>
              <a:gd name="connsiteX63" fmla="*/ 3540144 w 4216005"/>
              <a:gd name="connsiteY63" fmla="*/ 5671930 h 5764696"/>
              <a:gd name="connsiteX64" fmla="*/ 3420875 w 4216005"/>
              <a:gd name="connsiteY64" fmla="*/ 5724939 h 5764696"/>
              <a:gd name="connsiteX65" fmla="*/ 3261849 w 4216005"/>
              <a:gd name="connsiteY65" fmla="*/ 5764696 h 5764696"/>
              <a:gd name="connsiteX66" fmla="*/ 2758266 w 4216005"/>
              <a:gd name="connsiteY66" fmla="*/ 5751443 h 5764696"/>
              <a:gd name="connsiteX67" fmla="*/ 2718510 w 4216005"/>
              <a:gd name="connsiteY67" fmla="*/ 5724939 h 5764696"/>
              <a:gd name="connsiteX68" fmla="*/ 2479970 w 4216005"/>
              <a:gd name="connsiteY68" fmla="*/ 5711687 h 5764696"/>
              <a:gd name="connsiteX69" fmla="*/ 2347449 w 4216005"/>
              <a:gd name="connsiteY69" fmla="*/ 5632174 h 5764696"/>
              <a:gd name="connsiteX70" fmla="*/ 2201675 w 4216005"/>
              <a:gd name="connsiteY70" fmla="*/ 5579165 h 5764696"/>
              <a:gd name="connsiteX71" fmla="*/ 2069153 w 4216005"/>
              <a:gd name="connsiteY71" fmla="*/ 5486400 h 5764696"/>
              <a:gd name="connsiteX72" fmla="*/ 1817362 w 4216005"/>
              <a:gd name="connsiteY72" fmla="*/ 5367130 h 5764696"/>
              <a:gd name="connsiteX73" fmla="*/ 1698092 w 4216005"/>
              <a:gd name="connsiteY73" fmla="*/ 5340626 h 5764696"/>
              <a:gd name="connsiteX74" fmla="*/ 1472805 w 4216005"/>
              <a:gd name="connsiteY74" fmla="*/ 5221357 h 5764696"/>
              <a:gd name="connsiteX75" fmla="*/ 1419796 w 4216005"/>
              <a:gd name="connsiteY75" fmla="*/ 5194852 h 5764696"/>
              <a:gd name="connsiteX76" fmla="*/ 1353536 w 4216005"/>
              <a:gd name="connsiteY76" fmla="*/ 5128591 h 5764696"/>
              <a:gd name="connsiteX77" fmla="*/ 1287275 w 4216005"/>
              <a:gd name="connsiteY77" fmla="*/ 5088835 h 5764696"/>
              <a:gd name="connsiteX78" fmla="*/ 1101744 w 4216005"/>
              <a:gd name="connsiteY78" fmla="*/ 4890052 h 5764696"/>
              <a:gd name="connsiteX79" fmla="*/ 1075240 w 4216005"/>
              <a:gd name="connsiteY79" fmla="*/ 4823791 h 5764696"/>
              <a:gd name="connsiteX80" fmla="*/ 1008979 w 4216005"/>
              <a:gd name="connsiteY80" fmla="*/ 4744278 h 5764696"/>
              <a:gd name="connsiteX81" fmla="*/ 969223 w 4216005"/>
              <a:gd name="connsiteY81" fmla="*/ 4691270 h 5764696"/>
              <a:gd name="connsiteX82" fmla="*/ 929466 w 4216005"/>
              <a:gd name="connsiteY82" fmla="*/ 4651513 h 5764696"/>
              <a:gd name="connsiteX83" fmla="*/ 889710 w 4216005"/>
              <a:gd name="connsiteY83" fmla="*/ 4598504 h 5764696"/>
              <a:gd name="connsiteX84" fmla="*/ 823449 w 4216005"/>
              <a:gd name="connsiteY84" fmla="*/ 4492487 h 5764696"/>
              <a:gd name="connsiteX85" fmla="*/ 743936 w 4216005"/>
              <a:gd name="connsiteY85" fmla="*/ 4439478 h 5764696"/>
              <a:gd name="connsiteX86" fmla="*/ 478892 w 4216005"/>
              <a:gd name="connsiteY86" fmla="*/ 4015409 h 5764696"/>
              <a:gd name="connsiteX87" fmla="*/ 319866 w 4216005"/>
              <a:gd name="connsiteY87" fmla="*/ 3644348 h 5764696"/>
              <a:gd name="connsiteX88" fmla="*/ 293362 w 4216005"/>
              <a:gd name="connsiteY88" fmla="*/ 3498574 h 5764696"/>
              <a:gd name="connsiteX89" fmla="*/ 266857 w 4216005"/>
              <a:gd name="connsiteY89" fmla="*/ 3419061 h 5764696"/>
              <a:gd name="connsiteX90" fmla="*/ 253605 w 4216005"/>
              <a:gd name="connsiteY90" fmla="*/ 3366052 h 5764696"/>
              <a:gd name="connsiteX91" fmla="*/ 227101 w 4216005"/>
              <a:gd name="connsiteY91" fmla="*/ 3260035 h 5764696"/>
              <a:gd name="connsiteX92" fmla="*/ 200596 w 4216005"/>
              <a:gd name="connsiteY92" fmla="*/ 2968487 h 5764696"/>
              <a:gd name="connsiteX93" fmla="*/ 187344 w 4216005"/>
              <a:gd name="connsiteY93" fmla="*/ 2782957 h 5764696"/>
              <a:gd name="connsiteX94" fmla="*/ 174092 w 4216005"/>
              <a:gd name="connsiteY94" fmla="*/ 2623930 h 5764696"/>
              <a:gd name="connsiteX95" fmla="*/ 160840 w 4216005"/>
              <a:gd name="connsiteY95" fmla="*/ 2372139 h 5764696"/>
              <a:gd name="connsiteX96" fmla="*/ 134336 w 4216005"/>
              <a:gd name="connsiteY96" fmla="*/ 2027583 h 5764696"/>
              <a:gd name="connsiteX97" fmla="*/ 187344 w 4216005"/>
              <a:gd name="connsiteY97" fmla="*/ 887896 h 5764696"/>
              <a:gd name="connsiteX98" fmla="*/ 240353 w 4216005"/>
              <a:gd name="connsiteY98" fmla="*/ 556591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98" fmla="*/ 782367 w 4216005"/>
              <a:gd name="connsiteY98" fmla="*/ 303475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98" fmla="*/ 690927 w 4216005"/>
              <a:gd name="connsiteY98" fmla="*/ 212035 h 5764696"/>
              <a:gd name="connsiteX0" fmla="*/ 505396 w 4216005"/>
              <a:gd name="connsiteY0" fmla="*/ 291548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0" fmla="*/ 346370 w 4216005"/>
              <a:gd name="connsiteY0" fmla="*/ 39756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1143000 w 4216005"/>
              <a:gd name="connsiteY1" fmla="*/ 838200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1143000 w 4216005"/>
              <a:gd name="connsiteY1" fmla="*/ 838200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762000 w 4216005"/>
              <a:gd name="connsiteY95" fmla="*/ 1371600 h 5764696"/>
              <a:gd name="connsiteX96" fmla="*/ 838200 w 4216005"/>
              <a:gd name="connsiteY96" fmla="*/ 1066800 h 5764696"/>
              <a:gd name="connsiteX0" fmla="*/ 703864 w 4081669"/>
              <a:gd name="connsiteY0" fmla="*/ 1066800 h 5764696"/>
              <a:gd name="connsiteX1" fmla="*/ 1008664 w 4081669"/>
              <a:gd name="connsiteY1" fmla="*/ 838200 h 5764696"/>
              <a:gd name="connsiteX2" fmla="*/ 1237264 w 4081669"/>
              <a:gd name="connsiteY2" fmla="*/ 533400 h 5764696"/>
              <a:gd name="connsiteX3" fmla="*/ 1389664 w 4081669"/>
              <a:gd name="connsiteY3" fmla="*/ 304800 h 5764696"/>
              <a:gd name="connsiteX4" fmla="*/ 1722782 w 4081669"/>
              <a:gd name="connsiteY4" fmla="*/ 119270 h 5764696"/>
              <a:gd name="connsiteX5" fmla="*/ 1881808 w 4081669"/>
              <a:gd name="connsiteY5" fmla="*/ 132522 h 5764696"/>
              <a:gd name="connsiteX6" fmla="*/ 1934817 w 4081669"/>
              <a:gd name="connsiteY6" fmla="*/ 159026 h 5764696"/>
              <a:gd name="connsiteX7" fmla="*/ 2292626 w 4081669"/>
              <a:gd name="connsiteY7" fmla="*/ 145774 h 5764696"/>
              <a:gd name="connsiteX8" fmla="*/ 2411895 w 4081669"/>
              <a:gd name="connsiteY8" fmla="*/ 106017 h 5764696"/>
              <a:gd name="connsiteX9" fmla="*/ 2517913 w 4081669"/>
              <a:gd name="connsiteY9" fmla="*/ 79513 h 5764696"/>
              <a:gd name="connsiteX10" fmla="*/ 2557669 w 4081669"/>
              <a:gd name="connsiteY10" fmla="*/ 53009 h 5764696"/>
              <a:gd name="connsiteX11" fmla="*/ 2663687 w 4081669"/>
              <a:gd name="connsiteY11" fmla="*/ 26504 h 5764696"/>
              <a:gd name="connsiteX12" fmla="*/ 2703443 w 4081669"/>
              <a:gd name="connsiteY12" fmla="*/ 13252 h 5764696"/>
              <a:gd name="connsiteX13" fmla="*/ 3061252 w 4081669"/>
              <a:gd name="connsiteY13" fmla="*/ 0 h 5764696"/>
              <a:gd name="connsiteX14" fmla="*/ 3419060 w 4081669"/>
              <a:gd name="connsiteY14" fmla="*/ 39757 h 5764696"/>
              <a:gd name="connsiteX15" fmla="*/ 3472069 w 4081669"/>
              <a:gd name="connsiteY15" fmla="*/ 53009 h 5764696"/>
              <a:gd name="connsiteX16" fmla="*/ 3617843 w 4081669"/>
              <a:gd name="connsiteY16" fmla="*/ 159026 h 5764696"/>
              <a:gd name="connsiteX17" fmla="*/ 3710608 w 4081669"/>
              <a:gd name="connsiteY17" fmla="*/ 185530 h 5764696"/>
              <a:gd name="connsiteX18" fmla="*/ 3776869 w 4081669"/>
              <a:gd name="connsiteY18" fmla="*/ 251791 h 5764696"/>
              <a:gd name="connsiteX19" fmla="*/ 3856382 w 4081669"/>
              <a:gd name="connsiteY19" fmla="*/ 344557 h 5764696"/>
              <a:gd name="connsiteX20" fmla="*/ 3909391 w 4081669"/>
              <a:gd name="connsiteY20" fmla="*/ 463826 h 5764696"/>
              <a:gd name="connsiteX21" fmla="*/ 3949147 w 4081669"/>
              <a:gd name="connsiteY21" fmla="*/ 583096 h 5764696"/>
              <a:gd name="connsiteX22" fmla="*/ 3962400 w 4081669"/>
              <a:gd name="connsiteY22" fmla="*/ 662609 h 5764696"/>
              <a:gd name="connsiteX23" fmla="*/ 4002156 w 4081669"/>
              <a:gd name="connsiteY23" fmla="*/ 834887 h 5764696"/>
              <a:gd name="connsiteX24" fmla="*/ 3988904 w 4081669"/>
              <a:gd name="connsiteY24" fmla="*/ 901148 h 5764696"/>
              <a:gd name="connsiteX25" fmla="*/ 3904264 w 4081669"/>
              <a:gd name="connsiteY25" fmla="*/ 1066800 h 5764696"/>
              <a:gd name="connsiteX26" fmla="*/ 3751864 w 4081669"/>
              <a:gd name="connsiteY26" fmla="*/ 1219200 h 5764696"/>
              <a:gd name="connsiteX27" fmla="*/ 3599464 w 4081669"/>
              <a:gd name="connsiteY27" fmla="*/ 1295400 h 5764696"/>
              <a:gd name="connsiteX28" fmla="*/ 3447064 w 4081669"/>
              <a:gd name="connsiteY28" fmla="*/ 1447800 h 5764696"/>
              <a:gd name="connsiteX29" fmla="*/ 3370864 w 4081669"/>
              <a:gd name="connsiteY29" fmla="*/ 1600200 h 5764696"/>
              <a:gd name="connsiteX30" fmla="*/ 3294664 w 4081669"/>
              <a:gd name="connsiteY30" fmla="*/ 1752600 h 5764696"/>
              <a:gd name="connsiteX31" fmla="*/ 3294665 w 4081669"/>
              <a:gd name="connsiteY31" fmla="*/ 1981200 h 5764696"/>
              <a:gd name="connsiteX32" fmla="*/ 3447064 w 4081669"/>
              <a:gd name="connsiteY32" fmla="*/ 2209800 h 5764696"/>
              <a:gd name="connsiteX33" fmla="*/ 3599464 w 4081669"/>
              <a:gd name="connsiteY33" fmla="*/ 2362200 h 5764696"/>
              <a:gd name="connsiteX34" fmla="*/ 3751865 w 4081669"/>
              <a:gd name="connsiteY34" fmla="*/ 2438400 h 5764696"/>
              <a:gd name="connsiteX35" fmla="*/ 3904265 w 4081669"/>
              <a:gd name="connsiteY35" fmla="*/ 2590800 h 5764696"/>
              <a:gd name="connsiteX36" fmla="*/ 3980465 w 4081669"/>
              <a:gd name="connsiteY36" fmla="*/ 2743200 h 5764696"/>
              <a:gd name="connsiteX37" fmla="*/ 4056665 w 4081669"/>
              <a:gd name="connsiteY37" fmla="*/ 2895600 h 5764696"/>
              <a:gd name="connsiteX38" fmla="*/ 4068417 w 4081669"/>
              <a:gd name="connsiteY38" fmla="*/ 3101009 h 5764696"/>
              <a:gd name="connsiteX39" fmla="*/ 4041913 w 4081669"/>
              <a:gd name="connsiteY39" fmla="*/ 3180522 h 5764696"/>
              <a:gd name="connsiteX40" fmla="*/ 3988904 w 4081669"/>
              <a:gd name="connsiteY40" fmla="*/ 3313043 h 5764696"/>
              <a:gd name="connsiteX41" fmla="*/ 3909391 w 4081669"/>
              <a:gd name="connsiteY41" fmla="*/ 3511826 h 5764696"/>
              <a:gd name="connsiteX42" fmla="*/ 3882887 w 4081669"/>
              <a:gd name="connsiteY42" fmla="*/ 3604591 h 5764696"/>
              <a:gd name="connsiteX43" fmla="*/ 3856382 w 4081669"/>
              <a:gd name="connsiteY43" fmla="*/ 3697357 h 5764696"/>
              <a:gd name="connsiteX44" fmla="*/ 3856382 w 4081669"/>
              <a:gd name="connsiteY44" fmla="*/ 4174435 h 5764696"/>
              <a:gd name="connsiteX45" fmla="*/ 3882887 w 4081669"/>
              <a:gd name="connsiteY45" fmla="*/ 4267200 h 5764696"/>
              <a:gd name="connsiteX46" fmla="*/ 3909391 w 4081669"/>
              <a:gd name="connsiteY46" fmla="*/ 4373217 h 5764696"/>
              <a:gd name="connsiteX47" fmla="*/ 3922643 w 4081669"/>
              <a:gd name="connsiteY47" fmla="*/ 4479235 h 5764696"/>
              <a:gd name="connsiteX48" fmla="*/ 3949147 w 4081669"/>
              <a:gd name="connsiteY48" fmla="*/ 4572000 h 5764696"/>
              <a:gd name="connsiteX49" fmla="*/ 3935895 w 4081669"/>
              <a:gd name="connsiteY49" fmla="*/ 4744278 h 5764696"/>
              <a:gd name="connsiteX50" fmla="*/ 3896139 w 4081669"/>
              <a:gd name="connsiteY50" fmla="*/ 4810539 h 5764696"/>
              <a:gd name="connsiteX51" fmla="*/ 3856382 w 4081669"/>
              <a:gd name="connsiteY51" fmla="*/ 4890052 h 5764696"/>
              <a:gd name="connsiteX52" fmla="*/ 3776869 w 4081669"/>
              <a:gd name="connsiteY52" fmla="*/ 5102087 h 5764696"/>
              <a:gd name="connsiteX53" fmla="*/ 3737113 w 4081669"/>
              <a:gd name="connsiteY53" fmla="*/ 5287617 h 5764696"/>
              <a:gd name="connsiteX54" fmla="*/ 3710608 w 4081669"/>
              <a:gd name="connsiteY54" fmla="*/ 5367130 h 5764696"/>
              <a:gd name="connsiteX55" fmla="*/ 3684104 w 4081669"/>
              <a:gd name="connsiteY55" fmla="*/ 5473148 h 5764696"/>
              <a:gd name="connsiteX56" fmla="*/ 3657600 w 4081669"/>
              <a:gd name="connsiteY56" fmla="*/ 5512904 h 5764696"/>
              <a:gd name="connsiteX57" fmla="*/ 3644347 w 4081669"/>
              <a:gd name="connsiteY57" fmla="*/ 5552661 h 5764696"/>
              <a:gd name="connsiteX58" fmla="*/ 3578087 w 4081669"/>
              <a:gd name="connsiteY58" fmla="*/ 5618922 h 5764696"/>
              <a:gd name="connsiteX59" fmla="*/ 3485321 w 4081669"/>
              <a:gd name="connsiteY59" fmla="*/ 5645426 h 5764696"/>
              <a:gd name="connsiteX60" fmla="*/ 3405808 w 4081669"/>
              <a:gd name="connsiteY60" fmla="*/ 5671930 h 5764696"/>
              <a:gd name="connsiteX61" fmla="*/ 3286539 w 4081669"/>
              <a:gd name="connsiteY61" fmla="*/ 5724939 h 5764696"/>
              <a:gd name="connsiteX62" fmla="*/ 3127513 w 4081669"/>
              <a:gd name="connsiteY62" fmla="*/ 5764696 h 5764696"/>
              <a:gd name="connsiteX63" fmla="*/ 2623930 w 4081669"/>
              <a:gd name="connsiteY63" fmla="*/ 5751443 h 5764696"/>
              <a:gd name="connsiteX64" fmla="*/ 2584174 w 4081669"/>
              <a:gd name="connsiteY64" fmla="*/ 5724939 h 5764696"/>
              <a:gd name="connsiteX65" fmla="*/ 2345634 w 4081669"/>
              <a:gd name="connsiteY65" fmla="*/ 5711687 h 5764696"/>
              <a:gd name="connsiteX66" fmla="*/ 2213113 w 4081669"/>
              <a:gd name="connsiteY66" fmla="*/ 5632174 h 5764696"/>
              <a:gd name="connsiteX67" fmla="*/ 2067339 w 4081669"/>
              <a:gd name="connsiteY67" fmla="*/ 5579165 h 5764696"/>
              <a:gd name="connsiteX68" fmla="*/ 1934817 w 4081669"/>
              <a:gd name="connsiteY68" fmla="*/ 5486400 h 5764696"/>
              <a:gd name="connsiteX69" fmla="*/ 1683026 w 4081669"/>
              <a:gd name="connsiteY69" fmla="*/ 5367130 h 5764696"/>
              <a:gd name="connsiteX70" fmla="*/ 1563756 w 4081669"/>
              <a:gd name="connsiteY70" fmla="*/ 5340626 h 5764696"/>
              <a:gd name="connsiteX71" fmla="*/ 1338469 w 4081669"/>
              <a:gd name="connsiteY71" fmla="*/ 5221357 h 5764696"/>
              <a:gd name="connsiteX72" fmla="*/ 1285460 w 4081669"/>
              <a:gd name="connsiteY72" fmla="*/ 5194852 h 5764696"/>
              <a:gd name="connsiteX73" fmla="*/ 1219200 w 4081669"/>
              <a:gd name="connsiteY73" fmla="*/ 5128591 h 5764696"/>
              <a:gd name="connsiteX74" fmla="*/ 1152939 w 4081669"/>
              <a:gd name="connsiteY74" fmla="*/ 5088835 h 5764696"/>
              <a:gd name="connsiteX75" fmla="*/ 967408 w 4081669"/>
              <a:gd name="connsiteY75" fmla="*/ 4890052 h 5764696"/>
              <a:gd name="connsiteX76" fmla="*/ 940904 w 4081669"/>
              <a:gd name="connsiteY76" fmla="*/ 4823791 h 5764696"/>
              <a:gd name="connsiteX77" fmla="*/ 874643 w 4081669"/>
              <a:gd name="connsiteY77" fmla="*/ 4744278 h 5764696"/>
              <a:gd name="connsiteX78" fmla="*/ 834887 w 4081669"/>
              <a:gd name="connsiteY78" fmla="*/ 4691270 h 5764696"/>
              <a:gd name="connsiteX79" fmla="*/ 795130 w 4081669"/>
              <a:gd name="connsiteY79" fmla="*/ 4651513 h 5764696"/>
              <a:gd name="connsiteX80" fmla="*/ 755374 w 4081669"/>
              <a:gd name="connsiteY80" fmla="*/ 4598504 h 5764696"/>
              <a:gd name="connsiteX81" fmla="*/ 689113 w 4081669"/>
              <a:gd name="connsiteY81" fmla="*/ 4492487 h 5764696"/>
              <a:gd name="connsiteX82" fmla="*/ 609600 w 4081669"/>
              <a:gd name="connsiteY82" fmla="*/ 4439478 h 5764696"/>
              <a:gd name="connsiteX83" fmla="*/ 344556 w 4081669"/>
              <a:gd name="connsiteY83" fmla="*/ 4015409 h 5764696"/>
              <a:gd name="connsiteX84" fmla="*/ 185530 w 4081669"/>
              <a:gd name="connsiteY84" fmla="*/ 3644348 h 5764696"/>
              <a:gd name="connsiteX85" fmla="*/ 159026 w 4081669"/>
              <a:gd name="connsiteY85" fmla="*/ 3498574 h 5764696"/>
              <a:gd name="connsiteX86" fmla="*/ 132521 w 4081669"/>
              <a:gd name="connsiteY86" fmla="*/ 3419061 h 5764696"/>
              <a:gd name="connsiteX87" fmla="*/ 119269 w 4081669"/>
              <a:gd name="connsiteY87" fmla="*/ 3366052 h 5764696"/>
              <a:gd name="connsiteX88" fmla="*/ 92765 w 4081669"/>
              <a:gd name="connsiteY88" fmla="*/ 3260035 h 5764696"/>
              <a:gd name="connsiteX89" fmla="*/ 66260 w 4081669"/>
              <a:gd name="connsiteY89" fmla="*/ 2968487 h 5764696"/>
              <a:gd name="connsiteX90" fmla="*/ 53008 w 4081669"/>
              <a:gd name="connsiteY90" fmla="*/ 2782957 h 5764696"/>
              <a:gd name="connsiteX91" fmla="*/ 39756 w 4081669"/>
              <a:gd name="connsiteY91" fmla="*/ 2623930 h 5764696"/>
              <a:gd name="connsiteX92" fmla="*/ 26504 w 4081669"/>
              <a:gd name="connsiteY92" fmla="*/ 2372139 h 5764696"/>
              <a:gd name="connsiteX93" fmla="*/ 0 w 4081669"/>
              <a:gd name="connsiteY93" fmla="*/ 2027583 h 5764696"/>
              <a:gd name="connsiteX94" fmla="*/ 399064 w 4081669"/>
              <a:gd name="connsiteY94" fmla="*/ 1981200 h 5764696"/>
              <a:gd name="connsiteX95" fmla="*/ 627664 w 4081669"/>
              <a:gd name="connsiteY95" fmla="*/ 1371600 h 5764696"/>
              <a:gd name="connsiteX96" fmla="*/ 703864 w 4081669"/>
              <a:gd name="connsiteY96" fmla="*/ 1066800 h 5764696"/>
              <a:gd name="connsiteX0" fmla="*/ 677360 w 4055165"/>
              <a:gd name="connsiteY0" fmla="*/ 1066800 h 5764696"/>
              <a:gd name="connsiteX1" fmla="*/ 982160 w 4055165"/>
              <a:gd name="connsiteY1" fmla="*/ 838200 h 5764696"/>
              <a:gd name="connsiteX2" fmla="*/ 1210760 w 4055165"/>
              <a:gd name="connsiteY2" fmla="*/ 533400 h 5764696"/>
              <a:gd name="connsiteX3" fmla="*/ 1363160 w 4055165"/>
              <a:gd name="connsiteY3" fmla="*/ 304800 h 5764696"/>
              <a:gd name="connsiteX4" fmla="*/ 1696278 w 4055165"/>
              <a:gd name="connsiteY4" fmla="*/ 119270 h 5764696"/>
              <a:gd name="connsiteX5" fmla="*/ 1855304 w 4055165"/>
              <a:gd name="connsiteY5" fmla="*/ 132522 h 5764696"/>
              <a:gd name="connsiteX6" fmla="*/ 1908313 w 4055165"/>
              <a:gd name="connsiteY6" fmla="*/ 159026 h 5764696"/>
              <a:gd name="connsiteX7" fmla="*/ 2266122 w 4055165"/>
              <a:gd name="connsiteY7" fmla="*/ 145774 h 5764696"/>
              <a:gd name="connsiteX8" fmla="*/ 2385391 w 4055165"/>
              <a:gd name="connsiteY8" fmla="*/ 106017 h 5764696"/>
              <a:gd name="connsiteX9" fmla="*/ 2491409 w 4055165"/>
              <a:gd name="connsiteY9" fmla="*/ 79513 h 5764696"/>
              <a:gd name="connsiteX10" fmla="*/ 2531165 w 4055165"/>
              <a:gd name="connsiteY10" fmla="*/ 53009 h 5764696"/>
              <a:gd name="connsiteX11" fmla="*/ 2637183 w 4055165"/>
              <a:gd name="connsiteY11" fmla="*/ 26504 h 5764696"/>
              <a:gd name="connsiteX12" fmla="*/ 2676939 w 4055165"/>
              <a:gd name="connsiteY12" fmla="*/ 13252 h 5764696"/>
              <a:gd name="connsiteX13" fmla="*/ 3034748 w 4055165"/>
              <a:gd name="connsiteY13" fmla="*/ 0 h 5764696"/>
              <a:gd name="connsiteX14" fmla="*/ 3392556 w 4055165"/>
              <a:gd name="connsiteY14" fmla="*/ 39757 h 5764696"/>
              <a:gd name="connsiteX15" fmla="*/ 3445565 w 4055165"/>
              <a:gd name="connsiteY15" fmla="*/ 53009 h 5764696"/>
              <a:gd name="connsiteX16" fmla="*/ 3591339 w 4055165"/>
              <a:gd name="connsiteY16" fmla="*/ 159026 h 5764696"/>
              <a:gd name="connsiteX17" fmla="*/ 3684104 w 4055165"/>
              <a:gd name="connsiteY17" fmla="*/ 185530 h 5764696"/>
              <a:gd name="connsiteX18" fmla="*/ 3750365 w 4055165"/>
              <a:gd name="connsiteY18" fmla="*/ 251791 h 5764696"/>
              <a:gd name="connsiteX19" fmla="*/ 3829878 w 4055165"/>
              <a:gd name="connsiteY19" fmla="*/ 344557 h 5764696"/>
              <a:gd name="connsiteX20" fmla="*/ 3882887 w 4055165"/>
              <a:gd name="connsiteY20" fmla="*/ 463826 h 5764696"/>
              <a:gd name="connsiteX21" fmla="*/ 3922643 w 4055165"/>
              <a:gd name="connsiteY21" fmla="*/ 583096 h 5764696"/>
              <a:gd name="connsiteX22" fmla="*/ 3935896 w 4055165"/>
              <a:gd name="connsiteY22" fmla="*/ 662609 h 5764696"/>
              <a:gd name="connsiteX23" fmla="*/ 3975652 w 4055165"/>
              <a:gd name="connsiteY23" fmla="*/ 834887 h 5764696"/>
              <a:gd name="connsiteX24" fmla="*/ 3962400 w 4055165"/>
              <a:gd name="connsiteY24" fmla="*/ 901148 h 5764696"/>
              <a:gd name="connsiteX25" fmla="*/ 3877760 w 4055165"/>
              <a:gd name="connsiteY25" fmla="*/ 1066800 h 5764696"/>
              <a:gd name="connsiteX26" fmla="*/ 3725360 w 4055165"/>
              <a:gd name="connsiteY26" fmla="*/ 1219200 h 5764696"/>
              <a:gd name="connsiteX27" fmla="*/ 3572960 w 4055165"/>
              <a:gd name="connsiteY27" fmla="*/ 1295400 h 5764696"/>
              <a:gd name="connsiteX28" fmla="*/ 3420560 w 4055165"/>
              <a:gd name="connsiteY28" fmla="*/ 1447800 h 5764696"/>
              <a:gd name="connsiteX29" fmla="*/ 3344360 w 4055165"/>
              <a:gd name="connsiteY29" fmla="*/ 1600200 h 5764696"/>
              <a:gd name="connsiteX30" fmla="*/ 3268160 w 4055165"/>
              <a:gd name="connsiteY30" fmla="*/ 1752600 h 5764696"/>
              <a:gd name="connsiteX31" fmla="*/ 3268161 w 4055165"/>
              <a:gd name="connsiteY31" fmla="*/ 1981200 h 5764696"/>
              <a:gd name="connsiteX32" fmla="*/ 3420560 w 4055165"/>
              <a:gd name="connsiteY32" fmla="*/ 2209800 h 5764696"/>
              <a:gd name="connsiteX33" fmla="*/ 3572960 w 4055165"/>
              <a:gd name="connsiteY33" fmla="*/ 2362200 h 5764696"/>
              <a:gd name="connsiteX34" fmla="*/ 3725361 w 4055165"/>
              <a:gd name="connsiteY34" fmla="*/ 2438400 h 5764696"/>
              <a:gd name="connsiteX35" fmla="*/ 3877761 w 4055165"/>
              <a:gd name="connsiteY35" fmla="*/ 2590800 h 5764696"/>
              <a:gd name="connsiteX36" fmla="*/ 3953961 w 4055165"/>
              <a:gd name="connsiteY36" fmla="*/ 2743200 h 5764696"/>
              <a:gd name="connsiteX37" fmla="*/ 4030161 w 4055165"/>
              <a:gd name="connsiteY37" fmla="*/ 2895600 h 5764696"/>
              <a:gd name="connsiteX38" fmla="*/ 4041913 w 4055165"/>
              <a:gd name="connsiteY38" fmla="*/ 3101009 h 5764696"/>
              <a:gd name="connsiteX39" fmla="*/ 4015409 w 4055165"/>
              <a:gd name="connsiteY39" fmla="*/ 3180522 h 5764696"/>
              <a:gd name="connsiteX40" fmla="*/ 3962400 w 4055165"/>
              <a:gd name="connsiteY40" fmla="*/ 3313043 h 5764696"/>
              <a:gd name="connsiteX41" fmla="*/ 3882887 w 4055165"/>
              <a:gd name="connsiteY41" fmla="*/ 3511826 h 5764696"/>
              <a:gd name="connsiteX42" fmla="*/ 3856383 w 4055165"/>
              <a:gd name="connsiteY42" fmla="*/ 3604591 h 5764696"/>
              <a:gd name="connsiteX43" fmla="*/ 3829878 w 4055165"/>
              <a:gd name="connsiteY43" fmla="*/ 3697357 h 5764696"/>
              <a:gd name="connsiteX44" fmla="*/ 3829878 w 4055165"/>
              <a:gd name="connsiteY44" fmla="*/ 4174435 h 5764696"/>
              <a:gd name="connsiteX45" fmla="*/ 3856383 w 4055165"/>
              <a:gd name="connsiteY45" fmla="*/ 4267200 h 5764696"/>
              <a:gd name="connsiteX46" fmla="*/ 3882887 w 4055165"/>
              <a:gd name="connsiteY46" fmla="*/ 4373217 h 5764696"/>
              <a:gd name="connsiteX47" fmla="*/ 3896139 w 4055165"/>
              <a:gd name="connsiteY47" fmla="*/ 4479235 h 5764696"/>
              <a:gd name="connsiteX48" fmla="*/ 3922643 w 4055165"/>
              <a:gd name="connsiteY48" fmla="*/ 4572000 h 5764696"/>
              <a:gd name="connsiteX49" fmla="*/ 3909391 w 4055165"/>
              <a:gd name="connsiteY49" fmla="*/ 4744278 h 5764696"/>
              <a:gd name="connsiteX50" fmla="*/ 3869635 w 4055165"/>
              <a:gd name="connsiteY50" fmla="*/ 4810539 h 5764696"/>
              <a:gd name="connsiteX51" fmla="*/ 3829878 w 4055165"/>
              <a:gd name="connsiteY51" fmla="*/ 4890052 h 5764696"/>
              <a:gd name="connsiteX52" fmla="*/ 3750365 w 4055165"/>
              <a:gd name="connsiteY52" fmla="*/ 5102087 h 5764696"/>
              <a:gd name="connsiteX53" fmla="*/ 3710609 w 4055165"/>
              <a:gd name="connsiteY53" fmla="*/ 5287617 h 5764696"/>
              <a:gd name="connsiteX54" fmla="*/ 3684104 w 4055165"/>
              <a:gd name="connsiteY54" fmla="*/ 5367130 h 5764696"/>
              <a:gd name="connsiteX55" fmla="*/ 3657600 w 4055165"/>
              <a:gd name="connsiteY55" fmla="*/ 5473148 h 5764696"/>
              <a:gd name="connsiteX56" fmla="*/ 3631096 w 4055165"/>
              <a:gd name="connsiteY56" fmla="*/ 5512904 h 5764696"/>
              <a:gd name="connsiteX57" fmla="*/ 3617843 w 4055165"/>
              <a:gd name="connsiteY57" fmla="*/ 5552661 h 5764696"/>
              <a:gd name="connsiteX58" fmla="*/ 3551583 w 4055165"/>
              <a:gd name="connsiteY58" fmla="*/ 5618922 h 5764696"/>
              <a:gd name="connsiteX59" fmla="*/ 3458817 w 4055165"/>
              <a:gd name="connsiteY59" fmla="*/ 5645426 h 5764696"/>
              <a:gd name="connsiteX60" fmla="*/ 3379304 w 4055165"/>
              <a:gd name="connsiteY60" fmla="*/ 5671930 h 5764696"/>
              <a:gd name="connsiteX61" fmla="*/ 3260035 w 4055165"/>
              <a:gd name="connsiteY61" fmla="*/ 5724939 h 5764696"/>
              <a:gd name="connsiteX62" fmla="*/ 3101009 w 4055165"/>
              <a:gd name="connsiteY62" fmla="*/ 5764696 h 5764696"/>
              <a:gd name="connsiteX63" fmla="*/ 2597426 w 4055165"/>
              <a:gd name="connsiteY63" fmla="*/ 5751443 h 5764696"/>
              <a:gd name="connsiteX64" fmla="*/ 2557670 w 4055165"/>
              <a:gd name="connsiteY64" fmla="*/ 5724939 h 5764696"/>
              <a:gd name="connsiteX65" fmla="*/ 2319130 w 4055165"/>
              <a:gd name="connsiteY65" fmla="*/ 5711687 h 5764696"/>
              <a:gd name="connsiteX66" fmla="*/ 2186609 w 4055165"/>
              <a:gd name="connsiteY66" fmla="*/ 5632174 h 5764696"/>
              <a:gd name="connsiteX67" fmla="*/ 2040835 w 4055165"/>
              <a:gd name="connsiteY67" fmla="*/ 5579165 h 5764696"/>
              <a:gd name="connsiteX68" fmla="*/ 1908313 w 4055165"/>
              <a:gd name="connsiteY68" fmla="*/ 5486400 h 5764696"/>
              <a:gd name="connsiteX69" fmla="*/ 1656522 w 4055165"/>
              <a:gd name="connsiteY69" fmla="*/ 5367130 h 5764696"/>
              <a:gd name="connsiteX70" fmla="*/ 1537252 w 4055165"/>
              <a:gd name="connsiteY70" fmla="*/ 5340626 h 5764696"/>
              <a:gd name="connsiteX71" fmla="*/ 1311965 w 4055165"/>
              <a:gd name="connsiteY71" fmla="*/ 5221357 h 5764696"/>
              <a:gd name="connsiteX72" fmla="*/ 1258956 w 4055165"/>
              <a:gd name="connsiteY72" fmla="*/ 5194852 h 5764696"/>
              <a:gd name="connsiteX73" fmla="*/ 1192696 w 4055165"/>
              <a:gd name="connsiteY73" fmla="*/ 5128591 h 5764696"/>
              <a:gd name="connsiteX74" fmla="*/ 1126435 w 4055165"/>
              <a:gd name="connsiteY74" fmla="*/ 5088835 h 5764696"/>
              <a:gd name="connsiteX75" fmla="*/ 940904 w 4055165"/>
              <a:gd name="connsiteY75" fmla="*/ 4890052 h 5764696"/>
              <a:gd name="connsiteX76" fmla="*/ 914400 w 4055165"/>
              <a:gd name="connsiteY76" fmla="*/ 4823791 h 5764696"/>
              <a:gd name="connsiteX77" fmla="*/ 848139 w 4055165"/>
              <a:gd name="connsiteY77" fmla="*/ 4744278 h 5764696"/>
              <a:gd name="connsiteX78" fmla="*/ 808383 w 4055165"/>
              <a:gd name="connsiteY78" fmla="*/ 4691270 h 5764696"/>
              <a:gd name="connsiteX79" fmla="*/ 768626 w 4055165"/>
              <a:gd name="connsiteY79" fmla="*/ 4651513 h 5764696"/>
              <a:gd name="connsiteX80" fmla="*/ 728870 w 4055165"/>
              <a:gd name="connsiteY80" fmla="*/ 4598504 h 5764696"/>
              <a:gd name="connsiteX81" fmla="*/ 662609 w 4055165"/>
              <a:gd name="connsiteY81" fmla="*/ 4492487 h 5764696"/>
              <a:gd name="connsiteX82" fmla="*/ 583096 w 4055165"/>
              <a:gd name="connsiteY82" fmla="*/ 4439478 h 5764696"/>
              <a:gd name="connsiteX83" fmla="*/ 318052 w 4055165"/>
              <a:gd name="connsiteY83" fmla="*/ 4015409 h 5764696"/>
              <a:gd name="connsiteX84" fmla="*/ 159026 w 4055165"/>
              <a:gd name="connsiteY84" fmla="*/ 3644348 h 5764696"/>
              <a:gd name="connsiteX85" fmla="*/ 132522 w 4055165"/>
              <a:gd name="connsiteY85" fmla="*/ 3498574 h 5764696"/>
              <a:gd name="connsiteX86" fmla="*/ 106017 w 4055165"/>
              <a:gd name="connsiteY86" fmla="*/ 3419061 h 5764696"/>
              <a:gd name="connsiteX87" fmla="*/ 92765 w 4055165"/>
              <a:gd name="connsiteY87" fmla="*/ 3366052 h 5764696"/>
              <a:gd name="connsiteX88" fmla="*/ 66261 w 4055165"/>
              <a:gd name="connsiteY88" fmla="*/ 3260035 h 5764696"/>
              <a:gd name="connsiteX89" fmla="*/ 39756 w 4055165"/>
              <a:gd name="connsiteY89" fmla="*/ 2968487 h 5764696"/>
              <a:gd name="connsiteX90" fmla="*/ 26504 w 4055165"/>
              <a:gd name="connsiteY90" fmla="*/ 2782957 h 5764696"/>
              <a:gd name="connsiteX91" fmla="*/ 13252 w 4055165"/>
              <a:gd name="connsiteY91" fmla="*/ 2623930 h 5764696"/>
              <a:gd name="connsiteX92" fmla="*/ 0 w 4055165"/>
              <a:gd name="connsiteY92" fmla="*/ 2372139 h 5764696"/>
              <a:gd name="connsiteX93" fmla="*/ 372560 w 4055165"/>
              <a:gd name="connsiteY93" fmla="*/ 1981200 h 5764696"/>
              <a:gd name="connsiteX94" fmla="*/ 601160 w 4055165"/>
              <a:gd name="connsiteY94" fmla="*/ 1371600 h 5764696"/>
              <a:gd name="connsiteX95" fmla="*/ 677360 w 4055165"/>
              <a:gd name="connsiteY95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63693 w 4112841"/>
              <a:gd name="connsiteY86" fmla="*/ 3419061 h 5764696"/>
              <a:gd name="connsiteX87" fmla="*/ 150441 w 4112841"/>
              <a:gd name="connsiteY87" fmla="*/ 3366052 h 5764696"/>
              <a:gd name="connsiteX88" fmla="*/ 123937 w 4112841"/>
              <a:gd name="connsiteY88" fmla="*/ 3260035 h 5764696"/>
              <a:gd name="connsiteX89" fmla="*/ 97432 w 4112841"/>
              <a:gd name="connsiteY89" fmla="*/ 2968487 h 5764696"/>
              <a:gd name="connsiteX90" fmla="*/ 84180 w 4112841"/>
              <a:gd name="connsiteY90" fmla="*/ 2782957 h 5764696"/>
              <a:gd name="connsiteX91" fmla="*/ 57676 w 4112841"/>
              <a:gd name="connsiteY91" fmla="*/ 2372139 h 5764696"/>
              <a:gd name="connsiteX92" fmla="*/ 430236 w 4112841"/>
              <a:gd name="connsiteY92" fmla="*/ 1981200 h 5764696"/>
              <a:gd name="connsiteX93" fmla="*/ 658836 w 4112841"/>
              <a:gd name="connsiteY93" fmla="*/ 1371600 h 5764696"/>
              <a:gd name="connsiteX94" fmla="*/ 735036 w 4112841"/>
              <a:gd name="connsiteY94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63693 w 4112841"/>
              <a:gd name="connsiteY86" fmla="*/ 3419061 h 5764696"/>
              <a:gd name="connsiteX87" fmla="*/ 123937 w 4112841"/>
              <a:gd name="connsiteY87" fmla="*/ 3260035 h 5764696"/>
              <a:gd name="connsiteX88" fmla="*/ 97432 w 4112841"/>
              <a:gd name="connsiteY88" fmla="*/ 2968487 h 5764696"/>
              <a:gd name="connsiteX89" fmla="*/ 84180 w 4112841"/>
              <a:gd name="connsiteY89" fmla="*/ 2782957 h 5764696"/>
              <a:gd name="connsiteX90" fmla="*/ 57676 w 4112841"/>
              <a:gd name="connsiteY90" fmla="*/ 2372139 h 5764696"/>
              <a:gd name="connsiteX91" fmla="*/ 430236 w 4112841"/>
              <a:gd name="connsiteY91" fmla="*/ 1981200 h 5764696"/>
              <a:gd name="connsiteX92" fmla="*/ 658836 w 4112841"/>
              <a:gd name="connsiteY92" fmla="*/ 1371600 h 5764696"/>
              <a:gd name="connsiteX93" fmla="*/ 735036 w 4112841"/>
              <a:gd name="connsiteY93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23937 w 4112841"/>
              <a:gd name="connsiteY86" fmla="*/ 3260035 h 5764696"/>
              <a:gd name="connsiteX87" fmla="*/ 97432 w 4112841"/>
              <a:gd name="connsiteY87" fmla="*/ 2968487 h 5764696"/>
              <a:gd name="connsiteX88" fmla="*/ 84180 w 4112841"/>
              <a:gd name="connsiteY88" fmla="*/ 2782957 h 5764696"/>
              <a:gd name="connsiteX89" fmla="*/ 57676 w 4112841"/>
              <a:gd name="connsiteY89" fmla="*/ 2372139 h 5764696"/>
              <a:gd name="connsiteX90" fmla="*/ 430236 w 4112841"/>
              <a:gd name="connsiteY90" fmla="*/ 1981200 h 5764696"/>
              <a:gd name="connsiteX91" fmla="*/ 658836 w 4112841"/>
              <a:gd name="connsiteY91" fmla="*/ 1371600 h 5764696"/>
              <a:gd name="connsiteX92" fmla="*/ 735036 w 4112841"/>
              <a:gd name="connsiteY92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23937 w 4112841"/>
              <a:gd name="connsiteY85" fmla="*/ 3260035 h 5764696"/>
              <a:gd name="connsiteX86" fmla="*/ 97432 w 4112841"/>
              <a:gd name="connsiteY86" fmla="*/ 2968487 h 5764696"/>
              <a:gd name="connsiteX87" fmla="*/ 84180 w 4112841"/>
              <a:gd name="connsiteY87" fmla="*/ 2782957 h 5764696"/>
              <a:gd name="connsiteX88" fmla="*/ 57676 w 4112841"/>
              <a:gd name="connsiteY88" fmla="*/ 2372139 h 5764696"/>
              <a:gd name="connsiteX89" fmla="*/ 430236 w 4112841"/>
              <a:gd name="connsiteY89" fmla="*/ 1981200 h 5764696"/>
              <a:gd name="connsiteX90" fmla="*/ 658836 w 4112841"/>
              <a:gd name="connsiteY90" fmla="*/ 1371600 h 5764696"/>
              <a:gd name="connsiteX91" fmla="*/ 735036 w 4112841"/>
              <a:gd name="connsiteY91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23937 w 4112841"/>
              <a:gd name="connsiteY85" fmla="*/ 3260035 h 5764696"/>
              <a:gd name="connsiteX86" fmla="*/ 84180 w 4112841"/>
              <a:gd name="connsiteY86" fmla="*/ 2782957 h 5764696"/>
              <a:gd name="connsiteX87" fmla="*/ 57676 w 4112841"/>
              <a:gd name="connsiteY87" fmla="*/ 2372139 h 5764696"/>
              <a:gd name="connsiteX88" fmla="*/ 430236 w 4112841"/>
              <a:gd name="connsiteY88" fmla="*/ 1981200 h 5764696"/>
              <a:gd name="connsiteX89" fmla="*/ 658836 w 4112841"/>
              <a:gd name="connsiteY89" fmla="*/ 1371600 h 5764696"/>
              <a:gd name="connsiteX90" fmla="*/ 735036 w 4112841"/>
              <a:gd name="connsiteY90" fmla="*/ 1066800 h 5764696"/>
              <a:gd name="connsiteX0" fmla="*/ 657482 w 4035287"/>
              <a:gd name="connsiteY0" fmla="*/ 1066800 h 5764696"/>
              <a:gd name="connsiteX1" fmla="*/ 962282 w 4035287"/>
              <a:gd name="connsiteY1" fmla="*/ 838200 h 5764696"/>
              <a:gd name="connsiteX2" fmla="*/ 1190882 w 4035287"/>
              <a:gd name="connsiteY2" fmla="*/ 533400 h 5764696"/>
              <a:gd name="connsiteX3" fmla="*/ 1343282 w 4035287"/>
              <a:gd name="connsiteY3" fmla="*/ 304800 h 5764696"/>
              <a:gd name="connsiteX4" fmla="*/ 1676400 w 4035287"/>
              <a:gd name="connsiteY4" fmla="*/ 119270 h 5764696"/>
              <a:gd name="connsiteX5" fmla="*/ 1835426 w 4035287"/>
              <a:gd name="connsiteY5" fmla="*/ 132522 h 5764696"/>
              <a:gd name="connsiteX6" fmla="*/ 1888435 w 4035287"/>
              <a:gd name="connsiteY6" fmla="*/ 159026 h 5764696"/>
              <a:gd name="connsiteX7" fmla="*/ 2246244 w 4035287"/>
              <a:gd name="connsiteY7" fmla="*/ 145774 h 5764696"/>
              <a:gd name="connsiteX8" fmla="*/ 2365513 w 4035287"/>
              <a:gd name="connsiteY8" fmla="*/ 106017 h 5764696"/>
              <a:gd name="connsiteX9" fmla="*/ 2471531 w 4035287"/>
              <a:gd name="connsiteY9" fmla="*/ 79513 h 5764696"/>
              <a:gd name="connsiteX10" fmla="*/ 2511287 w 4035287"/>
              <a:gd name="connsiteY10" fmla="*/ 53009 h 5764696"/>
              <a:gd name="connsiteX11" fmla="*/ 2617305 w 4035287"/>
              <a:gd name="connsiteY11" fmla="*/ 26504 h 5764696"/>
              <a:gd name="connsiteX12" fmla="*/ 2657061 w 4035287"/>
              <a:gd name="connsiteY12" fmla="*/ 13252 h 5764696"/>
              <a:gd name="connsiteX13" fmla="*/ 3014870 w 4035287"/>
              <a:gd name="connsiteY13" fmla="*/ 0 h 5764696"/>
              <a:gd name="connsiteX14" fmla="*/ 3372678 w 4035287"/>
              <a:gd name="connsiteY14" fmla="*/ 39757 h 5764696"/>
              <a:gd name="connsiteX15" fmla="*/ 3425687 w 4035287"/>
              <a:gd name="connsiteY15" fmla="*/ 53009 h 5764696"/>
              <a:gd name="connsiteX16" fmla="*/ 3571461 w 4035287"/>
              <a:gd name="connsiteY16" fmla="*/ 159026 h 5764696"/>
              <a:gd name="connsiteX17" fmla="*/ 3664226 w 4035287"/>
              <a:gd name="connsiteY17" fmla="*/ 185530 h 5764696"/>
              <a:gd name="connsiteX18" fmla="*/ 3730487 w 4035287"/>
              <a:gd name="connsiteY18" fmla="*/ 251791 h 5764696"/>
              <a:gd name="connsiteX19" fmla="*/ 3810000 w 4035287"/>
              <a:gd name="connsiteY19" fmla="*/ 344557 h 5764696"/>
              <a:gd name="connsiteX20" fmla="*/ 3863009 w 4035287"/>
              <a:gd name="connsiteY20" fmla="*/ 463826 h 5764696"/>
              <a:gd name="connsiteX21" fmla="*/ 3902765 w 4035287"/>
              <a:gd name="connsiteY21" fmla="*/ 583096 h 5764696"/>
              <a:gd name="connsiteX22" fmla="*/ 3916018 w 4035287"/>
              <a:gd name="connsiteY22" fmla="*/ 662609 h 5764696"/>
              <a:gd name="connsiteX23" fmla="*/ 3955774 w 4035287"/>
              <a:gd name="connsiteY23" fmla="*/ 834887 h 5764696"/>
              <a:gd name="connsiteX24" fmla="*/ 3942522 w 4035287"/>
              <a:gd name="connsiteY24" fmla="*/ 901148 h 5764696"/>
              <a:gd name="connsiteX25" fmla="*/ 3857882 w 4035287"/>
              <a:gd name="connsiteY25" fmla="*/ 1066800 h 5764696"/>
              <a:gd name="connsiteX26" fmla="*/ 3705482 w 4035287"/>
              <a:gd name="connsiteY26" fmla="*/ 1219200 h 5764696"/>
              <a:gd name="connsiteX27" fmla="*/ 3553082 w 4035287"/>
              <a:gd name="connsiteY27" fmla="*/ 1295400 h 5764696"/>
              <a:gd name="connsiteX28" fmla="*/ 3400682 w 4035287"/>
              <a:gd name="connsiteY28" fmla="*/ 1447800 h 5764696"/>
              <a:gd name="connsiteX29" fmla="*/ 3324482 w 4035287"/>
              <a:gd name="connsiteY29" fmla="*/ 1600200 h 5764696"/>
              <a:gd name="connsiteX30" fmla="*/ 3248282 w 4035287"/>
              <a:gd name="connsiteY30" fmla="*/ 1752600 h 5764696"/>
              <a:gd name="connsiteX31" fmla="*/ 3248283 w 4035287"/>
              <a:gd name="connsiteY31" fmla="*/ 1981200 h 5764696"/>
              <a:gd name="connsiteX32" fmla="*/ 3400682 w 4035287"/>
              <a:gd name="connsiteY32" fmla="*/ 2209800 h 5764696"/>
              <a:gd name="connsiteX33" fmla="*/ 3553082 w 4035287"/>
              <a:gd name="connsiteY33" fmla="*/ 2362200 h 5764696"/>
              <a:gd name="connsiteX34" fmla="*/ 3705483 w 4035287"/>
              <a:gd name="connsiteY34" fmla="*/ 2438400 h 5764696"/>
              <a:gd name="connsiteX35" fmla="*/ 3857883 w 4035287"/>
              <a:gd name="connsiteY35" fmla="*/ 2590800 h 5764696"/>
              <a:gd name="connsiteX36" fmla="*/ 3934083 w 4035287"/>
              <a:gd name="connsiteY36" fmla="*/ 2743200 h 5764696"/>
              <a:gd name="connsiteX37" fmla="*/ 4010283 w 4035287"/>
              <a:gd name="connsiteY37" fmla="*/ 2895600 h 5764696"/>
              <a:gd name="connsiteX38" fmla="*/ 4022035 w 4035287"/>
              <a:gd name="connsiteY38" fmla="*/ 3101009 h 5764696"/>
              <a:gd name="connsiteX39" fmla="*/ 3995531 w 4035287"/>
              <a:gd name="connsiteY39" fmla="*/ 3180522 h 5764696"/>
              <a:gd name="connsiteX40" fmla="*/ 3942522 w 4035287"/>
              <a:gd name="connsiteY40" fmla="*/ 3313043 h 5764696"/>
              <a:gd name="connsiteX41" fmla="*/ 3863009 w 4035287"/>
              <a:gd name="connsiteY41" fmla="*/ 3511826 h 5764696"/>
              <a:gd name="connsiteX42" fmla="*/ 3836505 w 4035287"/>
              <a:gd name="connsiteY42" fmla="*/ 3604591 h 5764696"/>
              <a:gd name="connsiteX43" fmla="*/ 3810000 w 4035287"/>
              <a:gd name="connsiteY43" fmla="*/ 3697357 h 5764696"/>
              <a:gd name="connsiteX44" fmla="*/ 3810000 w 4035287"/>
              <a:gd name="connsiteY44" fmla="*/ 4174435 h 5764696"/>
              <a:gd name="connsiteX45" fmla="*/ 3836505 w 4035287"/>
              <a:gd name="connsiteY45" fmla="*/ 4267200 h 5764696"/>
              <a:gd name="connsiteX46" fmla="*/ 3863009 w 4035287"/>
              <a:gd name="connsiteY46" fmla="*/ 4373217 h 5764696"/>
              <a:gd name="connsiteX47" fmla="*/ 3876261 w 4035287"/>
              <a:gd name="connsiteY47" fmla="*/ 4479235 h 5764696"/>
              <a:gd name="connsiteX48" fmla="*/ 3902765 w 4035287"/>
              <a:gd name="connsiteY48" fmla="*/ 4572000 h 5764696"/>
              <a:gd name="connsiteX49" fmla="*/ 3889513 w 4035287"/>
              <a:gd name="connsiteY49" fmla="*/ 4744278 h 5764696"/>
              <a:gd name="connsiteX50" fmla="*/ 3849757 w 4035287"/>
              <a:gd name="connsiteY50" fmla="*/ 4810539 h 5764696"/>
              <a:gd name="connsiteX51" fmla="*/ 3810000 w 4035287"/>
              <a:gd name="connsiteY51" fmla="*/ 4890052 h 5764696"/>
              <a:gd name="connsiteX52" fmla="*/ 3730487 w 4035287"/>
              <a:gd name="connsiteY52" fmla="*/ 5102087 h 5764696"/>
              <a:gd name="connsiteX53" fmla="*/ 3690731 w 4035287"/>
              <a:gd name="connsiteY53" fmla="*/ 5287617 h 5764696"/>
              <a:gd name="connsiteX54" fmla="*/ 3664226 w 4035287"/>
              <a:gd name="connsiteY54" fmla="*/ 5367130 h 5764696"/>
              <a:gd name="connsiteX55" fmla="*/ 3637722 w 4035287"/>
              <a:gd name="connsiteY55" fmla="*/ 5473148 h 5764696"/>
              <a:gd name="connsiteX56" fmla="*/ 3611218 w 4035287"/>
              <a:gd name="connsiteY56" fmla="*/ 5512904 h 5764696"/>
              <a:gd name="connsiteX57" fmla="*/ 3597965 w 4035287"/>
              <a:gd name="connsiteY57" fmla="*/ 5552661 h 5764696"/>
              <a:gd name="connsiteX58" fmla="*/ 3531705 w 4035287"/>
              <a:gd name="connsiteY58" fmla="*/ 5618922 h 5764696"/>
              <a:gd name="connsiteX59" fmla="*/ 3438939 w 4035287"/>
              <a:gd name="connsiteY59" fmla="*/ 5645426 h 5764696"/>
              <a:gd name="connsiteX60" fmla="*/ 3359426 w 4035287"/>
              <a:gd name="connsiteY60" fmla="*/ 5671930 h 5764696"/>
              <a:gd name="connsiteX61" fmla="*/ 3240157 w 4035287"/>
              <a:gd name="connsiteY61" fmla="*/ 5724939 h 5764696"/>
              <a:gd name="connsiteX62" fmla="*/ 3081131 w 4035287"/>
              <a:gd name="connsiteY62" fmla="*/ 5764696 h 5764696"/>
              <a:gd name="connsiteX63" fmla="*/ 2577548 w 4035287"/>
              <a:gd name="connsiteY63" fmla="*/ 5751443 h 5764696"/>
              <a:gd name="connsiteX64" fmla="*/ 2537792 w 4035287"/>
              <a:gd name="connsiteY64" fmla="*/ 5724939 h 5764696"/>
              <a:gd name="connsiteX65" fmla="*/ 2299252 w 4035287"/>
              <a:gd name="connsiteY65" fmla="*/ 5711687 h 5764696"/>
              <a:gd name="connsiteX66" fmla="*/ 2166731 w 4035287"/>
              <a:gd name="connsiteY66" fmla="*/ 5632174 h 5764696"/>
              <a:gd name="connsiteX67" fmla="*/ 2020957 w 4035287"/>
              <a:gd name="connsiteY67" fmla="*/ 5579165 h 5764696"/>
              <a:gd name="connsiteX68" fmla="*/ 1888435 w 4035287"/>
              <a:gd name="connsiteY68" fmla="*/ 5486400 h 5764696"/>
              <a:gd name="connsiteX69" fmla="*/ 1636644 w 4035287"/>
              <a:gd name="connsiteY69" fmla="*/ 5367130 h 5764696"/>
              <a:gd name="connsiteX70" fmla="*/ 1517374 w 4035287"/>
              <a:gd name="connsiteY70" fmla="*/ 5340626 h 5764696"/>
              <a:gd name="connsiteX71" fmla="*/ 1292087 w 4035287"/>
              <a:gd name="connsiteY71" fmla="*/ 5221357 h 5764696"/>
              <a:gd name="connsiteX72" fmla="*/ 1239078 w 4035287"/>
              <a:gd name="connsiteY72" fmla="*/ 5194852 h 5764696"/>
              <a:gd name="connsiteX73" fmla="*/ 1172818 w 4035287"/>
              <a:gd name="connsiteY73" fmla="*/ 5128591 h 5764696"/>
              <a:gd name="connsiteX74" fmla="*/ 1106557 w 4035287"/>
              <a:gd name="connsiteY74" fmla="*/ 5088835 h 5764696"/>
              <a:gd name="connsiteX75" fmla="*/ 921026 w 4035287"/>
              <a:gd name="connsiteY75" fmla="*/ 4890052 h 5764696"/>
              <a:gd name="connsiteX76" fmla="*/ 894522 w 4035287"/>
              <a:gd name="connsiteY76" fmla="*/ 4823791 h 5764696"/>
              <a:gd name="connsiteX77" fmla="*/ 828261 w 4035287"/>
              <a:gd name="connsiteY77" fmla="*/ 4744278 h 5764696"/>
              <a:gd name="connsiteX78" fmla="*/ 788505 w 4035287"/>
              <a:gd name="connsiteY78" fmla="*/ 4691270 h 5764696"/>
              <a:gd name="connsiteX79" fmla="*/ 748748 w 4035287"/>
              <a:gd name="connsiteY79" fmla="*/ 4651513 h 5764696"/>
              <a:gd name="connsiteX80" fmla="*/ 708992 w 4035287"/>
              <a:gd name="connsiteY80" fmla="*/ 4598504 h 5764696"/>
              <a:gd name="connsiteX81" fmla="*/ 642731 w 4035287"/>
              <a:gd name="connsiteY81" fmla="*/ 4492487 h 5764696"/>
              <a:gd name="connsiteX82" fmla="*/ 563218 w 4035287"/>
              <a:gd name="connsiteY82" fmla="*/ 4439478 h 5764696"/>
              <a:gd name="connsiteX83" fmla="*/ 298174 w 4035287"/>
              <a:gd name="connsiteY83" fmla="*/ 4015409 h 5764696"/>
              <a:gd name="connsiteX84" fmla="*/ 139148 w 4035287"/>
              <a:gd name="connsiteY84" fmla="*/ 3644348 h 5764696"/>
              <a:gd name="connsiteX85" fmla="*/ 46383 w 4035287"/>
              <a:gd name="connsiteY85" fmla="*/ 3260035 h 5764696"/>
              <a:gd name="connsiteX86" fmla="*/ 6626 w 4035287"/>
              <a:gd name="connsiteY86" fmla="*/ 2782957 h 5764696"/>
              <a:gd name="connsiteX87" fmla="*/ 352682 w 4035287"/>
              <a:gd name="connsiteY87" fmla="*/ 2438400 h 5764696"/>
              <a:gd name="connsiteX88" fmla="*/ 352682 w 4035287"/>
              <a:gd name="connsiteY88" fmla="*/ 1981200 h 5764696"/>
              <a:gd name="connsiteX89" fmla="*/ 581282 w 4035287"/>
              <a:gd name="connsiteY89" fmla="*/ 1371600 h 5764696"/>
              <a:gd name="connsiteX90" fmla="*/ 657482 w 4035287"/>
              <a:gd name="connsiteY90" fmla="*/ 1066800 h 5764696"/>
              <a:gd name="connsiteX0" fmla="*/ 633186 w 4010991"/>
              <a:gd name="connsiteY0" fmla="*/ 1066800 h 5764696"/>
              <a:gd name="connsiteX1" fmla="*/ 937986 w 4010991"/>
              <a:gd name="connsiteY1" fmla="*/ 838200 h 5764696"/>
              <a:gd name="connsiteX2" fmla="*/ 1166586 w 4010991"/>
              <a:gd name="connsiteY2" fmla="*/ 533400 h 5764696"/>
              <a:gd name="connsiteX3" fmla="*/ 1318986 w 4010991"/>
              <a:gd name="connsiteY3" fmla="*/ 304800 h 5764696"/>
              <a:gd name="connsiteX4" fmla="*/ 1652104 w 4010991"/>
              <a:gd name="connsiteY4" fmla="*/ 119270 h 5764696"/>
              <a:gd name="connsiteX5" fmla="*/ 1811130 w 4010991"/>
              <a:gd name="connsiteY5" fmla="*/ 132522 h 5764696"/>
              <a:gd name="connsiteX6" fmla="*/ 1864139 w 4010991"/>
              <a:gd name="connsiteY6" fmla="*/ 159026 h 5764696"/>
              <a:gd name="connsiteX7" fmla="*/ 2221948 w 4010991"/>
              <a:gd name="connsiteY7" fmla="*/ 145774 h 5764696"/>
              <a:gd name="connsiteX8" fmla="*/ 2341217 w 4010991"/>
              <a:gd name="connsiteY8" fmla="*/ 106017 h 5764696"/>
              <a:gd name="connsiteX9" fmla="*/ 2447235 w 4010991"/>
              <a:gd name="connsiteY9" fmla="*/ 79513 h 5764696"/>
              <a:gd name="connsiteX10" fmla="*/ 2486991 w 4010991"/>
              <a:gd name="connsiteY10" fmla="*/ 53009 h 5764696"/>
              <a:gd name="connsiteX11" fmla="*/ 2593009 w 4010991"/>
              <a:gd name="connsiteY11" fmla="*/ 26504 h 5764696"/>
              <a:gd name="connsiteX12" fmla="*/ 2632765 w 4010991"/>
              <a:gd name="connsiteY12" fmla="*/ 13252 h 5764696"/>
              <a:gd name="connsiteX13" fmla="*/ 2990574 w 4010991"/>
              <a:gd name="connsiteY13" fmla="*/ 0 h 5764696"/>
              <a:gd name="connsiteX14" fmla="*/ 3348382 w 4010991"/>
              <a:gd name="connsiteY14" fmla="*/ 39757 h 5764696"/>
              <a:gd name="connsiteX15" fmla="*/ 3401391 w 4010991"/>
              <a:gd name="connsiteY15" fmla="*/ 53009 h 5764696"/>
              <a:gd name="connsiteX16" fmla="*/ 3547165 w 4010991"/>
              <a:gd name="connsiteY16" fmla="*/ 159026 h 5764696"/>
              <a:gd name="connsiteX17" fmla="*/ 3639930 w 4010991"/>
              <a:gd name="connsiteY17" fmla="*/ 185530 h 5764696"/>
              <a:gd name="connsiteX18" fmla="*/ 3706191 w 4010991"/>
              <a:gd name="connsiteY18" fmla="*/ 251791 h 5764696"/>
              <a:gd name="connsiteX19" fmla="*/ 3785704 w 4010991"/>
              <a:gd name="connsiteY19" fmla="*/ 344557 h 5764696"/>
              <a:gd name="connsiteX20" fmla="*/ 3838713 w 4010991"/>
              <a:gd name="connsiteY20" fmla="*/ 463826 h 5764696"/>
              <a:gd name="connsiteX21" fmla="*/ 3878469 w 4010991"/>
              <a:gd name="connsiteY21" fmla="*/ 583096 h 5764696"/>
              <a:gd name="connsiteX22" fmla="*/ 3891722 w 4010991"/>
              <a:gd name="connsiteY22" fmla="*/ 662609 h 5764696"/>
              <a:gd name="connsiteX23" fmla="*/ 3931478 w 4010991"/>
              <a:gd name="connsiteY23" fmla="*/ 834887 h 5764696"/>
              <a:gd name="connsiteX24" fmla="*/ 3918226 w 4010991"/>
              <a:gd name="connsiteY24" fmla="*/ 901148 h 5764696"/>
              <a:gd name="connsiteX25" fmla="*/ 3833586 w 4010991"/>
              <a:gd name="connsiteY25" fmla="*/ 1066800 h 5764696"/>
              <a:gd name="connsiteX26" fmla="*/ 3681186 w 4010991"/>
              <a:gd name="connsiteY26" fmla="*/ 1219200 h 5764696"/>
              <a:gd name="connsiteX27" fmla="*/ 3528786 w 4010991"/>
              <a:gd name="connsiteY27" fmla="*/ 1295400 h 5764696"/>
              <a:gd name="connsiteX28" fmla="*/ 3376386 w 4010991"/>
              <a:gd name="connsiteY28" fmla="*/ 1447800 h 5764696"/>
              <a:gd name="connsiteX29" fmla="*/ 3300186 w 4010991"/>
              <a:gd name="connsiteY29" fmla="*/ 1600200 h 5764696"/>
              <a:gd name="connsiteX30" fmla="*/ 3223986 w 4010991"/>
              <a:gd name="connsiteY30" fmla="*/ 1752600 h 5764696"/>
              <a:gd name="connsiteX31" fmla="*/ 3223987 w 4010991"/>
              <a:gd name="connsiteY31" fmla="*/ 1981200 h 5764696"/>
              <a:gd name="connsiteX32" fmla="*/ 3376386 w 4010991"/>
              <a:gd name="connsiteY32" fmla="*/ 2209800 h 5764696"/>
              <a:gd name="connsiteX33" fmla="*/ 3528786 w 4010991"/>
              <a:gd name="connsiteY33" fmla="*/ 2362200 h 5764696"/>
              <a:gd name="connsiteX34" fmla="*/ 3681187 w 4010991"/>
              <a:gd name="connsiteY34" fmla="*/ 2438400 h 5764696"/>
              <a:gd name="connsiteX35" fmla="*/ 3833587 w 4010991"/>
              <a:gd name="connsiteY35" fmla="*/ 2590800 h 5764696"/>
              <a:gd name="connsiteX36" fmla="*/ 3909787 w 4010991"/>
              <a:gd name="connsiteY36" fmla="*/ 2743200 h 5764696"/>
              <a:gd name="connsiteX37" fmla="*/ 3985987 w 4010991"/>
              <a:gd name="connsiteY37" fmla="*/ 2895600 h 5764696"/>
              <a:gd name="connsiteX38" fmla="*/ 3997739 w 4010991"/>
              <a:gd name="connsiteY38" fmla="*/ 3101009 h 5764696"/>
              <a:gd name="connsiteX39" fmla="*/ 3971235 w 4010991"/>
              <a:gd name="connsiteY39" fmla="*/ 3180522 h 5764696"/>
              <a:gd name="connsiteX40" fmla="*/ 3918226 w 4010991"/>
              <a:gd name="connsiteY40" fmla="*/ 3313043 h 5764696"/>
              <a:gd name="connsiteX41" fmla="*/ 3838713 w 4010991"/>
              <a:gd name="connsiteY41" fmla="*/ 3511826 h 5764696"/>
              <a:gd name="connsiteX42" fmla="*/ 3812209 w 4010991"/>
              <a:gd name="connsiteY42" fmla="*/ 3604591 h 5764696"/>
              <a:gd name="connsiteX43" fmla="*/ 3785704 w 4010991"/>
              <a:gd name="connsiteY43" fmla="*/ 3697357 h 5764696"/>
              <a:gd name="connsiteX44" fmla="*/ 3785704 w 4010991"/>
              <a:gd name="connsiteY44" fmla="*/ 4174435 h 5764696"/>
              <a:gd name="connsiteX45" fmla="*/ 3812209 w 4010991"/>
              <a:gd name="connsiteY45" fmla="*/ 4267200 h 5764696"/>
              <a:gd name="connsiteX46" fmla="*/ 3838713 w 4010991"/>
              <a:gd name="connsiteY46" fmla="*/ 4373217 h 5764696"/>
              <a:gd name="connsiteX47" fmla="*/ 3851965 w 4010991"/>
              <a:gd name="connsiteY47" fmla="*/ 4479235 h 5764696"/>
              <a:gd name="connsiteX48" fmla="*/ 3878469 w 4010991"/>
              <a:gd name="connsiteY48" fmla="*/ 4572000 h 5764696"/>
              <a:gd name="connsiteX49" fmla="*/ 3865217 w 4010991"/>
              <a:gd name="connsiteY49" fmla="*/ 4744278 h 5764696"/>
              <a:gd name="connsiteX50" fmla="*/ 3825461 w 4010991"/>
              <a:gd name="connsiteY50" fmla="*/ 4810539 h 5764696"/>
              <a:gd name="connsiteX51" fmla="*/ 3785704 w 4010991"/>
              <a:gd name="connsiteY51" fmla="*/ 4890052 h 5764696"/>
              <a:gd name="connsiteX52" fmla="*/ 3706191 w 4010991"/>
              <a:gd name="connsiteY52" fmla="*/ 5102087 h 5764696"/>
              <a:gd name="connsiteX53" fmla="*/ 3666435 w 4010991"/>
              <a:gd name="connsiteY53" fmla="*/ 5287617 h 5764696"/>
              <a:gd name="connsiteX54" fmla="*/ 3639930 w 4010991"/>
              <a:gd name="connsiteY54" fmla="*/ 5367130 h 5764696"/>
              <a:gd name="connsiteX55" fmla="*/ 3613426 w 4010991"/>
              <a:gd name="connsiteY55" fmla="*/ 5473148 h 5764696"/>
              <a:gd name="connsiteX56" fmla="*/ 3586922 w 4010991"/>
              <a:gd name="connsiteY56" fmla="*/ 5512904 h 5764696"/>
              <a:gd name="connsiteX57" fmla="*/ 3573669 w 4010991"/>
              <a:gd name="connsiteY57" fmla="*/ 5552661 h 5764696"/>
              <a:gd name="connsiteX58" fmla="*/ 3507409 w 4010991"/>
              <a:gd name="connsiteY58" fmla="*/ 5618922 h 5764696"/>
              <a:gd name="connsiteX59" fmla="*/ 3414643 w 4010991"/>
              <a:gd name="connsiteY59" fmla="*/ 5645426 h 5764696"/>
              <a:gd name="connsiteX60" fmla="*/ 3335130 w 4010991"/>
              <a:gd name="connsiteY60" fmla="*/ 5671930 h 5764696"/>
              <a:gd name="connsiteX61" fmla="*/ 3215861 w 4010991"/>
              <a:gd name="connsiteY61" fmla="*/ 5724939 h 5764696"/>
              <a:gd name="connsiteX62" fmla="*/ 3056835 w 4010991"/>
              <a:gd name="connsiteY62" fmla="*/ 5764696 h 5764696"/>
              <a:gd name="connsiteX63" fmla="*/ 2553252 w 4010991"/>
              <a:gd name="connsiteY63" fmla="*/ 5751443 h 5764696"/>
              <a:gd name="connsiteX64" fmla="*/ 2513496 w 4010991"/>
              <a:gd name="connsiteY64" fmla="*/ 5724939 h 5764696"/>
              <a:gd name="connsiteX65" fmla="*/ 2274956 w 4010991"/>
              <a:gd name="connsiteY65" fmla="*/ 5711687 h 5764696"/>
              <a:gd name="connsiteX66" fmla="*/ 2142435 w 4010991"/>
              <a:gd name="connsiteY66" fmla="*/ 5632174 h 5764696"/>
              <a:gd name="connsiteX67" fmla="*/ 1996661 w 4010991"/>
              <a:gd name="connsiteY67" fmla="*/ 5579165 h 5764696"/>
              <a:gd name="connsiteX68" fmla="*/ 1864139 w 4010991"/>
              <a:gd name="connsiteY68" fmla="*/ 5486400 h 5764696"/>
              <a:gd name="connsiteX69" fmla="*/ 1612348 w 4010991"/>
              <a:gd name="connsiteY69" fmla="*/ 5367130 h 5764696"/>
              <a:gd name="connsiteX70" fmla="*/ 1493078 w 4010991"/>
              <a:gd name="connsiteY70" fmla="*/ 5340626 h 5764696"/>
              <a:gd name="connsiteX71" fmla="*/ 1267791 w 4010991"/>
              <a:gd name="connsiteY71" fmla="*/ 5221357 h 5764696"/>
              <a:gd name="connsiteX72" fmla="*/ 1214782 w 4010991"/>
              <a:gd name="connsiteY72" fmla="*/ 5194852 h 5764696"/>
              <a:gd name="connsiteX73" fmla="*/ 1148522 w 4010991"/>
              <a:gd name="connsiteY73" fmla="*/ 5128591 h 5764696"/>
              <a:gd name="connsiteX74" fmla="*/ 1082261 w 4010991"/>
              <a:gd name="connsiteY74" fmla="*/ 5088835 h 5764696"/>
              <a:gd name="connsiteX75" fmla="*/ 896730 w 4010991"/>
              <a:gd name="connsiteY75" fmla="*/ 4890052 h 5764696"/>
              <a:gd name="connsiteX76" fmla="*/ 870226 w 4010991"/>
              <a:gd name="connsiteY76" fmla="*/ 4823791 h 5764696"/>
              <a:gd name="connsiteX77" fmla="*/ 803965 w 4010991"/>
              <a:gd name="connsiteY77" fmla="*/ 4744278 h 5764696"/>
              <a:gd name="connsiteX78" fmla="*/ 764209 w 4010991"/>
              <a:gd name="connsiteY78" fmla="*/ 4691270 h 5764696"/>
              <a:gd name="connsiteX79" fmla="*/ 724452 w 4010991"/>
              <a:gd name="connsiteY79" fmla="*/ 4651513 h 5764696"/>
              <a:gd name="connsiteX80" fmla="*/ 684696 w 4010991"/>
              <a:gd name="connsiteY80" fmla="*/ 4598504 h 5764696"/>
              <a:gd name="connsiteX81" fmla="*/ 618435 w 4010991"/>
              <a:gd name="connsiteY81" fmla="*/ 4492487 h 5764696"/>
              <a:gd name="connsiteX82" fmla="*/ 538922 w 4010991"/>
              <a:gd name="connsiteY82" fmla="*/ 4439478 h 5764696"/>
              <a:gd name="connsiteX83" fmla="*/ 273878 w 4010991"/>
              <a:gd name="connsiteY83" fmla="*/ 4015409 h 5764696"/>
              <a:gd name="connsiteX84" fmla="*/ 114852 w 4010991"/>
              <a:gd name="connsiteY84" fmla="*/ 3644348 h 5764696"/>
              <a:gd name="connsiteX85" fmla="*/ 22087 w 4010991"/>
              <a:gd name="connsiteY85" fmla="*/ 3260035 h 5764696"/>
              <a:gd name="connsiteX86" fmla="*/ 328386 w 4010991"/>
              <a:gd name="connsiteY86" fmla="*/ 3048000 h 5764696"/>
              <a:gd name="connsiteX87" fmla="*/ 328386 w 4010991"/>
              <a:gd name="connsiteY87" fmla="*/ 2438400 h 5764696"/>
              <a:gd name="connsiteX88" fmla="*/ 328386 w 4010991"/>
              <a:gd name="connsiteY88" fmla="*/ 1981200 h 5764696"/>
              <a:gd name="connsiteX89" fmla="*/ 556986 w 4010991"/>
              <a:gd name="connsiteY89" fmla="*/ 1371600 h 5764696"/>
              <a:gd name="connsiteX90" fmla="*/ 633186 w 4010991"/>
              <a:gd name="connsiteY90" fmla="*/ 1066800 h 5764696"/>
              <a:gd name="connsiteX0" fmla="*/ 633186 w 4010991"/>
              <a:gd name="connsiteY0" fmla="*/ 1066800 h 5764696"/>
              <a:gd name="connsiteX1" fmla="*/ 937986 w 4010991"/>
              <a:gd name="connsiteY1" fmla="*/ 838200 h 5764696"/>
              <a:gd name="connsiteX2" fmla="*/ 1166586 w 4010991"/>
              <a:gd name="connsiteY2" fmla="*/ 533400 h 5764696"/>
              <a:gd name="connsiteX3" fmla="*/ 1318986 w 4010991"/>
              <a:gd name="connsiteY3" fmla="*/ 304800 h 5764696"/>
              <a:gd name="connsiteX4" fmla="*/ 1652104 w 4010991"/>
              <a:gd name="connsiteY4" fmla="*/ 119270 h 5764696"/>
              <a:gd name="connsiteX5" fmla="*/ 1811130 w 4010991"/>
              <a:gd name="connsiteY5" fmla="*/ 132522 h 5764696"/>
              <a:gd name="connsiteX6" fmla="*/ 1864139 w 4010991"/>
              <a:gd name="connsiteY6" fmla="*/ 159026 h 5764696"/>
              <a:gd name="connsiteX7" fmla="*/ 2221948 w 4010991"/>
              <a:gd name="connsiteY7" fmla="*/ 145774 h 5764696"/>
              <a:gd name="connsiteX8" fmla="*/ 2341217 w 4010991"/>
              <a:gd name="connsiteY8" fmla="*/ 106017 h 5764696"/>
              <a:gd name="connsiteX9" fmla="*/ 2447235 w 4010991"/>
              <a:gd name="connsiteY9" fmla="*/ 79513 h 5764696"/>
              <a:gd name="connsiteX10" fmla="*/ 2486991 w 4010991"/>
              <a:gd name="connsiteY10" fmla="*/ 53009 h 5764696"/>
              <a:gd name="connsiteX11" fmla="*/ 2593009 w 4010991"/>
              <a:gd name="connsiteY11" fmla="*/ 26504 h 5764696"/>
              <a:gd name="connsiteX12" fmla="*/ 2632765 w 4010991"/>
              <a:gd name="connsiteY12" fmla="*/ 13252 h 5764696"/>
              <a:gd name="connsiteX13" fmla="*/ 2990574 w 4010991"/>
              <a:gd name="connsiteY13" fmla="*/ 0 h 5764696"/>
              <a:gd name="connsiteX14" fmla="*/ 3348382 w 4010991"/>
              <a:gd name="connsiteY14" fmla="*/ 39757 h 5764696"/>
              <a:gd name="connsiteX15" fmla="*/ 3401391 w 4010991"/>
              <a:gd name="connsiteY15" fmla="*/ 53009 h 5764696"/>
              <a:gd name="connsiteX16" fmla="*/ 3547165 w 4010991"/>
              <a:gd name="connsiteY16" fmla="*/ 159026 h 5764696"/>
              <a:gd name="connsiteX17" fmla="*/ 3639930 w 4010991"/>
              <a:gd name="connsiteY17" fmla="*/ 185530 h 5764696"/>
              <a:gd name="connsiteX18" fmla="*/ 3706191 w 4010991"/>
              <a:gd name="connsiteY18" fmla="*/ 251791 h 5764696"/>
              <a:gd name="connsiteX19" fmla="*/ 3785704 w 4010991"/>
              <a:gd name="connsiteY19" fmla="*/ 344557 h 5764696"/>
              <a:gd name="connsiteX20" fmla="*/ 3838713 w 4010991"/>
              <a:gd name="connsiteY20" fmla="*/ 463826 h 5764696"/>
              <a:gd name="connsiteX21" fmla="*/ 3878469 w 4010991"/>
              <a:gd name="connsiteY21" fmla="*/ 583096 h 5764696"/>
              <a:gd name="connsiteX22" fmla="*/ 3891722 w 4010991"/>
              <a:gd name="connsiteY22" fmla="*/ 662609 h 5764696"/>
              <a:gd name="connsiteX23" fmla="*/ 3931478 w 4010991"/>
              <a:gd name="connsiteY23" fmla="*/ 834887 h 5764696"/>
              <a:gd name="connsiteX24" fmla="*/ 3918226 w 4010991"/>
              <a:gd name="connsiteY24" fmla="*/ 901148 h 5764696"/>
              <a:gd name="connsiteX25" fmla="*/ 3833586 w 4010991"/>
              <a:gd name="connsiteY25" fmla="*/ 1066800 h 5764696"/>
              <a:gd name="connsiteX26" fmla="*/ 3681186 w 4010991"/>
              <a:gd name="connsiteY26" fmla="*/ 1219200 h 5764696"/>
              <a:gd name="connsiteX27" fmla="*/ 3528786 w 4010991"/>
              <a:gd name="connsiteY27" fmla="*/ 1295400 h 5764696"/>
              <a:gd name="connsiteX28" fmla="*/ 3376386 w 4010991"/>
              <a:gd name="connsiteY28" fmla="*/ 1447800 h 5764696"/>
              <a:gd name="connsiteX29" fmla="*/ 3300186 w 4010991"/>
              <a:gd name="connsiteY29" fmla="*/ 1600200 h 5764696"/>
              <a:gd name="connsiteX30" fmla="*/ 3223986 w 4010991"/>
              <a:gd name="connsiteY30" fmla="*/ 1752600 h 5764696"/>
              <a:gd name="connsiteX31" fmla="*/ 3223987 w 4010991"/>
              <a:gd name="connsiteY31" fmla="*/ 1981200 h 5764696"/>
              <a:gd name="connsiteX32" fmla="*/ 3376386 w 4010991"/>
              <a:gd name="connsiteY32" fmla="*/ 2209800 h 5764696"/>
              <a:gd name="connsiteX33" fmla="*/ 3528786 w 4010991"/>
              <a:gd name="connsiteY33" fmla="*/ 2362200 h 5764696"/>
              <a:gd name="connsiteX34" fmla="*/ 3681187 w 4010991"/>
              <a:gd name="connsiteY34" fmla="*/ 2438400 h 5764696"/>
              <a:gd name="connsiteX35" fmla="*/ 3833587 w 4010991"/>
              <a:gd name="connsiteY35" fmla="*/ 2590800 h 5764696"/>
              <a:gd name="connsiteX36" fmla="*/ 3909787 w 4010991"/>
              <a:gd name="connsiteY36" fmla="*/ 2743200 h 5764696"/>
              <a:gd name="connsiteX37" fmla="*/ 3985987 w 4010991"/>
              <a:gd name="connsiteY37" fmla="*/ 2895600 h 5764696"/>
              <a:gd name="connsiteX38" fmla="*/ 3997739 w 4010991"/>
              <a:gd name="connsiteY38" fmla="*/ 3101009 h 5764696"/>
              <a:gd name="connsiteX39" fmla="*/ 3971235 w 4010991"/>
              <a:gd name="connsiteY39" fmla="*/ 3180522 h 5764696"/>
              <a:gd name="connsiteX40" fmla="*/ 3918226 w 4010991"/>
              <a:gd name="connsiteY40" fmla="*/ 3313043 h 5764696"/>
              <a:gd name="connsiteX41" fmla="*/ 3838713 w 4010991"/>
              <a:gd name="connsiteY41" fmla="*/ 3511826 h 5764696"/>
              <a:gd name="connsiteX42" fmla="*/ 3812209 w 4010991"/>
              <a:gd name="connsiteY42" fmla="*/ 3604591 h 5764696"/>
              <a:gd name="connsiteX43" fmla="*/ 3785704 w 4010991"/>
              <a:gd name="connsiteY43" fmla="*/ 3697357 h 5764696"/>
              <a:gd name="connsiteX44" fmla="*/ 3785704 w 4010991"/>
              <a:gd name="connsiteY44" fmla="*/ 4174435 h 5764696"/>
              <a:gd name="connsiteX45" fmla="*/ 3812209 w 4010991"/>
              <a:gd name="connsiteY45" fmla="*/ 4267200 h 5764696"/>
              <a:gd name="connsiteX46" fmla="*/ 3838713 w 4010991"/>
              <a:gd name="connsiteY46" fmla="*/ 4373217 h 5764696"/>
              <a:gd name="connsiteX47" fmla="*/ 3851965 w 4010991"/>
              <a:gd name="connsiteY47" fmla="*/ 4479235 h 5764696"/>
              <a:gd name="connsiteX48" fmla="*/ 3878469 w 4010991"/>
              <a:gd name="connsiteY48" fmla="*/ 4572000 h 5764696"/>
              <a:gd name="connsiteX49" fmla="*/ 3865217 w 4010991"/>
              <a:gd name="connsiteY49" fmla="*/ 4744278 h 5764696"/>
              <a:gd name="connsiteX50" fmla="*/ 3825461 w 4010991"/>
              <a:gd name="connsiteY50" fmla="*/ 4810539 h 5764696"/>
              <a:gd name="connsiteX51" fmla="*/ 3785704 w 4010991"/>
              <a:gd name="connsiteY51" fmla="*/ 4890052 h 5764696"/>
              <a:gd name="connsiteX52" fmla="*/ 3706191 w 4010991"/>
              <a:gd name="connsiteY52" fmla="*/ 5102087 h 5764696"/>
              <a:gd name="connsiteX53" fmla="*/ 3666435 w 4010991"/>
              <a:gd name="connsiteY53" fmla="*/ 5287617 h 5764696"/>
              <a:gd name="connsiteX54" fmla="*/ 3639930 w 4010991"/>
              <a:gd name="connsiteY54" fmla="*/ 5367130 h 5764696"/>
              <a:gd name="connsiteX55" fmla="*/ 3613426 w 4010991"/>
              <a:gd name="connsiteY55" fmla="*/ 5473148 h 5764696"/>
              <a:gd name="connsiteX56" fmla="*/ 3586922 w 4010991"/>
              <a:gd name="connsiteY56" fmla="*/ 5512904 h 5764696"/>
              <a:gd name="connsiteX57" fmla="*/ 3573669 w 4010991"/>
              <a:gd name="connsiteY57" fmla="*/ 5552661 h 5764696"/>
              <a:gd name="connsiteX58" fmla="*/ 3507409 w 4010991"/>
              <a:gd name="connsiteY58" fmla="*/ 5618922 h 5764696"/>
              <a:gd name="connsiteX59" fmla="*/ 3414643 w 4010991"/>
              <a:gd name="connsiteY59" fmla="*/ 5645426 h 5764696"/>
              <a:gd name="connsiteX60" fmla="*/ 3335130 w 4010991"/>
              <a:gd name="connsiteY60" fmla="*/ 5671930 h 5764696"/>
              <a:gd name="connsiteX61" fmla="*/ 3215861 w 4010991"/>
              <a:gd name="connsiteY61" fmla="*/ 5724939 h 5764696"/>
              <a:gd name="connsiteX62" fmla="*/ 3056835 w 4010991"/>
              <a:gd name="connsiteY62" fmla="*/ 5764696 h 5764696"/>
              <a:gd name="connsiteX63" fmla="*/ 2553252 w 4010991"/>
              <a:gd name="connsiteY63" fmla="*/ 5751443 h 5764696"/>
              <a:gd name="connsiteX64" fmla="*/ 2513496 w 4010991"/>
              <a:gd name="connsiteY64" fmla="*/ 5724939 h 5764696"/>
              <a:gd name="connsiteX65" fmla="*/ 2274956 w 4010991"/>
              <a:gd name="connsiteY65" fmla="*/ 5711687 h 5764696"/>
              <a:gd name="connsiteX66" fmla="*/ 2142435 w 4010991"/>
              <a:gd name="connsiteY66" fmla="*/ 5632174 h 5764696"/>
              <a:gd name="connsiteX67" fmla="*/ 1996661 w 4010991"/>
              <a:gd name="connsiteY67" fmla="*/ 5579165 h 5764696"/>
              <a:gd name="connsiteX68" fmla="*/ 1864139 w 4010991"/>
              <a:gd name="connsiteY68" fmla="*/ 5486400 h 5764696"/>
              <a:gd name="connsiteX69" fmla="*/ 1612348 w 4010991"/>
              <a:gd name="connsiteY69" fmla="*/ 5367130 h 5764696"/>
              <a:gd name="connsiteX70" fmla="*/ 1493078 w 4010991"/>
              <a:gd name="connsiteY70" fmla="*/ 5340626 h 5764696"/>
              <a:gd name="connsiteX71" fmla="*/ 1267791 w 4010991"/>
              <a:gd name="connsiteY71" fmla="*/ 5221357 h 5764696"/>
              <a:gd name="connsiteX72" fmla="*/ 1214782 w 4010991"/>
              <a:gd name="connsiteY72" fmla="*/ 5194852 h 5764696"/>
              <a:gd name="connsiteX73" fmla="*/ 1148522 w 4010991"/>
              <a:gd name="connsiteY73" fmla="*/ 5128591 h 5764696"/>
              <a:gd name="connsiteX74" fmla="*/ 1082261 w 4010991"/>
              <a:gd name="connsiteY74" fmla="*/ 5088835 h 5764696"/>
              <a:gd name="connsiteX75" fmla="*/ 896730 w 4010991"/>
              <a:gd name="connsiteY75" fmla="*/ 4890052 h 5764696"/>
              <a:gd name="connsiteX76" fmla="*/ 870226 w 4010991"/>
              <a:gd name="connsiteY76" fmla="*/ 4823791 h 5764696"/>
              <a:gd name="connsiteX77" fmla="*/ 803965 w 4010991"/>
              <a:gd name="connsiteY77" fmla="*/ 4744278 h 5764696"/>
              <a:gd name="connsiteX78" fmla="*/ 764209 w 4010991"/>
              <a:gd name="connsiteY78" fmla="*/ 4691270 h 5764696"/>
              <a:gd name="connsiteX79" fmla="*/ 724452 w 4010991"/>
              <a:gd name="connsiteY79" fmla="*/ 4651513 h 5764696"/>
              <a:gd name="connsiteX80" fmla="*/ 684696 w 4010991"/>
              <a:gd name="connsiteY80" fmla="*/ 4598504 h 5764696"/>
              <a:gd name="connsiteX81" fmla="*/ 618435 w 4010991"/>
              <a:gd name="connsiteY81" fmla="*/ 4492487 h 5764696"/>
              <a:gd name="connsiteX82" fmla="*/ 538922 w 4010991"/>
              <a:gd name="connsiteY82" fmla="*/ 4439478 h 5764696"/>
              <a:gd name="connsiteX83" fmla="*/ 273878 w 4010991"/>
              <a:gd name="connsiteY83" fmla="*/ 4015409 h 5764696"/>
              <a:gd name="connsiteX84" fmla="*/ 480786 w 4010991"/>
              <a:gd name="connsiteY84" fmla="*/ 3962400 h 5764696"/>
              <a:gd name="connsiteX85" fmla="*/ 22087 w 4010991"/>
              <a:gd name="connsiteY85" fmla="*/ 3260035 h 5764696"/>
              <a:gd name="connsiteX86" fmla="*/ 328386 w 4010991"/>
              <a:gd name="connsiteY86" fmla="*/ 3048000 h 5764696"/>
              <a:gd name="connsiteX87" fmla="*/ 328386 w 4010991"/>
              <a:gd name="connsiteY87" fmla="*/ 2438400 h 5764696"/>
              <a:gd name="connsiteX88" fmla="*/ 328386 w 4010991"/>
              <a:gd name="connsiteY88" fmla="*/ 1981200 h 5764696"/>
              <a:gd name="connsiteX89" fmla="*/ 556986 w 4010991"/>
              <a:gd name="connsiteY89" fmla="*/ 1371600 h 5764696"/>
              <a:gd name="connsiteX90" fmla="*/ 633186 w 4010991"/>
              <a:gd name="connsiteY90" fmla="*/ 1066800 h 5764696"/>
              <a:gd name="connsiteX0" fmla="*/ 462310 w 3840115"/>
              <a:gd name="connsiteY0" fmla="*/ 1066800 h 5764696"/>
              <a:gd name="connsiteX1" fmla="*/ 767110 w 3840115"/>
              <a:gd name="connsiteY1" fmla="*/ 838200 h 5764696"/>
              <a:gd name="connsiteX2" fmla="*/ 995710 w 3840115"/>
              <a:gd name="connsiteY2" fmla="*/ 533400 h 5764696"/>
              <a:gd name="connsiteX3" fmla="*/ 1148110 w 3840115"/>
              <a:gd name="connsiteY3" fmla="*/ 304800 h 5764696"/>
              <a:gd name="connsiteX4" fmla="*/ 1481228 w 3840115"/>
              <a:gd name="connsiteY4" fmla="*/ 119270 h 5764696"/>
              <a:gd name="connsiteX5" fmla="*/ 1640254 w 3840115"/>
              <a:gd name="connsiteY5" fmla="*/ 132522 h 5764696"/>
              <a:gd name="connsiteX6" fmla="*/ 1693263 w 3840115"/>
              <a:gd name="connsiteY6" fmla="*/ 159026 h 5764696"/>
              <a:gd name="connsiteX7" fmla="*/ 2051072 w 3840115"/>
              <a:gd name="connsiteY7" fmla="*/ 145774 h 5764696"/>
              <a:gd name="connsiteX8" fmla="*/ 2170341 w 3840115"/>
              <a:gd name="connsiteY8" fmla="*/ 106017 h 5764696"/>
              <a:gd name="connsiteX9" fmla="*/ 2276359 w 3840115"/>
              <a:gd name="connsiteY9" fmla="*/ 79513 h 5764696"/>
              <a:gd name="connsiteX10" fmla="*/ 2316115 w 3840115"/>
              <a:gd name="connsiteY10" fmla="*/ 53009 h 5764696"/>
              <a:gd name="connsiteX11" fmla="*/ 2422133 w 3840115"/>
              <a:gd name="connsiteY11" fmla="*/ 26504 h 5764696"/>
              <a:gd name="connsiteX12" fmla="*/ 2461889 w 3840115"/>
              <a:gd name="connsiteY12" fmla="*/ 13252 h 5764696"/>
              <a:gd name="connsiteX13" fmla="*/ 2819698 w 3840115"/>
              <a:gd name="connsiteY13" fmla="*/ 0 h 5764696"/>
              <a:gd name="connsiteX14" fmla="*/ 3177506 w 3840115"/>
              <a:gd name="connsiteY14" fmla="*/ 39757 h 5764696"/>
              <a:gd name="connsiteX15" fmla="*/ 3230515 w 3840115"/>
              <a:gd name="connsiteY15" fmla="*/ 53009 h 5764696"/>
              <a:gd name="connsiteX16" fmla="*/ 3376289 w 3840115"/>
              <a:gd name="connsiteY16" fmla="*/ 159026 h 5764696"/>
              <a:gd name="connsiteX17" fmla="*/ 3469054 w 3840115"/>
              <a:gd name="connsiteY17" fmla="*/ 185530 h 5764696"/>
              <a:gd name="connsiteX18" fmla="*/ 3535315 w 3840115"/>
              <a:gd name="connsiteY18" fmla="*/ 251791 h 5764696"/>
              <a:gd name="connsiteX19" fmla="*/ 3614828 w 3840115"/>
              <a:gd name="connsiteY19" fmla="*/ 344557 h 5764696"/>
              <a:gd name="connsiteX20" fmla="*/ 3667837 w 3840115"/>
              <a:gd name="connsiteY20" fmla="*/ 463826 h 5764696"/>
              <a:gd name="connsiteX21" fmla="*/ 3707593 w 3840115"/>
              <a:gd name="connsiteY21" fmla="*/ 583096 h 5764696"/>
              <a:gd name="connsiteX22" fmla="*/ 3720846 w 3840115"/>
              <a:gd name="connsiteY22" fmla="*/ 662609 h 5764696"/>
              <a:gd name="connsiteX23" fmla="*/ 3760602 w 3840115"/>
              <a:gd name="connsiteY23" fmla="*/ 834887 h 5764696"/>
              <a:gd name="connsiteX24" fmla="*/ 3747350 w 3840115"/>
              <a:gd name="connsiteY24" fmla="*/ 901148 h 5764696"/>
              <a:gd name="connsiteX25" fmla="*/ 3662710 w 3840115"/>
              <a:gd name="connsiteY25" fmla="*/ 1066800 h 5764696"/>
              <a:gd name="connsiteX26" fmla="*/ 3510310 w 3840115"/>
              <a:gd name="connsiteY26" fmla="*/ 1219200 h 5764696"/>
              <a:gd name="connsiteX27" fmla="*/ 3357910 w 3840115"/>
              <a:gd name="connsiteY27" fmla="*/ 1295400 h 5764696"/>
              <a:gd name="connsiteX28" fmla="*/ 3205510 w 3840115"/>
              <a:gd name="connsiteY28" fmla="*/ 1447800 h 5764696"/>
              <a:gd name="connsiteX29" fmla="*/ 3129310 w 3840115"/>
              <a:gd name="connsiteY29" fmla="*/ 1600200 h 5764696"/>
              <a:gd name="connsiteX30" fmla="*/ 3053110 w 3840115"/>
              <a:gd name="connsiteY30" fmla="*/ 1752600 h 5764696"/>
              <a:gd name="connsiteX31" fmla="*/ 3053111 w 3840115"/>
              <a:gd name="connsiteY31" fmla="*/ 1981200 h 5764696"/>
              <a:gd name="connsiteX32" fmla="*/ 3205510 w 3840115"/>
              <a:gd name="connsiteY32" fmla="*/ 2209800 h 5764696"/>
              <a:gd name="connsiteX33" fmla="*/ 3357910 w 3840115"/>
              <a:gd name="connsiteY33" fmla="*/ 2362200 h 5764696"/>
              <a:gd name="connsiteX34" fmla="*/ 3510311 w 3840115"/>
              <a:gd name="connsiteY34" fmla="*/ 2438400 h 5764696"/>
              <a:gd name="connsiteX35" fmla="*/ 3662711 w 3840115"/>
              <a:gd name="connsiteY35" fmla="*/ 2590800 h 5764696"/>
              <a:gd name="connsiteX36" fmla="*/ 3738911 w 3840115"/>
              <a:gd name="connsiteY36" fmla="*/ 2743200 h 5764696"/>
              <a:gd name="connsiteX37" fmla="*/ 3815111 w 3840115"/>
              <a:gd name="connsiteY37" fmla="*/ 2895600 h 5764696"/>
              <a:gd name="connsiteX38" fmla="*/ 3826863 w 3840115"/>
              <a:gd name="connsiteY38" fmla="*/ 3101009 h 5764696"/>
              <a:gd name="connsiteX39" fmla="*/ 3800359 w 3840115"/>
              <a:gd name="connsiteY39" fmla="*/ 3180522 h 5764696"/>
              <a:gd name="connsiteX40" fmla="*/ 3747350 w 3840115"/>
              <a:gd name="connsiteY40" fmla="*/ 3313043 h 5764696"/>
              <a:gd name="connsiteX41" fmla="*/ 3667837 w 3840115"/>
              <a:gd name="connsiteY41" fmla="*/ 3511826 h 5764696"/>
              <a:gd name="connsiteX42" fmla="*/ 3641333 w 3840115"/>
              <a:gd name="connsiteY42" fmla="*/ 3604591 h 5764696"/>
              <a:gd name="connsiteX43" fmla="*/ 3614828 w 3840115"/>
              <a:gd name="connsiteY43" fmla="*/ 3697357 h 5764696"/>
              <a:gd name="connsiteX44" fmla="*/ 3614828 w 3840115"/>
              <a:gd name="connsiteY44" fmla="*/ 4174435 h 5764696"/>
              <a:gd name="connsiteX45" fmla="*/ 3641333 w 3840115"/>
              <a:gd name="connsiteY45" fmla="*/ 4267200 h 5764696"/>
              <a:gd name="connsiteX46" fmla="*/ 3667837 w 3840115"/>
              <a:gd name="connsiteY46" fmla="*/ 4373217 h 5764696"/>
              <a:gd name="connsiteX47" fmla="*/ 3681089 w 3840115"/>
              <a:gd name="connsiteY47" fmla="*/ 4479235 h 5764696"/>
              <a:gd name="connsiteX48" fmla="*/ 3707593 w 3840115"/>
              <a:gd name="connsiteY48" fmla="*/ 4572000 h 5764696"/>
              <a:gd name="connsiteX49" fmla="*/ 3694341 w 3840115"/>
              <a:gd name="connsiteY49" fmla="*/ 4744278 h 5764696"/>
              <a:gd name="connsiteX50" fmla="*/ 3654585 w 3840115"/>
              <a:gd name="connsiteY50" fmla="*/ 4810539 h 5764696"/>
              <a:gd name="connsiteX51" fmla="*/ 3614828 w 3840115"/>
              <a:gd name="connsiteY51" fmla="*/ 4890052 h 5764696"/>
              <a:gd name="connsiteX52" fmla="*/ 3535315 w 3840115"/>
              <a:gd name="connsiteY52" fmla="*/ 5102087 h 5764696"/>
              <a:gd name="connsiteX53" fmla="*/ 3495559 w 3840115"/>
              <a:gd name="connsiteY53" fmla="*/ 5287617 h 5764696"/>
              <a:gd name="connsiteX54" fmla="*/ 3469054 w 3840115"/>
              <a:gd name="connsiteY54" fmla="*/ 5367130 h 5764696"/>
              <a:gd name="connsiteX55" fmla="*/ 3442550 w 3840115"/>
              <a:gd name="connsiteY55" fmla="*/ 5473148 h 5764696"/>
              <a:gd name="connsiteX56" fmla="*/ 3416046 w 3840115"/>
              <a:gd name="connsiteY56" fmla="*/ 5512904 h 5764696"/>
              <a:gd name="connsiteX57" fmla="*/ 3402793 w 3840115"/>
              <a:gd name="connsiteY57" fmla="*/ 5552661 h 5764696"/>
              <a:gd name="connsiteX58" fmla="*/ 3336533 w 3840115"/>
              <a:gd name="connsiteY58" fmla="*/ 5618922 h 5764696"/>
              <a:gd name="connsiteX59" fmla="*/ 3243767 w 3840115"/>
              <a:gd name="connsiteY59" fmla="*/ 5645426 h 5764696"/>
              <a:gd name="connsiteX60" fmla="*/ 3164254 w 3840115"/>
              <a:gd name="connsiteY60" fmla="*/ 5671930 h 5764696"/>
              <a:gd name="connsiteX61" fmla="*/ 3044985 w 3840115"/>
              <a:gd name="connsiteY61" fmla="*/ 5724939 h 5764696"/>
              <a:gd name="connsiteX62" fmla="*/ 2885959 w 3840115"/>
              <a:gd name="connsiteY62" fmla="*/ 5764696 h 5764696"/>
              <a:gd name="connsiteX63" fmla="*/ 2382376 w 3840115"/>
              <a:gd name="connsiteY63" fmla="*/ 5751443 h 5764696"/>
              <a:gd name="connsiteX64" fmla="*/ 2342620 w 3840115"/>
              <a:gd name="connsiteY64" fmla="*/ 5724939 h 5764696"/>
              <a:gd name="connsiteX65" fmla="*/ 2104080 w 3840115"/>
              <a:gd name="connsiteY65" fmla="*/ 5711687 h 5764696"/>
              <a:gd name="connsiteX66" fmla="*/ 1971559 w 3840115"/>
              <a:gd name="connsiteY66" fmla="*/ 5632174 h 5764696"/>
              <a:gd name="connsiteX67" fmla="*/ 1825785 w 3840115"/>
              <a:gd name="connsiteY67" fmla="*/ 5579165 h 5764696"/>
              <a:gd name="connsiteX68" fmla="*/ 1693263 w 3840115"/>
              <a:gd name="connsiteY68" fmla="*/ 5486400 h 5764696"/>
              <a:gd name="connsiteX69" fmla="*/ 1441472 w 3840115"/>
              <a:gd name="connsiteY69" fmla="*/ 5367130 h 5764696"/>
              <a:gd name="connsiteX70" fmla="*/ 1322202 w 3840115"/>
              <a:gd name="connsiteY70" fmla="*/ 5340626 h 5764696"/>
              <a:gd name="connsiteX71" fmla="*/ 1096915 w 3840115"/>
              <a:gd name="connsiteY71" fmla="*/ 5221357 h 5764696"/>
              <a:gd name="connsiteX72" fmla="*/ 1043906 w 3840115"/>
              <a:gd name="connsiteY72" fmla="*/ 5194852 h 5764696"/>
              <a:gd name="connsiteX73" fmla="*/ 977646 w 3840115"/>
              <a:gd name="connsiteY73" fmla="*/ 5128591 h 5764696"/>
              <a:gd name="connsiteX74" fmla="*/ 911385 w 3840115"/>
              <a:gd name="connsiteY74" fmla="*/ 5088835 h 5764696"/>
              <a:gd name="connsiteX75" fmla="*/ 725854 w 3840115"/>
              <a:gd name="connsiteY75" fmla="*/ 4890052 h 5764696"/>
              <a:gd name="connsiteX76" fmla="*/ 699350 w 3840115"/>
              <a:gd name="connsiteY76" fmla="*/ 4823791 h 5764696"/>
              <a:gd name="connsiteX77" fmla="*/ 633089 w 3840115"/>
              <a:gd name="connsiteY77" fmla="*/ 4744278 h 5764696"/>
              <a:gd name="connsiteX78" fmla="*/ 593333 w 3840115"/>
              <a:gd name="connsiteY78" fmla="*/ 4691270 h 5764696"/>
              <a:gd name="connsiteX79" fmla="*/ 553576 w 3840115"/>
              <a:gd name="connsiteY79" fmla="*/ 4651513 h 5764696"/>
              <a:gd name="connsiteX80" fmla="*/ 513820 w 3840115"/>
              <a:gd name="connsiteY80" fmla="*/ 4598504 h 5764696"/>
              <a:gd name="connsiteX81" fmla="*/ 447559 w 3840115"/>
              <a:gd name="connsiteY81" fmla="*/ 4492487 h 5764696"/>
              <a:gd name="connsiteX82" fmla="*/ 368046 w 3840115"/>
              <a:gd name="connsiteY82" fmla="*/ 4439478 h 5764696"/>
              <a:gd name="connsiteX83" fmla="*/ 103002 w 3840115"/>
              <a:gd name="connsiteY83" fmla="*/ 4015409 h 5764696"/>
              <a:gd name="connsiteX84" fmla="*/ 309910 w 3840115"/>
              <a:gd name="connsiteY84" fmla="*/ 3962400 h 5764696"/>
              <a:gd name="connsiteX85" fmla="*/ 309910 w 3840115"/>
              <a:gd name="connsiteY85" fmla="*/ 3581400 h 5764696"/>
              <a:gd name="connsiteX86" fmla="*/ 157510 w 3840115"/>
              <a:gd name="connsiteY86" fmla="*/ 3048000 h 5764696"/>
              <a:gd name="connsiteX87" fmla="*/ 157510 w 3840115"/>
              <a:gd name="connsiteY87" fmla="*/ 2438400 h 5764696"/>
              <a:gd name="connsiteX88" fmla="*/ 157510 w 3840115"/>
              <a:gd name="connsiteY88" fmla="*/ 1981200 h 5764696"/>
              <a:gd name="connsiteX89" fmla="*/ 386110 w 3840115"/>
              <a:gd name="connsiteY89" fmla="*/ 1371600 h 5764696"/>
              <a:gd name="connsiteX90" fmla="*/ 462310 w 3840115"/>
              <a:gd name="connsiteY9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390242 w 3782798"/>
              <a:gd name="connsiteY81" fmla="*/ 4492487 h 5764696"/>
              <a:gd name="connsiteX82" fmla="*/ 310729 w 3782798"/>
              <a:gd name="connsiteY82" fmla="*/ 4439478 h 5764696"/>
              <a:gd name="connsiteX83" fmla="*/ 404993 w 3782798"/>
              <a:gd name="connsiteY83" fmla="*/ 4343400 h 5764696"/>
              <a:gd name="connsiteX84" fmla="*/ 252593 w 3782798"/>
              <a:gd name="connsiteY84" fmla="*/ 3962400 h 5764696"/>
              <a:gd name="connsiteX85" fmla="*/ 252593 w 3782798"/>
              <a:gd name="connsiteY85" fmla="*/ 3581400 h 5764696"/>
              <a:gd name="connsiteX86" fmla="*/ 100193 w 3782798"/>
              <a:gd name="connsiteY86" fmla="*/ 3048000 h 5764696"/>
              <a:gd name="connsiteX87" fmla="*/ 100193 w 3782798"/>
              <a:gd name="connsiteY87" fmla="*/ 2438400 h 5764696"/>
              <a:gd name="connsiteX88" fmla="*/ 100193 w 3782798"/>
              <a:gd name="connsiteY88" fmla="*/ 1981200 h 5764696"/>
              <a:gd name="connsiteX89" fmla="*/ 328793 w 3782798"/>
              <a:gd name="connsiteY89" fmla="*/ 1371600 h 5764696"/>
              <a:gd name="connsiteX90" fmla="*/ 404993 w 3782798"/>
              <a:gd name="connsiteY9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390242 w 3782798"/>
              <a:gd name="connsiteY81" fmla="*/ 4492487 h 5764696"/>
              <a:gd name="connsiteX82" fmla="*/ 404993 w 3782798"/>
              <a:gd name="connsiteY82" fmla="*/ 4343400 h 5764696"/>
              <a:gd name="connsiteX83" fmla="*/ 252593 w 3782798"/>
              <a:gd name="connsiteY83" fmla="*/ 3962400 h 5764696"/>
              <a:gd name="connsiteX84" fmla="*/ 252593 w 3782798"/>
              <a:gd name="connsiteY84" fmla="*/ 3581400 h 5764696"/>
              <a:gd name="connsiteX85" fmla="*/ 100193 w 3782798"/>
              <a:gd name="connsiteY85" fmla="*/ 3048000 h 5764696"/>
              <a:gd name="connsiteX86" fmla="*/ 100193 w 3782798"/>
              <a:gd name="connsiteY86" fmla="*/ 2438400 h 5764696"/>
              <a:gd name="connsiteX87" fmla="*/ 100193 w 3782798"/>
              <a:gd name="connsiteY87" fmla="*/ 1981200 h 5764696"/>
              <a:gd name="connsiteX88" fmla="*/ 328793 w 3782798"/>
              <a:gd name="connsiteY88" fmla="*/ 1371600 h 5764696"/>
              <a:gd name="connsiteX89" fmla="*/ 404993 w 3782798"/>
              <a:gd name="connsiteY89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404993 w 3782798"/>
              <a:gd name="connsiteY81" fmla="*/ 4343400 h 5764696"/>
              <a:gd name="connsiteX82" fmla="*/ 252593 w 3782798"/>
              <a:gd name="connsiteY82" fmla="*/ 3962400 h 5764696"/>
              <a:gd name="connsiteX83" fmla="*/ 252593 w 3782798"/>
              <a:gd name="connsiteY83" fmla="*/ 3581400 h 5764696"/>
              <a:gd name="connsiteX84" fmla="*/ 100193 w 3782798"/>
              <a:gd name="connsiteY84" fmla="*/ 3048000 h 5764696"/>
              <a:gd name="connsiteX85" fmla="*/ 100193 w 3782798"/>
              <a:gd name="connsiteY85" fmla="*/ 2438400 h 5764696"/>
              <a:gd name="connsiteX86" fmla="*/ 100193 w 3782798"/>
              <a:gd name="connsiteY86" fmla="*/ 1981200 h 5764696"/>
              <a:gd name="connsiteX87" fmla="*/ 328793 w 3782798"/>
              <a:gd name="connsiteY87" fmla="*/ 1371600 h 5764696"/>
              <a:gd name="connsiteX88" fmla="*/ 404993 w 3782798"/>
              <a:gd name="connsiteY88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496259 w 3782798"/>
              <a:gd name="connsiteY78" fmla="*/ 4651513 h 5764696"/>
              <a:gd name="connsiteX79" fmla="*/ 456503 w 3782798"/>
              <a:gd name="connsiteY79" fmla="*/ 4598504 h 5764696"/>
              <a:gd name="connsiteX80" fmla="*/ 404993 w 3782798"/>
              <a:gd name="connsiteY80" fmla="*/ 4343400 h 5764696"/>
              <a:gd name="connsiteX81" fmla="*/ 252593 w 3782798"/>
              <a:gd name="connsiteY81" fmla="*/ 3962400 h 5764696"/>
              <a:gd name="connsiteX82" fmla="*/ 252593 w 3782798"/>
              <a:gd name="connsiteY82" fmla="*/ 3581400 h 5764696"/>
              <a:gd name="connsiteX83" fmla="*/ 100193 w 3782798"/>
              <a:gd name="connsiteY83" fmla="*/ 3048000 h 5764696"/>
              <a:gd name="connsiteX84" fmla="*/ 100193 w 3782798"/>
              <a:gd name="connsiteY84" fmla="*/ 2438400 h 5764696"/>
              <a:gd name="connsiteX85" fmla="*/ 100193 w 3782798"/>
              <a:gd name="connsiteY85" fmla="*/ 1981200 h 5764696"/>
              <a:gd name="connsiteX86" fmla="*/ 328793 w 3782798"/>
              <a:gd name="connsiteY86" fmla="*/ 1371600 h 5764696"/>
              <a:gd name="connsiteX87" fmla="*/ 404993 w 3782798"/>
              <a:gd name="connsiteY87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496259 w 3782798"/>
              <a:gd name="connsiteY78" fmla="*/ 4651513 h 5764696"/>
              <a:gd name="connsiteX79" fmla="*/ 404993 w 3782798"/>
              <a:gd name="connsiteY79" fmla="*/ 4343400 h 5764696"/>
              <a:gd name="connsiteX80" fmla="*/ 252593 w 3782798"/>
              <a:gd name="connsiteY80" fmla="*/ 3962400 h 5764696"/>
              <a:gd name="connsiteX81" fmla="*/ 252593 w 3782798"/>
              <a:gd name="connsiteY81" fmla="*/ 3581400 h 5764696"/>
              <a:gd name="connsiteX82" fmla="*/ 100193 w 3782798"/>
              <a:gd name="connsiteY82" fmla="*/ 3048000 h 5764696"/>
              <a:gd name="connsiteX83" fmla="*/ 100193 w 3782798"/>
              <a:gd name="connsiteY83" fmla="*/ 2438400 h 5764696"/>
              <a:gd name="connsiteX84" fmla="*/ 100193 w 3782798"/>
              <a:gd name="connsiteY84" fmla="*/ 1981200 h 5764696"/>
              <a:gd name="connsiteX85" fmla="*/ 328793 w 3782798"/>
              <a:gd name="connsiteY85" fmla="*/ 1371600 h 5764696"/>
              <a:gd name="connsiteX86" fmla="*/ 404993 w 3782798"/>
              <a:gd name="connsiteY86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50276 w 3782798"/>
              <a:gd name="connsiteY47" fmla="*/ 4572000 h 5764696"/>
              <a:gd name="connsiteX48" fmla="*/ 3637024 w 3782798"/>
              <a:gd name="connsiteY48" fmla="*/ 4744278 h 5764696"/>
              <a:gd name="connsiteX49" fmla="*/ 3597268 w 3782798"/>
              <a:gd name="connsiteY49" fmla="*/ 4810539 h 5764696"/>
              <a:gd name="connsiteX50" fmla="*/ 3557511 w 3782798"/>
              <a:gd name="connsiteY50" fmla="*/ 4890052 h 5764696"/>
              <a:gd name="connsiteX51" fmla="*/ 3477998 w 3782798"/>
              <a:gd name="connsiteY51" fmla="*/ 5102087 h 5764696"/>
              <a:gd name="connsiteX52" fmla="*/ 3438242 w 3782798"/>
              <a:gd name="connsiteY52" fmla="*/ 5287617 h 5764696"/>
              <a:gd name="connsiteX53" fmla="*/ 3411737 w 3782798"/>
              <a:gd name="connsiteY53" fmla="*/ 5367130 h 5764696"/>
              <a:gd name="connsiteX54" fmla="*/ 3385233 w 3782798"/>
              <a:gd name="connsiteY54" fmla="*/ 5473148 h 5764696"/>
              <a:gd name="connsiteX55" fmla="*/ 3358729 w 3782798"/>
              <a:gd name="connsiteY55" fmla="*/ 5512904 h 5764696"/>
              <a:gd name="connsiteX56" fmla="*/ 3345476 w 3782798"/>
              <a:gd name="connsiteY56" fmla="*/ 5552661 h 5764696"/>
              <a:gd name="connsiteX57" fmla="*/ 3279216 w 3782798"/>
              <a:gd name="connsiteY57" fmla="*/ 5618922 h 5764696"/>
              <a:gd name="connsiteX58" fmla="*/ 3186450 w 3782798"/>
              <a:gd name="connsiteY58" fmla="*/ 5645426 h 5764696"/>
              <a:gd name="connsiteX59" fmla="*/ 3106937 w 3782798"/>
              <a:gd name="connsiteY59" fmla="*/ 5671930 h 5764696"/>
              <a:gd name="connsiteX60" fmla="*/ 2987668 w 3782798"/>
              <a:gd name="connsiteY60" fmla="*/ 5724939 h 5764696"/>
              <a:gd name="connsiteX61" fmla="*/ 2828642 w 3782798"/>
              <a:gd name="connsiteY61" fmla="*/ 5764696 h 5764696"/>
              <a:gd name="connsiteX62" fmla="*/ 2325059 w 3782798"/>
              <a:gd name="connsiteY62" fmla="*/ 5751443 h 5764696"/>
              <a:gd name="connsiteX63" fmla="*/ 2285303 w 3782798"/>
              <a:gd name="connsiteY63" fmla="*/ 5724939 h 5764696"/>
              <a:gd name="connsiteX64" fmla="*/ 2046763 w 3782798"/>
              <a:gd name="connsiteY64" fmla="*/ 5711687 h 5764696"/>
              <a:gd name="connsiteX65" fmla="*/ 1914242 w 3782798"/>
              <a:gd name="connsiteY65" fmla="*/ 5632174 h 5764696"/>
              <a:gd name="connsiteX66" fmla="*/ 1768468 w 3782798"/>
              <a:gd name="connsiteY66" fmla="*/ 5579165 h 5764696"/>
              <a:gd name="connsiteX67" fmla="*/ 1635946 w 3782798"/>
              <a:gd name="connsiteY67" fmla="*/ 5486400 h 5764696"/>
              <a:gd name="connsiteX68" fmla="*/ 1384155 w 3782798"/>
              <a:gd name="connsiteY68" fmla="*/ 5367130 h 5764696"/>
              <a:gd name="connsiteX69" fmla="*/ 1264885 w 3782798"/>
              <a:gd name="connsiteY69" fmla="*/ 5340626 h 5764696"/>
              <a:gd name="connsiteX70" fmla="*/ 1039598 w 3782798"/>
              <a:gd name="connsiteY70" fmla="*/ 5221357 h 5764696"/>
              <a:gd name="connsiteX71" fmla="*/ 986589 w 3782798"/>
              <a:gd name="connsiteY71" fmla="*/ 5194852 h 5764696"/>
              <a:gd name="connsiteX72" fmla="*/ 920329 w 3782798"/>
              <a:gd name="connsiteY72" fmla="*/ 5128591 h 5764696"/>
              <a:gd name="connsiteX73" fmla="*/ 854068 w 3782798"/>
              <a:gd name="connsiteY73" fmla="*/ 5088835 h 5764696"/>
              <a:gd name="connsiteX74" fmla="*/ 668537 w 3782798"/>
              <a:gd name="connsiteY74" fmla="*/ 4890052 h 5764696"/>
              <a:gd name="connsiteX75" fmla="*/ 642033 w 3782798"/>
              <a:gd name="connsiteY75" fmla="*/ 4823791 h 5764696"/>
              <a:gd name="connsiteX76" fmla="*/ 575772 w 3782798"/>
              <a:gd name="connsiteY76" fmla="*/ 4744278 h 5764696"/>
              <a:gd name="connsiteX77" fmla="*/ 496259 w 3782798"/>
              <a:gd name="connsiteY77" fmla="*/ 4651513 h 5764696"/>
              <a:gd name="connsiteX78" fmla="*/ 404993 w 3782798"/>
              <a:gd name="connsiteY78" fmla="*/ 4343400 h 5764696"/>
              <a:gd name="connsiteX79" fmla="*/ 252593 w 3782798"/>
              <a:gd name="connsiteY79" fmla="*/ 3962400 h 5764696"/>
              <a:gd name="connsiteX80" fmla="*/ 252593 w 3782798"/>
              <a:gd name="connsiteY80" fmla="*/ 3581400 h 5764696"/>
              <a:gd name="connsiteX81" fmla="*/ 100193 w 3782798"/>
              <a:gd name="connsiteY81" fmla="*/ 3048000 h 5764696"/>
              <a:gd name="connsiteX82" fmla="*/ 100193 w 3782798"/>
              <a:gd name="connsiteY82" fmla="*/ 2438400 h 5764696"/>
              <a:gd name="connsiteX83" fmla="*/ 100193 w 3782798"/>
              <a:gd name="connsiteY83" fmla="*/ 1981200 h 5764696"/>
              <a:gd name="connsiteX84" fmla="*/ 328793 w 3782798"/>
              <a:gd name="connsiteY84" fmla="*/ 1371600 h 5764696"/>
              <a:gd name="connsiteX85" fmla="*/ 404993 w 3782798"/>
              <a:gd name="connsiteY85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642033 w 3782798"/>
              <a:gd name="connsiteY74" fmla="*/ 4823791 h 5764696"/>
              <a:gd name="connsiteX75" fmla="*/ 575772 w 3782798"/>
              <a:gd name="connsiteY75" fmla="*/ 4744278 h 5764696"/>
              <a:gd name="connsiteX76" fmla="*/ 496259 w 3782798"/>
              <a:gd name="connsiteY76" fmla="*/ 4651513 h 5764696"/>
              <a:gd name="connsiteX77" fmla="*/ 404993 w 3782798"/>
              <a:gd name="connsiteY77" fmla="*/ 4343400 h 5764696"/>
              <a:gd name="connsiteX78" fmla="*/ 252593 w 3782798"/>
              <a:gd name="connsiteY78" fmla="*/ 3962400 h 5764696"/>
              <a:gd name="connsiteX79" fmla="*/ 252593 w 3782798"/>
              <a:gd name="connsiteY79" fmla="*/ 3581400 h 5764696"/>
              <a:gd name="connsiteX80" fmla="*/ 100193 w 3782798"/>
              <a:gd name="connsiteY80" fmla="*/ 3048000 h 5764696"/>
              <a:gd name="connsiteX81" fmla="*/ 100193 w 3782798"/>
              <a:gd name="connsiteY81" fmla="*/ 2438400 h 5764696"/>
              <a:gd name="connsiteX82" fmla="*/ 100193 w 3782798"/>
              <a:gd name="connsiteY82" fmla="*/ 1981200 h 5764696"/>
              <a:gd name="connsiteX83" fmla="*/ 328793 w 3782798"/>
              <a:gd name="connsiteY83" fmla="*/ 1371600 h 5764696"/>
              <a:gd name="connsiteX84" fmla="*/ 404993 w 3782798"/>
              <a:gd name="connsiteY84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642033 w 3782798"/>
              <a:gd name="connsiteY74" fmla="*/ 4823791 h 5764696"/>
              <a:gd name="connsiteX75" fmla="*/ 496259 w 3782798"/>
              <a:gd name="connsiteY75" fmla="*/ 4651513 h 5764696"/>
              <a:gd name="connsiteX76" fmla="*/ 404993 w 3782798"/>
              <a:gd name="connsiteY76" fmla="*/ 4343400 h 5764696"/>
              <a:gd name="connsiteX77" fmla="*/ 252593 w 3782798"/>
              <a:gd name="connsiteY77" fmla="*/ 3962400 h 5764696"/>
              <a:gd name="connsiteX78" fmla="*/ 252593 w 3782798"/>
              <a:gd name="connsiteY78" fmla="*/ 3581400 h 5764696"/>
              <a:gd name="connsiteX79" fmla="*/ 100193 w 3782798"/>
              <a:gd name="connsiteY79" fmla="*/ 3048000 h 5764696"/>
              <a:gd name="connsiteX80" fmla="*/ 100193 w 3782798"/>
              <a:gd name="connsiteY80" fmla="*/ 2438400 h 5764696"/>
              <a:gd name="connsiteX81" fmla="*/ 100193 w 3782798"/>
              <a:gd name="connsiteY81" fmla="*/ 1981200 h 5764696"/>
              <a:gd name="connsiteX82" fmla="*/ 328793 w 3782798"/>
              <a:gd name="connsiteY82" fmla="*/ 1371600 h 5764696"/>
              <a:gd name="connsiteX83" fmla="*/ 404993 w 3782798"/>
              <a:gd name="connsiteY83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496259 w 3782798"/>
              <a:gd name="connsiteY74" fmla="*/ 4651513 h 5764696"/>
              <a:gd name="connsiteX75" fmla="*/ 404993 w 3782798"/>
              <a:gd name="connsiteY75" fmla="*/ 4343400 h 5764696"/>
              <a:gd name="connsiteX76" fmla="*/ 252593 w 3782798"/>
              <a:gd name="connsiteY76" fmla="*/ 3962400 h 5764696"/>
              <a:gd name="connsiteX77" fmla="*/ 252593 w 3782798"/>
              <a:gd name="connsiteY77" fmla="*/ 3581400 h 5764696"/>
              <a:gd name="connsiteX78" fmla="*/ 100193 w 3782798"/>
              <a:gd name="connsiteY78" fmla="*/ 3048000 h 5764696"/>
              <a:gd name="connsiteX79" fmla="*/ 100193 w 3782798"/>
              <a:gd name="connsiteY79" fmla="*/ 2438400 h 5764696"/>
              <a:gd name="connsiteX80" fmla="*/ 100193 w 3782798"/>
              <a:gd name="connsiteY80" fmla="*/ 1981200 h 5764696"/>
              <a:gd name="connsiteX81" fmla="*/ 328793 w 3782798"/>
              <a:gd name="connsiteY81" fmla="*/ 1371600 h 5764696"/>
              <a:gd name="connsiteX82" fmla="*/ 404993 w 3782798"/>
              <a:gd name="connsiteY82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854068 w 3782798"/>
              <a:gd name="connsiteY71" fmla="*/ 5088835 h 5764696"/>
              <a:gd name="connsiteX72" fmla="*/ 668537 w 3782798"/>
              <a:gd name="connsiteY72" fmla="*/ 4890052 h 5764696"/>
              <a:gd name="connsiteX73" fmla="*/ 496259 w 3782798"/>
              <a:gd name="connsiteY73" fmla="*/ 4651513 h 5764696"/>
              <a:gd name="connsiteX74" fmla="*/ 404993 w 3782798"/>
              <a:gd name="connsiteY74" fmla="*/ 4343400 h 5764696"/>
              <a:gd name="connsiteX75" fmla="*/ 252593 w 3782798"/>
              <a:gd name="connsiteY75" fmla="*/ 3962400 h 5764696"/>
              <a:gd name="connsiteX76" fmla="*/ 252593 w 3782798"/>
              <a:gd name="connsiteY76" fmla="*/ 3581400 h 5764696"/>
              <a:gd name="connsiteX77" fmla="*/ 100193 w 3782798"/>
              <a:gd name="connsiteY77" fmla="*/ 3048000 h 5764696"/>
              <a:gd name="connsiteX78" fmla="*/ 100193 w 3782798"/>
              <a:gd name="connsiteY78" fmla="*/ 2438400 h 5764696"/>
              <a:gd name="connsiteX79" fmla="*/ 100193 w 3782798"/>
              <a:gd name="connsiteY79" fmla="*/ 1981200 h 5764696"/>
              <a:gd name="connsiteX80" fmla="*/ 328793 w 3782798"/>
              <a:gd name="connsiteY80" fmla="*/ 1371600 h 5764696"/>
              <a:gd name="connsiteX81" fmla="*/ 404993 w 3782798"/>
              <a:gd name="connsiteY81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342900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700 w 3720705"/>
              <a:gd name="connsiteY78" fmla="*/ 1371600 h 5764696"/>
              <a:gd name="connsiteX79" fmla="*/ 342900 w 3720705"/>
              <a:gd name="connsiteY79" fmla="*/ 1066800 h 5764696"/>
              <a:gd name="connsiteX0" fmla="*/ 419099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700 w 3720705"/>
              <a:gd name="connsiteY78" fmla="*/ 1371600 h 5764696"/>
              <a:gd name="connsiteX79" fmla="*/ 419099 w 3720705"/>
              <a:gd name="connsiteY79" fmla="*/ 1066800 h 5764696"/>
              <a:gd name="connsiteX0" fmla="*/ 419099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699 w 3720705"/>
              <a:gd name="connsiteY78" fmla="*/ 1371600 h 5764696"/>
              <a:gd name="connsiteX79" fmla="*/ 419099 w 3720705"/>
              <a:gd name="connsiteY79" fmla="*/ 1066800 h 5764696"/>
              <a:gd name="connsiteX0" fmla="*/ 419099 w 3720705"/>
              <a:gd name="connsiteY0" fmla="*/ 1066800 h 5764696"/>
              <a:gd name="connsiteX1" fmla="*/ 876300 w 3720705"/>
              <a:gd name="connsiteY1" fmla="*/ 533400 h 5764696"/>
              <a:gd name="connsiteX2" fmla="*/ 1028700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1028700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196705 w 3720705"/>
              <a:gd name="connsiteY8" fmla="*/ 53009 h 5764696"/>
              <a:gd name="connsiteX9" fmla="*/ 2302723 w 3720705"/>
              <a:gd name="connsiteY9" fmla="*/ 26504 h 5764696"/>
              <a:gd name="connsiteX10" fmla="*/ 2342479 w 3720705"/>
              <a:gd name="connsiteY10" fmla="*/ 13252 h 5764696"/>
              <a:gd name="connsiteX11" fmla="*/ 2700288 w 3720705"/>
              <a:gd name="connsiteY11" fmla="*/ 0 h 5764696"/>
              <a:gd name="connsiteX12" fmla="*/ 3058096 w 3720705"/>
              <a:gd name="connsiteY12" fmla="*/ 39757 h 5764696"/>
              <a:gd name="connsiteX13" fmla="*/ 3111105 w 3720705"/>
              <a:gd name="connsiteY13" fmla="*/ 53009 h 5764696"/>
              <a:gd name="connsiteX14" fmla="*/ 3256879 w 3720705"/>
              <a:gd name="connsiteY14" fmla="*/ 159026 h 5764696"/>
              <a:gd name="connsiteX15" fmla="*/ 3349644 w 3720705"/>
              <a:gd name="connsiteY15" fmla="*/ 185530 h 5764696"/>
              <a:gd name="connsiteX16" fmla="*/ 3415905 w 3720705"/>
              <a:gd name="connsiteY16" fmla="*/ 251791 h 5764696"/>
              <a:gd name="connsiteX17" fmla="*/ 3495418 w 3720705"/>
              <a:gd name="connsiteY17" fmla="*/ 344557 h 5764696"/>
              <a:gd name="connsiteX18" fmla="*/ 3548427 w 3720705"/>
              <a:gd name="connsiteY18" fmla="*/ 463826 h 5764696"/>
              <a:gd name="connsiteX19" fmla="*/ 3588183 w 3720705"/>
              <a:gd name="connsiteY19" fmla="*/ 583096 h 5764696"/>
              <a:gd name="connsiteX20" fmla="*/ 3601436 w 3720705"/>
              <a:gd name="connsiteY20" fmla="*/ 662609 h 5764696"/>
              <a:gd name="connsiteX21" fmla="*/ 3641192 w 3720705"/>
              <a:gd name="connsiteY21" fmla="*/ 834887 h 5764696"/>
              <a:gd name="connsiteX22" fmla="*/ 3627940 w 3720705"/>
              <a:gd name="connsiteY22" fmla="*/ 901148 h 5764696"/>
              <a:gd name="connsiteX23" fmla="*/ 3543300 w 3720705"/>
              <a:gd name="connsiteY23" fmla="*/ 1066800 h 5764696"/>
              <a:gd name="connsiteX24" fmla="*/ 3390900 w 3720705"/>
              <a:gd name="connsiteY24" fmla="*/ 1219200 h 5764696"/>
              <a:gd name="connsiteX25" fmla="*/ 3238500 w 3720705"/>
              <a:gd name="connsiteY25" fmla="*/ 1295400 h 5764696"/>
              <a:gd name="connsiteX26" fmla="*/ 3086100 w 3720705"/>
              <a:gd name="connsiteY26" fmla="*/ 1447800 h 5764696"/>
              <a:gd name="connsiteX27" fmla="*/ 3009900 w 3720705"/>
              <a:gd name="connsiteY27" fmla="*/ 1600200 h 5764696"/>
              <a:gd name="connsiteX28" fmla="*/ 2933700 w 3720705"/>
              <a:gd name="connsiteY28" fmla="*/ 1752600 h 5764696"/>
              <a:gd name="connsiteX29" fmla="*/ 2933701 w 3720705"/>
              <a:gd name="connsiteY29" fmla="*/ 1981200 h 5764696"/>
              <a:gd name="connsiteX30" fmla="*/ 3086100 w 3720705"/>
              <a:gd name="connsiteY30" fmla="*/ 2209800 h 5764696"/>
              <a:gd name="connsiteX31" fmla="*/ 3238500 w 3720705"/>
              <a:gd name="connsiteY31" fmla="*/ 2362200 h 5764696"/>
              <a:gd name="connsiteX32" fmla="*/ 3390901 w 3720705"/>
              <a:gd name="connsiteY32" fmla="*/ 2438400 h 5764696"/>
              <a:gd name="connsiteX33" fmla="*/ 3543301 w 3720705"/>
              <a:gd name="connsiteY33" fmla="*/ 2590800 h 5764696"/>
              <a:gd name="connsiteX34" fmla="*/ 3619501 w 3720705"/>
              <a:gd name="connsiteY34" fmla="*/ 2743200 h 5764696"/>
              <a:gd name="connsiteX35" fmla="*/ 3695701 w 3720705"/>
              <a:gd name="connsiteY35" fmla="*/ 2895600 h 5764696"/>
              <a:gd name="connsiteX36" fmla="*/ 3707453 w 3720705"/>
              <a:gd name="connsiteY36" fmla="*/ 3101009 h 5764696"/>
              <a:gd name="connsiteX37" fmla="*/ 3680949 w 3720705"/>
              <a:gd name="connsiteY37" fmla="*/ 3180522 h 5764696"/>
              <a:gd name="connsiteX38" fmla="*/ 3627940 w 3720705"/>
              <a:gd name="connsiteY38" fmla="*/ 3313043 h 5764696"/>
              <a:gd name="connsiteX39" fmla="*/ 3548427 w 3720705"/>
              <a:gd name="connsiteY39" fmla="*/ 3511826 h 5764696"/>
              <a:gd name="connsiteX40" fmla="*/ 3521923 w 3720705"/>
              <a:gd name="connsiteY40" fmla="*/ 3604591 h 5764696"/>
              <a:gd name="connsiteX41" fmla="*/ 3495418 w 3720705"/>
              <a:gd name="connsiteY41" fmla="*/ 3697357 h 5764696"/>
              <a:gd name="connsiteX42" fmla="*/ 3495418 w 3720705"/>
              <a:gd name="connsiteY42" fmla="*/ 4174435 h 5764696"/>
              <a:gd name="connsiteX43" fmla="*/ 3521923 w 3720705"/>
              <a:gd name="connsiteY43" fmla="*/ 4267200 h 5764696"/>
              <a:gd name="connsiteX44" fmla="*/ 3561679 w 3720705"/>
              <a:gd name="connsiteY44" fmla="*/ 4479235 h 5764696"/>
              <a:gd name="connsiteX45" fmla="*/ 3574931 w 3720705"/>
              <a:gd name="connsiteY45" fmla="*/ 4744278 h 5764696"/>
              <a:gd name="connsiteX46" fmla="*/ 3535175 w 3720705"/>
              <a:gd name="connsiteY46" fmla="*/ 4810539 h 5764696"/>
              <a:gd name="connsiteX47" fmla="*/ 3495418 w 3720705"/>
              <a:gd name="connsiteY47" fmla="*/ 4890052 h 5764696"/>
              <a:gd name="connsiteX48" fmla="*/ 3415905 w 3720705"/>
              <a:gd name="connsiteY48" fmla="*/ 5102087 h 5764696"/>
              <a:gd name="connsiteX49" fmla="*/ 3376149 w 3720705"/>
              <a:gd name="connsiteY49" fmla="*/ 5287617 h 5764696"/>
              <a:gd name="connsiteX50" fmla="*/ 3349644 w 3720705"/>
              <a:gd name="connsiteY50" fmla="*/ 5367130 h 5764696"/>
              <a:gd name="connsiteX51" fmla="*/ 3323140 w 3720705"/>
              <a:gd name="connsiteY51" fmla="*/ 5473148 h 5764696"/>
              <a:gd name="connsiteX52" fmla="*/ 3296636 w 3720705"/>
              <a:gd name="connsiteY52" fmla="*/ 5512904 h 5764696"/>
              <a:gd name="connsiteX53" fmla="*/ 3283383 w 3720705"/>
              <a:gd name="connsiteY53" fmla="*/ 5552661 h 5764696"/>
              <a:gd name="connsiteX54" fmla="*/ 3217123 w 3720705"/>
              <a:gd name="connsiteY54" fmla="*/ 5618922 h 5764696"/>
              <a:gd name="connsiteX55" fmla="*/ 3124357 w 3720705"/>
              <a:gd name="connsiteY55" fmla="*/ 5645426 h 5764696"/>
              <a:gd name="connsiteX56" fmla="*/ 3044844 w 3720705"/>
              <a:gd name="connsiteY56" fmla="*/ 5671930 h 5764696"/>
              <a:gd name="connsiteX57" fmla="*/ 2925575 w 3720705"/>
              <a:gd name="connsiteY57" fmla="*/ 5724939 h 5764696"/>
              <a:gd name="connsiteX58" fmla="*/ 2766549 w 3720705"/>
              <a:gd name="connsiteY58" fmla="*/ 5764696 h 5764696"/>
              <a:gd name="connsiteX59" fmla="*/ 2262966 w 3720705"/>
              <a:gd name="connsiteY59" fmla="*/ 5751443 h 5764696"/>
              <a:gd name="connsiteX60" fmla="*/ 2223210 w 3720705"/>
              <a:gd name="connsiteY60" fmla="*/ 5724939 h 5764696"/>
              <a:gd name="connsiteX61" fmla="*/ 1984670 w 3720705"/>
              <a:gd name="connsiteY61" fmla="*/ 5711687 h 5764696"/>
              <a:gd name="connsiteX62" fmla="*/ 1852149 w 3720705"/>
              <a:gd name="connsiteY62" fmla="*/ 5632174 h 5764696"/>
              <a:gd name="connsiteX63" fmla="*/ 1706375 w 3720705"/>
              <a:gd name="connsiteY63" fmla="*/ 5579165 h 5764696"/>
              <a:gd name="connsiteX64" fmla="*/ 1573853 w 3720705"/>
              <a:gd name="connsiteY64" fmla="*/ 5486400 h 5764696"/>
              <a:gd name="connsiteX65" fmla="*/ 1322062 w 3720705"/>
              <a:gd name="connsiteY65" fmla="*/ 5367130 h 5764696"/>
              <a:gd name="connsiteX66" fmla="*/ 1202792 w 3720705"/>
              <a:gd name="connsiteY66" fmla="*/ 5340626 h 5764696"/>
              <a:gd name="connsiteX67" fmla="*/ 977505 w 3720705"/>
              <a:gd name="connsiteY67" fmla="*/ 5221357 h 5764696"/>
              <a:gd name="connsiteX68" fmla="*/ 791975 w 3720705"/>
              <a:gd name="connsiteY68" fmla="*/ 5088835 h 5764696"/>
              <a:gd name="connsiteX69" fmla="*/ 606444 w 3720705"/>
              <a:gd name="connsiteY69" fmla="*/ 4890052 h 5764696"/>
              <a:gd name="connsiteX70" fmla="*/ 434166 w 3720705"/>
              <a:gd name="connsiteY70" fmla="*/ 4651513 h 5764696"/>
              <a:gd name="connsiteX71" fmla="*/ 342900 w 3720705"/>
              <a:gd name="connsiteY71" fmla="*/ 4343400 h 5764696"/>
              <a:gd name="connsiteX72" fmla="*/ 190500 w 3720705"/>
              <a:gd name="connsiteY72" fmla="*/ 3962400 h 5764696"/>
              <a:gd name="connsiteX73" fmla="*/ 190500 w 3720705"/>
              <a:gd name="connsiteY73" fmla="*/ 3581400 h 5764696"/>
              <a:gd name="connsiteX74" fmla="*/ 38100 w 3720705"/>
              <a:gd name="connsiteY74" fmla="*/ 3048000 h 5764696"/>
              <a:gd name="connsiteX75" fmla="*/ 38100 w 3720705"/>
              <a:gd name="connsiteY75" fmla="*/ 1981200 h 5764696"/>
              <a:gd name="connsiteX76" fmla="*/ 266699 w 3720705"/>
              <a:gd name="connsiteY76" fmla="*/ 1371600 h 5764696"/>
              <a:gd name="connsiteX77" fmla="*/ 419099 w 3720705"/>
              <a:gd name="connsiteY77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342900 w 3720705"/>
              <a:gd name="connsiteY70" fmla="*/ 4343400 h 5764696"/>
              <a:gd name="connsiteX71" fmla="*/ 190500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342900 w 3720705"/>
              <a:gd name="connsiteY70" fmla="*/ 43434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419099 w 3720705"/>
              <a:gd name="connsiteY70" fmla="*/ 44196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19099 w 3720705"/>
              <a:gd name="connsiteY69" fmla="*/ 4724400 h 5764696"/>
              <a:gd name="connsiteX70" fmla="*/ 419099 w 3720705"/>
              <a:gd name="connsiteY70" fmla="*/ 44196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19099 w 3720705"/>
              <a:gd name="connsiteY69" fmla="*/ 44196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419099 w 3720705"/>
              <a:gd name="connsiteY69" fmla="*/ 44196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1028699 w 3720705"/>
              <a:gd name="connsiteY67" fmla="*/ 4800600 h 5764696"/>
              <a:gd name="connsiteX68" fmla="*/ 571499 w 3720705"/>
              <a:gd name="connsiteY68" fmla="*/ 4343400 h 5764696"/>
              <a:gd name="connsiteX69" fmla="*/ 266699 w 3720705"/>
              <a:gd name="connsiteY69" fmla="*/ 3962400 h 5764696"/>
              <a:gd name="connsiteX70" fmla="*/ 190500 w 3720705"/>
              <a:gd name="connsiteY70" fmla="*/ 3581400 h 5764696"/>
              <a:gd name="connsiteX71" fmla="*/ 38100 w 3720705"/>
              <a:gd name="connsiteY71" fmla="*/ 3048000 h 5764696"/>
              <a:gd name="connsiteX72" fmla="*/ 38100 w 3720705"/>
              <a:gd name="connsiteY72" fmla="*/ 1981200 h 5764696"/>
              <a:gd name="connsiteX73" fmla="*/ 266699 w 3720705"/>
              <a:gd name="connsiteY73" fmla="*/ 1371600 h 5764696"/>
              <a:gd name="connsiteX74" fmla="*/ 419099 w 3720705"/>
              <a:gd name="connsiteY74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852149 w 3720705"/>
              <a:gd name="connsiteY60" fmla="*/ 5632174 h 5764696"/>
              <a:gd name="connsiteX61" fmla="*/ 1706375 w 3720705"/>
              <a:gd name="connsiteY61" fmla="*/ 5579165 h 5764696"/>
              <a:gd name="connsiteX62" fmla="*/ 1573853 w 3720705"/>
              <a:gd name="connsiteY62" fmla="*/ 5486400 h 5764696"/>
              <a:gd name="connsiteX63" fmla="*/ 1322062 w 3720705"/>
              <a:gd name="connsiteY63" fmla="*/ 5367130 h 5764696"/>
              <a:gd name="connsiteX64" fmla="*/ 1202792 w 3720705"/>
              <a:gd name="connsiteY64" fmla="*/ 5340626 h 5764696"/>
              <a:gd name="connsiteX65" fmla="*/ 977505 w 3720705"/>
              <a:gd name="connsiteY65" fmla="*/ 5221357 h 5764696"/>
              <a:gd name="connsiteX66" fmla="*/ 1028699 w 3720705"/>
              <a:gd name="connsiteY66" fmla="*/ 4800600 h 5764696"/>
              <a:gd name="connsiteX67" fmla="*/ 571499 w 3720705"/>
              <a:gd name="connsiteY67" fmla="*/ 4343400 h 5764696"/>
              <a:gd name="connsiteX68" fmla="*/ 266699 w 3720705"/>
              <a:gd name="connsiteY68" fmla="*/ 3962400 h 5764696"/>
              <a:gd name="connsiteX69" fmla="*/ 190500 w 3720705"/>
              <a:gd name="connsiteY69" fmla="*/ 3581400 h 5764696"/>
              <a:gd name="connsiteX70" fmla="*/ 38100 w 3720705"/>
              <a:gd name="connsiteY70" fmla="*/ 3048000 h 5764696"/>
              <a:gd name="connsiteX71" fmla="*/ 38100 w 3720705"/>
              <a:gd name="connsiteY71" fmla="*/ 1981200 h 5764696"/>
              <a:gd name="connsiteX72" fmla="*/ 266699 w 3720705"/>
              <a:gd name="connsiteY72" fmla="*/ 1371600 h 5764696"/>
              <a:gd name="connsiteX73" fmla="*/ 419099 w 3720705"/>
              <a:gd name="connsiteY73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852149 w 3720705"/>
              <a:gd name="connsiteY60" fmla="*/ 5632174 h 5764696"/>
              <a:gd name="connsiteX61" fmla="*/ 1706375 w 3720705"/>
              <a:gd name="connsiteY61" fmla="*/ 5579165 h 5764696"/>
              <a:gd name="connsiteX62" fmla="*/ 1573853 w 3720705"/>
              <a:gd name="connsiteY62" fmla="*/ 5486400 h 5764696"/>
              <a:gd name="connsiteX63" fmla="*/ 1202792 w 3720705"/>
              <a:gd name="connsiteY63" fmla="*/ 5340626 h 5764696"/>
              <a:gd name="connsiteX64" fmla="*/ 977505 w 3720705"/>
              <a:gd name="connsiteY64" fmla="*/ 5221357 h 5764696"/>
              <a:gd name="connsiteX65" fmla="*/ 1028699 w 3720705"/>
              <a:gd name="connsiteY65" fmla="*/ 4800600 h 5764696"/>
              <a:gd name="connsiteX66" fmla="*/ 571499 w 3720705"/>
              <a:gd name="connsiteY66" fmla="*/ 4343400 h 5764696"/>
              <a:gd name="connsiteX67" fmla="*/ 266699 w 3720705"/>
              <a:gd name="connsiteY67" fmla="*/ 3962400 h 5764696"/>
              <a:gd name="connsiteX68" fmla="*/ 190500 w 3720705"/>
              <a:gd name="connsiteY68" fmla="*/ 3581400 h 5764696"/>
              <a:gd name="connsiteX69" fmla="*/ 38100 w 3720705"/>
              <a:gd name="connsiteY69" fmla="*/ 3048000 h 5764696"/>
              <a:gd name="connsiteX70" fmla="*/ 38100 w 3720705"/>
              <a:gd name="connsiteY70" fmla="*/ 1981200 h 5764696"/>
              <a:gd name="connsiteX71" fmla="*/ 266699 w 3720705"/>
              <a:gd name="connsiteY71" fmla="*/ 1371600 h 5764696"/>
              <a:gd name="connsiteX72" fmla="*/ 419099 w 3720705"/>
              <a:gd name="connsiteY72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202792 w 3720705"/>
              <a:gd name="connsiteY62" fmla="*/ 5340626 h 5764696"/>
              <a:gd name="connsiteX63" fmla="*/ 977505 w 3720705"/>
              <a:gd name="connsiteY63" fmla="*/ 5221357 h 5764696"/>
              <a:gd name="connsiteX64" fmla="*/ 1028699 w 3720705"/>
              <a:gd name="connsiteY64" fmla="*/ 4800600 h 5764696"/>
              <a:gd name="connsiteX65" fmla="*/ 571499 w 3720705"/>
              <a:gd name="connsiteY65" fmla="*/ 4343400 h 5764696"/>
              <a:gd name="connsiteX66" fmla="*/ 266699 w 3720705"/>
              <a:gd name="connsiteY66" fmla="*/ 3962400 h 5764696"/>
              <a:gd name="connsiteX67" fmla="*/ 190500 w 3720705"/>
              <a:gd name="connsiteY67" fmla="*/ 3581400 h 5764696"/>
              <a:gd name="connsiteX68" fmla="*/ 38100 w 3720705"/>
              <a:gd name="connsiteY68" fmla="*/ 3048000 h 5764696"/>
              <a:gd name="connsiteX69" fmla="*/ 38100 w 3720705"/>
              <a:gd name="connsiteY69" fmla="*/ 1981200 h 5764696"/>
              <a:gd name="connsiteX70" fmla="*/ 266699 w 3720705"/>
              <a:gd name="connsiteY70" fmla="*/ 1371600 h 5764696"/>
              <a:gd name="connsiteX71" fmla="*/ 419099 w 3720705"/>
              <a:gd name="connsiteY71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202792 w 3720705"/>
              <a:gd name="connsiteY62" fmla="*/ 5340626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943099 w 3720705"/>
              <a:gd name="connsiteY61" fmla="*/ 52578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2324099 w 3720705"/>
              <a:gd name="connsiteY60" fmla="*/ 5257800 h 5764696"/>
              <a:gd name="connsiteX61" fmla="*/ 1943099 w 3720705"/>
              <a:gd name="connsiteY61" fmla="*/ 52578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809422"/>
              <a:gd name="connsiteX1" fmla="*/ 723899 w 3720705"/>
              <a:gd name="connsiteY1" fmla="*/ 533400 h 5809422"/>
              <a:gd name="connsiteX2" fmla="*/ 952499 w 3720705"/>
              <a:gd name="connsiteY2" fmla="*/ 304800 h 5809422"/>
              <a:gd name="connsiteX3" fmla="*/ 1257299 w 3720705"/>
              <a:gd name="connsiteY3" fmla="*/ 152400 h 5809422"/>
              <a:gd name="connsiteX4" fmla="*/ 1520844 w 3720705"/>
              <a:gd name="connsiteY4" fmla="*/ 132522 h 5809422"/>
              <a:gd name="connsiteX5" fmla="*/ 1931662 w 3720705"/>
              <a:gd name="connsiteY5" fmla="*/ 145774 h 5809422"/>
              <a:gd name="connsiteX6" fmla="*/ 2050931 w 3720705"/>
              <a:gd name="connsiteY6" fmla="*/ 106017 h 5809422"/>
              <a:gd name="connsiteX7" fmla="*/ 2156949 w 3720705"/>
              <a:gd name="connsiteY7" fmla="*/ 79513 h 5809422"/>
              <a:gd name="connsiteX8" fmla="*/ 2302723 w 3720705"/>
              <a:gd name="connsiteY8" fmla="*/ 26504 h 5809422"/>
              <a:gd name="connsiteX9" fmla="*/ 2342479 w 3720705"/>
              <a:gd name="connsiteY9" fmla="*/ 13252 h 5809422"/>
              <a:gd name="connsiteX10" fmla="*/ 2700288 w 3720705"/>
              <a:gd name="connsiteY10" fmla="*/ 0 h 5809422"/>
              <a:gd name="connsiteX11" fmla="*/ 3058096 w 3720705"/>
              <a:gd name="connsiteY11" fmla="*/ 39757 h 5809422"/>
              <a:gd name="connsiteX12" fmla="*/ 3111105 w 3720705"/>
              <a:gd name="connsiteY12" fmla="*/ 53009 h 5809422"/>
              <a:gd name="connsiteX13" fmla="*/ 3256879 w 3720705"/>
              <a:gd name="connsiteY13" fmla="*/ 159026 h 5809422"/>
              <a:gd name="connsiteX14" fmla="*/ 3349644 w 3720705"/>
              <a:gd name="connsiteY14" fmla="*/ 185530 h 5809422"/>
              <a:gd name="connsiteX15" fmla="*/ 3415905 w 3720705"/>
              <a:gd name="connsiteY15" fmla="*/ 251791 h 5809422"/>
              <a:gd name="connsiteX16" fmla="*/ 3495418 w 3720705"/>
              <a:gd name="connsiteY16" fmla="*/ 344557 h 5809422"/>
              <a:gd name="connsiteX17" fmla="*/ 3548427 w 3720705"/>
              <a:gd name="connsiteY17" fmla="*/ 463826 h 5809422"/>
              <a:gd name="connsiteX18" fmla="*/ 3588183 w 3720705"/>
              <a:gd name="connsiteY18" fmla="*/ 583096 h 5809422"/>
              <a:gd name="connsiteX19" fmla="*/ 3601436 w 3720705"/>
              <a:gd name="connsiteY19" fmla="*/ 662609 h 5809422"/>
              <a:gd name="connsiteX20" fmla="*/ 3641192 w 3720705"/>
              <a:gd name="connsiteY20" fmla="*/ 834887 h 5809422"/>
              <a:gd name="connsiteX21" fmla="*/ 3627940 w 3720705"/>
              <a:gd name="connsiteY21" fmla="*/ 901148 h 5809422"/>
              <a:gd name="connsiteX22" fmla="*/ 3543300 w 3720705"/>
              <a:gd name="connsiteY22" fmla="*/ 1066800 h 5809422"/>
              <a:gd name="connsiteX23" fmla="*/ 3390900 w 3720705"/>
              <a:gd name="connsiteY23" fmla="*/ 1219200 h 5809422"/>
              <a:gd name="connsiteX24" fmla="*/ 3238500 w 3720705"/>
              <a:gd name="connsiteY24" fmla="*/ 1295400 h 5809422"/>
              <a:gd name="connsiteX25" fmla="*/ 3086100 w 3720705"/>
              <a:gd name="connsiteY25" fmla="*/ 1447800 h 5809422"/>
              <a:gd name="connsiteX26" fmla="*/ 3009900 w 3720705"/>
              <a:gd name="connsiteY26" fmla="*/ 1600200 h 5809422"/>
              <a:gd name="connsiteX27" fmla="*/ 2933700 w 3720705"/>
              <a:gd name="connsiteY27" fmla="*/ 1752600 h 5809422"/>
              <a:gd name="connsiteX28" fmla="*/ 2933701 w 3720705"/>
              <a:gd name="connsiteY28" fmla="*/ 1981200 h 5809422"/>
              <a:gd name="connsiteX29" fmla="*/ 3086100 w 3720705"/>
              <a:gd name="connsiteY29" fmla="*/ 2209800 h 5809422"/>
              <a:gd name="connsiteX30" fmla="*/ 3238500 w 3720705"/>
              <a:gd name="connsiteY30" fmla="*/ 2362200 h 5809422"/>
              <a:gd name="connsiteX31" fmla="*/ 3390901 w 3720705"/>
              <a:gd name="connsiteY31" fmla="*/ 2438400 h 5809422"/>
              <a:gd name="connsiteX32" fmla="*/ 3543301 w 3720705"/>
              <a:gd name="connsiteY32" fmla="*/ 2590800 h 5809422"/>
              <a:gd name="connsiteX33" fmla="*/ 3619501 w 3720705"/>
              <a:gd name="connsiteY33" fmla="*/ 2743200 h 5809422"/>
              <a:gd name="connsiteX34" fmla="*/ 3695701 w 3720705"/>
              <a:gd name="connsiteY34" fmla="*/ 2895600 h 5809422"/>
              <a:gd name="connsiteX35" fmla="*/ 3707453 w 3720705"/>
              <a:gd name="connsiteY35" fmla="*/ 3101009 h 5809422"/>
              <a:gd name="connsiteX36" fmla="*/ 3680949 w 3720705"/>
              <a:gd name="connsiteY36" fmla="*/ 3180522 h 5809422"/>
              <a:gd name="connsiteX37" fmla="*/ 3627940 w 3720705"/>
              <a:gd name="connsiteY37" fmla="*/ 3313043 h 5809422"/>
              <a:gd name="connsiteX38" fmla="*/ 3548427 w 3720705"/>
              <a:gd name="connsiteY38" fmla="*/ 3511826 h 5809422"/>
              <a:gd name="connsiteX39" fmla="*/ 3521923 w 3720705"/>
              <a:gd name="connsiteY39" fmla="*/ 3604591 h 5809422"/>
              <a:gd name="connsiteX40" fmla="*/ 3495418 w 3720705"/>
              <a:gd name="connsiteY40" fmla="*/ 3697357 h 5809422"/>
              <a:gd name="connsiteX41" fmla="*/ 3495418 w 3720705"/>
              <a:gd name="connsiteY41" fmla="*/ 4174435 h 5809422"/>
              <a:gd name="connsiteX42" fmla="*/ 3521923 w 3720705"/>
              <a:gd name="connsiteY42" fmla="*/ 4267200 h 5809422"/>
              <a:gd name="connsiteX43" fmla="*/ 3561679 w 3720705"/>
              <a:gd name="connsiteY43" fmla="*/ 4479235 h 5809422"/>
              <a:gd name="connsiteX44" fmla="*/ 3574931 w 3720705"/>
              <a:gd name="connsiteY44" fmla="*/ 4744278 h 5809422"/>
              <a:gd name="connsiteX45" fmla="*/ 3535175 w 3720705"/>
              <a:gd name="connsiteY45" fmla="*/ 4810539 h 5809422"/>
              <a:gd name="connsiteX46" fmla="*/ 3495418 w 3720705"/>
              <a:gd name="connsiteY46" fmla="*/ 4890052 h 5809422"/>
              <a:gd name="connsiteX47" fmla="*/ 3415905 w 3720705"/>
              <a:gd name="connsiteY47" fmla="*/ 5102087 h 5809422"/>
              <a:gd name="connsiteX48" fmla="*/ 3376149 w 3720705"/>
              <a:gd name="connsiteY48" fmla="*/ 5287617 h 5809422"/>
              <a:gd name="connsiteX49" fmla="*/ 3349644 w 3720705"/>
              <a:gd name="connsiteY49" fmla="*/ 5367130 h 5809422"/>
              <a:gd name="connsiteX50" fmla="*/ 3323140 w 3720705"/>
              <a:gd name="connsiteY50" fmla="*/ 5473148 h 5809422"/>
              <a:gd name="connsiteX51" fmla="*/ 3296636 w 3720705"/>
              <a:gd name="connsiteY51" fmla="*/ 5512904 h 5809422"/>
              <a:gd name="connsiteX52" fmla="*/ 3283383 w 3720705"/>
              <a:gd name="connsiteY52" fmla="*/ 5552661 h 5809422"/>
              <a:gd name="connsiteX53" fmla="*/ 3217123 w 3720705"/>
              <a:gd name="connsiteY53" fmla="*/ 5618922 h 5809422"/>
              <a:gd name="connsiteX54" fmla="*/ 3124357 w 3720705"/>
              <a:gd name="connsiteY54" fmla="*/ 5645426 h 5809422"/>
              <a:gd name="connsiteX55" fmla="*/ 3044844 w 3720705"/>
              <a:gd name="connsiteY55" fmla="*/ 5671930 h 5809422"/>
              <a:gd name="connsiteX56" fmla="*/ 2925575 w 3720705"/>
              <a:gd name="connsiteY56" fmla="*/ 5724939 h 5809422"/>
              <a:gd name="connsiteX57" fmla="*/ 2766549 w 3720705"/>
              <a:gd name="connsiteY57" fmla="*/ 5764696 h 5809422"/>
              <a:gd name="connsiteX58" fmla="*/ 2223210 w 3720705"/>
              <a:gd name="connsiteY58" fmla="*/ 5724939 h 5809422"/>
              <a:gd name="connsiteX59" fmla="*/ 2324099 w 3720705"/>
              <a:gd name="connsiteY59" fmla="*/ 5257800 h 5809422"/>
              <a:gd name="connsiteX60" fmla="*/ 1943099 w 3720705"/>
              <a:gd name="connsiteY60" fmla="*/ 5257800 h 5809422"/>
              <a:gd name="connsiteX61" fmla="*/ 1409699 w 3720705"/>
              <a:gd name="connsiteY61" fmla="*/ 5029200 h 5809422"/>
              <a:gd name="connsiteX62" fmla="*/ 1028699 w 3720705"/>
              <a:gd name="connsiteY62" fmla="*/ 4800600 h 5809422"/>
              <a:gd name="connsiteX63" fmla="*/ 571499 w 3720705"/>
              <a:gd name="connsiteY63" fmla="*/ 4343400 h 5809422"/>
              <a:gd name="connsiteX64" fmla="*/ 266699 w 3720705"/>
              <a:gd name="connsiteY64" fmla="*/ 3962400 h 5809422"/>
              <a:gd name="connsiteX65" fmla="*/ 190500 w 3720705"/>
              <a:gd name="connsiteY65" fmla="*/ 3581400 h 5809422"/>
              <a:gd name="connsiteX66" fmla="*/ 38100 w 3720705"/>
              <a:gd name="connsiteY66" fmla="*/ 3048000 h 5809422"/>
              <a:gd name="connsiteX67" fmla="*/ 38100 w 3720705"/>
              <a:gd name="connsiteY67" fmla="*/ 1981200 h 5809422"/>
              <a:gd name="connsiteX68" fmla="*/ 266699 w 3720705"/>
              <a:gd name="connsiteY68" fmla="*/ 1371600 h 5809422"/>
              <a:gd name="connsiteX69" fmla="*/ 419099 w 3720705"/>
              <a:gd name="connsiteY69" fmla="*/ 1066800 h 5809422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324099 w 3720705"/>
              <a:gd name="connsiteY58" fmla="*/ 5257800 h 5764696"/>
              <a:gd name="connsiteX59" fmla="*/ 1943099 w 3720705"/>
              <a:gd name="connsiteY59" fmla="*/ 5257800 h 5764696"/>
              <a:gd name="connsiteX60" fmla="*/ 1409699 w 3720705"/>
              <a:gd name="connsiteY60" fmla="*/ 5029200 h 5764696"/>
              <a:gd name="connsiteX61" fmla="*/ 1028699 w 3720705"/>
              <a:gd name="connsiteY61" fmla="*/ 4800600 h 5764696"/>
              <a:gd name="connsiteX62" fmla="*/ 571499 w 3720705"/>
              <a:gd name="connsiteY62" fmla="*/ 4343400 h 5764696"/>
              <a:gd name="connsiteX63" fmla="*/ 266699 w 3720705"/>
              <a:gd name="connsiteY63" fmla="*/ 3962400 h 5764696"/>
              <a:gd name="connsiteX64" fmla="*/ 190500 w 3720705"/>
              <a:gd name="connsiteY64" fmla="*/ 3581400 h 5764696"/>
              <a:gd name="connsiteX65" fmla="*/ 38100 w 3720705"/>
              <a:gd name="connsiteY65" fmla="*/ 3048000 h 5764696"/>
              <a:gd name="connsiteX66" fmla="*/ 38100 w 3720705"/>
              <a:gd name="connsiteY66" fmla="*/ 1981200 h 5764696"/>
              <a:gd name="connsiteX67" fmla="*/ 266699 w 3720705"/>
              <a:gd name="connsiteY67" fmla="*/ 1371600 h 5764696"/>
              <a:gd name="connsiteX68" fmla="*/ 419099 w 3720705"/>
              <a:gd name="connsiteY68" fmla="*/ 1066800 h 5764696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96636 w 3720705"/>
              <a:gd name="connsiteY51" fmla="*/ 5512904 h 5761388"/>
              <a:gd name="connsiteX52" fmla="*/ 3283383 w 3720705"/>
              <a:gd name="connsiteY52" fmla="*/ 5552661 h 5761388"/>
              <a:gd name="connsiteX53" fmla="*/ 3217123 w 3720705"/>
              <a:gd name="connsiteY53" fmla="*/ 5618922 h 5761388"/>
              <a:gd name="connsiteX54" fmla="*/ 3124357 w 3720705"/>
              <a:gd name="connsiteY54" fmla="*/ 5645426 h 5761388"/>
              <a:gd name="connsiteX55" fmla="*/ 3044844 w 3720705"/>
              <a:gd name="connsiteY55" fmla="*/ 5671930 h 5761388"/>
              <a:gd name="connsiteX56" fmla="*/ 2925575 w 3720705"/>
              <a:gd name="connsiteY56" fmla="*/ 5724939 h 5761388"/>
              <a:gd name="connsiteX57" fmla="*/ 2324099 w 3720705"/>
              <a:gd name="connsiteY57" fmla="*/ 5257800 h 5761388"/>
              <a:gd name="connsiteX58" fmla="*/ 1943099 w 3720705"/>
              <a:gd name="connsiteY58" fmla="*/ 5257800 h 5761388"/>
              <a:gd name="connsiteX59" fmla="*/ 1409699 w 3720705"/>
              <a:gd name="connsiteY59" fmla="*/ 5029200 h 5761388"/>
              <a:gd name="connsiteX60" fmla="*/ 1028699 w 3720705"/>
              <a:gd name="connsiteY60" fmla="*/ 4800600 h 5761388"/>
              <a:gd name="connsiteX61" fmla="*/ 571499 w 3720705"/>
              <a:gd name="connsiteY61" fmla="*/ 4343400 h 5761388"/>
              <a:gd name="connsiteX62" fmla="*/ 266699 w 3720705"/>
              <a:gd name="connsiteY62" fmla="*/ 3962400 h 5761388"/>
              <a:gd name="connsiteX63" fmla="*/ 190500 w 3720705"/>
              <a:gd name="connsiteY63" fmla="*/ 3581400 h 5761388"/>
              <a:gd name="connsiteX64" fmla="*/ 38100 w 3720705"/>
              <a:gd name="connsiteY64" fmla="*/ 3048000 h 5761388"/>
              <a:gd name="connsiteX65" fmla="*/ 38100 w 3720705"/>
              <a:gd name="connsiteY65" fmla="*/ 1981200 h 5761388"/>
              <a:gd name="connsiteX66" fmla="*/ 266699 w 3720705"/>
              <a:gd name="connsiteY66" fmla="*/ 1371600 h 5761388"/>
              <a:gd name="connsiteX67" fmla="*/ 419099 w 3720705"/>
              <a:gd name="connsiteY67" fmla="*/ 1066800 h 5761388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96636 w 3720705"/>
              <a:gd name="connsiteY51" fmla="*/ 5512904 h 5761388"/>
              <a:gd name="connsiteX52" fmla="*/ 3283383 w 3720705"/>
              <a:gd name="connsiteY52" fmla="*/ 5552661 h 5761388"/>
              <a:gd name="connsiteX53" fmla="*/ 3217123 w 3720705"/>
              <a:gd name="connsiteY53" fmla="*/ 5618922 h 5761388"/>
              <a:gd name="connsiteX54" fmla="*/ 3044844 w 3720705"/>
              <a:gd name="connsiteY54" fmla="*/ 5671930 h 5761388"/>
              <a:gd name="connsiteX55" fmla="*/ 2925575 w 3720705"/>
              <a:gd name="connsiteY55" fmla="*/ 5724939 h 5761388"/>
              <a:gd name="connsiteX56" fmla="*/ 2324099 w 3720705"/>
              <a:gd name="connsiteY56" fmla="*/ 5257800 h 5761388"/>
              <a:gd name="connsiteX57" fmla="*/ 1943099 w 3720705"/>
              <a:gd name="connsiteY57" fmla="*/ 5257800 h 5761388"/>
              <a:gd name="connsiteX58" fmla="*/ 1409699 w 3720705"/>
              <a:gd name="connsiteY58" fmla="*/ 5029200 h 5761388"/>
              <a:gd name="connsiteX59" fmla="*/ 1028699 w 3720705"/>
              <a:gd name="connsiteY59" fmla="*/ 4800600 h 5761388"/>
              <a:gd name="connsiteX60" fmla="*/ 571499 w 3720705"/>
              <a:gd name="connsiteY60" fmla="*/ 4343400 h 5761388"/>
              <a:gd name="connsiteX61" fmla="*/ 266699 w 3720705"/>
              <a:gd name="connsiteY61" fmla="*/ 3962400 h 5761388"/>
              <a:gd name="connsiteX62" fmla="*/ 190500 w 3720705"/>
              <a:gd name="connsiteY62" fmla="*/ 3581400 h 5761388"/>
              <a:gd name="connsiteX63" fmla="*/ 38100 w 3720705"/>
              <a:gd name="connsiteY63" fmla="*/ 3048000 h 5761388"/>
              <a:gd name="connsiteX64" fmla="*/ 38100 w 3720705"/>
              <a:gd name="connsiteY64" fmla="*/ 1981200 h 5761388"/>
              <a:gd name="connsiteX65" fmla="*/ 266699 w 3720705"/>
              <a:gd name="connsiteY65" fmla="*/ 1371600 h 5761388"/>
              <a:gd name="connsiteX66" fmla="*/ 419099 w 3720705"/>
              <a:gd name="connsiteY66" fmla="*/ 1066800 h 5761388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83383 w 3720705"/>
              <a:gd name="connsiteY51" fmla="*/ 5552661 h 5761388"/>
              <a:gd name="connsiteX52" fmla="*/ 3217123 w 3720705"/>
              <a:gd name="connsiteY52" fmla="*/ 5618922 h 5761388"/>
              <a:gd name="connsiteX53" fmla="*/ 3044844 w 3720705"/>
              <a:gd name="connsiteY53" fmla="*/ 5671930 h 5761388"/>
              <a:gd name="connsiteX54" fmla="*/ 2925575 w 3720705"/>
              <a:gd name="connsiteY54" fmla="*/ 5724939 h 5761388"/>
              <a:gd name="connsiteX55" fmla="*/ 2324099 w 3720705"/>
              <a:gd name="connsiteY55" fmla="*/ 5257800 h 5761388"/>
              <a:gd name="connsiteX56" fmla="*/ 1943099 w 3720705"/>
              <a:gd name="connsiteY56" fmla="*/ 5257800 h 5761388"/>
              <a:gd name="connsiteX57" fmla="*/ 1409699 w 3720705"/>
              <a:gd name="connsiteY57" fmla="*/ 5029200 h 5761388"/>
              <a:gd name="connsiteX58" fmla="*/ 1028699 w 3720705"/>
              <a:gd name="connsiteY58" fmla="*/ 4800600 h 5761388"/>
              <a:gd name="connsiteX59" fmla="*/ 571499 w 3720705"/>
              <a:gd name="connsiteY59" fmla="*/ 4343400 h 5761388"/>
              <a:gd name="connsiteX60" fmla="*/ 266699 w 3720705"/>
              <a:gd name="connsiteY60" fmla="*/ 3962400 h 5761388"/>
              <a:gd name="connsiteX61" fmla="*/ 190500 w 3720705"/>
              <a:gd name="connsiteY61" fmla="*/ 3581400 h 5761388"/>
              <a:gd name="connsiteX62" fmla="*/ 38100 w 3720705"/>
              <a:gd name="connsiteY62" fmla="*/ 3048000 h 5761388"/>
              <a:gd name="connsiteX63" fmla="*/ 38100 w 3720705"/>
              <a:gd name="connsiteY63" fmla="*/ 1981200 h 5761388"/>
              <a:gd name="connsiteX64" fmla="*/ 266699 w 3720705"/>
              <a:gd name="connsiteY64" fmla="*/ 1371600 h 5761388"/>
              <a:gd name="connsiteX65" fmla="*/ 419099 w 3720705"/>
              <a:gd name="connsiteY65" fmla="*/ 1066800 h 5761388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323140 w 3720705"/>
              <a:gd name="connsiteY50" fmla="*/ 5473148 h 5785126"/>
              <a:gd name="connsiteX51" fmla="*/ 3283383 w 3720705"/>
              <a:gd name="connsiteY51" fmla="*/ 5552661 h 5785126"/>
              <a:gd name="connsiteX52" fmla="*/ 3217123 w 3720705"/>
              <a:gd name="connsiteY52" fmla="*/ 5618922 h 5785126"/>
              <a:gd name="connsiteX53" fmla="*/ 2925575 w 3720705"/>
              <a:gd name="connsiteY53" fmla="*/ 5724939 h 5785126"/>
              <a:gd name="connsiteX54" fmla="*/ 2324099 w 3720705"/>
              <a:gd name="connsiteY54" fmla="*/ 5257800 h 5785126"/>
              <a:gd name="connsiteX55" fmla="*/ 1943099 w 3720705"/>
              <a:gd name="connsiteY55" fmla="*/ 5257800 h 5785126"/>
              <a:gd name="connsiteX56" fmla="*/ 1409699 w 3720705"/>
              <a:gd name="connsiteY56" fmla="*/ 5029200 h 5785126"/>
              <a:gd name="connsiteX57" fmla="*/ 1028699 w 3720705"/>
              <a:gd name="connsiteY57" fmla="*/ 4800600 h 5785126"/>
              <a:gd name="connsiteX58" fmla="*/ 571499 w 3720705"/>
              <a:gd name="connsiteY58" fmla="*/ 4343400 h 5785126"/>
              <a:gd name="connsiteX59" fmla="*/ 266699 w 3720705"/>
              <a:gd name="connsiteY59" fmla="*/ 3962400 h 5785126"/>
              <a:gd name="connsiteX60" fmla="*/ 190500 w 3720705"/>
              <a:gd name="connsiteY60" fmla="*/ 3581400 h 5785126"/>
              <a:gd name="connsiteX61" fmla="*/ 38100 w 3720705"/>
              <a:gd name="connsiteY61" fmla="*/ 3048000 h 5785126"/>
              <a:gd name="connsiteX62" fmla="*/ 38100 w 3720705"/>
              <a:gd name="connsiteY62" fmla="*/ 1981200 h 5785126"/>
              <a:gd name="connsiteX63" fmla="*/ 266699 w 3720705"/>
              <a:gd name="connsiteY63" fmla="*/ 1371600 h 5785126"/>
              <a:gd name="connsiteX64" fmla="*/ 419099 w 3720705"/>
              <a:gd name="connsiteY64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323140 w 3720705"/>
              <a:gd name="connsiteY50" fmla="*/ 5473148 h 5785126"/>
              <a:gd name="connsiteX51" fmla="*/ 3217123 w 3720705"/>
              <a:gd name="connsiteY51" fmla="*/ 5618922 h 5785126"/>
              <a:gd name="connsiteX52" fmla="*/ 2925575 w 3720705"/>
              <a:gd name="connsiteY52" fmla="*/ 5724939 h 5785126"/>
              <a:gd name="connsiteX53" fmla="*/ 2324099 w 3720705"/>
              <a:gd name="connsiteY53" fmla="*/ 5257800 h 5785126"/>
              <a:gd name="connsiteX54" fmla="*/ 1943099 w 3720705"/>
              <a:gd name="connsiteY54" fmla="*/ 5257800 h 5785126"/>
              <a:gd name="connsiteX55" fmla="*/ 1409699 w 3720705"/>
              <a:gd name="connsiteY55" fmla="*/ 5029200 h 5785126"/>
              <a:gd name="connsiteX56" fmla="*/ 1028699 w 3720705"/>
              <a:gd name="connsiteY56" fmla="*/ 4800600 h 5785126"/>
              <a:gd name="connsiteX57" fmla="*/ 571499 w 3720705"/>
              <a:gd name="connsiteY57" fmla="*/ 4343400 h 5785126"/>
              <a:gd name="connsiteX58" fmla="*/ 266699 w 3720705"/>
              <a:gd name="connsiteY58" fmla="*/ 3962400 h 5785126"/>
              <a:gd name="connsiteX59" fmla="*/ 190500 w 3720705"/>
              <a:gd name="connsiteY59" fmla="*/ 3581400 h 5785126"/>
              <a:gd name="connsiteX60" fmla="*/ 38100 w 3720705"/>
              <a:gd name="connsiteY60" fmla="*/ 3048000 h 5785126"/>
              <a:gd name="connsiteX61" fmla="*/ 38100 w 3720705"/>
              <a:gd name="connsiteY61" fmla="*/ 1981200 h 5785126"/>
              <a:gd name="connsiteX62" fmla="*/ 266699 w 3720705"/>
              <a:gd name="connsiteY62" fmla="*/ 1371600 h 5785126"/>
              <a:gd name="connsiteX63" fmla="*/ 419099 w 3720705"/>
              <a:gd name="connsiteY63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217123 w 3720705"/>
              <a:gd name="connsiteY50" fmla="*/ 5618922 h 5785126"/>
              <a:gd name="connsiteX51" fmla="*/ 2925575 w 3720705"/>
              <a:gd name="connsiteY51" fmla="*/ 5724939 h 5785126"/>
              <a:gd name="connsiteX52" fmla="*/ 2324099 w 3720705"/>
              <a:gd name="connsiteY52" fmla="*/ 5257800 h 5785126"/>
              <a:gd name="connsiteX53" fmla="*/ 1943099 w 3720705"/>
              <a:gd name="connsiteY53" fmla="*/ 5257800 h 5785126"/>
              <a:gd name="connsiteX54" fmla="*/ 1409699 w 3720705"/>
              <a:gd name="connsiteY54" fmla="*/ 5029200 h 5785126"/>
              <a:gd name="connsiteX55" fmla="*/ 1028699 w 3720705"/>
              <a:gd name="connsiteY55" fmla="*/ 4800600 h 5785126"/>
              <a:gd name="connsiteX56" fmla="*/ 571499 w 3720705"/>
              <a:gd name="connsiteY56" fmla="*/ 4343400 h 5785126"/>
              <a:gd name="connsiteX57" fmla="*/ 266699 w 3720705"/>
              <a:gd name="connsiteY57" fmla="*/ 3962400 h 5785126"/>
              <a:gd name="connsiteX58" fmla="*/ 190500 w 3720705"/>
              <a:gd name="connsiteY58" fmla="*/ 3581400 h 5785126"/>
              <a:gd name="connsiteX59" fmla="*/ 38100 w 3720705"/>
              <a:gd name="connsiteY59" fmla="*/ 3048000 h 5785126"/>
              <a:gd name="connsiteX60" fmla="*/ 38100 w 3720705"/>
              <a:gd name="connsiteY60" fmla="*/ 1981200 h 5785126"/>
              <a:gd name="connsiteX61" fmla="*/ 266699 w 3720705"/>
              <a:gd name="connsiteY61" fmla="*/ 1371600 h 5785126"/>
              <a:gd name="connsiteX62" fmla="*/ 419099 w 3720705"/>
              <a:gd name="connsiteY62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49644 w 3720705"/>
              <a:gd name="connsiteY48" fmla="*/ 5367130 h 5785126"/>
              <a:gd name="connsiteX49" fmla="*/ 3217123 w 3720705"/>
              <a:gd name="connsiteY49" fmla="*/ 5618922 h 5785126"/>
              <a:gd name="connsiteX50" fmla="*/ 2925575 w 3720705"/>
              <a:gd name="connsiteY50" fmla="*/ 5724939 h 5785126"/>
              <a:gd name="connsiteX51" fmla="*/ 2324099 w 3720705"/>
              <a:gd name="connsiteY51" fmla="*/ 5257800 h 5785126"/>
              <a:gd name="connsiteX52" fmla="*/ 1943099 w 3720705"/>
              <a:gd name="connsiteY52" fmla="*/ 5257800 h 5785126"/>
              <a:gd name="connsiteX53" fmla="*/ 1409699 w 3720705"/>
              <a:gd name="connsiteY53" fmla="*/ 5029200 h 5785126"/>
              <a:gd name="connsiteX54" fmla="*/ 1028699 w 3720705"/>
              <a:gd name="connsiteY54" fmla="*/ 4800600 h 5785126"/>
              <a:gd name="connsiteX55" fmla="*/ 571499 w 3720705"/>
              <a:gd name="connsiteY55" fmla="*/ 4343400 h 5785126"/>
              <a:gd name="connsiteX56" fmla="*/ 266699 w 3720705"/>
              <a:gd name="connsiteY56" fmla="*/ 3962400 h 5785126"/>
              <a:gd name="connsiteX57" fmla="*/ 190500 w 3720705"/>
              <a:gd name="connsiteY57" fmla="*/ 3581400 h 5785126"/>
              <a:gd name="connsiteX58" fmla="*/ 38100 w 3720705"/>
              <a:gd name="connsiteY58" fmla="*/ 3048000 h 5785126"/>
              <a:gd name="connsiteX59" fmla="*/ 38100 w 3720705"/>
              <a:gd name="connsiteY59" fmla="*/ 1981200 h 5785126"/>
              <a:gd name="connsiteX60" fmla="*/ 266699 w 3720705"/>
              <a:gd name="connsiteY60" fmla="*/ 1371600 h 5785126"/>
              <a:gd name="connsiteX61" fmla="*/ 419099 w 3720705"/>
              <a:gd name="connsiteY61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217123 w 3720705"/>
              <a:gd name="connsiteY48" fmla="*/ 5618922 h 5785126"/>
              <a:gd name="connsiteX49" fmla="*/ 2925575 w 3720705"/>
              <a:gd name="connsiteY49" fmla="*/ 5724939 h 5785126"/>
              <a:gd name="connsiteX50" fmla="*/ 2324099 w 3720705"/>
              <a:gd name="connsiteY50" fmla="*/ 5257800 h 5785126"/>
              <a:gd name="connsiteX51" fmla="*/ 1943099 w 3720705"/>
              <a:gd name="connsiteY51" fmla="*/ 5257800 h 5785126"/>
              <a:gd name="connsiteX52" fmla="*/ 1409699 w 3720705"/>
              <a:gd name="connsiteY52" fmla="*/ 5029200 h 5785126"/>
              <a:gd name="connsiteX53" fmla="*/ 1028699 w 3720705"/>
              <a:gd name="connsiteY53" fmla="*/ 4800600 h 5785126"/>
              <a:gd name="connsiteX54" fmla="*/ 571499 w 3720705"/>
              <a:gd name="connsiteY54" fmla="*/ 4343400 h 5785126"/>
              <a:gd name="connsiteX55" fmla="*/ 266699 w 3720705"/>
              <a:gd name="connsiteY55" fmla="*/ 3962400 h 5785126"/>
              <a:gd name="connsiteX56" fmla="*/ 190500 w 3720705"/>
              <a:gd name="connsiteY56" fmla="*/ 3581400 h 5785126"/>
              <a:gd name="connsiteX57" fmla="*/ 38100 w 3720705"/>
              <a:gd name="connsiteY57" fmla="*/ 3048000 h 5785126"/>
              <a:gd name="connsiteX58" fmla="*/ 38100 w 3720705"/>
              <a:gd name="connsiteY58" fmla="*/ 1981200 h 5785126"/>
              <a:gd name="connsiteX59" fmla="*/ 266699 w 3720705"/>
              <a:gd name="connsiteY59" fmla="*/ 1371600 h 5785126"/>
              <a:gd name="connsiteX60" fmla="*/ 419099 w 3720705"/>
              <a:gd name="connsiteY60" fmla="*/ 1066800 h 5785126"/>
              <a:gd name="connsiteX0" fmla="*/ 419099 w 3720705"/>
              <a:gd name="connsiteY0" fmla="*/ 1066800 h 5647635"/>
              <a:gd name="connsiteX1" fmla="*/ 723899 w 3720705"/>
              <a:gd name="connsiteY1" fmla="*/ 533400 h 5647635"/>
              <a:gd name="connsiteX2" fmla="*/ 952499 w 3720705"/>
              <a:gd name="connsiteY2" fmla="*/ 304800 h 5647635"/>
              <a:gd name="connsiteX3" fmla="*/ 1257299 w 3720705"/>
              <a:gd name="connsiteY3" fmla="*/ 152400 h 5647635"/>
              <a:gd name="connsiteX4" fmla="*/ 1520844 w 3720705"/>
              <a:gd name="connsiteY4" fmla="*/ 132522 h 5647635"/>
              <a:gd name="connsiteX5" fmla="*/ 1931662 w 3720705"/>
              <a:gd name="connsiteY5" fmla="*/ 145774 h 5647635"/>
              <a:gd name="connsiteX6" fmla="*/ 2050931 w 3720705"/>
              <a:gd name="connsiteY6" fmla="*/ 106017 h 5647635"/>
              <a:gd name="connsiteX7" fmla="*/ 2156949 w 3720705"/>
              <a:gd name="connsiteY7" fmla="*/ 79513 h 5647635"/>
              <a:gd name="connsiteX8" fmla="*/ 2302723 w 3720705"/>
              <a:gd name="connsiteY8" fmla="*/ 26504 h 5647635"/>
              <a:gd name="connsiteX9" fmla="*/ 2342479 w 3720705"/>
              <a:gd name="connsiteY9" fmla="*/ 13252 h 5647635"/>
              <a:gd name="connsiteX10" fmla="*/ 2700288 w 3720705"/>
              <a:gd name="connsiteY10" fmla="*/ 0 h 5647635"/>
              <a:gd name="connsiteX11" fmla="*/ 3058096 w 3720705"/>
              <a:gd name="connsiteY11" fmla="*/ 39757 h 5647635"/>
              <a:gd name="connsiteX12" fmla="*/ 3111105 w 3720705"/>
              <a:gd name="connsiteY12" fmla="*/ 53009 h 5647635"/>
              <a:gd name="connsiteX13" fmla="*/ 3256879 w 3720705"/>
              <a:gd name="connsiteY13" fmla="*/ 159026 h 5647635"/>
              <a:gd name="connsiteX14" fmla="*/ 3349644 w 3720705"/>
              <a:gd name="connsiteY14" fmla="*/ 185530 h 5647635"/>
              <a:gd name="connsiteX15" fmla="*/ 3415905 w 3720705"/>
              <a:gd name="connsiteY15" fmla="*/ 251791 h 5647635"/>
              <a:gd name="connsiteX16" fmla="*/ 3495418 w 3720705"/>
              <a:gd name="connsiteY16" fmla="*/ 344557 h 5647635"/>
              <a:gd name="connsiteX17" fmla="*/ 3548427 w 3720705"/>
              <a:gd name="connsiteY17" fmla="*/ 463826 h 5647635"/>
              <a:gd name="connsiteX18" fmla="*/ 3588183 w 3720705"/>
              <a:gd name="connsiteY18" fmla="*/ 583096 h 5647635"/>
              <a:gd name="connsiteX19" fmla="*/ 3601436 w 3720705"/>
              <a:gd name="connsiteY19" fmla="*/ 662609 h 5647635"/>
              <a:gd name="connsiteX20" fmla="*/ 3641192 w 3720705"/>
              <a:gd name="connsiteY20" fmla="*/ 834887 h 5647635"/>
              <a:gd name="connsiteX21" fmla="*/ 3627940 w 3720705"/>
              <a:gd name="connsiteY21" fmla="*/ 901148 h 5647635"/>
              <a:gd name="connsiteX22" fmla="*/ 3543300 w 3720705"/>
              <a:gd name="connsiteY22" fmla="*/ 1066800 h 5647635"/>
              <a:gd name="connsiteX23" fmla="*/ 3390900 w 3720705"/>
              <a:gd name="connsiteY23" fmla="*/ 1219200 h 5647635"/>
              <a:gd name="connsiteX24" fmla="*/ 3238500 w 3720705"/>
              <a:gd name="connsiteY24" fmla="*/ 1295400 h 5647635"/>
              <a:gd name="connsiteX25" fmla="*/ 3086100 w 3720705"/>
              <a:gd name="connsiteY25" fmla="*/ 1447800 h 5647635"/>
              <a:gd name="connsiteX26" fmla="*/ 3009900 w 3720705"/>
              <a:gd name="connsiteY26" fmla="*/ 1600200 h 5647635"/>
              <a:gd name="connsiteX27" fmla="*/ 2933700 w 3720705"/>
              <a:gd name="connsiteY27" fmla="*/ 1752600 h 5647635"/>
              <a:gd name="connsiteX28" fmla="*/ 2933701 w 3720705"/>
              <a:gd name="connsiteY28" fmla="*/ 1981200 h 5647635"/>
              <a:gd name="connsiteX29" fmla="*/ 3086100 w 3720705"/>
              <a:gd name="connsiteY29" fmla="*/ 2209800 h 5647635"/>
              <a:gd name="connsiteX30" fmla="*/ 3238500 w 3720705"/>
              <a:gd name="connsiteY30" fmla="*/ 2362200 h 5647635"/>
              <a:gd name="connsiteX31" fmla="*/ 3390901 w 3720705"/>
              <a:gd name="connsiteY31" fmla="*/ 2438400 h 5647635"/>
              <a:gd name="connsiteX32" fmla="*/ 3543301 w 3720705"/>
              <a:gd name="connsiteY32" fmla="*/ 2590800 h 5647635"/>
              <a:gd name="connsiteX33" fmla="*/ 3619501 w 3720705"/>
              <a:gd name="connsiteY33" fmla="*/ 2743200 h 5647635"/>
              <a:gd name="connsiteX34" fmla="*/ 3695701 w 3720705"/>
              <a:gd name="connsiteY34" fmla="*/ 2895600 h 5647635"/>
              <a:gd name="connsiteX35" fmla="*/ 3707453 w 3720705"/>
              <a:gd name="connsiteY35" fmla="*/ 3101009 h 5647635"/>
              <a:gd name="connsiteX36" fmla="*/ 3680949 w 3720705"/>
              <a:gd name="connsiteY36" fmla="*/ 3180522 h 5647635"/>
              <a:gd name="connsiteX37" fmla="*/ 3627940 w 3720705"/>
              <a:gd name="connsiteY37" fmla="*/ 3313043 h 5647635"/>
              <a:gd name="connsiteX38" fmla="*/ 3548427 w 3720705"/>
              <a:gd name="connsiteY38" fmla="*/ 3511826 h 5647635"/>
              <a:gd name="connsiteX39" fmla="*/ 3521923 w 3720705"/>
              <a:gd name="connsiteY39" fmla="*/ 3604591 h 5647635"/>
              <a:gd name="connsiteX40" fmla="*/ 3495418 w 3720705"/>
              <a:gd name="connsiteY40" fmla="*/ 3697357 h 5647635"/>
              <a:gd name="connsiteX41" fmla="*/ 3495418 w 3720705"/>
              <a:gd name="connsiteY41" fmla="*/ 4174435 h 5647635"/>
              <a:gd name="connsiteX42" fmla="*/ 3521923 w 3720705"/>
              <a:gd name="connsiteY42" fmla="*/ 4267200 h 5647635"/>
              <a:gd name="connsiteX43" fmla="*/ 3561679 w 3720705"/>
              <a:gd name="connsiteY43" fmla="*/ 4479235 h 5647635"/>
              <a:gd name="connsiteX44" fmla="*/ 3574931 w 3720705"/>
              <a:gd name="connsiteY44" fmla="*/ 4744278 h 5647635"/>
              <a:gd name="connsiteX45" fmla="*/ 3535175 w 3720705"/>
              <a:gd name="connsiteY45" fmla="*/ 4810539 h 5647635"/>
              <a:gd name="connsiteX46" fmla="*/ 3495418 w 3720705"/>
              <a:gd name="connsiteY46" fmla="*/ 4890052 h 5647635"/>
              <a:gd name="connsiteX47" fmla="*/ 3415905 w 3720705"/>
              <a:gd name="connsiteY47" fmla="*/ 5102087 h 5647635"/>
              <a:gd name="connsiteX48" fmla="*/ 3217123 w 3720705"/>
              <a:gd name="connsiteY48" fmla="*/ 5618922 h 5647635"/>
              <a:gd name="connsiteX49" fmla="*/ 2857499 w 3720705"/>
              <a:gd name="connsiteY49" fmla="*/ 5181600 h 5647635"/>
              <a:gd name="connsiteX50" fmla="*/ 2324099 w 3720705"/>
              <a:gd name="connsiteY50" fmla="*/ 5257800 h 5647635"/>
              <a:gd name="connsiteX51" fmla="*/ 1943099 w 3720705"/>
              <a:gd name="connsiteY51" fmla="*/ 5257800 h 5647635"/>
              <a:gd name="connsiteX52" fmla="*/ 1409699 w 3720705"/>
              <a:gd name="connsiteY52" fmla="*/ 5029200 h 5647635"/>
              <a:gd name="connsiteX53" fmla="*/ 1028699 w 3720705"/>
              <a:gd name="connsiteY53" fmla="*/ 4800600 h 5647635"/>
              <a:gd name="connsiteX54" fmla="*/ 571499 w 3720705"/>
              <a:gd name="connsiteY54" fmla="*/ 4343400 h 5647635"/>
              <a:gd name="connsiteX55" fmla="*/ 266699 w 3720705"/>
              <a:gd name="connsiteY55" fmla="*/ 3962400 h 5647635"/>
              <a:gd name="connsiteX56" fmla="*/ 190500 w 3720705"/>
              <a:gd name="connsiteY56" fmla="*/ 3581400 h 5647635"/>
              <a:gd name="connsiteX57" fmla="*/ 38100 w 3720705"/>
              <a:gd name="connsiteY57" fmla="*/ 3048000 h 5647635"/>
              <a:gd name="connsiteX58" fmla="*/ 38100 w 3720705"/>
              <a:gd name="connsiteY58" fmla="*/ 1981200 h 5647635"/>
              <a:gd name="connsiteX59" fmla="*/ 266699 w 3720705"/>
              <a:gd name="connsiteY59" fmla="*/ 1371600 h 5647635"/>
              <a:gd name="connsiteX60" fmla="*/ 419099 w 3720705"/>
              <a:gd name="connsiteY60" fmla="*/ 1066800 h 5647635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495418 w 3720705"/>
              <a:gd name="connsiteY46" fmla="*/ 4890052 h 5335656"/>
              <a:gd name="connsiteX47" fmla="*/ 3415905 w 3720705"/>
              <a:gd name="connsiteY47" fmla="*/ 5102087 h 5335656"/>
              <a:gd name="connsiteX48" fmla="*/ 3162299 w 3720705"/>
              <a:gd name="connsiteY48" fmla="*/ 5105401 h 5335656"/>
              <a:gd name="connsiteX49" fmla="*/ 2857499 w 3720705"/>
              <a:gd name="connsiteY49" fmla="*/ 5181600 h 5335656"/>
              <a:gd name="connsiteX50" fmla="*/ 2324099 w 3720705"/>
              <a:gd name="connsiteY50" fmla="*/ 5257800 h 5335656"/>
              <a:gd name="connsiteX51" fmla="*/ 1943099 w 3720705"/>
              <a:gd name="connsiteY51" fmla="*/ 5257800 h 5335656"/>
              <a:gd name="connsiteX52" fmla="*/ 1409699 w 3720705"/>
              <a:gd name="connsiteY52" fmla="*/ 5029200 h 5335656"/>
              <a:gd name="connsiteX53" fmla="*/ 1028699 w 3720705"/>
              <a:gd name="connsiteY53" fmla="*/ 4800600 h 5335656"/>
              <a:gd name="connsiteX54" fmla="*/ 571499 w 3720705"/>
              <a:gd name="connsiteY54" fmla="*/ 4343400 h 5335656"/>
              <a:gd name="connsiteX55" fmla="*/ 266699 w 3720705"/>
              <a:gd name="connsiteY55" fmla="*/ 3962400 h 5335656"/>
              <a:gd name="connsiteX56" fmla="*/ 190500 w 3720705"/>
              <a:gd name="connsiteY56" fmla="*/ 3581400 h 5335656"/>
              <a:gd name="connsiteX57" fmla="*/ 38100 w 3720705"/>
              <a:gd name="connsiteY57" fmla="*/ 3048000 h 5335656"/>
              <a:gd name="connsiteX58" fmla="*/ 38100 w 3720705"/>
              <a:gd name="connsiteY58" fmla="*/ 1981200 h 5335656"/>
              <a:gd name="connsiteX59" fmla="*/ 266699 w 3720705"/>
              <a:gd name="connsiteY59" fmla="*/ 1371600 h 5335656"/>
              <a:gd name="connsiteX60" fmla="*/ 419099 w 3720705"/>
              <a:gd name="connsiteY60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495418 w 3720705"/>
              <a:gd name="connsiteY46" fmla="*/ 4890052 h 5335656"/>
              <a:gd name="connsiteX47" fmla="*/ 3162299 w 3720705"/>
              <a:gd name="connsiteY47" fmla="*/ 5105401 h 5335656"/>
              <a:gd name="connsiteX48" fmla="*/ 2857499 w 3720705"/>
              <a:gd name="connsiteY48" fmla="*/ 5181600 h 5335656"/>
              <a:gd name="connsiteX49" fmla="*/ 2324099 w 3720705"/>
              <a:gd name="connsiteY49" fmla="*/ 5257800 h 5335656"/>
              <a:gd name="connsiteX50" fmla="*/ 1943099 w 3720705"/>
              <a:gd name="connsiteY50" fmla="*/ 5257800 h 5335656"/>
              <a:gd name="connsiteX51" fmla="*/ 1409699 w 3720705"/>
              <a:gd name="connsiteY51" fmla="*/ 5029200 h 5335656"/>
              <a:gd name="connsiteX52" fmla="*/ 1028699 w 3720705"/>
              <a:gd name="connsiteY52" fmla="*/ 4800600 h 5335656"/>
              <a:gd name="connsiteX53" fmla="*/ 571499 w 3720705"/>
              <a:gd name="connsiteY53" fmla="*/ 4343400 h 5335656"/>
              <a:gd name="connsiteX54" fmla="*/ 266699 w 3720705"/>
              <a:gd name="connsiteY54" fmla="*/ 3962400 h 5335656"/>
              <a:gd name="connsiteX55" fmla="*/ 190500 w 3720705"/>
              <a:gd name="connsiteY55" fmla="*/ 3581400 h 5335656"/>
              <a:gd name="connsiteX56" fmla="*/ 38100 w 3720705"/>
              <a:gd name="connsiteY56" fmla="*/ 3048000 h 5335656"/>
              <a:gd name="connsiteX57" fmla="*/ 38100 w 3720705"/>
              <a:gd name="connsiteY57" fmla="*/ 1981200 h 5335656"/>
              <a:gd name="connsiteX58" fmla="*/ 266699 w 3720705"/>
              <a:gd name="connsiteY58" fmla="*/ 1371600 h 5335656"/>
              <a:gd name="connsiteX59" fmla="*/ 419099 w 3720705"/>
              <a:gd name="connsiteY59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162299 w 3720705"/>
              <a:gd name="connsiteY46" fmla="*/ 5105401 h 5335656"/>
              <a:gd name="connsiteX47" fmla="*/ 2857499 w 3720705"/>
              <a:gd name="connsiteY47" fmla="*/ 5181600 h 5335656"/>
              <a:gd name="connsiteX48" fmla="*/ 2324099 w 3720705"/>
              <a:gd name="connsiteY48" fmla="*/ 5257800 h 5335656"/>
              <a:gd name="connsiteX49" fmla="*/ 1943099 w 3720705"/>
              <a:gd name="connsiteY49" fmla="*/ 5257800 h 5335656"/>
              <a:gd name="connsiteX50" fmla="*/ 1409699 w 3720705"/>
              <a:gd name="connsiteY50" fmla="*/ 5029200 h 5335656"/>
              <a:gd name="connsiteX51" fmla="*/ 1028699 w 3720705"/>
              <a:gd name="connsiteY51" fmla="*/ 4800600 h 5335656"/>
              <a:gd name="connsiteX52" fmla="*/ 571499 w 3720705"/>
              <a:gd name="connsiteY52" fmla="*/ 4343400 h 5335656"/>
              <a:gd name="connsiteX53" fmla="*/ 266699 w 3720705"/>
              <a:gd name="connsiteY53" fmla="*/ 3962400 h 5335656"/>
              <a:gd name="connsiteX54" fmla="*/ 190500 w 3720705"/>
              <a:gd name="connsiteY54" fmla="*/ 3581400 h 5335656"/>
              <a:gd name="connsiteX55" fmla="*/ 38100 w 3720705"/>
              <a:gd name="connsiteY55" fmla="*/ 3048000 h 5335656"/>
              <a:gd name="connsiteX56" fmla="*/ 38100 w 3720705"/>
              <a:gd name="connsiteY56" fmla="*/ 1981200 h 5335656"/>
              <a:gd name="connsiteX57" fmla="*/ 266699 w 3720705"/>
              <a:gd name="connsiteY57" fmla="*/ 1371600 h 5335656"/>
              <a:gd name="connsiteX58" fmla="*/ 419099 w 3720705"/>
              <a:gd name="connsiteY58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35175 w 3720705"/>
              <a:gd name="connsiteY44" fmla="*/ 4810539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543299 w 3720705"/>
              <a:gd name="connsiteY33" fmla="*/ 2743201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80949 w 3720705"/>
              <a:gd name="connsiteY35" fmla="*/ 3180522 h 5335656"/>
              <a:gd name="connsiteX36" fmla="*/ 3627940 w 3720705"/>
              <a:gd name="connsiteY36" fmla="*/ 3313043 h 5335656"/>
              <a:gd name="connsiteX37" fmla="*/ 3548427 w 3720705"/>
              <a:gd name="connsiteY37" fmla="*/ 3511826 h 5335656"/>
              <a:gd name="connsiteX38" fmla="*/ 3521923 w 3720705"/>
              <a:gd name="connsiteY38" fmla="*/ 3604591 h 5335656"/>
              <a:gd name="connsiteX39" fmla="*/ 3495418 w 3720705"/>
              <a:gd name="connsiteY39" fmla="*/ 3697357 h 5335656"/>
              <a:gd name="connsiteX40" fmla="*/ 3495418 w 3720705"/>
              <a:gd name="connsiteY40" fmla="*/ 4174435 h 5335656"/>
              <a:gd name="connsiteX41" fmla="*/ 3521923 w 3720705"/>
              <a:gd name="connsiteY41" fmla="*/ 4267200 h 5335656"/>
              <a:gd name="connsiteX42" fmla="*/ 3561679 w 3720705"/>
              <a:gd name="connsiteY42" fmla="*/ 4479235 h 5335656"/>
              <a:gd name="connsiteX43" fmla="*/ 3467099 w 3720705"/>
              <a:gd name="connsiteY43" fmla="*/ 4800601 h 5335656"/>
              <a:gd name="connsiteX44" fmla="*/ 3162299 w 3720705"/>
              <a:gd name="connsiteY44" fmla="*/ 5105401 h 5335656"/>
              <a:gd name="connsiteX45" fmla="*/ 2857499 w 3720705"/>
              <a:gd name="connsiteY45" fmla="*/ 5257801 h 5335656"/>
              <a:gd name="connsiteX46" fmla="*/ 2324099 w 3720705"/>
              <a:gd name="connsiteY46" fmla="*/ 5257800 h 5335656"/>
              <a:gd name="connsiteX47" fmla="*/ 1943099 w 3720705"/>
              <a:gd name="connsiteY47" fmla="*/ 5257800 h 5335656"/>
              <a:gd name="connsiteX48" fmla="*/ 1409699 w 3720705"/>
              <a:gd name="connsiteY48" fmla="*/ 5029200 h 5335656"/>
              <a:gd name="connsiteX49" fmla="*/ 1028699 w 3720705"/>
              <a:gd name="connsiteY49" fmla="*/ 4800600 h 5335656"/>
              <a:gd name="connsiteX50" fmla="*/ 571499 w 3720705"/>
              <a:gd name="connsiteY50" fmla="*/ 4343400 h 5335656"/>
              <a:gd name="connsiteX51" fmla="*/ 266699 w 3720705"/>
              <a:gd name="connsiteY51" fmla="*/ 3962400 h 5335656"/>
              <a:gd name="connsiteX52" fmla="*/ 190500 w 3720705"/>
              <a:gd name="connsiteY52" fmla="*/ 3581400 h 5335656"/>
              <a:gd name="connsiteX53" fmla="*/ 38100 w 3720705"/>
              <a:gd name="connsiteY53" fmla="*/ 3048000 h 5335656"/>
              <a:gd name="connsiteX54" fmla="*/ 38100 w 3720705"/>
              <a:gd name="connsiteY54" fmla="*/ 1981200 h 5335656"/>
              <a:gd name="connsiteX55" fmla="*/ 266699 w 3720705"/>
              <a:gd name="connsiteY55" fmla="*/ 1371600 h 5335656"/>
              <a:gd name="connsiteX56" fmla="*/ 419099 w 3720705"/>
              <a:gd name="connsiteY56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80949 w 3720705"/>
              <a:gd name="connsiteY35" fmla="*/ 3180522 h 5335656"/>
              <a:gd name="connsiteX36" fmla="*/ 3627940 w 3720705"/>
              <a:gd name="connsiteY36" fmla="*/ 3313043 h 5335656"/>
              <a:gd name="connsiteX37" fmla="*/ 3548427 w 3720705"/>
              <a:gd name="connsiteY37" fmla="*/ 3511826 h 5335656"/>
              <a:gd name="connsiteX38" fmla="*/ 3495418 w 3720705"/>
              <a:gd name="connsiteY38" fmla="*/ 3697357 h 5335656"/>
              <a:gd name="connsiteX39" fmla="*/ 3495418 w 3720705"/>
              <a:gd name="connsiteY39" fmla="*/ 4174435 h 5335656"/>
              <a:gd name="connsiteX40" fmla="*/ 3521923 w 3720705"/>
              <a:gd name="connsiteY40" fmla="*/ 4267200 h 5335656"/>
              <a:gd name="connsiteX41" fmla="*/ 3561679 w 3720705"/>
              <a:gd name="connsiteY41" fmla="*/ 4479235 h 5335656"/>
              <a:gd name="connsiteX42" fmla="*/ 3467099 w 3720705"/>
              <a:gd name="connsiteY42" fmla="*/ 4800601 h 5335656"/>
              <a:gd name="connsiteX43" fmla="*/ 3162299 w 3720705"/>
              <a:gd name="connsiteY43" fmla="*/ 5105401 h 5335656"/>
              <a:gd name="connsiteX44" fmla="*/ 2857499 w 3720705"/>
              <a:gd name="connsiteY44" fmla="*/ 5257801 h 5335656"/>
              <a:gd name="connsiteX45" fmla="*/ 2324099 w 3720705"/>
              <a:gd name="connsiteY45" fmla="*/ 5257800 h 5335656"/>
              <a:gd name="connsiteX46" fmla="*/ 1943099 w 3720705"/>
              <a:gd name="connsiteY46" fmla="*/ 5257800 h 5335656"/>
              <a:gd name="connsiteX47" fmla="*/ 1409699 w 3720705"/>
              <a:gd name="connsiteY47" fmla="*/ 5029200 h 5335656"/>
              <a:gd name="connsiteX48" fmla="*/ 1028699 w 3720705"/>
              <a:gd name="connsiteY48" fmla="*/ 4800600 h 5335656"/>
              <a:gd name="connsiteX49" fmla="*/ 571499 w 3720705"/>
              <a:gd name="connsiteY49" fmla="*/ 4343400 h 5335656"/>
              <a:gd name="connsiteX50" fmla="*/ 266699 w 3720705"/>
              <a:gd name="connsiteY50" fmla="*/ 3962400 h 5335656"/>
              <a:gd name="connsiteX51" fmla="*/ 190500 w 3720705"/>
              <a:gd name="connsiteY51" fmla="*/ 3581400 h 5335656"/>
              <a:gd name="connsiteX52" fmla="*/ 38100 w 3720705"/>
              <a:gd name="connsiteY52" fmla="*/ 3048000 h 5335656"/>
              <a:gd name="connsiteX53" fmla="*/ 38100 w 3720705"/>
              <a:gd name="connsiteY53" fmla="*/ 1981200 h 5335656"/>
              <a:gd name="connsiteX54" fmla="*/ 266699 w 3720705"/>
              <a:gd name="connsiteY54" fmla="*/ 1371600 h 5335656"/>
              <a:gd name="connsiteX55" fmla="*/ 419099 w 3720705"/>
              <a:gd name="connsiteY5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27940 w 3720705"/>
              <a:gd name="connsiteY35" fmla="*/ 3313043 h 5335656"/>
              <a:gd name="connsiteX36" fmla="*/ 3548427 w 3720705"/>
              <a:gd name="connsiteY36" fmla="*/ 3511826 h 5335656"/>
              <a:gd name="connsiteX37" fmla="*/ 3495418 w 3720705"/>
              <a:gd name="connsiteY37" fmla="*/ 3697357 h 5335656"/>
              <a:gd name="connsiteX38" fmla="*/ 3495418 w 3720705"/>
              <a:gd name="connsiteY38" fmla="*/ 4174435 h 5335656"/>
              <a:gd name="connsiteX39" fmla="*/ 3521923 w 3720705"/>
              <a:gd name="connsiteY39" fmla="*/ 4267200 h 5335656"/>
              <a:gd name="connsiteX40" fmla="*/ 3561679 w 3720705"/>
              <a:gd name="connsiteY40" fmla="*/ 4479235 h 5335656"/>
              <a:gd name="connsiteX41" fmla="*/ 3467099 w 3720705"/>
              <a:gd name="connsiteY41" fmla="*/ 4800601 h 5335656"/>
              <a:gd name="connsiteX42" fmla="*/ 3162299 w 3720705"/>
              <a:gd name="connsiteY42" fmla="*/ 5105401 h 5335656"/>
              <a:gd name="connsiteX43" fmla="*/ 2857499 w 3720705"/>
              <a:gd name="connsiteY43" fmla="*/ 5257801 h 5335656"/>
              <a:gd name="connsiteX44" fmla="*/ 2324099 w 3720705"/>
              <a:gd name="connsiteY44" fmla="*/ 5257800 h 5335656"/>
              <a:gd name="connsiteX45" fmla="*/ 1943099 w 3720705"/>
              <a:gd name="connsiteY45" fmla="*/ 5257800 h 5335656"/>
              <a:gd name="connsiteX46" fmla="*/ 1409699 w 3720705"/>
              <a:gd name="connsiteY46" fmla="*/ 5029200 h 5335656"/>
              <a:gd name="connsiteX47" fmla="*/ 1028699 w 3720705"/>
              <a:gd name="connsiteY47" fmla="*/ 4800600 h 5335656"/>
              <a:gd name="connsiteX48" fmla="*/ 571499 w 3720705"/>
              <a:gd name="connsiteY48" fmla="*/ 4343400 h 5335656"/>
              <a:gd name="connsiteX49" fmla="*/ 266699 w 3720705"/>
              <a:gd name="connsiteY49" fmla="*/ 3962400 h 5335656"/>
              <a:gd name="connsiteX50" fmla="*/ 190500 w 3720705"/>
              <a:gd name="connsiteY50" fmla="*/ 3581400 h 5335656"/>
              <a:gd name="connsiteX51" fmla="*/ 38100 w 3720705"/>
              <a:gd name="connsiteY51" fmla="*/ 3048000 h 5335656"/>
              <a:gd name="connsiteX52" fmla="*/ 38100 w 3720705"/>
              <a:gd name="connsiteY52" fmla="*/ 1981200 h 5335656"/>
              <a:gd name="connsiteX53" fmla="*/ 266699 w 3720705"/>
              <a:gd name="connsiteY53" fmla="*/ 1371600 h 5335656"/>
              <a:gd name="connsiteX54" fmla="*/ 419099 w 3720705"/>
              <a:gd name="connsiteY54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495418 w 3720705"/>
              <a:gd name="connsiteY37" fmla="*/ 4174435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390899 w 3720705"/>
              <a:gd name="connsiteY37" fmla="*/ 4038601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521923 w 3720705"/>
              <a:gd name="connsiteY37" fmla="*/ 4267200 h 5335656"/>
              <a:gd name="connsiteX38" fmla="*/ 3561679 w 3720705"/>
              <a:gd name="connsiteY38" fmla="*/ 4479235 h 5335656"/>
              <a:gd name="connsiteX39" fmla="*/ 3467099 w 3720705"/>
              <a:gd name="connsiteY39" fmla="*/ 4800601 h 5335656"/>
              <a:gd name="connsiteX40" fmla="*/ 3162299 w 3720705"/>
              <a:gd name="connsiteY40" fmla="*/ 5105401 h 5335656"/>
              <a:gd name="connsiteX41" fmla="*/ 2857499 w 3720705"/>
              <a:gd name="connsiteY41" fmla="*/ 5257801 h 5335656"/>
              <a:gd name="connsiteX42" fmla="*/ 2324099 w 3720705"/>
              <a:gd name="connsiteY42" fmla="*/ 5257800 h 5335656"/>
              <a:gd name="connsiteX43" fmla="*/ 1943099 w 3720705"/>
              <a:gd name="connsiteY43" fmla="*/ 5257800 h 5335656"/>
              <a:gd name="connsiteX44" fmla="*/ 1409699 w 3720705"/>
              <a:gd name="connsiteY44" fmla="*/ 5029200 h 5335656"/>
              <a:gd name="connsiteX45" fmla="*/ 1028699 w 3720705"/>
              <a:gd name="connsiteY45" fmla="*/ 4800600 h 5335656"/>
              <a:gd name="connsiteX46" fmla="*/ 571499 w 3720705"/>
              <a:gd name="connsiteY46" fmla="*/ 4343400 h 5335656"/>
              <a:gd name="connsiteX47" fmla="*/ 266699 w 3720705"/>
              <a:gd name="connsiteY47" fmla="*/ 3962400 h 5335656"/>
              <a:gd name="connsiteX48" fmla="*/ 190500 w 3720705"/>
              <a:gd name="connsiteY48" fmla="*/ 3581400 h 5335656"/>
              <a:gd name="connsiteX49" fmla="*/ 38100 w 3720705"/>
              <a:gd name="connsiteY49" fmla="*/ 3048000 h 5335656"/>
              <a:gd name="connsiteX50" fmla="*/ 38100 w 3720705"/>
              <a:gd name="connsiteY50" fmla="*/ 1981200 h 5335656"/>
              <a:gd name="connsiteX51" fmla="*/ 266699 w 3720705"/>
              <a:gd name="connsiteY51" fmla="*/ 1371600 h 5335656"/>
              <a:gd name="connsiteX52" fmla="*/ 419099 w 3720705"/>
              <a:gd name="connsiteY5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496916 w 3720705"/>
              <a:gd name="connsiteY37" fmla="*/ 3992218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390899 w 3720705"/>
              <a:gd name="connsiteY37" fmla="*/ 4038601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2933700 w 3720705"/>
              <a:gd name="connsiteY26" fmla="*/ 1752600 h 5335656"/>
              <a:gd name="connsiteX27" fmla="*/ 2933701 w 3720705"/>
              <a:gd name="connsiteY27" fmla="*/ 1981200 h 5335656"/>
              <a:gd name="connsiteX28" fmla="*/ 3086100 w 3720705"/>
              <a:gd name="connsiteY28" fmla="*/ 2209800 h 5335656"/>
              <a:gd name="connsiteX29" fmla="*/ 3238500 w 3720705"/>
              <a:gd name="connsiteY29" fmla="*/ 2362200 h 5335656"/>
              <a:gd name="connsiteX30" fmla="*/ 3543301 w 3720705"/>
              <a:gd name="connsiteY30" fmla="*/ 2590800 h 5335656"/>
              <a:gd name="connsiteX31" fmla="*/ 3695701 w 3720705"/>
              <a:gd name="connsiteY31" fmla="*/ 2895600 h 5335656"/>
              <a:gd name="connsiteX32" fmla="*/ 3707453 w 3720705"/>
              <a:gd name="connsiteY32" fmla="*/ 3101009 h 5335656"/>
              <a:gd name="connsiteX33" fmla="*/ 3627940 w 3720705"/>
              <a:gd name="connsiteY33" fmla="*/ 3313043 h 5335656"/>
              <a:gd name="connsiteX34" fmla="*/ 3548427 w 3720705"/>
              <a:gd name="connsiteY34" fmla="*/ 3511826 h 5335656"/>
              <a:gd name="connsiteX35" fmla="*/ 3495418 w 3720705"/>
              <a:gd name="connsiteY35" fmla="*/ 3697357 h 5335656"/>
              <a:gd name="connsiteX36" fmla="*/ 3390899 w 3720705"/>
              <a:gd name="connsiteY36" fmla="*/ 4038601 h 5335656"/>
              <a:gd name="connsiteX37" fmla="*/ 3521923 w 3720705"/>
              <a:gd name="connsiteY37" fmla="*/ 4267200 h 5335656"/>
              <a:gd name="connsiteX38" fmla="*/ 3561679 w 3720705"/>
              <a:gd name="connsiteY38" fmla="*/ 4479235 h 5335656"/>
              <a:gd name="connsiteX39" fmla="*/ 3467099 w 3720705"/>
              <a:gd name="connsiteY39" fmla="*/ 4800601 h 5335656"/>
              <a:gd name="connsiteX40" fmla="*/ 3162299 w 3720705"/>
              <a:gd name="connsiteY40" fmla="*/ 5105401 h 5335656"/>
              <a:gd name="connsiteX41" fmla="*/ 2857499 w 3720705"/>
              <a:gd name="connsiteY41" fmla="*/ 5257801 h 5335656"/>
              <a:gd name="connsiteX42" fmla="*/ 2324099 w 3720705"/>
              <a:gd name="connsiteY42" fmla="*/ 5257800 h 5335656"/>
              <a:gd name="connsiteX43" fmla="*/ 1943099 w 3720705"/>
              <a:gd name="connsiteY43" fmla="*/ 5257800 h 5335656"/>
              <a:gd name="connsiteX44" fmla="*/ 1409699 w 3720705"/>
              <a:gd name="connsiteY44" fmla="*/ 5029200 h 5335656"/>
              <a:gd name="connsiteX45" fmla="*/ 1028699 w 3720705"/>
              <a:gd name="connsiteY45" fmla="*/ 4800600 h 5335656"/>
              <a:gd name="connsiteX46" fmla="*/ 571499 w 3720705"/>
              <a:gd name="connsiteY46" fmla="*/ 4343400 h 5335656"/>
              <a:gd name="connsiteX47" fmla="*/ 266699 w 3720705"/>
              <a:gd name="connsiteY47" fmla="*/ 3962400 h 5335656"/>
              <a:gd name="connsiteX48" fmla="*/ 190500 w 3720705"/>
              <a:gd name="connsiteY48" fmla="*/ 3581400 h 5335656"/>
              <a:gd name="connsiteX49" fmla="*/ 38100 w 3720705"/>
              <a:gd name="connsiteY49" fmla="*/ 3048000 h 5335656"/>
              <a:gd name="connsiteX50" fmla="*/ 38100 w 3720705"/>
              <a:gd name="connsiteY50" fmla="*/ 1981200 h 5335656"/>
              <a:gd name="connsiteX51" fmla="*/ 266699 w 3720705"/>
              <a:gd name="connsiteY51" fmla="*/ 1371600 h 5335656"/>
              <a:gd name="connsiteX52" fmla="*/ 419099 w 3720705"/>
              <a:gd name="connsiteY52" fmla="*/ 1066800 h 533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20705" h="5335656">
                <a:moveTo>
                  <a:pt x="419099" y="1066800"/>
                </a:moveTo>
                <a:cubicBezTo>
                  <a:pt x="520699" y="927100"/>
                  <a:pt x="622299" y="660400"/>
                  <a:pt x="723899" y="533400"/>
                </a:cubicBezTo>
                <a:lnTo>
                  <a:pt x="952499" y="304800"/>
                </a:lnTo>
                <a:lnTo>
                  <a:pt x="1257299" y="152400"/>
                </a:lnTo>
                <a:cubicBezTo>
                  <a:pt x="1310460" y="154233"/>
                  <a:pt x="1468563" y="122719"/>
                  <a:pt x="1520844" y="132522"/>
                </a:cubicBezTo>
                <a:cubicBezTo>
                  <a:pt x="1633238" y="131418"/>
                  <a:pt x="1843314" y="150192"/>
                  <a:pt x="1931662" y="145774"/>
                </a:cubicBezTo>
                <a:cubicBezTo>
                  <a:pt x="1967423" y="143467"/>
                  <a:pt x="2020429" y="117455"/>
                  <a:pt x="2050931" y="106017"/>
                </a:cubicBezTo>
                <a:cubicBezTo>
                  <a:pt x="2097500" y="88554"/>
                  <a:pt x="2100462" y="90810"/>
                  <a:pt x="2156949" y="79513"/>
                </a:cubicBezTo>
                <a:cubicBezTo>
                  <a:pt x="2198914" y="66261"/>
                  <a:pt x="2271801" y="37547"/>
                  <a:pt x="2302723" y="26504"/>
                </a:cubicBezTo>
                <a:cubicBezTo>
                  <a:pt x="2316275" y="23116"/>
                  <a:pt x="2328541" y="14181"/>
                  <a:pt x="2342479" y="13252"/>
                </a:cubicBezTo>
                <a:cubicBezTo>
                  <a:pt x="2461566" y="5313"/>
                  <a:pt x="2581018" y="4417"/>
                  <a:pt x="2700288" y="0"/>
                </a:cubicBezTo>
                <a:lnTo>
                  <a:pt x="3058096" y="39757"/>
                </a:lnTo>
                <a:cubicBezTo>
                  <a:pt x="3076160" y="42088"/>
                  <a:pt x="3094364" y="45834"/>
                  <a:pt x="3111105" y="53009"/>
                </a:cubicBezTo>
                <a:cubicBezTo>
                  <a:pt x="3169734" y="78135"/>
                  <a:pt x="3187720" y="141737"/>
                  <a:pt x="3256879" y="159026"/>
                </a:cubicBezTo>
                <a:cubicBezTo>
                  <a:pt x="3323440" y="175666"/>
                  <a:pt x="3292609" y="166518"/>
                  <a:pt x="3349644" y="185530"/>
                </a:cubicBezTo>
                <a:lnTo>
                  <a:pt x="3415905" y="251791"/>
                </a:lnTo>
                <a:cubicBezTo>
                  <a:pt x="3440201" y="278296"/>
                  <a:pt x="3473331" y="309218"/>
                  <a:pt x="3495418" y="344557"/>
                </a:cubicBezTo>
                <a:cubicBezTo>
                  <a:pt x="3526960" y="439180"/>
                  <a:pt x="3506426" y="400824"/>
                  <a:pt x="3548427" y="463826"/>
                </a:cubicBezTo>
                <a:lnTo>
                  <a:pt x="3588183" y="583096"/>
                </a:lnTo>
                <a:cubicBezTo>
                  <a:pt x="3592601" y="609600"/>
                  <a:pt x="3597350" y="636051"/>
                  <a:pt x="3601436" y="662609"/>
                </a:cubicBezTo>
                <a:cubicBezTo>
                  <a:pt x="3610271" y="704574"/>
                  <a:pt x="3636775" y="795131"/>
                  <a:pt x="3641192" y="834887"/>
                </a:cubicBezTo>
                <a:cubicBezTo>
                  <a:pt x="3636775" y="856974"/>
                  <a:pt x="3630917" y="878821"/>
                  <a:pt x="3627940" y="901148"/>
                </a:cubicBezTo>
                <a:cubicBezTo>
                  <a:pt x="3611625" y="939800"/>
                  <a:pt x="3582807" y="1013791"/>
                  <a:pt x="3543300" y="1066800"/>
                </a:cubicBezTo>
                <a:cubicBezTo>
                  <a:pt x="3506002" y="1097722"/>
                  <a:pt x="3441700" y="1206500"/>
                  <a:pt x="3390900" y="1219200"/>
                </a:cubicBezTo>
                <a:cubicBezTo>
                  <a:pt x="3352498" y="1220857"/>
                  <a:pt x="3284633" y="1283804"/>
                  <a:pt x="3238500" y="1295400"/>
                </a:cubicBezTo>
                <a:cubicBezTo>
                  <a:pt x="3228039" y="1318938"/>
                  <a:pt x="3099352" y="1425713"/>
                  <a:pt x="3086100" y="1447800"/>
                </a:cubicBezTo>
                <a:cubicBezTo>
                  <a:pt x="3035300" y="1524000"/>
                  <a:pt x="2959100" y="1663700"/>
                  <a:pt x="2933700" y="1752600"/>
                </a:cubicBezTo>
                <a:cubicBezTo>
                  <a:pt x="2917709" y="1832559"/>
                  <a:pt x="2954076" y="1920075"/>
                  <a:pt x="2933701" y="1981200"/>
                </a:cubicBezTo>
                <a:cubicBezTo>
                  <a:pt x="2939309" y="2026063"/>
                  <a:pt x="3057047" y="2166221"/>
                  <a:pt x="3086100" y="2209800"/>
                </a:cubicBezTo>
                <a:cubicBezTo>
                  <a:pt x="3161194" y="2322442"/>
                  <a:pt x="3083892" y="2207592"/>
                  <a:pt x="3238500" y="2362200"/>
                </a:cubicBezTo>
                <a:cubicBezTo>
                  <a:pt x="3314700" y="2425700"/>
                  <a:pt x="3467101" y="2501900"/>
                  <a:pt x="3543301" y="2590800"/>
                </a:cubicBezTo>
                <a:cubicBezTo>
                  <a:pt x="3594101" y="2667000"/>
                  <a:pt x="3668342" y="2810565"/>
                  <a:pt x="3695701" y="2895600"/>
                </a:cubicBezTo>
                <a:cubicBezTo>
                  <a:pt x="3697660" y="2942535"/>
                  <a:pt x="3720705" y="3065670"/>
                  <a:pt x="3707453" y="3101009"/>
                </a:cubicBezTo>
                <a:cubicBezTo>
                  <a:pt x="3696160" y="3170583"/>
                  <a:pt x="3654444" y="3244574"/>
                  <a:pt x="3627940" y="3313043"/>
                </a:cubicBezTo>
                <a:cubicBezTo>
                  <a:pt x="3605853" y="3368260"/>
                  <a:pt x="3566096" y="3463235"/>
                  <a:pt x="3548427" y="3511826"/>
                </a:cubicBezTo>
                <a:cubicBezTo>
                  <a:pt x="3526340" y="3575878"/>
                  <a:pt x="3504253" y="3586922"/>
                  <a:pt x="3495418" y="3697357"/>
                </a:cubicBezTo>
                <a:cubicBezTo>
                  <a:pt x="3486833" y="3777422"/>
                  <a:pt x="3386482" y="3943627"/>
                  <a:pt x="3390899" y="4038601"/>
                </a:cubicBezTo>
                <a:cubicBezTo>
                  <a:pt x="3395316" y="4133575"/>
                  <a:pt x="3511129" y="4186030"/>
                  <a:pt x="3521923" y="4267200"/>
                </a:cubicBezTo>
                <a:cubicBezTo>
                  <a:pt x="3532967" y="4318000"/>
                  <a:pt x="3550636" y="4428435"/>
                  <a:pt x="3561679" y="4479235"/>
                </a:cubicBezTo>
                <a:cubicBezTo>
                  <a:pt x="3563888" y="4569791"/>
                  <a:pt x="3533662" y="4696240"/>
                  <a:pt x="3467099" y="4800601"/>
                </a:cubicBezTo>
                <a:cubicBezTo>
                  <a:pt x="3398327" y="4860788"/>
                  <a:pt x="3275245" y="5043558"/>
                  <a:pt x="3162299" y="5105401"/>
                </a:cubicBezTo>
                <a:cubicBezTo>
                  <a:pt x="3102664" y="5134114"/>
                  <a:pt x="3020693" y="5194301"/>
                  <a:pt x="2857499" y="5257801"/>
                </a:cubicBezTo>
                <a:cubicBezTo>
                  <a:pt x="2694305" y="5321301"/>
                  <a:pt x="2487845" y="5335656"/>
                  <a:pt x="2324099" y="5257800"/>
                </a:cubicBezTo>
                <a:cubicBezTo>
                  <a:pt x="2276334" y="5232780"/>
                  <a:pt x="1988689" y="5286593"/>
                  <a:pt x="1943099" y="5257800"/>
                </a:cubicBezTo>
                <a:cubicBezTo>
                  <a:pt x="1859169" y="5218044"/>
                  <a:pt x="1509090" y="5073374"/>
                  <a:pt x="1409699" y="5029200"/>
                </a:cubicBezTo>
                <a:lnTo>
                  <a:pt x="1028699" y="4800600"/>
                </a:lnTo>
                <a:cubicBezTo>
                  <a:pt x="966553" y="4689061"/>
                  <a:pt x="720888" y="4484757"/>
                  <a:pt x="571499" y="4343400"/>
                </a:cubicBezTo>
                <a:cubicBezTo>
                  <a:pt x="432054" y="4162093"/>
                  <a:pt x="376118" y="4199475"/>
                  <a:pt x="266699" y="3962400"/>
                </a:cubicBezTo>
                <a:cubicBezTo>
                  <a:pt x="224734" y="3836504"/>
                  <a:pt x="210378" y="3694043"/>
                  <a:pt x="190500" y="3581400"/>
                </a:cubicBezTo>
                <a:cubicBezTo>
                  <a:pt x="168413" y="3437835"/>
                  <a:pt x="49143" y="3195983"/>
                  <a:pt x="38100" y="3048000"/>
                </a:cubicBezTo>
                <a:cubicBezTo>
                  <a:pt x="12700" y="2781300"/>
                  <a:pt x="0" y="2260600"/>
                  <a:pt x="38100" y="1981200"/>
                </a:cubicBezTo>
                <a:cubicBezTo>
                  <a:pt x="55770" y="1736035"/>
                  <a:pt x="255656" y="1433443"/>
                  <a:pt x="266699" y="1371600"/>
                </a:cubicBezTo>
                <a:cubicBezTo>
                  <a:pt x="293203" y="1289878"/>
                  <a:pt x="374925" y="1110974"/>
                  <a:pt x="419099" y="1066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7719" y="2319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34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1664366" y="3614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4255166" y="40717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3950366" y="44527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1664366" y="4757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2426366" y="5519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3188366" y="58243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18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2514319" y="45289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2514319" y="3843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3276319" y="35383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3276319" y="4986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1588166" y="2700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4255166" y="2700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29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5245766" y="2776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28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4190719" y="1861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32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5105119" y="1252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6019519" y="1480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5398166" y="51385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21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6998366" y="5443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23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4712366" y="3462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5638800" y="396240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smtClean="0"/>
              <a:t>33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4114800" y="54864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32" name="Oval 31"/>
          <p:cNvSpPr/>
          <p:nvPr/>
        </p:nvSpPr>
        <p:spPr>
          <a:xfrm>
            <a:off x="4800600" y="480060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31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7226966" y="3081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5855366" y="2395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24</a:t>
            </a:r>
            <a:endParaRPr lang="en-US" sz="1400" dirty="0"/>
          </a:p>
        </p:txBody>
      </p:sp>
      <p:sp>
        <p:nvSpPr>
          <p:cNvPr id="35" name="Oval 34"/>
          <p:cNvSpPr/>
          <p:nvPr/>
        </p:nvSpPr>
        <p:spPr>
          <a:xfrm>
            <a:off x="6845966" y="3843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36" name="Oval 35"/>
          <p:cNvSpPr/>
          <p:nvPr/>
        </p:nvSpPr>
        <p:spPr>
          <a:xfrm>
            <a:off x="6769766" y="4528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6007766" y="5062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19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6312566" y="33097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30</a:t>
            </a:r>
            <a:endParaRPr lang="en-US" sz="1400" dirty="0"/>
          </a:p>
        </p:txBody>
      </p:sp>
      <p:cxnSp>
        <p:nvCxnSpPr>
          <p:cNvPr id="53" name="Straight Connector 52"/>
          <p:cNvCxnSpPr>
            <a:stCxn id="14" idx="7"/>
            <a:endCxn id="18" idx="3"/>
          </p:cNvCxnSpPr>
          <p:nvPr/>
        </p:nvCxnSpPr>
        <p:spPr>
          <a:xfrm rot="5400000" flipH="1" flipV="1">
            <a:off x="3671846" y="2955011"/>
            <a:ext cx="568792" cy="7094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7"/>
            <a:endCxn id="14" idx="2"/>
          </p:cNvCxnSpPr>
          <p:nvPr/>
        </p:nvCxnSpPr>
        <p:spPr>
          <a:xfrm rot="5400000" flipH="1" flipV="1">
            <a:off x="2972873" y="3595480"/>
            <a:ext cx="170096" cy="43679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1"/>
            <a:endCxn id="14" idx="5"/>
          </p:cNvCxnSpPr>
          <p:nvPr/>
        </p:nvCxnSpPr>
        <p:spPr>
          <a:xfrm rot="16200000" flipV="1">
            <a:off x="3481347" y="3983710"/>
            <a:ext cx="644992" cy="40463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0"/>
            <a:endCxn id="13" idx="4"/>
          </p:cNvCxnSpPr>
          <p:nvPr/>
        </p:nvCxnSpPr>
        <p:spPr>
          <a:xfrm rot="5400000" flipH="1" flipV="1">
            <a:off x="2552419" y="437653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2" idx="5"/>
            <a:endCxn id="15" idx="2"/>
          </p:cNvCxnSpPr>
          <p:nvPr/>
        </p:nvCxnSpPr>
        <p:spPr>
          <a:xfrm rot="16200000" flipH="1">
            <a:off x="2896673" y="4796984"/>
            <a:ext cx="322496" cy="43679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" idx="7"/>
            <a:endCxn id="12" idx="2"/>
          </p:cNvCxnSpPr>
          <p:nvPr/>
        </p:nvCxnSpPr>
        <p:spPr>
          <a:xfrm rot="5400000" flipH="1" flipV="1">
            <a:off x="2204996" y="4504004"/>
            <a:ext cx="93896" cy="52474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" idx="7"/>
            <a:endCxn id="15" idx="3"/>
          </p:cNvCxnSpPr>
          <p:nvPr/>
        </p:nvCxnSpPr>
        <p:spPr>
          <a:xfrm rot="5400000" flipH="1" flipV="1">
            <a:off x="2909846" y="5153058"/>
            <a:ext cx="263992" cy="58054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5" idx="4"/>
            <a:endCxn id="11" idx="0"/>
          </p:cNvCxnSpPr>
          <p:nvPr/>
        </p:nvCxnSpPr>
        <p:spPr>
          <a:xfrm rot="5400000">
            <a:off x="3194243" y="5551754"/>
            <a:ext cx="457200" cy="8795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5" idx="5"/>
            <a:endCxn id="31" idx="1"/>
          </p:cNvCxnSpPr>
          <p:nvPr/>
        </p:nvCxnSpPr>
        <p:spPr>
          <a:xfrm rot="16200000" flipH="1">
            <a:off x="3770628" y="5142228"/>
            <a:ext cx="230862" cy="56907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5" idx="7"/>
            <a:endCxn id="8" idx="3"/>
          </p:cNvCxnSpPr>
          <p:nvPr/>
        </p:nvCxnSpPr>
        <p:spPr>
          <a:xfrm rot="5400000" flipH="1" flipV="1">
            <a:off x="3671846" y="4707611"/>
            <a:ext cx="263992" cy="40463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4" idx="4"/>
            <a:endCxn id="15" idx="0"/>
          </p:cNvCxnSpPr>
          <p:nvPr/>
        </p:nvCxnSpPr>
        <p:spPr>
          <a:xfrm rot="5400000">
            <a:off x="2933419" y="4452730"/>
            <a:ext cx="1066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" idx="5"/>
            <a:endCxn id="15" idx="1"/>
          </p:cNvCxnSpPr>
          <p:nvPr/>
        </p:nvCxnSpPr>
        <p:spPr>
          <a:xfrm rot="16200000" flipH="1">
            <a:off x="2649023" y="4358834"/>
            <a:ext cx="873592" cy="49259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5" idx="6"/>
            <a:endCxn id="32" idx="2"/>
          </p:cNvCxnSpPr>
          <p:nvPr/>
        </p:nvCxnSpPr>
        <p:spPr>
          <a:xfrm flipV="1">
            <a:off x="3657319" y="4991100"/>
            <a:ext cx="1143281" cy="1855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" idx="1"/>
            <a:endCxn id="14" idx="6"/>
          </p:cNvCxnSpPr>
          <p:nvPr/>
        </p:nvCxnSpPr>
        <p:spPr>
          <a:xfrm rot="16200000" flipV="1">
            <a:off x="3784793" y="3601356"/>
            <a:ext cx="398696" cy="65364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29" idx="2"/>
            <a:endCxn id="14" idx="6"/>
          </p:cNvCxnSpPr>
          <p:nvPr/>
        </p:nvCxnSpPr>
        <p:spPr>
          <a:xfrm rot="10800000" flipV="1">
            <a:off x="3657320" y="3652630"/>
            <a:ext cx="1055047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30" idx="2"/>
            <a:endCxn id="14" idx="6"/>
          </p:cNvCxnSpPr>
          <p:nvPr/>
        </p:nvCxnSpPr>
        <p:spPr>
          <a:xfrm rot="10800000">
            <a:off x="3657320" y="3728830"/>
            <a:ext cx="1981481" cy="4240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" idx="6"/>
            <a:endCxn id="8" idx="2"/>
          </p:cNvCxnSpPr>
          <p:nvPr/>
        </p:nvCxnSpPr>
        <p:spPr>
          <a:xfrm flipV="1">
            <a:off x="2895319" y="4643230"/>
            <a:ext cx="1055047" cy="762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" idx="7"/>
            <a:endCxn id="14" idx="3"/>
          </p:cNvCxnSpPr>
          <p:nvPr/>
        </p:nvCxnSpPr>
        <p:spPr>
          <a:xfrm rot="5400000" flipH="1" flipV="1">
            <a:off x="2725223" y="3977834"/>
            <a:ext cx="721192" cy="49259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32" idx="1"/>
            <a:endCxn id="7" idx="5"/>
          </p:cNvCxnSpPr>
          <p:nvPr/>
        </p:nvCxnSpPr>
        <p:spPr>
          <a:xfrm rot="16200000" flipV="1">
            <a:off x="4488652" y="4488652"/>
            <a:ext cx="459462" cy="2760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0" idx="3"/>
            <a:endCxn id="32" idx="7"/>
          </p:cNvCxnSpPr>
          <p:nvPr/>
        </p:nvCxnSpPr>
        <p:spPr>
          <a:xfrm rot="5400000">
            <a:off x="5125804" y="4287604"/>
            <a:ext cx="568792" cy="5687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7" idx="6"/>
            <a:endCxn id="30" idx="2"/>
          </p:cNvCxnSpPr>
          <p:nvPr/>
        </p:nvCxnSpPr>
        <p:spPr>
          <a:xfrm flipV="1">
            <a:off x="4636166" y="4152900"/>
            <a:ext cx="1002634" cy="1093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8" idx="0"/>
            <a:endCxn id="22" idx="4"/>
          </p:cNvCxnSpPr>
          <p:nvPr/>
        </p:nvCxnSpPr>
        <p:spPr>
          <a:xfrm rot="16200000" flipV="1">
            <a:off x="4184843" y="2439306"/>
            <a:ext cx="457200" cy="6444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20" idx="7"/>
            <a:endCxn id="34" idx="3"/>
          </p:cNvCxnSpPr>
          <p:nvPr/>
        </p:nvCxnSpPr>
        <p:spPr>
          <a:xfrm rot="5400000" flipH="1" flipV="1">
            <a:off x="5685270" y="2606234"/>
            <a:ext cx="111592" cy="3401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23" idx="4"/>
            <a:endCxn id="20" idx="0"/>
          </p:cNvCxnSpPr>
          <p:nvPr/>
        </p:nvCxnSpPr>
        <p:spPr>
          <a:xfrm rot="16200000" flipH="1">
            <a:off x="4794442" y="2134506"/>
            <a:ext cx="1143000" cy="14064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0" idx="2"/>
            <a:endCxn id="14" idx="7"/>
          </p:cNvCxnSpPr>
          <p:nvPr/>
        </p:nvCxnSpPr>
        <p:spPr>
          <a:xfrm rot="10800000" flipV="1">
            <a:off x="3601524" y="2966830"/>
            <a:ext cx="1644243" cy="627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2" idx="5"/>
            <a:endCxn id="30" idx="1"/>
          </p:cNvCxnSpPr>
          <p:nvPr/>
        </p:nvCxnSpPr>
        <p:spPr>
          <a:xfrm rot="16200000" flipH="1">
            <a:off x="4189728" y="2513328"/>
            <a:ext cx="1831062" cy="1178673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3" idx="6"/>
            <a:endCxn id="24" idx="1"/>
          </p:cNvCxnSpPr>
          <p:nvPr/>
        </p:nvCxnSpPr>
        <p:spPr>
          <a:xfrm>
            <a:off x="5486119" y="1442830"/>
            <a:ext cx="589196" cy="938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7"/>
            <a:endCxn id="23" idx="3"/>
          </p:cNvCxnSpPr>
          <p:nvPr/>
        </p:nvCxnSpPr>
        <p:spPr>
          <a:xfrm rot="5400000" flipH="1" flipV="1">
            <a:off x="4668323" y="1425134"/>
            <a:ext cx="340192" cy="6449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22" idx="6"/>
            <a:endCxn id="24" idx="2"/>
          </p:cNvCxnSpPr>
          <p:nvPr/>
        </p:nvCxnSpPr>
        <p:spPr>
          <a:xfrm flipV="1">
            <a:off x="4571719" y="1671430"/>
            <a:ext cx="1447800" cy="3810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34" idx="0"/>
            <a:endCxn id="24" idx="4"/>
          </p:cNvCxnSpPr>
          <p:nvPr/>
        </p:nvCxnSpPr>
        <p:spPr>
          <a:xfrm rot="5400000" flipH="1" flipV="1">
            <a:off x="5861242" y="2046554"/>
            <a:ext cx="533400" cy="164153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30" idx="7"/>
            <a:endCxn id="38" idx="3"/>
          </p:cNvCxnSpPr>
          <p:nvPr/>
        </p:nvCxnSpPr>
        <p:spPr>
          <a:xfrm rot="5400000" flipH="1" flipV="1">
            <a:off x="5974552" y="3624386"/>
            <a:ext cx="383262" cy="40435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30" idx="6"/>
            <a:endCxn id="35" idx="2"/>
          </p:cNvCxnSpPr>
          <p:nvPr/>
        </p:nvCxnSpPr>
        <p:spPr>
          <a:xfrm flipV="1">
            <a:off x="6019800" y="4033630"/>
            <a:ext cx="826166" cy="1192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30" idx="6"/>
            <a:endCxn id="36" idx="2"/>
          </p:cNvCxnSpPr>
          <p:nvPr/>
        </p:nvCxnSpPr>
        <p:spPr>
          <a:xfrm>
            <a:off x="6019800" y="4152900"/>
            <a:ext cx="749966" cy="56653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7" idx="0"/>
            <a:endCxn id="30" idx="4"/>
          </p:cNvCxnSpPr>
          <p:nvPr/>
        </p:nvCxnSpPr>
        <p:spPr>
          <a:xfrm rot="5400000" flipH="1" flipV="1">
            <a:off x="5311418" y="4620648"/>
            <a:ext cx="795130" cy="24063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37" idx="0"/>
            <a:endCxn id="30" idx="4"/>
          </p:cNvCxnSpPr>
          <p:nvPr/>
        </p:nvCxnSpPr>
        <p:spPr>
          <a:xfrm rot="16200000" flipV="1">
            <a:off x="5654318" y="4518382"/>
            <a:ext cx="718930" cy="36896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30" idx="0"/>
            <a:endCxn id="34" idx="4"/>
          </p:cNvCxnSpPr>
          <p:nvPr/>
        </p:nvCxnSpPr>
        <p:spPr>
          <a:xfrm rot="5400000" flipH="1" flipV="1">
            <a:off x="5344548" y="3261082"/>
            <a:ext cx="1186070" cy="21656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28" idx="1"/>
            <a:endCxn id="30" idx="5"/>
          </p:cNvCxnSpPr>
          <p:nvPr/>
        </p:nvCxnSpPr>
        <p:spPr>
          <a:xfrm rot="16200000" flipV="1">
            <a:off x="5903322" y="4348286"/>
            <a:ext cx="1211522" cy="109015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38" idx="6"/>
            <a:endCxn id="33" idx="2"/>
          </p:cNvCxnSpPr>
          <p:nvPr/>
        </p:nvCxnSpPr>
        <p:spPr>
          <a:xfrm flipV="1">
            <a:off x="6693566" y="3271630"/>
            <a:ext cx="533400" cy="2286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38" idx="0"/>
            <a:endCxn id="34" idx="5"/>
          </p:cNvCxnSpPr>
          <p:nvPr/>
        </p:nvCxnSpPr>
        <p:spPr>
          <a:xfrm rot="16200000" flipV="1">
            <a:off x="6047220" y="2853884"/>
            <a:ext cx="589196" cy="3224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Slide Number Placeholder 2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95" name="Footer Placeholder 2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296" name="TextBox 295"/>
          <p:cNvSpPr txBox="1"/>
          <p:nvPr/>
        </p:nvSpPr>
        <p:spPr>
          <a:xfrm>
            <a:off x="6096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Compare (Data)</a:t>
            </a:r>
            <a:endParaRPr lang="en-US" sz="3200" dirty="0" smtClean="0"/>
          </a:p>
        </p:txBody>
      </p:sp>
      <p:sp>
        <p:nvSpPr>
          <p:cNvPr id="86" name="Oval 85"/>
          <p:cNvSpPr/>
          <p:nvPr/>
        </p:nvSpPr>
        <p:spPr>
          <a:xfrm>
            <a:off x="3048000" y="15240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>
            <a:off x="2667281" y="80507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88" name="Oval 87"/>
          <p:cNvSpPr/>
          <p:nvPr/>
        </p:nvSpPr>
        <p:spPr>
          <a:xfrm>
            <a:off x="2286000" y="22098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89" name="Oval 88"/>
          <p:cNvSpPr/>
          <p:nvPr/>
        </p:nvSpPr>
        <p:spPr>
          <a:xfrm>
            <a:off x="3048000" y="22098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90" name="Oval 89"/>
          <p:cNvSpPr/>
          <p:nvPr/>
        </p:nvSpPr>
        <p:spPr>
          <a:xfrm>
            <a:off x="2286000" y="15240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  <p:cxnSp>
        <p:nvCxnSpPr>
          <p:cNvPr id="97" name="Straight Connector 96"/>
          <p:cNvCxnSpPr>
            <a:stCxn id="86" idx="2"/>
            <a:endCxn id="90" idx="6"/>
          </p:cNvCxnSpPr>
          <p:nvPr/>
        </p:nvCxnSpPr>
        <p:spPr>
          <a:xfrm rot="10800000">
            <a:off x="2667000" y="171450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9" idx="0"/>
            <a:endCxn id="86" idx="4"/>
          </p:cNvCxnSpPr>
          <p:nvPr/>
        </p:nvCxnSpPr>
        <p:spPr>
          <a:xfrm rot="5400000" flipH="1" flipV="1">
            <a:off x="3086100" y="20574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8" idx="6"/>
            <a:endCxn id="89" idx="2"/>
          </p:cNvCxnSpPr>
          <p:nvPr/>
        </p:nvCxnSpPr>
        <p:spPr>
          <a:xfrm>
            <a:off x="2667000" y="240030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6" idx="0"/>
            <a:endCxn id="87" idx="5"/>
          </p:cNvCxnSpPr>
          <p:nvPr/>
        </p:nvCxnSpPr>
        <p:spPr>
          <a:xfrm rot="16200000" flipV="1">
            <a:off x="2918630" y="1204129"/>
            <a:ext cx="393726" cy="24601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7" idx="3"/>
            <a:endCxn id="90" idx="0"/>
          </p:cNvCxnSpPr>
          <p:nvPr/>
        </p:nvCxnSpPr>
        <p:spPr>
          <a:xfrm rot="5400000">
            <a:off x="2402926" y="1203849"/>
            <a:ext cx="393726" cy="24657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8" idx="0"/>
            <a:endCxn id="90" idx="4"/>
          </p:cNvCxnSpPr>
          <p:nvPr/>
        </p:nvCxnSpPr>
        <p:spPr>
          <a:xfrm rot="5400000" flipH="1" flipV="1">
            <a:off x="2324100" y="20574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962400" y="697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Cut = 26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Straight Connector 120"/>
          <p:cNvCxnSpPr>
            <a:stCxn id="7" idx="1"/>
            <a:endCxn id="16" idx="5"/>
          </p:cNvCxnSpPr>
          <p:nvPr/>
        </p:nvCxnSpPr>
        <p:spPr>
          <a:xfrm rot="16200000" flipV="1">
            <a:off x="2561070" y="2377634"/>
            <a:ext cx="1102192" cy="23975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4" idx="3"/>
            <a:endCxn id="31" idx="7"/>
          </p:cNvCxnSpPr>
          <p:nvPr/>
        </p:nvCxnSpPr>
        <p:spPr>
          <a:xfrm rot="5400000">
            <a:off x="4227829" y="2856510"/>
            <a:ext cx="2897862" cy="24735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" idx="3"/>
            <a:endCxn id="8" idx="7"/>
          </p:cNvCxnSpPr>
          <p:nvPr/>
        </p:nvCxnSpPr>
        <p:spPr>
          <a:xfrm rot="5400000">
            <a:off x="4662447" y="2257458"/>
            <a:ext cx="1864192" cy="2637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2" idx="2"/>
            <a:endCxn id="16" idx="6"/>
          </p:cNvCxnSpPr>
          <p:nvPr/>
        </p:nvCxnSpPr>
        <p:spPr>
          <a:xfrm rot="10800000" flipV="1">
            <a:off x="1969167" y="2052430"/>
            <a:ext cx="2221553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857719" y="2319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34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1664366" y="3614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4255166" y="40717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3950366" y="44527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1664366" y="4757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2426366" y="5519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3188366" y="58243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18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2514319" y="45289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2514319" y="3843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3276319" y="35383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3276319" y="4986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1588166" y="2700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4255166" y="2700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29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5245766" y="2776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28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4190719" y="1861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32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5105119" y="1252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6019519" y="1480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5398166" y="51385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21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6998366" y="5443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23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4712366" y="3462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5638800" y="396240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smtClean="0"/>
              <a:t>33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4114800" y="54864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32" name="Oval 31"/>
          <p:cNvSpPr/>
          <p:nvPr/>
        </p:nvSpPr>
        <p:spPr>
          <a:xfrm>
            <a:off x="4800600" y="480060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31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7226966" y="3081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5855366" y="2395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24</a:t>
            </a:r>
            <a:endParaRPr lang="en-US" sz="1400" dirty="0"/>
          </a:p>
        </p:txBody>
      </p:sp>
      <p:sp>
        <p:nvSpPr>
          <p:cNvPr id="35" name="Oval 34"/>
          <p:cNvSpPr/>
          <p:nvPr/>
        </p:nvSpPr>
        <p:spPr>
          <a:xfrm>
            <a:off x="6845966" y="3843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36" name="Oval 35"/>
          <p:cNvSpPr/>
          <p:nvPr/>
        </p:nvSpPr>
        <p:spPr>
          <a:xfrm>
            <a:off x="6769766" y="4528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6007766" y="5062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19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6312566" y="33097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30</a:t>
            </a:r>
            <a:endParaRPr lang="en-US" sz="1400" dirty="0"/>
          </a:p>
        </p:txBody>
      </p:sp>
      <p:cxnSp>
        <p:nvCxnSpPr>
          <p:cNvPr id="53" name="Straight Connector 52"/>
          <p:cNvCxnSpPr>
            <a:stCxn id="14" idx="7"/>
            <a:endCxn id="18" idx="3"/>
          </p:cNvCxnSpPr>
          <p:nvPr/>
        </p:nvCxnSpPr>
        <p:spPr>
          <a:xfrm rot="5400000" flipH="1" flipV="1">
            <a:off x="3671846" y="2955011"/>
            <a:ext cx="568792" cy="7094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7"/>
            <a:endCxn id="14" idx="2"/>
          </p:cNvCxnSpPr>
          <p:nvPr/>
        </p:nvCxnSpPr>
        <p:spPr>
          <a:xfrm rot="5400000" flipH="1" flipV="1">
            <a:off x="2972873" y="3595480"/>
            <a:ext cx="170096" cy="43679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1"/>
            <a:endCxn id="14" idx="5"/>
          </p:cNvCxnSpPr>
          <p:nvPr/>
        </p:nvCxnSpPr>
        <p:spPr>
          <a:xfrm rot="16200000" flipV="1">
            <a:off x="3481347" y="3983710"/>
            <a:ext cx="644992" cy="40463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0"/>
            <a:endCxn id="13" idx="4"/>
          </p:cNvCxnSpPr>
          <p:nvPr/>
        </p:nvCxnSpPr>
        <p:spPr>
          <a:xfrm rot="5400000" flipH="1" flipV="1">
            <a:off x="2552419" y="437653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2" idx="5"/>
            <a:endCxn id="15" idx="2"/>
          </p:cNvCxnSpPr>
          <p:nvPr/>
        </p:nvCxnSpPr>
        <p:spPr>
          <a:xfrm rot="16200000" flipH="1">
            <a:off x="2896673" y="4796984"/>
            <a:ext cx="322496" cy="43679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" idx="7"/>
            <a:endCxn id="12" idx="2"/>
          </p:cNvCxnSpPr>
          <p:nvPr/>
        </p:nvCxnSpPr>
        <p:spPr>
          <a:xfrm rot="5400000" flipH="1" flipV="1">
            <a:off x="2204996" y="4504004"/>
            <a:ext cx="93896" cy="52474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" idx="7"/>
            <a:endCxn id="15" idx="3"/>
          </p:cNvCxnSpPr>
          <p:nvPr/>
        </p:nvCxnSpPr>
        <p:spPr>
          <a:xfrm rot="5400000" flipH="1" flipV="1">
            <a:off x="2909846" y="5153058"/>
            <a:ext cx="263992" cy="58054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5" idx="4"/>
            <a:endCxn id="11" idx="0"/>
          </p:cNvCxnSpPr>
          <p:nvPr/>
        </p:nvCxnSpPr>
        <p:spPr>
          <a:xfrm rot="5400000">
            <a:off x="3194243" y="5551754"/>
            <a:ext cx="457200" cy="8795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5" idx="5"/>
            <a:endCxn id="31" idx="1"/>
          </p:cNvCxnSpPr>
          <p:nvPr/>
        </p:nvCxnSpPr>
        <p:spPr>
          <a:xfrm rot="16200000" flipH="1">
            <a:off x="3770628" y="5142228"/>
            <a:ext cx="230862" cy="56907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5" idx="7"/>
            <a:endCxn id="8" idx="3"/>
          </p:cNvCxnSpPr>
          <p:nvPr/>
        </p:nvCxnSpPr>
        <p:spPr>
          <a:xfrm rot="5400000" flipH="1" flipV="1">
            <a:off x="3671846" y="4707611"/>
            <a:ext cx="263992" cy="40463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4" idx="4"/>
            <a:endCxn id="15" idx="0"/>
          </p:cNvCxnSpPr>
          <p:nvPr/>
        </p:nvCxnSpPr>
        <p:spPr>
          <a:xfrm rot="5400000">
            <a:off x="2933419" y="4452730"/>
            <a:ext cx="1066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" idx="5"/>
            <a:endCxn id="15" idx="1"/>
          </p:cNvCxnSpPr>
          <p:nvPr/>
        </p:nvCxnSpPr>
        <p:spPr>
          <a:xfrm rot="16200000" flipH="1">
            <a:off x="2649023" y="4358834"/>
            <a:ext cx="873592" cy="49259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5" idx="6"/>
            <a:endCxn id="32" idx="2"/>
          </p:cNvCxnSpPr>
          <p:nvPr/>
        </p:nvCxnSpPr>
        <p:spPr>
          <a:xfrm flipV="1">
            <a:off x="3657319" y="4991100"/>
            <a:ext cx="1143281" cy="1855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" idx="1"/>
            <a:endCxn id="14" idx="6"/>
          </p:cNvCxnSpPr>
          <p:nvPr/>
        </p:nvCxnSpPr>
        <p:spPr>
          <a:xfrm rot="16200000" flipV="1">
            <a:off x="3784793" y="3601356"/>
            <a:ext cx="398696" cy="65364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29" idx="2"/>
            <a:endCxn id="14" idx="6"/>
          </p:cNvCxnSpPr>
          <p:nvPr/>
        </p:nvCxnSpPr>
        <p:spPr>
          <a:xfrm rot="10800000" flipV="1">
            <a:off x="3657320" y="3652630"/>
            <a:ext cx="1055047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30" idx="2"/>
            <a:endCxn id="14" idx="6"/>
          </p:cNvCxnSpPr>
          <p:nvPr/>
        </p:nvCxnSpPr>
        <p:spPr>
          <a:xfrm rot="10800000">
            <a:off x="3657320" y="3728830"/>
            <a:ext cx="1981481" cy="4240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" idx="6"/>
            <a:endCxn id="8" idx="2"/>
          </p:cNvCxnSpPr>
          <p:nvPr/>
        </p:nvCxnSpPr>
        <p:spPr>
          <a:xfrm flipV="1">
            <a:off x="2895319" y="4643230"/>
            <a:ext cx="1055047" cy="762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" idx="7"/>
            <a:endCxn id="14" idx="3"/>
          </p:cNvCxnSpPr>
          <p:nvPr/>
        </p:nvCxnSpPr>
        <p:spPr>
          <a:xfrm rot="5400000" flipH="1" flipV="1">
            <a:off x="2725223" y="3977834"/>
            <a:ext cx="721192" cy="49259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32" idx="1"/>
            <a:endCxn id="7" idx="5"/>
          </p:cNvCxnSpPr>
          <p:nvPr/>
        </p:nvCxnSpPr>
        <p:spPr>
          <a:xfrm rot="16200000" flipV="1">
            <a:off x="4488652" y="4488652"/>
            <a:ext cx="459462" cy="27602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0" idx="3"/>
            <a:endCxn id="32" idx="7"/>
          </p:cNvCxnSpPr>
          <p:nvPr/>
        </p:nvCxnSpPr>
        <p:spPr>
          <a:xfrm rot="5400000">
            <a:off x="5125804" y="4287604"/>
            <a:ext cx="568792" cy="5687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7" idx="6"/>
            <a:endCxn id="30" idx="2"/>
          </p:cNvCxnSpPr>
          <p:nvPr/>
        </p:nvCxnSpPr>
        <p:spPr>
          <a:xfrm flipV="1">
            <a:off x="4636166" y="4152900"/>
            <a:ext cx="1002634" cy="10933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8" idx="0"/>
            <a:endCxn id="22" idx="4"/>
          </p:cNvCxnSpPr>
          <p:nvPr/>
        </p:nvCxnSpPr>
        <p:spPr>
          <a:xfrm rot="16200000" flipV="1">
            <a:off x="4184843" y="2439306"/>
            <a:ext cx="457200" cy="6444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20" idx="7"/>
            <a:endCxn id="34" idx="3"/>
          </p:cNvCxnSpPr>
          <p:nvPr/>
        </p:nvCxnSpPr>
        <p:spPr>
          <a:xfrm rot="5400000" flipH="1" flipV="1">
            <a:off x="5685270" y="2606234"/>
            <a:ext cx="111592" cy="3401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23" idx="4"/>
            <a:endCxn id="20" idx="0"/>
          </p:cNvCxnSpPr>
          <p:nvPr/>
        </p:nvCxnSpPr>
        <p:spPr>
          <a:xfrm rot="16200000" flipH="1">
            <a:off x="4794442" y="2134506"/>
            <a:ext cx="1143000" cy="14064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0" idx="2"/>
            <a:endCxn id="14" idx="7"/>
          </p:cNvCxnSpPr>
          <p:nvPr/>
        </p:nvCxnSpPr>
        <p:spPr>
          <a:xfrm rot="10800000" flipV="1">
            <a:off x="3601524" y="2966830"/>
            <a:ext cx="1644243" cy="627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2" idx="5"/>
            <a:endCxn id="30" idx="1"/>
          </p:cNvCxnSpPr>
          <p:nvPr/>
        </p:nvCxnSpPr>
        <p:spPr>
          <a:xfrm rot="16200000" flipH="1">
            <a:off x="4189728" y="2513328"/>
            <a:ext cx="1831062" cy="1178673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3" idx="6"/>
            <a:endCxn id="24" idx="1"/>
          </p:cNvCxnSpPr>
          <p:nvPr/>
        </p:nvCxnSpPr>
        <p:spPr>
          <a:xfrm>
            <a:off x="5486119" y="1442830"/>
            <a:ext cx="589196" cy="938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7"/>
            <a:endCxn id="23" idx="3"/>
          </p:cNvCxnSpPr>
          <p:nvPr/>
        </p:nvCxnSpPr>
        <p:spPr>
          <a:xfrm rot="5400000" flipH="1" flipV="1">
            <a:off x="4668323" y="1425134"/>
            <a:ext cx="340192" cy="6449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22" idx="6"/>
            <a:endCxn id="24" idx="2"/>
          </p:cNvCxnSpPr>
          <p:nvPr/>
        </p:nvCxnSpPr>
        <p:spPr>
          <a:xfrm flipV="1">
            <a:off x="4571719" y="1671430"/>
            <a:ext cx="1447800" cy="3810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34" idx="0"/>
            <a:endCxn id="24" idx="4"/>
          </p:cNvCxnSpPr>
          <p:nvPr/>
        </p:nvCxnSpPr>
        <p:spPr>
          <a:xfrm rot="5400000" flipH="1" flipV="1">
            <a:off x="5861242" y="2046554"/>
            <a:ext cx="533400" cy="164153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30" idx="7"/>
            <a:endCxn id="38" idx="3"/>
          </p:cNvCxnSpPr>
          <p:nvPr/>
        </p:nvCxnSpPr>
        <p:spPr>
          <a:xfrm rot="5400000" flipH="1" flipV="1">
            <a:off x="5974552" y="3624386"/>
            <a:ext cx="383262" cy="40435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30" idx="6"/>
            <a:endCxn id="35" idx="2"/>
          </p:cNvCxnSpPr>
          <p:nvPr/>
        </p:nvCxnSpPr>
        <p:spPr>
          <a:xfrm flipV="1">
            <a:off x="6019800" y="4033630"/>
            <a:ext cx="826166" cy="1192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30" idx="6"/>
            <a:endCxn id="36" idx="2"/>
          </p:cNvCxnSpPr>
          <p:nvPr/>
        </p:nvCxnSpPr>
        <p:spPr>
          <a:xfrm>
            <a:off x="6019800" y="4152900"/>
            <a:ext cx="749966" cy="56653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7" idx="0"/>
            <a:endCxn id="30" idx="4"/>
          </p:cNvCxnSpPr>
          <p:nvPr/>
        </p:nvCxnSpPr>
        <p:spPr>
          <a:xfrm rot="5400000" flipH="1" flipV="1">
            <a:off x="5311418" y="4620648"/>
            <a:ext cx="795130" cy="24063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37" idx="0"/>
            <a:endCxn id="30" idx="4"/>
          </p:cNvCxnSpPr>
          <p:nvPr/>
        </p:nvCxnSpPr>
        <p:spPr>
          <a:xfrm rot="16200000" flipV="1">
            <a:off x="5654318" y="4518382"/>
            <a:ext cx="718930" cy="36896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30" idx="0"/>
            <a:endCxn id="34" idx="4"/>
          </p:cNvCxnSpPr>
          <p:nvPr/>
        </p:nvCxnSpPr>
        <p:spPr>
          <a:xfrm rot="5400000" flipH="1" flipV="1">
            <a:off x="5344548" y="3261082"/>
            <a:ext cx="1186070" cy="21656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28" idx="1"/>
            <a:endCxn id="30" idx="5"/>
          </p:cNvCxnSpPr>
          <p:nvPr/>
        </p:nvCxnSpPr>
        <p:spPr>
          <a:xfrm rot="16200000" flipV="1">
            <a:off x="5903322" y="4348286"/>
            <a:ext cx="1211522" cy="109015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38" idx="6"/>
            <a:endCxn id="33" idx="2"/>
          </p:cNvCxnSpPr>
          <p:nvPr/>
        </p:nvCxnSpPr>
        <p:spPr>
          <a:xfrm flipV="1">
            <a:off x="6693566" y="3271630"/>
            <a:ext cx="533400" cy="2286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38" idx="0"/>
            <a:endCxn id="34" idx="5"/>
          </p:cNvCxnSpPr>
          <p:nvPr/>
        </p:nvCxnSpPr>
        <p:spPr>
          <a:xfrm rot="16200000" flipV="1">
            <a:off x="6047220" y="2853884"/>
            <a:ext cx="589196" cy="3224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Slide Number Placeholder 2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95" name="Footer Placeholder 2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296" name="TextBox 295"/>
          <p:cNvSpPr txBox="1"/>
          <p:nvPr/>
        </p:nvSpPr>
        <p:spPr>
          <a:xfrm>
            <a:off x="6096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Compare (Model)</a:t>
            </a:r>
            <a:endParaRPr lang="en-US" sz="3200" dirty="0" smtClean="0"/>
          </a:p>
        </p:txBody>
      </p:sp>
      <p:sp>
        <p:nvSpPr>
          <p:cNvPr id="89" name="Freeform 88"/>
          <p:cNvSpPr/>
          <p:nvPr/>
        </p:nvSpPr>
        <p:spPr>
          <a:xfrm>
            <a:off x="3763617" y="728869"/>
            <a:ext cx="1060174" cy="5632173"/>
          </a:xfrm>
          <a:custGeom>
            <a:avLst/>
            <a:gdLst>
              <a:gd name="connsiteX0" fmla="*/ 81722 w 1272208"/>
              <a:gd name="connsiteY0" fmla="*/ 373269 h 6341164"/>
              <a:gd name="connsiteX1" fmla="*/ 55217 w 1272208"/>
              <a:gd name="connsiteY1" fmla="*/ 452782 h 6341164"/>
              <a:gd name="connsiteX2" fmla="*/ 413026 w 1272208"/>
              <a:gd name="connsiteY2" fmla="*/ 3089964 h 6341164"/>
              <a:gd name="connsiteX3" fmla="*/ 1194904 w 1272208"/>
              <a:gd name="connsiteY3" fmla="*/ 3885095 h 6341164"/>
              <a:gd name="connsiteX4" fmla="*/ 876852 w 1272208"/>
              <a:gd name="connsiteY4" fmla="*/ 4706729 h 6341164"/>
              <a:gd name="connsiteX5" fmla="*/ 1115391 w 1272208"/>
              <a:gd name="connsiteY5" fmla="*/ 6084955 h 6341164"/>
              <a:gd name="connsiteX6" fmla="*/ 1168400 w 1272208"/>
              <a:gd name="connsiteY6" fmla="*/ 6243982 h 6341164"/>
              <a:gd name="connsiteX0" fmla="*/ 0 w 1216991"/>
              <a:gd name="connsiteY0" fmla="*/ 0 h 5888382"/>
              <a:gd name="connsiteX1" fmla="*/ 357809 w 1216991"/>
              <a:gd name="connsiteY1" fmla="*/ 2637182 h 5888382"/>
              <a:gd name="connsiteX2" fmla="*/ 1139687 w 1216991"/>
              <a:gd name="connsiteY2" fmla="*/ 3432313 h 5888382"/>
              <a:gd name="connsiteX3" fmla="*/ 821635 w 1216991"/>
              <a:gd name="connsiteY3" fmla="*/ 4253947 h 5888382"/>
              <a:gd name="connsiteX4" fmla="*/ 1060174 w 1216991"/>
              <a:gd name="connsiteY4" fmla="*/ 5632173 h 5888382"/>
              <a:gd name="connsiteX5" fmla="*/ 1113183 w 1216991"/>
              <a:gd name="connsiteY5" fmla="*/ 5791200 h 5888382"/>
              <a:gd name="connsiteX0" fmla="*/ 0 w 1216991"/>
              <a:gd name="connsiteY0" fmla="*/ 0 h 5632173"/>
              <a:gd name="connsiteX1" fmla="*/ 357809 w 1216991"/>
              <a:gd name="connsiteY1" fmla="*/ 2637182 h 5632173"/>
              <a:gd name="connsiteX2" fmla="*/ 1139687 w 1216991"/>
              <a:gd name="connsiteY2" fmla="*/ 3432313 h 5632173"/>
              <a:gd name="connsiteX3" fmla="*/ 821635 w 1216991"/>
              <a:gd name="connsiteY3" fmla="*/ 4253947 h 5632173"/>
              <a:gd name="connsiteX4" fmla="*/ 1060174 w 1216991"/>
              <a:gd name="connsiteY4" fmla="*/ 5632173 h 5632173"/>
              <a:gd name="connsiteX0" fmla="*/ 0 w 1060174"/>
              <a:gd name="connsiteY0" fmla="*/ 0 h 5632173"/>
              <a:gd name="connsiteX1" fmla="*/ 357809 w 1060174"/>
              <a:gd name="connsiteY1" fmla="*/ 2637182 h 5632173"/>
              <a:gd name="connsiteX2" fmla="*/ 427383 w 1060174"/>
              <a:gd name="connsiteY2" fmla="*/ 3538331 h 5632173"/>
              <a:gd name="connsiteX3" fmla="*/ 821635 w 1060174"/>
              <a:gd name="connsiteY3" fmla="*/ 4253947 h 5632173"/>
              <a:gd name="connsiteX4" fmla="*/ 1060174 w 1060174"/>
              <a:gd name="connsiteY4" fmla="*/ 5632173 h 5632173"/>
              <a:gd name="connsiteX0" fmla="*/ 0 w 1060174"/>
              <a:gd name="connsiteY0" fmla="*/ 0 h 5632173"/>
              <a:gd name="connsiteX1" fmla="*/ 357809 w 1060174"/>
              <a:gd name="connsiteY1" fmla="*/ 2637182 h 5632173"/>
              <a:gd name="connsiteX2" fmla="*/ 427383 w 1060174"/>
              <a:gd name="connsiteY2" fmla="*/ 3462131 h 5632173"/>
              <a:gd name="connsiteX3" fmla="*/ 821635 w 1060174"/>
              <a:gd name="connsiteY3" fmla="*/ 4253947 h 5632173"/>
              <a:gd name="connsiteX4" fmla="*/ 1060174 w 1060174"/>
              <a:gd name="connsiteY4" fmla="*/ 5632173 h 5632173"/>
              <a:gd name="connsiteX0" fmla="*/ 0 w 1060174"/>
              <a:gd name="connsiteY0" fmla="*/ 0 h 5632173"/>
              <a:gd name="connsiteX1" fmla="*/ 357809 w 1060174"/>
              <a:gd name="connsiteY1" fmla="*/ 2637182 h 5632173"/>
              <a:gd name="connsiteX2" fmla="*/ 427383 w 1060174"/>
              <a:gd name="connsiteY2" fmla="*/ 3538331 h 5632173"/>
              <a:gd name="connsiteX3" fmla="*/ 821635 w 1060174"/>
              <a:gd name="connsiteY3" fmla="*/ 4253947 h 5632173"/>
              <a:gd name="connsiteX4" fmla="*/ 1060174 w 1060174"/>
              <a:gd name="connsiteY4" fmla="*/ 5632173 h 563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174" h="5632173">
                <a:moveTo>
                  <a:pt x="0" y="0"/>
                </a:moveTo>
                <a:cubicBezTo>
                  <a:pt x="55217" y="452783"/>
                  <a:pt x="286579" y="2047460"/>
                  <a:pt x="357809" y="2637182"/>
                </a:cubicBezTo>
                <a:cubicBezTo>
                  <a:pt x="429039" y="3226904"/>
                  <a:pt x="350079" y="3268870"/>
                  <a:pt x="427383" y="3538331"/>
                </a:cubicBezTo>
                <a:cubicBezTo>
                  <a:pt x="504687" y="3807792"/>
                  <a:pt x="716170" y="3904973"/>
                  <a:pt x="821635" y="4253947"/>
                </a:cubicBezTo>
                <a:cubicBezTo>
                  <a:pt x="927100" y="4602921"/>
                  <a:pt x="1011583" y="5375964"/>
                  <a:pt x="1060174" y="5632173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048000" y="15240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86" name="Oval 85"/>
          <p:cNvSpPr/>
          <p:nvPr/>
        </p:nvSpPr>
        <p:spPr>
          <a:xfrm>
            <a:off x="2667281" y="80507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>
            <a:off x="2286000" y="22098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88" name="Oval 87"/>
          <p:cNvSpPr/>
          <p:nvPr/>
        </p:nvSpPr>
        <p:spPr>
          <a:xfrm>
            <a:off x="3048000" y="22098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90" name="Oval 89"/>
          <p:cNvSpPr/>
          <p:nvPr/>
        </p:nvSpPr>
        <p:spPr>
          <a:xfrm>
            <a:off x="2286000" y="15240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  <p:cxnSp>
        <p:nvCxnSpPr>
          <p:cNvPr id="97" name="Straight Connector 96"/>
          <p:cNvCxnSpPr>
            <a:stCxn id="85" idx="2"/>
            <a:endCxn id="90" idx="6"/>
          </p:cNvCxnSpPr>
          <p:nvPr/>
        </p:nvCxnSpPr>
        <p:spPr>
          <a:xfrm rot="10800000">
            <a:off x="2667000" y="171450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8" idx="0"/>
            <a:endCxn id="85" idx="4"/>
          </p:cNvCxnSpPr>
          <p:nvPr/>
        </p:nvCxnSpPr>
        <p:spPr>
          <a:xfrm rot="5400000" flipH="1" flipV="1">
            <a:off x="3086100" y="20574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7" idx="6"/>
            <a:endCxn id="88" idx="2"/>
          </p:cNvCxnSpPr>
          <p:nvPr/>
        </p:nvCxnSpPr>
        <p:spPr>
          <a:xfrm>
            <a:off x="2667000" y="240030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5" idx="0"/>
            <a:endCxn id="86" idx="5"/>
          </p:cNvCxnSpPr>
          <p:nvPr/>
        </p:nvCxnSpPr>
        <p:spPr>
          <a:xfrm rot="16200000" flipV="1">
            <a:off x="2918630" y="1204129"/>
            <a:ext cx="393726" cy="24601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6" idx="3"/>
            <a:endCxn id="90" idx="0"/>
          </p:cNvCxnSpPr>
          <p:nvPr/>
        </p:nvCxnSpPr>
        <p:spPr>
          <a:xfrm rot="5400000">
            <a:off x="2402926" y="1203849"/>
            <a:ext cx="393726" cy="24657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7" idx="0"/>
            <a:endCxn id="90" idx="4"/>
          </p:cNvCxnSpPr>
          <p:nvPr/>
        </p:nvCxnSpPr>
        <p:spPr>
          <a:xfrm rot="5400000" flipH="1" flipV="1">
            <a:off x="2324100" y="20574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962400" y="697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Cut = 23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traight Connector 125"/>
          <p:cNvCxnSpPr>
            <a:stCxn id="4" idx="3"/>
            <a:endCxn id="7" idx="7"/>
          </p:cNvCxnSpPr>
          <p:nvPr/>
        </p:nvCxnSpPr>
        <p:spPr>
          <a:xfrm rot="5400000">
            <a:off x="5005347" y="2219358"/>
            <a:ext cx="1483192" cy="23331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4" idx="3"/>
            <a:endCxn id="8" idx="7"/>
          </p:cNvCxnSpPr>
          <p:nvPr/>
        </p:nvCxnSpPr>
        <p:spPr>
          <a:xfrm rot="5400000">
            <a:off x="4662447" y="2257458"/>
            <a:ext cx="1864192" cy="2637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" idx="3"/>
            <a:endCxn id="31" idx="7"/>
          </p:cNvCxnSpPr>
          <p:nvPr/>
        </p:nvCxnSpPr>
        <p:spPr>
          <a:xfrm rot="5400000">
            <a:off x="4227829" y="2856510"/>
            <a:ext cx="2897862" cy="24735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22" idx="2"/>
            <a:endCxn id="16" idx="6"/>
          </p:cNvCxnSpPr>
          <p:nvPr/>
        </p:nvCxnSpPr>
        <p:spPr>
          <a:xfrm rot="10800000" flipV="1">
            <a:off x="1969167" y="2052430"/>
            <a:ext cx="2221553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857719" y="2319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34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1664366" y="3614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4255166" y="40717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3950366" y="44527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1664366" y="4757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2426366" y="5519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3188366" y="58243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18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2514319" y="45289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2514319" y="3843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3276319" y="35383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3276319" y="4986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1588166" y="2700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4255166" y="2700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29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5245766" y="2776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28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4190719" y="1861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32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5105119" y="1252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6019519" y="1480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5398166" y="51385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21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6998366" y="5443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23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4712366" y="3462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5638800" y="396240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smtClean="0"/>
              <a:t>33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4114800" y="54864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32" name="Oval 31"/>
          <p:cNvSpPr/>
          <p:nvPr/>
        </p:nvSpPr>
        <p:spPr>
          <a:xfrm>
            <a:off x="4800600" y="480060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31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7226966" y="3081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5855366" y="2395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24</a:t>
            </a:r>
            <a:endParaRPr lang="en-US" sz="1400" dirty="0"/>
          </a:p>
        </p:txBody>
      </p:sp>
      <p:sp>
        <p:nvSpPr>
          <p:cNvPr id="35" name="Oval 34"/>
          <p:cNvSpPr/>
          <p:nvPr/>
        </p:nvSpPr>
        <p:spPr>
          <a:xfrm>
            <a:off x="6845966" y="3843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36" name="Oval 35"/>
          <p:cNvSpPr/>
          <p:nvPr/>
        </p:nvSpPr>
        <p:spPr>
          <a:xfrm>
            <a:off x="6769766" y="4528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6007766" y="5062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19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6312566" y="33097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30</a:t>
            </a:r>
            <a:endParaRPr lang="en-US" sz="1400" dirty="0"/>
          </a:p>
        </p:txBody>
      </p:sp>
      <p:cxnSp>
        <p:nvCxnSpPr>
          <p:cNvPr id="53" name="Straight Connector 52"/>
          <p:cNvCxnSpPr>
            <a:stCxn id="14" idx="7"/>
            <a:endCxn id="18" idx="3"/>
          </p:cNvCxnSpPr>
          <p:nvPr/>
        </p:nvCxnSpPr>
        <p:spPr>
          <a:xfrm rot="5400000" flipH="1" flipV="1">
            <a:off x="3671846" y="2955011"/>
            <a:ext cx="568792" cy="7094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7"/>
            <a:endCxn id="14" idx="2"/>
          </p:cNvCxnSpPr>
          <p:nvPr/>
        </p:nvCxnSpPr>
        <p:spPr>
          <a:xfrm rot="5400000" flipH="1" flipV="1">
            <a:off x="2972873" y="3595480"/>
            <a:ext cx="170096" cy="43679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1"/>
            <a:endCxn id="14" idx="5"/>
          </p:cNvCxnSpPr>
          <p:nvPr/>
        </p:nvCxnSpPr>
        <p:spPr>
          <a:xfrm rot="16200000" flipV="1">
            <a:off x="3481347" y="3983710"/>
            <a:ext cx="644992" cy="40463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0"/>
            <a:endCxn id="13" idx="4"/>
          </p:cNvCxnSpPr>
          <p:nvPr/>
        </p:nvCxnSpPr>
        <p:spPr>
          <a:xfrm rot="5400000" flipH="1" flipV="1">
            <a:off x="2552419" y="437653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2" idx="5"/>
            <a:endCxn id="15" idx="2"/>
          </p:cNvCxnSpPr>
          <p:nvPr/>
        </p:nvCxnSpPr>
        <p:spPr>
          <a:xfrm rot="16200000" flipH="1">
            <a:off x="2896673" y="4796984"/>
            <a:ext cx="322496" cy="43679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" idx="7"/>
            <a:endCxn id="12" idx="2"/>
          </p:cNvCxnSpPr>
          <p:nvPr/>
        </p:nvCxnSpPr>
        <p:spPr>
          <a:xfrm rot="5400000" flipH="1" flipV="1">
            <a:off x="2204996" y="4504004"/>
            <a:ext cx="93896" cy="52474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" idx="7"/>
            <a:endCxn id="15" idx="3"/>
          </p:cNvCxnSpPr>
          <p:nvPr/>
        </p:nvCxnSpPr>
        <p:spPr>
          <a:xfrm rot="5400000" flipH="1" flipV="1">
            <a:off x="2909846" y="5153058"/>
            <a:ext cx="263992" cy="58054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5" idx="4"/>
            <a:endCxn id="11" idx="0"/>
          </p:cNvCxnSpPr>
          <p:nvPr/>
        </p:nvCxnSpPr>
        <p:spPr>
          <a:xfrm rot="5400000">
            <a:off x="3194243" y="5551754"/>
            <a:ext cx="457200" cy="8795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5" idx="5"/>
            <a:endCxn id="31" idx="1"/>
          </p:cNvCxnSpPr>
          <p:nvPr/>
        </p:nvCxnSpPr>
        <p:spPr>
          <a:xfrm rot="16200000" flipH="1">
            <a:off x="3770628" y="5142228"/>
            <a:ext cx="230862" cy="56907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5" idx="7"/>
            <a:endCxn id="8" idx="3"/>
          </p:cNvCxnSpPr>
          <p:nvPr/>
        </p:nvCxnSpPr>
        <p:spPr>
          <a:xfrm rot="5400000" flipH="1" flipV="1">
            <a:off x="3671846" y="4707611"/>
            <a:ext cx="263992" cy="40463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4" idx="4"/>
            <a:endCxn id="15" idx="0"/>
          </p:cNvCxnSpPr>
          <p:nvPr/>
        </p:nvCxnSpPr>
        <p:spPr>
          <a:xfrm rot="5400000">
            <a:off x="2933419" y="4452730"/>
            <a:ext cx="1066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" idx="5"/>
            <a:endCxn id="15" idx="1"/>
          </p:cNvCxnSpPr>
          <p:nvPr/>
        </p:nvCxnSpPr>
        <p:spPr>
          <a:xfrm rot="16200000" flipH="1">
            <a:off x="2649023" y="4358834"/>
            <a:ext cx="873592" cy="49259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5" idx="6"/>
            <a:endCxn id="32" idx="2"/>
          </p:cNvCxnSpPr>
          <p:nvPr/>
        </p:nvCxnSpPr>
        <p:spPr>
          <a:xfrm flipV="1">
            <a:off x="3657319" y="4991100"/>
            <a:ext cx="1143281" cy="1855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" idx="1"/>
            <a:endCxn id="14" idx="6"/>
          </p:cNvCxnSpPr>
          <p:nvPr/>
        </p:nvCxnSpPr>
        <p:spPr>
          <a:xfrm rot="16200000" flipV="1">
            <a:off x="3784793" y="3601356"/>
            <a:ext cx="398696" cy="65364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29" idx="2"/>
            <a:endCxn id="14" idx="6"/>
          </p:cNvCxnSpPr>
          <p:nvPr/>
        </p:nvCxnSpPr>
        <p:spPr>
          <a:xfrm rot="10800000" flipV="1">
            <a:off x="3657320" y="3652630"/>
            <a:ext cx="1055047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30" idx="2"/>
            <a:endCxn id="14" idx="6"/>
          </p:cNvCxnSpPr>
          <p:nvPr/>
        </p:nvCxnSpPr>
        <p:spPr>
          <a:xfrm rot="10800000">
            <a:off x="3657320" y="3728830"/>
            <a:ext cx="1981481" cy="4240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" idx="6"/>
            <a:endCxn id="8" idx="2"/>
          </p:cNvCxnSpPr>
          <p:nvPr/>
        </p:nvCxnSpPr>
        <p:spPr>
          <a:xfrm flipV="1">
            <a:off x="2895319" y="4643230"/>
            <a:ext cx="1055047" cy="762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" idx="7"/>
            <a:endCxn id="14" idx="3"/>
          </p:cNvCxnSpPr>
          <p:nvPr/>
        </p:nvCxnSpPr>
        <p:spPr>
          <a:xfrm rot="5400000" flipH="1" flipV="1">
            <a:off x="2725223" y="3977834"/>
            <a:ext cx="721192" cy="49259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32" idx="1"/>
            <a:endCxn id="7" idx="5"/>
          </p:cNvCxnSpPr>
          <p:nvPr/>
        </p:nvCxnSpPr>
        <p:spPr>
          <a:xfrm rot="16200000" flipV="1">
            <a:off x="4488652" y="4488652"/>
            <a:ext cx="459462" cy="2760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0" idx="3"/>
            <a:endCxn id="32" idx="7"/>
          </p:cNvCxnSpPr>
          <p:nvPr/>
        </p:nvCxnSpPr>
        <p:spPr>
          <a:xfrm rot="5400000">
            <a:off x="5125804" y="4287604"/>
            <a:ext cx="568792" cy="5687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7" idx="6"/>
            <a:endCxn id="30" idx="2"/>
          </p:cNvCxnSpPr>
          <p:nvPr/>
        </p:nvCxnSpPr>
        <p:spPr>
          <a:xfrm flipV="1">
            <a:off x="4636166" y="4152900"/>
            <a:ext cx="1002634" cy="1093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8" idx="0"/>
            <a:endCxn id="22" idx="4"/>
          </p:cNvCxnSpPr>
          <p:nvPr/>
        </p:nvCxnSpPr>
        <p:spPr>
          <a:xfrm rot="16200000" flipV="1">
            <a:off x="4184843" y="2439306"/>
            <a:ext cx="457200" cy="6444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20" idx="7"/>
            <a:endCxn id="34" idx="3"/>
          </p:cNvCxnSpPr>
          <p:nvPr/>
        </p:nvCxnSpPr>
        <p:spPr>
          <a:xfrm rot="5400000" flipH="1" flipV="1">
            <a:off x="5685270" y="2606234"/>
            <a:ext cx="111592" cy="3401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23" idx="4"/>
            <a:endCxn id="20" idx="0"/>
          </p:cNvCxnSpPr>
          <p:nvPr/>
        </p:nvCxnSpPr>
        <p:spPr>
          <a:xfrm rot="16200000" flipH="1">
            <a:off x="4794442" y="2134506"/>
            <a:ext cx="1143000" cy="14064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0" idx="2"/>
            <a:endCxn id="14" idx="7"/>
          </p:cNvCxnSpPr>
          <p:nvPr/>
        </p:nvCxnSpPr>
        <p:spPr>
          <a:xfrm rot="10800000" flipV="1">
            <a:off x="3601524" y="2966830"/>
            <a:ext cx="1644243" cy="627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2" idx="5"/>
            <a:endCxn id="30" idx="1"/>
          </p:cNvCxnSpPr>
          <p:nvPr/>
        </p:nvCxnSpPr>
        <p:spPr>
          <a:xfrm rot="16200000" flipH="1">
            <a:off x="4189728" y="2513328"/>
            <a:ext cx="1831062" cy="1178673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3" idx="6"/>
            <a:endCxn id="24" idx="1"/>
          </p:cNvCxnSpPr>
          <p:nvPr/>
        </p:nvCxnSpPr>
        <p:spPr>
          <a:xfrm>
            <a:off x="5486119" y="1442830"/>
            <a:ext cx="589196" cy="938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7"/>
            <a:endCxn id="23" idx="3"/>
          </p:cNvCxnSpPr>
          <p:nvPr/>
        </p:nvCxnSpPr>
        <p:spPr>
          <a:xfrm rot="5400000" flipH="1" flipV="1">
            <a:off x="4668323" y="1425134"/>
            <a:ext cx="340192" cy="6449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22" idx="6"/>
            <a:endCxn id="24" idx="2"/>
          </p:cNvCxnSpPr>
          <p:nvPr/>
        </p:nvCxnSpPr>
        <p:spPr>
          <a:xfrm flipV="1">
            <a:off x="4571719" y="1671430"/>
            <a:ext cx="1447800" cy="3810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34" idx="0"/>
            <a:endCxn id="24" idx="4"/>
          </p:cNvCxnSpPr>
          <p:nvPr/>
        </p:nvCxnSpPr>
        <p:spPr>
          <a:xfrm rot="5400000" flipH="1" flipV="1">
            <a:off x="5861242" y="2046554"/>
            <a:ext cx="533400" cy="164153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30" idx="7"/>
            <a:endCxn id="38" idx="3"/>
          </p:cNvCxnSpPr>
          <p:nvPr/>
        </p:nvCxnSpPr>
        <p:spPr>
          <a:xfrm rot="5400000" flipH="1" flipV="1">
            <a:off x="5974552" y="3624386"/>
            <a:ext cx="383262" cy="40435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30" idx="6"/>
            <a:endCxn id="35" idx="2"/>
          </p:cNvCxnSpPr>
          <p:nvPr/>
        </p:nvCxnSpPr>
        <p:spPr>
          <a:xfrm flipV="1">
            <a:off x="6019800" y="4033630"/>
            <a:ext cx="826166" cy="1192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30" idx="6"/>
            <a:endCxn id="36" idx="2"/>
          </p:cNvCxnSpPr>
          <p:nvPr/>
        </p:nvCxnSpPr>
        <p:spPr>
          <a:xfrm>
            <a:off x="6019800" y="4152900"/>
            <a:ext cx="749966" cy="56653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7" idx="0"/>
            <a:endCxn id="30" idx="4"/>
          </p:cNvCxnSpPr>
          <p:nvPr/>
        </p:nvCxnSpPr>
        <p:spPr>
          <a:xfrm rot="5400000" flipH="1" flipV="1">
            <a:off x="5311418" y="4620648"/>
            <a:ext cx="795130" cy="24063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37" idx="0"/>
            <a:endCxn id="30" idx="4"/>
          </p:cNvCxnSpPr>
          <p:nvPr/>
        </p:nvCxnSpPr>
        <p:spPr>
          <a:xfrm rot="16200000" flipV="1">
            <a:off x="5654318" y="4518382"/>
            <a:ext cx="718930" cy="36896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30" idx="0"/>
            <a:endCxn id="34" idx="4"/>
          </p:cNvCxnSpPr>
          <p:nvPr/>
        </p:nvCxnSpPr>
        <p:spPr>
          <a:xfrm rot="5400000" flipH="1" flipV="1">
            <a:off x="5344548" y="3261082"/>
            <a:ext cx="1186070" cy="21656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28" idx="1"/>
            <a:endCxn id="30" idx="5"/>
          </p:cNvCxnSpPr>
          <p:nvPr/>
        </p:nvCxnSpPr>
        <p:spPr>
          <a:xfrm rot="16200000" flipV="1">
            <a:off x="5903322" y="4348286"/>
            <a:ext cx="1211522" cy="109015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38" idx="6"/>
            <a:endCxn id="33" idx="2"/>
          </p:cNvCxnSpPr>
          <p:nvPr/>
        </p:nvCxnSpPr>
        <p:spPr>
          <a:xfrm flipV="1">
            <a:off x="6693566" y="3271630"/>
            <a:ext cx="533400" cy="2286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38" idx="0"/>
            <a:endCxn id="34" idx="5"/>
          </p:cNvCxnSpPr>
          <p:nvPr/>
        </p:nvCxnSpPr>
        <p:spPr>
          <a:xfrm rot="16200000" flipV="1">
            <a:off x="6047220" y="2853884"/>
            <a:ext cx="589196" cy="3224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Slide Number Placeholder 2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95" name="Footer Placeholder 2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296" name="TextBox 295"/>
          <p:cNvSpPr txBox="1"/>
          <p:nvPr/>
        </p:nvSpPr>
        <p:spPr>
          <a:xfrm>
            <a:off x="6096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Compare (Data)</a:t>
            </a:r>
            <a:endParaRPr lang="en-US" sz="3200" dirty="0" smtClean="0"/>
          </a:p>
        </p:txBody>
      </p:sp>
      <p:sp>
        <p:nvSpPr>
          <p:cNvPr id="89" name="Freeform 88"/>
          <p:cNvSpPr/>
          <p:nvPr/>
        </p:nvSpPr>
        <p:spPr>
          <a:xfrm>
            <a:off x="3763617" y="728869"/>
            <a:ext cx="1216991" cy="5632173"/>
          </a:xfrm>
          <a:custGeom>
            <a:avLst/>
            <a:gdLst>
              <a:gd name="connsiteX0" fmla="*/ 81722 w 1272208"/>
              <a:gd name="connsiteY0" fmla="*/ 373269 h 6341164"/>
              <a:gd name="connsiteX1" fmla="*/ 55217 w 1272208"/>
              <a:gd name="connsiteY1" fmla="*/ 452782 h 6341164"/>
              <a:gd name="connsiteX2" fmla="*/ 413026 w 1272208"/>
              <a:gd name="connsiteY2" fmla="*/ 3089964 h 6341164"/>
              <a:gd name="connsiteX3" fmla="*/ 1194904 w 1272208"/>
              <a:gd name="connsiteY3" fmla="*/ 3885095 h 6341164"/>
              <a:gd name="connsiteX4" fmla="*/ 876852 w 1272208"/>
              <a:gd name="connsiteY4" fmla="*/ 4706729 h 6341164"/>
              <a:gd name="connsiteX5" fmla="*/ 1115391 w 1272208"/>
              <a:gd name="connsiteY5" fmla="*/ 6084955 h 6341164"/>
              <a:gd name="connsiteX6" fmla="*/ 1168400 w 1272208"/>
              <a:gd name="connsiteY6" fmla="*/ 6243982 h 6341164"/>
              <a:gd name="connsiteX0" fmla="*/ 0 w 1216991"/>
              <a:gd name="connsiteY0" fmla="*/ 0 h 5888382"/>
              <a:gd name="connsiteX1" fmla="*/ 357809 w 1216991"/>
              <a:gd name="connsiteY1" fmla="*/ 2637182 h 5888382"/>
              <a:gd name="connsiteX2" fmla="*/ 1139687 w 1216991"/>
              <a:gd name="connsiteY2" fmla="*/ 3432313 h 5888382"/>
              <a:gd name="connsiteX3" fmla="*/ 821635 w 1216991"/>
              <a:gd name="connsiteY3" fmla="*/ 4253947 h 5888382"/>
              <a:gd name="connsiteX4" fmla="*/ 1060174 w 1216991"/>
              <a:gd name="connsiteY4" fmla="*/ 5632173 h 5888382"/>
              <a:gd name="connsiteX5" fmla="*/ 1113183 w 1216991"/>
              <a:gd name="connsiteY5" fmla="*/ 5791200 h 5888382"/>
              <a:gd name="connsiteX0" fmla="*/ 0 w 1216991"/>
              <a:gd name="connsiteY0" fmla="*/ 0 h 5632173"/>
              <a:gd name="connsiteX1" fmla="*/ 357809 w 1216991"/>
              <a:gd name="connsiteY1" fmla="*/ 2637182 h 5632173"/>
              <a:gd name="connsiteX2" fmla="*/ 1139687 w 1216991"/>
              <a:gd name="connsiteY2" fmla="*/ 3432313 h 5632173"/>
              <a:gd name="connsiteX3" fmla="*/ 821635 w 1216991"/>
              <a:gd name="connsiteY3" fmla="*/ 4253947 h 5632173"/>
              <a:gd name="connsiteX4" fmla="*/ 1060174 w 1216991"/>
              <a:gd name="connsiteY4" fmla="*/ 5632173 h 563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991" h="5632173">
                <a:moveTo>
                  <a:pt x="0" y="0"/>
                </a:moveTo>
                <a:cubicBezTo>
                  <a:pt x="55217" y="452783"/>
                  <a:pt x="167861" y="2065130"/>
                  <a:pt x="357809" y="2637182"/>
                </a:cubicBezTo>
                <a:cubicBezTo>
                  <a:pt x="547757" y="3209234"/>
                  <a:pt x="1062383" y="3162852"/>
                  <a:pt x="1139687" y="3432313"/>
                </a:cubicBezTo>
                <a:cubicBezTo>
                  <a:pt x="1216991" y="3701774"/>
                  <a:pt x="834887" y="3887304"/>
                  <a:pt x="821635" y="4253947"/>
                </a:cubicBezTo>
                <a:cubicBezTo>
                  <a:pt x="808383" y="4620590"/>
                  <a:pt x="1011583" y="5375964"/>
                  <a:pt x="1060174" y="5632173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048000" y="15240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86" name="Oval 85"/>
          <p:cNvSpPr/>
          <p:nvPr/>
        </p:nvSpPr>
        <p:spPr>
          <a:xfrm>
            <a:off x="2667281" y="80507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>
            <a:off x="2286000" y="22098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88" name="Oval 87"/>
          <p:cNvSpPr/>
          <p:nvPr/>
        </p:nvSpPr>
        <p:spPr>
          <a:xfrm>
            <a:off x="3048000" y="22098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90" name="Oval 89"/>
          <p:cNvSpPr/>
          <p:nvPr/>
        </p:nvSpPr>
        <p:spPr>
          <a:xfrm>
            <a:off x="2286000" y="15240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  <p:cxnSp>
        <p:nvCxnSpPr>
          <p:cNvPr id="97" name="Straight Connector 96"/>
          <p:cNvCxnSpPr>
            <a:stCxn id="85" idx="2"/>
            <a:endCxn id="90" idx="6"/>
          </p:cNvCxnSpPr>
          <p:nvPr/>
        </p:nvCxnSpPr>
        <p:spPr>
          <a:xfrm rot="10800000">
            <a:off x="2667000" y="171450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8" idx="0"/>
            <a:endCxn id="85" idx="4"/>
          </p:cNvCxnSpPr>
          <p:nvPr/>
        </p:nvCxnSpPr>
        <p:spPr>
          <a:xfrm rot="5400000" flipH="1" flipV="1">
            <a:off x="3086100" y="20574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7" idx="6"/>
            <a:endCxn id="88" idx="2"/>
          </p:cNvCxnSpPr>
          <p:nvPr/>
        </p:nvCxnSpPr>
        <p:spPr>
          <a:xfrm>
            <a:off x="2667000" y="240030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5" idx="0"/>
            <a:endCxn id="86" idx="5"/>
          </p:cNvCxnSpPr>
          <p:nvPr/>
        </p:nvCxnSpPr>
        <p:spPr>
          <a:xfrm rot="16200000" flipV="1">
            <a:off x="2918630" y="1204129"/>
            <a:ext cx="393726" cy="24601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6" idx="3"/>
            <a:endCxn id="90" idx="0"/>
          </p:cNvCxnSpPr>
          <p:nvPr/>
        </p:nvCxnSpPr>
        <p:spPr>
          <a:xfrm rot="5400000">
            <a:off x="2402926" y="1203849"/>
            <a:ext cx="393726" cy="24657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7" idx="0"/>
            <a:endCxn id="90" idx="4"/>
          </p:cNvCxnSpPr>
          <p:nvPr/>
        </p:nvCxnSpPr>
        <p:spPr>
          <a:xfrm rot="5400000" flipH="1" flipV="1">
            <a:off x="2324100" y="20574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962400" y="697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Cut = 26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</a:t>
            </a:r>
            <a:br>
              <a:rPr lang="en-US" dirty="0" smtClean="0"/>
            </a:br>
            <a:r>
              <a:rPr lang="en-US" sz="2200" dirty="0" smtClean="0"/>
              <a:t>Diagram</a:t>
            </a:r>
            <a:endParaRPr lang="en-US" sz="2200" dirty="0"/>
          </a:p>
        </p:txBody>
      </p:sp>
      <p:pic>
        <p:nvPicPr>
          <p:cNvPr id="7" name="Content Placeholder 6" descr="pp_fig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1286" y="1600200"/>
            <a:ext cx="444142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</a:t>
            </a:r>
            <a:br>
              <a:rPr lang="en-US" dirty="0" smtClean="0"/>
            </a:br>
            <a:r>
              <a:rPr lang="en-US" sz="2200" dirty="0" smtClean="0"/>
              <a:t>Adjacency Matrix</a:t>
            </a:r>
            <a:endParaRPr lang="en-US" sz="2200" dirty="0"/>
          </a:p>
        </p:txBody>
      </p:sp>
      <p:pic>
        <p:nvPicPr>
          <p:cNvPr id="7" name="Content Placeholder 6" descr="pp_figur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1232" y="1600200"/>
            <a:ext cx="5061536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Capacities</a:t>
            </a:r>
            <a:br>
              <a:rPr lang="en-US" dirty="0" smtClean="0"/>
            </a:br>
            <a:r>
              <a:rPr lang="en-US" sz="2200" dirty="0" smtClean="0"/>
              <a:t>Criteria</a:t>
            </a:r>
            <a:endParaRPr lang="en-US" sz="2200" dirty="0"/>
          </a:p>
        </p:txBody>
      </p:sp>
      <p:pic>
        <p:nvPicPr>
          <p:cNvPr id="6" name="Content Placeholder 5" descr="pp_figure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4048" y="2015073"/>
            <a:ext cx="6115904" cy="36962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Capacities</a:t>
            </a:r>
            <a:br>
              <a:rPr lang="en-US" dirty="0" smtClean="0"/>
            </a:br>
            <a:r>
              <a:rPr lang="en-US" sz="2200" dirty="0" smtClean="0"/>
              <a:t>Matrix</a:t>
            </a:r>
            <a:endParaRPr lang="en-US" sz="2200" dirty="0"/>
          </a:p>
        </p:txBody>
      </p:sp>
      <p:pic>
        <p:nvPicPr>
          <p:cNvPr id="6" name="Content Placeholder 5" descr="pp_figur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5177" y="1600200"/>
            <a:ext cx="4993646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pic>
        <p:nvPicPr>
          <p:cNvPr id="6" name="Content Placeholder 5" descr="pp_figur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3897" y="1600200"/>
            <a:ext cx="461620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>
            <a:off x="3733800" y="1676400"/>
            <a:ext cx="4194032" cy="4479234"/>
          </a:xfrm>
          <a:custGeom>
            <a:avLst/>
            <a:gdLst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776049 w 4194032"/>
              <a:gd name="connsiteY120" fmla="*/ 530087 h 4704521"/>
              <a:gd name="connsiteX121" fmla="*/ 2802554 w 4194032"/>
              <a:gd name="connsiteY121" fmla="*/ 556591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776049 w 4194032"/>
              <a:gd name="connsiteY120" fmla="*/ 530087 h 4704521"/>
              <a:gd name="connsiteX121" fmla="*/ 2819119 w 4194032"/>
              <a:gd name="connsiteY121" fmla="*/ 4141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971519 w 4194032"/>
              <a:gd name="connsiteY120" fmla="*/ 109330 h 4704521"/>
              <a:gd name="connsiteX121" fmla="*/ 2819119 w 4194032"/>
              <a:gd name="connsiteY121" fmla="*/ 4141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2514319 w 4194032"/>
              <a:gd name="connsiteY0" fmla="*/ 337930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438119 w 4194032"/>
              <a:gd name="connsiteY122" fmla="*/ 4903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7429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438119 w 4194032"/>
              <a:gd name="connsiteY122" fmla="*/ 4903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7429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895319 w 4194032"/>
              <a:gd name="connsiteY122" fmla="*/ 4141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895319 w 4194032"/>
              <a:gd name="connsiteY122" fmla="*/ 4141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590519 w 4194032"/>
              <a:gd name="connsiteY122" fmla="*/ 414130 h 4704521"/>
              <a:gd name="connsiteX123" fmla="*/ 25143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895319 w 4194032"/>
              <a:gd name="connsiteY120" fmla="*/ 4141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819119 w 4194032"/>
              <a:gd name="connsiteY122" fmla="*/ 3379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121" fmla="*/ 2819119 w 4194032"/>
              <a:gd name="connsiteY121" fmla="*/ 337930 h 4704521"/>
              <a:gd name="connsiteX122" fmla="*/ 2742919 w 4194032"/>
              <a:gd name="connsiteY122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121" fmla="*/ 2742919 w 4194032"/>
              <a:gd name="connsiteY121" fmla="*/ 337930 h 4704521"/>
              <a:gd name="connsiteX0" fmla="*/ 28191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731166 w 4194032"/>
              <a:gd name="connsiteY12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412154 w 4194032"/>
              <a:gd name="connsiteY114" fmla="*/ 450573 h 4704521"/>
              <a:gd name="connsiteX115" fmla="*/ 3332641 w 4194032"/>
              <a:gd name="connsiteY115" fmla="*/ 424069 h 4704521"/>
              <a:gd name="connsiteX116" fmla="*/ 3239876 w 4194032"/>
              <a:gd name="connsiteY116" fmla="*/ 384313 h 4704521"/>
              <a:gd name="connsiteX117" fmla="*/ 3123919 w 4194032"/>
              <a:gd name="connsiteY117" fmla="*/ 337930 h 4704521"/>
              <a:gd name="connsiteX118" fmla="*/ 2971519 w 4194032"/>
              <a:gd name="connsiteY118" fmla="*/ 337930 h 4704521"/>
              <a:gd name="connsiteX119" fmla="*/ 2731166 w 4194032"/>
              <a:gd name="connsiteY11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796467 w 4194032"/>
              <a:gd name="connsiteY110" fmla="*/ 596347 h 4704521"/>
              <a:gd name="connsiteX111" fmla="*/ 3663945 w 4194032"/>
              <a:gd name="connsiteY111" fmla="*/ 556591 h 4704521"/>
              <a:gd name="connsiteX112" fmla="*/ 3584432 w 4194032"/>
              <a:gd name="connsiteY112" fmla="*/ 543339 h 4704521"/>
              <a:gd name="connsiteX113" fmla="*/ 3412154 w 4194032"/>
              <a:gd name="connsiteY113" fmla="*/ 450573 h 4704521"/>
              <a:gd name="connsiteX114" fmla="*/ 3332641 w 4194032"/>
              <a:gd name="connsiteY114" fmla="*/ 424069 h 4704521"/>
              <a:gd name="connsiteX115" fmla="*/ 3239876 w 4194032"/>
              <a:gd name="connsiteY115" fmla="*/ 384313 h 4704521"/>
              <a:gd name="connsiteX116" fmla="*/ 3123919 w 4194032"/>
              <a:gd name="connsiteY116" fmla="*/ 337930 h 4704521"/>
              <a:gd name="connsiteX117" fmla="*/ 2971519 w 4194032"/>
              <a:gd name="connsiteY117" fmla="*/ 337930 h 4704521"/>
              <a:gd name="connsiteX118" fmla="*/ 2731166 w 4194032"/>
              <a:gd name="connsiteY11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875980 w 4194032"/>
              <a:gd name="connsiteY108" fmla="*/ 636104 h 4704521"/>
              <a:gd name="connsiteX109" fmla="*/ 3796467 w 4194032"/>
              <a:gd name="connsiteY109" fmla="*/ 596347 h 4704521"/>
              <a:gd name="connsiteX110" fmla="*/ 3663945 w 4194032"/>
              <a:gd name="connsiteY110" fmla="*/ 556591 h 4704521"/>
              <a:gd name="connsiteX111" fmla="*/ 3584432 w 4194032"/>
              <a:gd name="connsiteY111" fmla="*/ 543339 h 4704521"/>
              <a:gd name="connsiteX112" fmla="*/ 3412154 w 4194032"/>
              <a:gd name="connsiteY112" fmla="*/ 450573 h 4704521"/>
              <a:gd name="connsiteX113" fmla="*/ 3332641 w 4194032"/>
              <a:gd name="connsiteY113" fmla="*/ 424069 h 4704521"/>
              <a:gd name="connsiteX114" fmla="*/ 3239876 w 4194032"/>
              <a:gd name="connsiteY114" fmla="*/ 384313 h 4704521"/>
              <a:gd name="connsiteX115" fmla="*/ 3123919 w 4194032"/>
              <a:gd name="connsiteY115" fmla="*/ 337930 h 4704521"/>
              <a:gd name="connsiteX116" fmla="*/ 2971519 w 4194032"/>
              <a:gd name="connsiteY116" fmla="*/ 337930 h 4704521"/>
              <a:gd name="connsiteX117" fmla="*/ 2731166 w 4194032"/>
              <a:gd name="connsiteY11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875980 w 4194032"/>
              <a:gd name="connsiteY108" fmla="*/ 636104 h 4704521"/>
              <a:gd name="connsiteX109" fmla="*/ 3796467 w 4194032"/>
              <a:gd name="connsiteY109" fmla="*/ 596347 h 4704521"/>
              <a:gd name="connsiteX110" fmla="*/ 3663945 w 4194032"/>
              <a:gd name="connsiteY110" fmla="*/ 556591 h 4704521"/>
              <a:gd name="connsiteX111" fmla="*/ 3584432 w 4194032"/>
              <a:gd name="connsiteY111" fmla="*/ 543339 h 4704521"/>
              <a:gd name="connsiteX112" fmla="*/ 3412154 w 4194032"/>
              <a:gd name="connsiteY112" fmla="*/ 450573 h 4704521"/>
              <a:gd name="connsiteX113" fmla="*/ 3332641 w 4194032"/>
              <a:gd name="connsiteY113" fmla="*/ 424069 h 4704521"/>
              <a:gd name="connsiteX114" fmla="*/ 3239876 w 4194032"/>
              <a:gd name="connsiteY114" fmla="*/ 384313 h 4704521"/>
              <a:gd name="connsiteX115" fmla="*/ 2971519 w 4194032"/>
              <a:gd name="connsiteY115" fmla="*/ 337930 h 4704521"/>
              <a:gd name="connsiteX116" fmla="*/ 2731166 w 4194032"/>
              <a:gd name="connsiteY11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821893 w 4194032"/>
              <a:gd name="connsiteY4" fmla="*/ 318052 h 4704521"/>
              <a:gd name="connsiteX5" fmla="*/ 1795389 w 4194032"/>
              <a:gd name="connsiteY5" fmla="*/ 291547 h 4704521"/>
              <a:gd name="connsiteX6" fmla="*/ 1662867 w 4194032"/>
              <a:gd name="connsiteY6" fmla="*/ 265043 h 4704521"/>
              <a:gd name="connsiteX7" fmla="*/ 1583354 w 4194032"/>
              <a:gd name="connsiteY7" fmla="*/ 238539 h 4704521"/>
              <a:gd name="connsiteX8" fmla="*/ 1437580 w 4194032"/>
              <a:gd name="connsiteY8" fmla="*/ 225287 h 4704521"/>
              <a:gd name="connsiteX9" fmla="*/ 1172536 w 4194032"/>
              <a:gd name="connsiteY9" fmla="*/ 198782 h 4704521"/>
              <a:gd name="connsiteX10" fmla="*/ 1119528 w 4194032"/>
              <a:gd name="connsiteY10" fmla="*/ 185530 h 4704521"/>
              <a:gd name="connsiteX11" fmla="*/ 1079771 w 4194032"/>
              <a:gd name="connsiteY11" fmla="*/ 159026 h 4704521"/>
              <a:gd name="connsiteX12" fmla="*/ 1053267 w 4194032"/>
              <a:gd name="connsiteY12" fmla="*/ 132521 h 4704521"/>
              <a:gd name="connsiteX13" fmla="*/ 960502 w 4194032"/>
              <a:gd name="connsiteY13" fmla="*/ 106017 h 4704521"/>
              <a:gd name="connsiteX14" fmla="*/ 854484 w 4194032"/>
              <a:gd name="connsiteY14" fmla="*/ 66260 h 4704521"/>
              <a:gd name="connsiteX15" fmla="*/ 814728 w 4194032"/>
              <a:gd name="connsiteY15" fmla="*/ 26504 h 4704521"/>
              <a:gd name="connsiteX16" fmla="*/ 735215 w 4194032"/>
              <a:gd name="connsiteY16" fmla="*/ 0 h 4704521"/>
              <a:gd name="connsiteX17" fmla="*/ 509928 w 4194032"/>
              <a:gd name="connsiteY17" fmla="*/ 39756 h 4704521"/>
              <a:gd name="connsiteX18" fmla="*/ 443667 w 4194032"/>
              <a:gd name="connsiteY18" fmla="*/ 119269 h 4704521"/>
              <a:gd name="connsiteX19" fmla="*/ 364154 w 4194032"/>
              <a:gd name="connsiteY19" fmla="*/ 198782 h 4704521"/>
              <a:gd name="connsiteX20" fmla="*/ 284641 w 4194032"/>
              <a:gd name="connsiteY20" fmla="*/ 304800 h 4704521"/>
              <a:gd name="connsiteX21" fmla="*/ 258136 w 4194032"/>
              <a:gd name="connsiteY21" fmla="*/ 530087 h 4704521"/>
              <a:gd name="connsiteX22" fmla="*/ 244884 w 4194032"/>
              <a:gd name="connsiteY22" fmla="*/ 874643 h 4704521"/>
              <a:gd name="connsiteX23" fmla="*/ 231632 w 4194032"/>
              <a:gd name="connsiteY23" fmla="*/ 1033669 h 4704521"/>
              <a:gd name="connsiteX24" fmla="*/ 205128 w 4194032"/>
              <a:gd name="connsiteY24" fmla="*/ 1126434 h 4704521"/>
              <a:gd name="connsiteX25" fmla="*/ 191876 w 4194032"/>
              <a:gd name="connsiteY25" fmla="*/ 1179443 h 4704521"/>
              <a:gd name="connsiteX26" fmla="*/ 178623 w 4194032"/>
              <a:gd name="connsiteY26" fmla="*/ 1219200 h 4704521"/>
              <a:gd name="connsiteX27" fmla="*/ 165371 w 4194032"/>
              <a:gd name="connsiteY27" fmla="*/ 1272208 h 4704521"/>
              <a:gd name="connsiteX28" fmla="*/ 152119 w 4194032"/>
              <a:gd name="connsiteY28" fmla="*/ 1338469 h 4704521"/>
              <a:gd name="connsiteX29" fmla="*/ 125615 w 4194032"/>
              <a:gd name="connsiteY29" fmla="*/ 1404730 h 4704521"/>
              <a:gd name="connsiteX30" fmla="*/ 112362 w 4194032"/>
              <a:gd name="connsiteY30" fmla="*/ 1590260 h 4704521"/>
              <a:gd name="connsiteX31" fmla="*/ 99110 w 4194032"/>
              <a:gd name="connsiteY31" fmla="*/ 1669773 h 4704521"/>
              <a:gd name="connsiteX32" fmla="*/ 85858 w 4194032"/>
              <a:gd name="connsiteY32" fmla="*/ 1789043 h 4704521"/>
              <a:gd name="connsiteX33" fmla="*/ 59354 w 4194032"/>
              <a:gd name="connsiteY33" fmla="*/ 2014330 h 4704521"/>
              <a:gd name="connsiteX34" fmla="*/ 46102 w 4194032"/>
              <a:gd name="connsiteY34" fmla="*/ 2319130 h 4704521"/>
              <a:gd name="connsiteX35" fmla="*/ 32849 w 4194032"/>
              <a:gd name="connsiteY35" fmla="*/ 2557669 h 4704521"/>
              <a:gd name="connsiteX36" fmla="*/ 19597 w 4194032"/>
              <a:gd name="connsiteY36" fmla="*/ 2981739 h 4704521"/>
              <a:gd name="connsiteX37" fmla="*/ 46102 w 4194032"/>
              <a:gd name="connsiteY37" fmla="*/ 3922643 h 4704521"/>
              <a:gd name="connsiteX38" fmla="*/ 85858 w 4194032"/>
              <a:gd name="connsiteY38" fmla="*/ 4055165 h 4704521"/>
              <a:gd name="connsiteX39" fmla="*/ 99110 w 4194032"/>
              <a:gd name="connsiteY39" fmla="*/ 4108173 h 4704521"/>
              <a:gd name="connsiteX40" fmla="*/ 112362 w 4194032"/>
              <a:gd name="connsiteY40" fmla="*/ 4174434 h 4704521"/>
              <a:gd name="connsiteX41" fmla="*/ 152119 w 4194032"/>
              <a:gd name="connsiteY41" fmla="*/ 4240695 h 4704521"/>
              <a:gd name="connsiteX42" fmla="*/ 191876 w 4194032"/>
              <a:gd name="connsiteY42" fmla="*/ 4346713 h 4704521"/>
              <a:gd name="connsiteX43" fmla="*/ 205128 w 4194032"/>
              <a:gd name="connsiteY43" fmla="*/ 4386469 h 4704521"/>
              <a:gd name="connsiteX44" fmla="*/ 244884 w 4194032"/>
              <a:gd name="connsiteY44" fmla="*/ 4412973 h 4704521"/>
              <a:gd name="connsiteX45" fmla="*/ 271389 w 4194032"/>
              <a:gd name="connsiteY45" fmla="*/ 4439478 h 4704521"/>
              <a:gd name="connsiteX46" fmla="*/ 350902 w 4194032"/>
              <a:gd name="connsiteY46" fmla="*/ 4492487 h 4704521"/>
              <a:gd name="connsiteX47" fmla="*/ 430415 w 4194032"/>
              <a:gd name="connsiteY47" fmla="*/ 4572000 h 4704521"/>
              <a:gd name="connsiteX48" fmla="*/ 456919 w 4194032"/>
              <a:gd name="connsiteY48" fmla="*/ 4611756 h 4704521"/>
              <a:gd name="connsiteX49" fmla="*/ 496676 w 4194032"/>
              <a:gd name="connsiteY49" fmla="*/ 4625008 h 4704521"/>
              <a:gd name="connsiteX50" fmla="*/ 589441 w 4194032"/>
              <a:gd name="connsiteY50" fmla="*/ 4638260 h 4704521"/>
              <a:gd name="connsiteX51" fmla="*/ 682206 w 4194032"/>
              <a:gd name="connsiteY51" fmla="*/ 4664765 h 4704521"/>
              <a:gd name="connsiteX52" fmla="*/ 814728 w 4194032"/>
              <a:gd name="connsiteY52" fmla="*/ 4691269 h 4704521"/>
              <a:gd name="connsiteX53" fmla="*/ 1066519 w 4194032"/>
              <a:gd name="connsiteY53" fmla="*/ 4704521 h 4704521"/>
              <a:gd name="connsiteX54" fmla="*/ 1543597 w 4194032"/>
              <a:gd name="connsiteY54" fmla="*/ 4678017 h 4704521"/>
              <a:gd name="connsiteX55" fmla="*/ 1596606 w 4194032"/>
              <a:gd name="connsiteY55" fmla="*/ 4664765 h 4704521"/>
              <a:gd name="connsiteX56" fmla="*/ 1768884 w 4194032"/>
              <a:gd name="connsiteY56" fmla="*/ 4558747 h 4704521"/>
              <a:gd name="connsiteX57" fmla="*/ 1808641 w 4194032"/>
              <a:gd name="connsiteY57" fmla="*/ 4518991 h 4704521"/>
              <a:gd name="connsiteX58" fmla="*/ 1861649 w 4194032"/>
              <a:gd name="connsiteY58" fmla="*/ 4492487 h 4704521"/>
              <a:gd name="connsiteX59" fmla="*/ 2007423 w 4194032"/>
              <a:gd name="connsiteY59" fmla="*/ 4373217 h 4704521"/>
              <a:gd name="connsiteX60" fmla="*/ 2060432 w 4194032"/>
              <a:gd name="connsiteY60" fmla="*/ 4320208 h 4704521"/>
              <a:gd name="connsiteX61" fmla="*/ 2086936 w 4194032"/>
              <a:gd name="connsiteY61" fmla="*/ 4280452 h 4704521"/>
              <a:gd name="connsiteX62" fmla="*/ 2126693 w 4194032"/>
              <a:gd name="connsiteY62" fmla="*/ 4267200 h 4704521"/>
              <a:gd name="connsiteX63" fmla="*/ 2166449 w 4194032"/>
              <a:gd name="connsiteY63" fmla="*/ 4240695 h 4704521"/>
              <a:gd name="connsiteX64" fmla="*/ 2219458 w 4194032"/>
              <a:gd name="connsiteY64" fmla="*/ 4214191 h 4704521"/>
              <a:gd name="connsiteX65" fmla="*/ 2245962 w 4194032"/>
              <a:gd name="connsiteY65" fmla="*/ 4174434 h 4704521"/>
              <a:gd name="connsiteX66" fmla="*/ 2298971 w 4194032"/>
              <a:gd name="connsiteY66" fmla="*/ 4108173 h 4704521"/>
              <a:gd name="connsiteX67" fmla="*/ 2444745 w 4194032"/>
              <a:gd name="connsiteY67" fmla="*/ 4055165 h 4704521"/>
              <a:gd name="connsiteX68" fmla="*/ 2484502 w 4194032"/>
              <a:gd name="connsiteY68" fmla="*/ 4028660 h 4704521"/>
              <a:gd name="connsiteX69" fmla="*/ 2590519 w 4194032"/>
              <a:gd name="connsiteY69" fmla="*/ 3988904 h 4704521"/>
              <a:gd name="connsiteX70" fmla="*/ 2696536 w 4194032"/>
              <a:gd name="connsiteY70" fmla="*/ 3949147 h 4704521"/>
              <a:gd name="connsiteX71" fmla="*/ 2762797 w 4194032"/>
              <a:gd name="connsiteY71" fmla="*/ 3935895 h 4704521"/>
              <a:gd name="connsiteX72" fmla="*/ 2842310 w 4194032"/>
              <a:gd name="connsiteY72" fmla="*/ 3909391 h 4704521"/>
              <a:gd name="connsiteX73" fmla="*/ 2908571 w 4194032"/>
              <a:gd name="connsiteY73" fmla="*/ 3856382 h 4704521"/>
              <a:gd name="connsiteX74" fmla="*/ 2948328 w 4194032"/>
              <a:gd name="connsiteY74" fmla="*/ 3816626 h 4704521"/>
              <a:gd name="connsiteX75" fmla="*/ 2988084 w 4194032"/>
              <a:gd name="connsiteY75" fmla="*/ 3790121 h 4704521"/>
              <a:gd name="connsiteX76" fmla="*/ 3120606 w 4194032"/>
              <a:gd name="connsiteY76" fmla="*/ 3684104 h 4704521"/>
              <a:gd name="connsiteX77" fmla="*/ 3186867 w 4194032"/>
              <a:gd name="connsiteY77" fmla="*/ 3631095 h 4704521"/>
              <a:gd name="connsiteX78" fmla="*/ 3306136 w 4194032"/>
              <a:gd name="connsiteY78" fmla="*/ 3564834 h 4704521"/>
              <a:gd name="connsiteX79" fmla="*/ 3359145 w 4194032"/>
              <a:gd name="connsiteY79" fmla="*/ 3525078 h 4704521"/>
              <a:gd name="connsiteX80" fmla="*/ 3451910 w 4194032"/>
              <a:gd name="connsiteY80" fmla="*/ 3458817 h 4704521"/>
              <a:gd name="connsiteX81" fmla="*/ 3518171 w 4194032"/>
              <a:gd name="connsiteY81" fmla="*/ 3366052 h 4704521"/>
              <a:gd name="connsiteX82" fmla="*/ 3571180 w 4194032"/>
              <a:gd name="connsiteY82" fmla="*/ 3326295 h 4704521"/>
              <a:gd name="connsiteX83" fmla="*/ 3730206 w 4194032"/>
              <a:gd name="connsiteY83" fmla="*/ 3154017 h 4704521"/>
              <a:gd name="connsiteX84" fmla="*/ 3822971 w 4194032"/>
              <a:gd name="connsiteY84" fmla="*/ 3074504 h 4704521"/>
              <a:gd name="connsiteX85" fmla="*/ 3902484 w 4194032"/>
              <a:gd name="connsiteY85" fmla="*/ 2981739 h 4704521"/>
              <a:gd name="connsiteX86" fmla="*/ 3928989 w 4194032"/>
              <a:gd name="connsiteY86" fmla="*/ 2862469 h 4704521"/>
              <a:gd name="connsiteX87" fmla="*/ 3942241 w 4194032"/>
              <a:gd name="connsiteY87" fmla="*/ 2809460 h 4704521"/>
              <a:gd name="connsiteX88" fmla="*/ 3955493 w 4194032"/>
              <a:gd name="connsiteY88" fmla="*/ 2729947 h 4704521"/>
              <a:gd name="connsiteX89" fmla="*/ 3968745 w 4194032"/>
              <a:gd name="connsiteY89" fmla="*/ 2637182 h 4704521"/>
              <a:gd name="connsiteX90" fmla="*/ 3995249 w 4194032"/>
              <a:gd name="connsiteY90" fmla="*/ 2531165 h 4704521"/>
              <a:gd name="connsiteX91" fmla="*/ 4008502 w 4194032"/>
              <a:gd name="connsiteY91" fmla="*/ 2451652 h 4704521"/>
              <a:gd name="connsiteX92" fmla="*/ 4035006 w 4194032"/>
              <a:gd name="connsiteY92" fmla="*/ 2332382 h 4704521"/>
              <a:gd name="connsiteX93" fmla="*/ 4048258 w 4194032"/>
              <a:gd name="connsiteY93" fmla="*/ 2292626 h 4704521"/>
              <a:gd name="connsiteX94" fmla="*/ 4061510 w 4194032"/>
              <a:gd name="connsiteY94" fmla="*/ 2186608 h 4704521"/>
              <a:gd name="connsiteX95" fmla="*/ 4088015 w 4194032"/>
              <a:gd name="connsiteY95" fmla="*/ 2120347 h 4704521"/>
              <a:gd name="connsiteX96" fmla="*/ 4114519 w 4194032"/>
              <a:gd name="connsiteY96" fmla="*/ 2027582 h 4704521"/>
              <a:gd name="connsiteX97" fmla="*/ 4141023 w 4194032"/>
              <a:gd name="connsiteY97" fmla="*/ 1948069 h 4704521"/>
              <a:gd name="connsiteX98" fmla="*/ 4154276 w 4194032"/>
              <a:gd name="connsiteY98" fmla="*/ 1868556 h 4704521"/>
              <a:gd name="connsiteX99" fmla="*/ 4167528 w 4194032"/>
              <a:gd name="connsiteY99" fmla="*/ 1815547 h 4704521"/>
              <a:gd name="connsiteX100" fmla="*/ 4194032 w 4194032"/>
              <a:gd name="connsiteY100" fmla="*/ 1683026 h 4704521"/>
              <a:gd name="connsiteX101" fmla="*/ 4180780 w 4194032"/>
              <a:gd name="connsiteY101" fmla="*/ 1325217 h 4704521"/>
              <a:gd name="connsiteX102" fmla="*/ 4167528 w 4194032"/>
              <a:gd name="connsiteY102" fmla="*/ 1258956 h 4704521"/>
              <a:gd name="connsiteX103" fmla="*/ 4141023 w 4194032"/>
              <a:gd name="connsiteY103" fmla="*/ 954156 h 4704521"/>
              <a:gd name="connsiteX104" fmla="*/ 4114519 w 4194032"/>
              <a:gd name="connsiteY104" fmla="*/ 901147 h 4704521"/>
              <a:gd name="connsiteX105" fmla="*/ 4074762 w 4194032"/>
              <a:gd name="connsiteY105" fmla="*/ 808382 h 4704521"/>
              <a:gd name="connsiteX106" fmla="*/ 4008502 w 4194032"/>
              <a:gd name="connsiteY106" fmla="*/ 689113 h 4704521"/>
              <a:gd name="connsiteX107" fmla="*/ 3875980 w 4194032"/>
              <a:gd name="connsiteY107" fmla="*/ 636104 h 4704521"/>
              <a:gd name="connsiteX108" fmla="*/ 3796467 w 4194032"/>
              <a:gd name="connsiteY108" fmla="*/ 596347 h 4704521"/>
              <a:gd name="connsiteX109" fmla="*/ 3663945 w 4194032"/>
              <a:gd name="connsiteY109" fmla="*/ 556591 h 4704521"/>
              <a:gd name="connsiteX110" fmla="*/ 3584432 w 4194032"/>
              <a:gd name="connsiteY110" fmla="*/ 543339 h 4704521"/>
              <a:gd name="connsiteX111" fmla="*/ 3412154 w 4194032"/>
              <a:gd name="connsiteY111" fmla="*/ 450573 h 4704521"/>
              <a:gd name="connsiteX112" fmla="*/ 3332641 w 4194032"/>
              <a:gd name="connsiteY112" fmla="*/ 424069 h 4704521"/>
              <a:gd name="connsiteX113" fmla="*/ 3239876 w 4194032"/>
              <a:gd name="connsiteY113" fmla="*/ 384313 h 4704521"/>
              <a:gd name="connsiteX114" fmla="*/ 2971519 w 4194032"/>
              <a:gd name="connsiteY114" fmla="*/ 337930 h 4704521"/>
              <a:gd name="connsiteX115" fmla="*/ 2731166 w 4194032"/>
              <a:gd name="connsiteY11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795389 w 4194032"/>
              <a:gd name="connsiteY4" fmla="*/ 291547 h 4704521"/>
              <a:gd name="connsiteX5" fmla="*/ 1662867 w 4194032"/>
              <a:gd name="connsiteY5" fmla="*/ 265043 h 4704521"/>
              <a:gd name="connsiteX6" fmla="*/ 1583354 w 4194032"/>
              <a:gd name="connsiteY6" fmla="*/ 238539 h 4704521"/>
              <a:gd name="connsiteX7" fmla="*/ 1437580 w 4194032"/>
              <a:gd name="connsiteY7" fmla="*/ 225287 h 4704521"/>
              <a:gd name="connsiteX8" fmla="*/ 1172536 w 4194032"/>
              <a:gd name="connsiteY8" fmla="*/ 198782 h 4704521"/>
              <a:gd name="connsiteX9" fmla="*/ 1119528 w 4194032"/>
              <a:gd name="connsiteY9" fmla="*/ 185530 h 4704521"/>
              <a:gd name="connsiteX10" fmla="*/ 1079771 w 4194032"/>
              <a:gd name="connsiteY10" fmla="*/ 159026 h 4704521"/>
              <a:gd name="connsiteX11" fmla="*/ 1053267 w 4194032"/>
              <a:gd name="connsiteY11" fmla="*/ 132521 h 4704521"/>
              <a:gd name="connsiteX12" fmla="*/ 960502 w 4194032"/>
              <a:gd name="connsiteY12" fmla="*/ 106017 h 4704521"/>
              <a:gd name="connsiteX13" fmla="*/ 854484 w 4194032"/>
              <a:gd name="connsiteY13" fmla="*/ 66260 h 4704521"/>
              <a:gd name="connsiteX14" fmla="*/ 814728 w 4194032"/>
              <a:gd name="connsiteY14" fmla="*/ 26504 h 4704521"/>
              <a:gd name="connsiteX15" fmla="*/ 735215 w 4194032"/>
              <a:gd name="connsiteY15" fmla="*/ 0 h 4704521"/>
              <a:gd name="connsiteX16" fmla="*/ 509928 w 4194032"/>
              <a:gd name="connsiteY16" fmla="*/ 39756 h 4704521"/>
              <a:gd name="connsiteX17" fmla="*/ 443667 w 4194032"/>
              <a:gd name="connsiteY17" fmla="*/ 119269 h 4704521"/>
              <a:gd name="connsiteX18" fmla="*/ 364154 w 4194032"/>
              <a:gd name="connsiteY18" fmla="*/ 198782 h 4704521"/>
              <a:gd name="connsiteX19" fmla="*/ 284641 w 4194032"/>
              <a:gd name="connsiteY19" fmla="*/ 304800 h 4704521"/>
              <a:gd name="connsiteX20" fmla="*/ 258136 w 4194032"/>
              <a:gd name="connsiteY20" fmla="*/ 530087 h 4704521"/>
              <a:gd name="connsiteX21" fmla="*/ 244884 w 4194032"/>
              <a:gd name="connsiteY21" fmla="*/ 874643 h 4704521"/>
              <a:gd name="connsiteX22" fmla="*/ 231632 w 4194032"/>
              <a:gd name="connsiteY22" fmla="*/ 1033669 h 4704521"/>
              <a:gd name="connsiteX23" fmla="*/ 205128 w 4194032"/>
              <a:gd name="connsiteY23" fmla="*/ 1126434 h 4704521"/>
              <a:gd name="connsiteX24" fmla="*/ 191876 w 4194032"/>
              <a:gd name="connsiteY24" fmla="*/ 1179443 h 4704521"/>
              <a:gd name="connsiteX25" fmla="*/ 178623 w 4194032"/>
              <a:gd name="connsiteY25" fmla="*/ 1219200 h 4704521"/>
              <a:gd name="connsiteX26" fmla="*/ 165371 w 4194032"/>
              <a:gd name="connsiteY26" fmla="*/ 1272208 h 4704521"/>
              <a:gd name="connsiteX27" fmla="*/ 152119 w 4194032"/>
              <a:gd name="connsiteY27" fmla="*/ 1338469 h 4704521"/>
              <a:gd name="connsiteX28" fmla="*/ 125615 w 4194032"/>
              <a:gd name="connsiteY28" fmla="*/ 1404730 h 4704521"/>
              <a:gd name="connsiteX29" fmla="*/ 112362 w 4194032"/>
              <a:gd name="connsiteY29" fmla="*/ 1590260 h 4704521"/>
              <a:gd name="connsiteX30" fmla="*/ 99110 w 4194032"/>
              <a:gd name="connsiteY30" fmla="*/ 1669773 h 4704521"/>
              <a:gd name="connsiteX31" fmla="*/ 85858 w 4194032"/>
              <a:gd name="connsiteY31" fmla="*/ 1789043 h 4704521"/>
              <a:gd name="connsiteX32" fmla="*/ 59354 w 4194032"/>
              <a:gd name="connsiteY32" fmla="*/ 2014330 h 4704521"/>
              <a:gd name="connsiteX33" fmla="*/ 46102 w 4194032"/>
              <a:gd name="connsiteY33" fmla="*/ 2319130 h 4704521"/>
              <a:gd name="connsiteX34" fmla="*/ 32849 w 4194032"/>
              <a:gd name="connsiteY34" fmla="*/ 2557669 h 4704521"/>
              <a:gd name="connsiteX35" fmla="*/ 19597 w 4194032"/>
              <a:gd name="connsiteY35" fmla="*/ 2981739 h 4704521"/>
              <a:gd name="connsiteX36" fmla="*/ 46102 w 4194032"/>
              <a:gd name="connsiteY36" fmla="*/ 3922643 h 4704521"/>
              <a:gd name="connsiteX37" fmla="*/ 85858 w 4194032"/>
              <a:gd name="connsiteY37" fmla="*/ 4055165 h 4704521"/>
              <a:gd name="connsiteX38" fmla="*/ 99110 w 4194032"/>
              <a:gd name="connsiteY38" fmla="*/ 4108173 h 4704521"/>
              <a:gd name="connsiteX39" fmla="*/ 112362 w 4194032"/>
              <a:gd name="connsiteY39" fmla="*/ 4174434 h 4704521"/>
              <a:gd name="connsiteX40" fmla="*/ 152119 w 4194032"/>
              <a:gd name="connsiteY40" fmla="*/ 4240695 h 4704521"/>
              <a:gd name="connsiteX41" fmla="*/ 191876 w 4194032"/>
              <a:gd name="connsiteY41" fmla="*/ 4346713 h 4704521"/>
              <a:gd name="connsiteX42" fmla="*/ 205128 w 4194032"/>
              <a:gd name="connsiteY42" fmla="*/ 4386469 h 4704521"/>
              <a:gd name="connsiteX43" fmla="*/ 244884 w 4194032"/>
              <a:gd name="connsiteY43" fmla="*/ 4412973 h 4704521"/>
              <a:gd name="connsiteX44" fmla="*/ 271389 w 4194032"/>
              <a:gd name="connsiteY44" fmla="*/ 4439478 h 4704521"/>
              <a:gd name="connsiteX45" fmla="*/ 350902 w 4194032"/>
              <a:gd name="connsiteY45" fmla="*/ 4492487 h 4704521"/>
              <a:gd name="connsiteX46" fmla="*/ 430415 w 4194032"/>
              <a:gd name="connsiteY46" fmla="*/ 4572000 h 4704521"/>
              <a:gd name="connsiteX47" fmla="*/ 456919 w 4194032"/>
              <a:gd name="connsiteY47" fmla="*/ 4611756 h 4704521"/>
              <a:gd name="connsiteX48" fmla="*/ 496676 w 4194032"/>
              <a:gd name="connsiteY48" fmla="*/ 4625008 h 4704521"/>
              <a:gd name="connsiteX49" fmla="*/ 589441 w 4194032"/>
              <a:gd name="connsiteY49" fmla="*/ 4638260 h 4704521"/>
              <a:gd name="connsiteX50" fmla="*/ 682206 w 4194032"/>
              <a:gd name="connsiteY50" fmla="*/ 4664765 h 4704521"/>
              <a:gd name="connsiteX51" fmla="*/ 814728 w 4194032"/>
              <a:gd name="connsiteY51" fmla="*/ 4691269 h 4704521"/>
              <a:gd name="connsiteX52" fmla="*/ 1066519 w 4194032"/>
              <a:gd name="connsiteY52" fmla="*/ 4704521 h 4704521"/>
              <a:gd name="connsiteX53" fmla="*/ 1543597 w 4194032"/>
              <a:gd name="connsiteY53" fmla="*/ 4678017 h 4704521"/>
              <a:gd name="connsiteX54" fmla="*/ 1596606 w 4194032"/>
              <a:gd name="connsiteY54" fmla="*/ 4664765 h 4704521"/>
              <a:gd name="connsiteX55" fmla="*/ 1768884 w 4194032"/>
              <a:gd name="connsiteY55" fmla="*/ 4558747 h 4704521"/>
              <a:gd name="connsiteX56" fmla="*/ 1808641 w 4194032"/>
              <a:gd name="connsiteY56" fmla="*/ 4518991 h 4704521"/>
              <a:gd name="connsiteX57" fmla="*/ 1861649 w 4194032"/>
              <a:gd name="connsiteY57" fmla="*/ 4492487 h 4704521"/>
              <a:gd name="connsiteX58" fmla="*/ 2007423 w 4194032"/>
              <a:gd name="connsiteY58" fmla="*/ 4373217 h 4704521"/>
              <a:gd name="connsiteX59" fmla="*/ 2060432 w 4194032"/>
              <a:gd name="connsiteY59" fmla="*/ 4320208 h 4704521"/>
              <a:gd name="connsiteX60" fmla="*/ 2086936 w 4194032"/>
              <a:gd name="connsiteY60" fmla="*/ 4280452 h 4704521"/>
              <a:gd name="connsiteX61" fmla="*/ 2126693 w 4194032"/>
              <a:gd name="connsiteY61" fmla="*/ 4267200 h 4704521"/>
              <a:gd name="connsiteX62" fmla="*/ 2166449 w 4194032"/>
              <a:gd name="connsiteY62" fmla="*/ 4240695 h 4704521"/>
              <a:gd name="connsiteX63" fmla="*/ 2219458 w 4194032"/>
              <a:gd name="connsiteY63" fmla="*/ 4214191 h 4704521"/>
              <a:gd name="connsiteX64" fmla="*/ 2245962 w 4194032"/>
              <a:gd name="connsiteY64" fmla="*/ 4174434 h 4704521"/>
              <a:gd name="connsiteX65" fmla="*/ 2298971 w 4194032"/>
              <a:gd name="connsiteY65" fmla="*/ 4108173 h 4704521"/>
              <a:gd name="connsiteX66" fmla="*/ 2444745 w 4194032"/>
              <a:gd name="connsiteY66" fmla="*/ 4055165 h 4704521"/>
              <a:gd name="connsiteX67" fmla="*/ 2484502 w 4194032"/>
              <a:gd name="connsiteY67" fmla="*/ 4028660 h 4704521"/>
              <a:gd name="connsiteX68" fmla="*/ 2590519 w 4194032"/>
              <a:gd name="connsiteY68" fmla="*/ 3988904 h 4704521"/>
              <a:gd name="connsiteX69" fmla="*/ 2696536 w 4194032"/>
              <a:gd name="connsiteY69" fmla="*/ 3949147 h 4704521"/>
              <a:gd name="connsiteX70" fmla="*/ 2762797 w 4194032"/>
              <a:gd name="connsiteY70" fmla="*/ 3935895 h 4704521"/>
              <a:gd name="connsiteX71" fmla="*/ 2842310 w 4194032"/>
              <a:gd name="connsiteY71" fmla="*/ 3909391 h 4704521"/>
              <a:gd name="connsiteX72" fmla="*/ 2908571 w 4194032"/>
              <a:gd name="connsiteY72" fmla="*/ 3856382 h 4704521"/>
              <a:gd name="connsiteX73" fmla="*/ 2948328 w 4194032"/>
              <a:gd name="connsiteY73" fmla="*/ 3816626 h 4704521"/>
              <a:gd name="connsiteX74" fmla="*/ 2988084 w 4194032"/>
              <a:gd name="connsiteY74" fmla="*/ 3790121 h 4704521"/>
              <a:gd name="connsiteX75" fmla="*/ 3120606 w 4194032"/>
              <a:gd name="connsiteY75" fmla="*/ 3684104 h 4704521"/>
              <a:gd name="connsiteX76" fmla="*/ 3186867 w 4194032"/>
              <a:gd name="connsiteY76" fmla="*/ 3631095 h 4704521"/>
              <a:gd name="connsiteX77" fmla="*/ 3306136 w 4194032"/>
              <a:gd name="connsiteY77" fmla="*/ 3564834 h 4704521"/>
              <a:gd name="connsiteX78" fmla="*/ 3359145 w 4194032"/>
              <a:gd name="connsiteY78" fmla="*/ 3525078 h 4704521"/>
              <a:gd name="connsiteX79" fmla="*/ 3451910 w 4194032"/>
              <a:gd name="connsiteY79" fmla="*/ 3458817 h 4704521"/>
              <a:gd name="connsiteX80" fmla="*/ 3518171 w 4194032"/>
              <a:gd name="connsiteY80" fmla="*/ 3366052 h 4704521"/>
              <a:gd name="connsiteX81" fmla="*/ 3571180 w 4194032"/>
              <a:gd name="connsiteY81" fmla="*/ 3326295 h 4704521"/>
              <a:gd name="connsiteX82" fmla="*/ 3730206 w 4194032"/>
              <a:gd name="connsiteY82" fmla="*/ 3154017 h 4704521"/>
              <a:gd name="connsiteX83" fmla="*/ 3822971 w 4194032"/>
              <a:gd name="connsiteY83" fmla="*/ 3074504 h 4704521"/>
              <a:gd name="connsiteX84" fmla="*/ 3902484 w 4194032"/>
              <a:gd name="connsiteY84" fmla="*/ 2981739 h 4704521"/>
              <a:gd name="connsiteX85" fmla="*/ 3928989 w 4194032"/>
              <a:gd name="connsiteY85" fmla="*/ 2862469 h 4704521"/>
              <a:gd name="connsiteX86" fmla="*/ 3942241 w 4194032"/>
              <a:gd name="connsiteY86" fmla="*/ 2809460 h 4704521"/>
              <a:gd name="connsiteX87" fmla="*/ 3955493 w 4194032"/>
              <a:gd name="connsiteY87" fmla="*/ 2729947 h 4704521"/>
              <a:gd name="connsiteX88" fmla="*/ 3968745 w 4194032"/>
              <a:gd name="connsiteY88" fmla="*/ 2637182 h 4704521"/>
              <a:gd name="connsiteX89" fmla="*/ 3995249 w 4194032"/>
              <a:gd name="connsiteY89" fmla="*/ 2531165 h 4704521"/>
              <a:gd name="connsiteX90" fmla="*/ 4008502 w 4194032"/>
              <a:gd name="connsiteY90" fmla="*/ 2451652 h 4704521"/>
              <a:gd name="connsiteX91" fmla="*/ 4035006 w 4194032"/>
              <a:gd name="connsiteY91" fmla="*/ 2332382 h 4704521"/>
              <a:gd name="connsiteX92" fmla="*/ 4048258 w 4194032"/>
              <a:gd name="connsiteY92" fmla="*/ 2292626 h 4704521"/>
              <a:gd name="connsiteX93" fmla="*/ 4061510 w 4194032"/>
              <a:gd name="connsiteY93" fmla="*/ 2186608 h 4704521"/>
              <a:gd name="connsiteX94" fmla="*/ 4088015 w 4194032"/>
              <a:gd name="connsiteY94" fmla="*/ 2120347 h 4704521"/>
              <a:gd name="connsiteX95" fmla="*/ 4114519 w 4194032"/>
              <a:gd name="connsiteY95" fmla="*/ 2027582 h 4704521"/>
              <a:gd name="connsiteX96" fmla="*/ 4141023 w 4194032"/>
              <a:gd name="connsiteY96" fmla="*/ 1948069 h 4704521"/>
              <a:gd name="connsiteX97" fmla="*/ 4154276 w 4194032"/>
              <a:gd name="connsiteY97" fmla="*/ 1868556 h 4704521"/>
              <a:gd name="connsiteX98" fmla="*/ 4167528 w 4194032"/>
              <a:gd name="connsiteY98" fmla="*/ 1815547 h 4704521"/>
              <a:gd name="connsiteX99" fmla="*/ 4194032 w 4194032"/>
              <a:gd name="connsiteY99" fmla="*/ 1683026 h 4704521"/>
              <a:gd name="connsiteX100" fmla="*/ 4180780 w 4194032"/>
              <a:gd name="connsiteY100" fmla="*/ 1325217 h 4704521"/>
              <a:gd name="connsiteX101" fmla="*/ 4167528 w 4194032"/>
              <a:gd name="connsiteY101" fmla="*/ 1258956 h 4704521"/>
              <a:gd name="connsiteX102" fmla="*/ 4141023 w 4194032"/>
              <a:gd name="connsiteY102" fmla="*/ 954156 h 4704521"/>
              <a:gd name="connsiteX103" fmla="*/ 4114519 w 4194032"/>
              <a:gd name="connsiteY103" fmla="*/ 901147 h 4704521"/>
              <a:gd name="connsiteX104" fmla="*/ 4074762 w 4194032"/>
              <a:gd name="connsiteY104" fmla="*/ 808382 h 4704521"/>
              <a:gd name="connsiteX105" fmla="*/ 4008502 w 4194032"/>
              <a:gd name="connsiteY105" fmla="*/ 689113 h 4704521"/>
              <a:gd name="connsiteX106" fmla="*/ 3875980 w 4194032"/>
              <a:gd name="connsiteY106" fmla="*/ 636104 h 4704521"/>
              <a:gd name="connsiteX107" fmla="*/ 3796467 w 4194032"/>
              <a:gd name="connsiteY107" fmla="*/ 596347 h 4704521"/>
              <a:gd name="connsiteX108" fmla="*/ 3663945 w 4194032"/>
              <a:gd name="connsiteY108" fmla="*/ 556591 h 4704521"/>
              <a:gd name="connsiteX109" fmla="*/ 3584432 w 4194032"/>
              <a:gd name="connsiteY109" fmla="*/ 543339 h 4704521"/>
              <a:gd name="connsiteX110" fmla="*/ 3412154 w 4194032"/>
              <a:gd name="connsiteY110" fmla="*/ 450573 h 4704521"/>
              <a:gd name="connsiteX111" fmla="*/ 3332641 w 4194032"/>
              <a:gd name="connsiteY111" fmla="*/ 424069 h 4704521"/>
              <a:gd name="connsiteX112" fmla="*/ 3239876 w 4194032"/>
              <a:gd name="connsiteY112" fmla="*/ 384313 h 4704521"/>
              <a:gd name="connsiteX113" fmla="*/ 2971519 w 4194032"/>
              <a:gd name="connsiteY113" fmla="*/ 337930 h 4704521"/>
              <a:gd name="connsiteX114" fmla="*/ 2731166 w 4194032"/>
              <a:gd name="connsiteY11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969166 w 4194032"/>
              <a:gd name="connsiteY4" fmla="*/ 337930 h 4704521"/>
              <a:gd name="connsiteX5" fmla="*/ 1662867 w 4194032"/>
              <a:gd name="connsiteY5" fmla="*/ 265043 h 4704521"/>
              <a:gd name="connsiteX6" fmla="*/ 1583354 w 4194032"/>
              <a:gd name="connsiteY6" fmla="*/ 238539 h 4704521"/>
              <a:gd name="connsiteX7" fmla="*/ 1437580 w 4194032"/>
              <a:gd name="connsiteY7" fmla="*/ 225287 h 4704521"/>
              <a:gd name="connsiteX8" fmla="*/ 1172536 w 4194032"/>
              <a:gd name="connsiteY8" fmla="*/ 198782 h 4704521"/>
              <a:gd name="connsiteX9" fmla="*/ 1119528 w 4194032"/>
              <a:gd name="connsiteY9" fmla="*/ 185530 h 4704521"/>
              <a:gd name="connsiteX10" fmla="*/ 1079771 w 4194032"/>
              <a:gd name="connsiteY10" fmla="*/ 159026 h 4704521"/>
              <a:gd name="connsiteX11" fmla="*/ 1053267 w 4194032"/>
              <a:gd name="connsiteY11" fmla="*/ 132521 h 4704521"/>
              <a:gd name="connsiteX12" fmla="*/ 960502 w 4194032"/>
              <a:gd name="connsiteY12" fmla="*/ 106017 h 4704521"/>
              <a:gd name="connsiteX13" fmla="*/ 854484 w 4194032"/>
              <a:gd name="connsiteY13" fmla="*/ 66260 h 4704521"/>
              <a:gd name="connsiteX14" fmla="*/ 814728 w 4194032"/>
              <a:gd name="connsiteY14" fmla="*/ 26504 h 4704521"/>
              <a:gd name="connsiteX15" fmla="*/ 735215 w 4194032"/>
              <a:gd name="connsiteY15" fmla="*/ 0 h 4704521"/>
              <a:gd name="connsiteX16" fmla="*/ 509928 w 4194032"/>
              <a:gd name="connsiteY16" fmla="*/ 39756 h 4704521"/>
              <a:gd name="connsiteX17" fmla="*/ 443667 w 4194032"/>
              <a:gd name="connsiteY17" fmla="*/ 119269 h 4704521"/>
              <a:gd name="connsiteX18" fmla="*/ 364154 w 4194032"/>
              <a:gd name="connsiteY18" fmla="*/ 198782 h 4704521"/>
              <a:gd name="connsiteX19" fmla="*/ 284641 w 4194032"/>
              <a:gd name="connsiteY19" fmla="*/ 304800 h 4704521"/>
              <a:gd name="connsiteX20" fmla="*/ 258136 w 4194032"/>
              <a:gd name="connsiteY20" fmla="*/ 530087 h 4704521"/>
              <a:gd name="connsiteX21" fmla="*/ 244884 w 4194032"/>
              <a:gd name="connsiteY21" fmla="*/ 874643 h 4704521"/>
              <a:gd name="connsiteX22" fmla="*/ 231632 w 4194032"/>
              <a:gd name="connsiteY22" fmla="*/ 1033669 h 4704521"/>
              <a:gd name="connsiteX23" fmla="*/ 205128 w 4194032"/>
              <a:gd name="connsiteY23" fmla="*/ 1126434 h 4704521"/>
              <a:gd name="connsiteX24" fmla="*/ 191876 w 4194032"/>
              <a:gd name="connsiteY24" fmla="*/ 1179443 h 4704521"/>
              <a:gd name="connsiteX25" fmla="*/ 178623 w 4194032"/>
              <a:gd name="connsiteY25" fmla="*/ 1219200 h 4704521"/>
              <a:gd name="connsiteX26" fmla="*/ 165371 w 4194032"/>
              <a:gd name="connsiteY26" fmla="*/ 1272208 h 4704521"/>
              <a:gd name="connsiteX27" fmla="*/ 152119 w 4194032"/>
              <a:gd name="connsiteY27" fmla="*/ 1338469 h 4704521"/>
              <a:gd name="connsiteX28" fmla="*/ 125615 w 4194032"/>
              <a:gd name="connsiteY28" fmla="*/ 1404730 h 4704521"/>
              <a:gd name="connsiteX29" fmla="*/ 112362 w 4194032"/>
              <a:gd name="connsiteY29" fmla="*/ 1590260 h 4704521"/>
              <a:gd name="connsiteX30" fmla="*/ 99110 w 4194032"/>
              <a:gd name="connsiteY30" fmla="*/ 1669773 h 4704521"/>
              <a:gd name="connsiteX31" fmla="*/ 85858 w 4194032"/>
              <a:gd name="connsiteY31" fmla="*/ 1789043 h 4704521"/>
              <a:gd name="connsiteX32" fmla="*/ 59354 w 4194032"/>
              <a:gd name="connsiteY32" fmla="*/ 2014330 h 4704521"/>
              <a:gd name="connsiteX33" fmla="*/ 46102 w 4194032"/>
              <a:gd name="connsiteY33" fmla="*/ 2319130 h 4704521"/>
              <a:gd name="connsiteX34" fmla="*/ 32849 w 4194032"/>
              <a:gd name="connsiteY34" fmla="*/ 2557669 h 4704521"/>
              <a:gd name="connsiteX35" fmla="*/ 19597 w 4194032"/>
              <a:gd name="connsiteY35" fmla="*/ 2981739 h 4704521"/>
              <a:gd name="connsiteX36" fmla="*/ 46102 w 4194032"/>
              <a:gd name="connsiteY36" fmla="*/ 3922643 h 4704521"/>
              <a:gd name="connsiteX37" fmla="*/ 85858 w 4194032"/>
              <a:gd name="connsiteY37" fmla="*/ 4055165 h 4704521"/>
              <a:gd name="connsiteX38" fmla="*/ 99110 w 4194032"/>
              <a:gd name="connsiteY38" fmla="*/ 4108173 h 4704521"/>
              <a:gd name="connsiteX39" fmla="*/ 112362 w 4194032"/>
              <a:gd name="connsiteY39" fmla="*/ 4174434 h 4704521"/>
              <a:gd name="connsiteX40" fmla="*/ 152119 w 4194032"/>
              <a:gd name="connsiteY40" fmla="*/ 4240695 h 4704521"/>
              <a:gd name="connsiteX41" fmla="*/ 191876 w 4194032"/>
              <a:gd name="connsiteY41" fmla="*/ 4346713 h 4704521"/>
              <a:gd name="connsiteX42" fmla="*/ 205128 w 4194032"/>
              <a:gd name="connsiteY42" fmla="*/ 4386469 h 4704521"/>
              <a:gd name="connsiteX43" fmla="*/ 244884 w 4194032"/>
              <a:gd name="connsiteY43" fmla="*/ 4412973 h 4704521"/>
              <a:gd name="connsiteX44" fmla="*/ 271389 w 4194032"/>
              <a:gd name="connsiteY44" fmla="*/ 4439478 h 4704521"/>
              <a:gd name="connsiteX45" fmla="*/ 350902 w 4194032"/>
              <a:gd name="connsiteY45" fmla="*/ 4492487 h 4704521"/>
              <a:gd name="connsiteX46" fmla="*/ 430415 w 4194032"/>
              <a:gd name="connsiteY46" fmla="*/ 4572000 h 4704521"/>
              <a:gd name="connsiteX47" fmla="*/ 456919 w 4194032"/>
              <a:gd name="connsiteY47" fmla="*/ 4611756 h 4704521"/>
              <a:gd name="connsiteX48" fmla="*/ 496676 w 4194032"/>
              <a:gd name="connsiteY48" fmla="*/ 4625008 h 4704521"/>
              <a:gd name="connsiteX49" fmla="*/ 589441 w 4194032"/>
              <a:gd name="connsiteY49" fmla="*/ 4638260 h 4704521"/>
              <a:gd name="connsiteX50" fmla="*/ 682206 w 4194032"/>
              <a:gd name="connsiteY50" fmla="*/ 4664765 h 4704521"/>
              <a:gd name="connsiteX51" fmla="*/ 814728 w 4194032"/>
              <a:gd name="connsiteY51" fmla="*/ 4691269 h 4704521"/>
              <a:gd name="connsiteX52" fmla="*/ 1066519 w 4194032"/>
              <a:gd name="connsiteY52" fmla="*/ 4704521 h 4704521"/>
              <a:gd name="connsiteX53" fmla="*/ 1543597 w 4194032"/>
              <a:gd name="connsiteY53" fmla="*/ 4678017 h 4704521"/>
              <a:gd name="connsiteX54" fmla="*/ 1596606 w 4194032"/>
              <a:gd name="connsiteY54" fmla="*/ 4664765 h 4704521"/>
              <a:gd name="connsiteX55" fmla="*/ 1768884 w 4194032"/>
              <a:gd name="connsiteY55" fmla="*/ 4558747 h 4704521"/>
              <a:gd name="connsiteX56" fmla="*/ 1808641 w 4194032"/>
              <a:gd name="connsiteY56" fmla="*/ 4518991 h 4704521"/>
              <a:gd name="connsiteX57" fmla="*/ 1861649 w 4194032"/>
              <a:gd name="connsiteY57" fmla="*/ 4492487 h 4704521"/>
              <a:gd name="connsiteX58" fmla="*/ 2007423 w 4194032"/>
              <a:gd name="connsiteY58" fmla="*/ 4373217 h 4704521"/>
              <a:gd name="connsiteX59" fmla="*/ 2060432 w 4194032"/>
              <a:gd name="connsiteY59" fmla="*/ 4320208 h 4704521"/>
              <a:gd name="connsiteX60" fmla="*/ 2086936 w 4194032"/>
              <a:gd name="connsiteY60" fmla="*/ 4280452 h 4704521"/>
              <a:gd name="connsiteX61" fmla="*/ 2126693 w 4194032"/>
              <a:gd name="connsiteY61" fmla="*/ 4267200 h 4704521"/>
              <a:gd name="connsiteX62" fmla="*/ 2166449 w 4194032"/>
              <a:gd name="connsiteY62" fmla="*/ 4240695 h 4704521"/>
              <a:gd name="connsiteX63" fmla="*/ 2219458 w 4194032"/>
              <a:gd name="connsiteY63" fmla="*/ 4214191 h 4704521"/>
              <a:gd name="connsiteX64" fmla="*/ 2245962 w 4194032"/>
              <a:gd name="connsiteY64" fmla="*/ 4174434 h 4704521"/>
              <a:gd name="connsiteX65" fmla="*/ 2298971 w 4194032"/>
              <a:gd name="connsiteY65" fmla="*/ 4108173 h 4704521"/>
              <a:gd name="connsiteX66" fmla="*/ 2444745 w 4194032"/>
              <a:gd name="connsiteY66" fmla="*/ 4055165 h 4704521"/>
              <a:gd name="connsiteX67" fmla="*/ 2484502 w 4194032"/>
              <a:gd name="connsiteY67" fmla="*/ 4028660 h 4704521"/>
              <a:gd name="connsiteX68" fmla="*/ 2590519 w 4194032"/>
              <a:gd name="connsiteY68" fmla="*/ 3988904 h 4704521"/>
              <a:gd name="connsiteX69" fmla="*/ 2696536 w 4194032"/>
              <a:gd name="connsiteY69" fmla="*/ 3949147 h 4704521"/>
              <a:gd name="connsiteX70" fmla="*/ 2762797 w 4194032"/>
              <a:gd name="connsiteY70" fmla="*/ 3935895 h 4704521"/>
              <a:gd name="connsiteX71" fmla="*/ 2842310 w 4194032"/>
              <a:gd name="connsiteY71" fmla="*/ 3909391 h 4704521"/>
              <a:gd name="connsiteX72" fmla="*/ 2908571 w 4194032"/>
              <a:gd name="connsiteY72" fmla="*/ 3856382 h 4704521"/>
              <a:gd name="connsiteX73" fmla="*/ 2948328 w 4194032"/>
              <a:gd name="connsiteY73" fmla="*/ 3816626 h 4704521"/>
              <a:gd name="connsiteX74" fmla="*/ 2988084 w 4194032"/>
              <a:gd name="connsiteY74" fmla="*/ 3790121 h 4704521"/>
              <a:gd name="connsiteX75" fmla="*/ 3120606 w 4194032"/>
              <a:gd name="connsiteY75" fmla="*/ 3684104 h 4704521"/>
              <a:gd name="connsiteX76" fmla="*/ 3186867 w 4194032"/>
              <a:gd name="connsiteY76" fmla="*/ 3631095 h 4704521"/>
              <a:gd name="connsiteX77" fmla="*/ 3306136 w 4194032"/>
              <a:gd name="connsiteY77" fmla="*/ 3564834 h 4704521"/>
              <a:gd name="connsiteX78" fmla="*/ 3359145 w 4194032"/>
              <a:gd name="connsiteY78" fmla="*/ 3525078 h 4704521"/>
              <a:gd name="connsiteX79" fmla="*/ 3451910 w 4194032"/>
              <a:gd name="connsiteY79" fmla="*/ 3458817 h 4704521"/>
              <a:gd name="connsiteX80" fmla="*/ 3518171 w 4194032"/>
              <a:gd name="connsiteY80" fmla="*/ 3366052 h 4704521"/>
              <a:gd name="connsiteX81" fmla="*/ 3571180 w 4194032"/>
              <a:gd name="connsiteY81" fmla="*/ 3326295 h 4704521"/>
              <a:gd name="connsiteX82" fmla="*/ 3730206 w 4194032"/>
              <a:gd name="connsiteY82" fmla="*/ 3154017 h 4704521"/>
              <a:gd name="connsiteX83" fmla="*/ 3822971 w 4194032"/>
              <a:gd name="connsiteY83" fmla="*/ 3074504 h 4704521"/>
              <a:gd name="connsiteX84" fmla="*/ 3902484 w 4194032"/>
              <a:gd name="connsiteY84" fmla="*/ 2981739 h 4704521"/>
              <a:gd name="connsiteX85" fmla="*/ 3928989 w 4194032"/>
              <a:gd name="connsiteY85" fmla="*/ 2862469 h 4704521"/>
              <a:gd name="connsiteX86" fmla="*/ 3942241 w 4194032"/>
              <a:gd name="connsiteY86" fmla="*/ 2809460 h 4704521"/>
              <a:gd name="connsiteX87" fmla="*/ 3955493 w 4194032"/>
              <a:gd name="connsiteY87" fmla="*/ 2729947 h 4704521"/>
              <a:gd name="connsiteX88" fmla="*/ 3968745 w 4194032"/>
              <a:gd name="connsiteY88" fmla="*/ 2637182 h 4704521"/>
              <a:gd name="connsiteX89" fmla="*/ 3995249 w 4194032"/>
              <a:gd name="connsiteY89" fmla="*/ 2531165 h 4704521"/>
              <a:gd name="connsiteX90" fmla="*/ 4008502 w 4194032"/>
              <a:gd name="connsiteY90" fmla="*/ 2451652 h 4704521"/>
              <a:gd name="connsiteX91" fmla="*/ 4035006 w 4194032"/>
              <a:gd name="connsiteY91" fmla="*/ 2332382 h 4704521"/>
              <a:gd name="connsiteX92" fmla="*/ 4048258 w 4194032"/>
              <a:gd name="connsiteY92" fmla="*/ 2292626 h 4704521"/>
              <a:gd name="connsiteX93" fmla="*/ 4061510 w 4194032"/>
              <a:gd name="connsiteY93" fmla="*/ 2186608 h 4704521"/>
              <a:gd name="connsiteX94" fmla="*/ 4088015 w 4194032"/>
              <a:gd name="connsiteY94" fmla="*/ 2120347 h 4704521"/>
              <a:gd name="connsiteX95" fmla="*/ 4114519 w 4194032"/>
              <a:gd name="connsiteY95" fmla="*/ 2027582 h 4704521"/>
              <a:gd name="connsiteX96" fmla="*/ 4141023 w 4194032"/>
              <a:gd name="connsiteY96" fmla="*/ 1948069 h 4704521"/>
              <a:gd name="connsiteX97" fmla="*/ 4154276 w 4194032"/>
              <a:gd name="connsiteY97" fmla="*/ 1868556 h 4704521"/>
              <a:gd name="connsiteX98" fmla="*/ 4167528 w 4194032"/>
              <a:gd name="connsiteY98" fmla="*/ 1815547 h 4704521"/>
              <a:gd name="connsiteX99" fmla="*/ 4194032 w 4194032"/>
              <a:gd name="connsiteY99" fmla="*/ 1683026 h 4704521"/>
              <a:gd name="connsiteX100" fmla="*/ 4180780 w 4194032"/>
              <a:gd name="connsiteY100" fmla="*/ 1325217 h 4704521"/>
              <a:gd name="connsiteX101" fmla="*/ 4167528 w 4194032"/>
              <a:gd name="connsiteY101" fmla="*/ 1258956 h 4704521"/>
              <a:gd name="connsiteX102" fmla="*/ 4141023 w 4194032"/>
              <a:gd name="connsiteY102" fmla="*/ 954156 h 4704521"/>
              <a:gd name="connsiteX103" fmla="*/ 4114519 w 4194032"/>
              <a:gd name="connsiteY103" fmla="*/ 901147 h 4704521"/>
              <a:gd name="connsiteX104" fmla="*/ 4074762 w 4194032"/>
              <a:gd name="connsiteY104" fmla="*/ 808382 h 4704521"/>
              <a:gd name="connsiteX105" fmla="*/ 4008502 w 4194032"/>
              <a:gd name="connsiteY105" fmla="*/ 689113 h 4704521"/>
              <a:gd name="connsiteX106" fmla="*/ 3875980 w 4194032"/>
              <a:gd name="connsiteY106" fmla="*/ 636104 h 4704521"/>
              <a:gd name="connsiteX107" fmla="*/ 3796467 w 4194032"/>
              <a:gd name="connsiteY107" fmla="*/ 596347 h 4704521"/>
              <a:gd name="connsiteX108" fmla="*/ 3663945 w 4194032"/>
              <a:gd name="connsiteY108" fmla="*/ 556591 h 4704521"/>
              <a:gd name="connsiteX109" fmla="*/ 3584432 w 4194032"/>
              <a:gd name="connsiteY109" fmla="*/ 543339 h 4704521"/>
              <a:gd name="connsiteX110" fmla="*/ 3412154 w 4194032"/>
              <a:gd name="connsiteY110" fmla="*/ 450573 h 4704521"/>
              <a:gd name="connsiteX111" fmla="*/ 3332641 w 4194032"/>
              <a:gd name="connsiteY111" fmla="*/ 424069 h 4704521"/>
              <a:gd name="connsiteX112" fmla="*/ 3239876 w 4194032"/>
              <a:gd name="connsiteY112" fmla="*/ 384313 h 4704521"/>
              <a:gd name="connsiteX113" fmla="*/ 2971519 w 4194032"/>
              <a:gd name="connsiteY113" fmla="*/ 337930 h 4704521"/>
              <a:gd name="connsiteX114" fmla="*/ 2731166 w 4194032"/>
              <a:gd name="connsiteY11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1053267 w 4194032"/>
              <a:gd name="connsiteY10" fmla="*/ 132521 h 4704521"/>
              <a:gd name="connsiteX11" fmla="*/ 960502 w 4194032"/>
              <a:gd name="connsiteY11" fmla="*/ 106017 h 4704521"/>
              <a:gd name="connsiteX12" fmla="*/ 854484 w 4194032"/>
              <a:gd name="connsiteY12" fmla="*/ 66260 h 4704521"/>
              <a:gd name="connsiteX13" fmla="*/ 814728 w 4194032"/>
              <a:gd name="connsiteY13" fmla="*/ 26504 h 4704521"/>
              <a:gd name="connsiteX14" fmla="*/ 735215 w 4194032"/>
              <a:gd name="connsiteY14" fmla="*/ 0 h 4704521"/>
              <a:gd name="connsiteX15" fmla="*/ 509928 w 4194032"/>
              <a:gd name="connsiteY15" fmla="*/ 39756 h 4704521"/>
              <a:gd name="connsiteX16" fmla="*/ 443667 w 4194032"/>
              <a:gd name="connsiteY16" fmla="*/ 119269 h 4704521"/>
              <a:gd name="connsiteX17" fmla="*/ 364154 w 4194032"/>
              <a:gd name="connsiteY17" fmla="*/ 198782 h 4704521"/>
              <a:gd name="connsiteX18" fmla="*/ 284641 w 4194032"/>
              <a:gd name="connsiteY18" fmla="*/ 304800 h 4704521"/>
              <a:gd name="connsiteX19" fmla="*/ 258136 w 4194032"/>
              <a:gd name="connsiteY19" fmla="*/ 530087 h 4704521"/>
              <a:gd name="connsiteX20" fmla="*/ 244884 w 4194032"/>
              <a:gd name="connsiteY20" fmla="*/ 874643 h 4704521"/>
              <a:gd name="connsiteX21" fmla="*/ 231632 w 4194032"/>
              <a:gd name="connsiteY21" fmla="*/ 1033669 h 4704521"/>
              <a:gd name="connsiteX22" fmla="*/ 205128 w 4194032"/>
              <a:gd name="connsiteY22" fmla="*/ 1126434 h 4704521"/>
              <a:gd name="connsiteX23" fmla="*/ 191876 w 4194032"/>
              <a:gd name="connsiteY23" fmla="*/ 1179443 h 4704521"/>
              <a:gd name="connsiteX24" fmla="*/ 178623 w 4194032"/>
              <a:gd name="connsiteY24" fmla="*/ 1219200 h 4704521"/>
              <a:gd name="connsiteX25" fmla="*/ 165371 w 4194032"/>
              <a:gd name="connsiteY25" fmla="*/ 1272208 h 4704521"/>
              <a:gd name="connsiteX26" fmla="*/ 152119 w 4194032"/>
              <a:gd name="connsiteY26" fmla="*/ 1338469 h 4704521"/>
              <a:gd name="connsiteX27" fmla="*/ 125615 w 4194032"/>
              <a:gd name="connsiteY27" fmla="*/ 1404730 h 4704521"/>
              <a:gd name="connsiteX28" fmla="*/ 112362 w 4194032"/>
              <a:gd name="connsiteY28" fmla="*/ 1590260 h 4704521"/>
              <a:gd name="connsiteX29" fmla="*/ 99110 w 4194032"/>
              <a:gd name="connsiteY29" fmla="*/ 1669773 h 4704521"/>
              <a:gd name="connsiteX30" fmla="*/ 85858 w 4194032"/>
              <a:gd name="connsiteY30" fmla="*/ 1789043 h 4704521"/>
              <a:gd name="connsiteX31" fmla="*/ 59354 w 4194032"/>
              <a:gd name="connsiteY31" fmla="*/ 2014330 h 4704521"/>
              <a:gd name="connsiteX32" fmla="*/ 46102 w 4194032"/>
              <a:gd name="connsiteY32" fmla="*/ 2319130 h 4704521"/>
              <a:gd name="connsiteX33" fmla="*/ 32849 w 4194032"/>
              <a:gd name="connsiteY33" fmla="*/ 2557669 h 4704521"/>
              <a:gd name="connsiteX34" fmla="*/ 19597 w 4194032"/>
              <a:gd name="connsiteY34" fmla="*/ 2981739 h 4704521"/>
              <a:gd name="connsiteX35" fmla="*/ 46102 w 4194032"/>
              <a:gd name="connsiteY35" fmla="*/ 3922643 h 4704521"/>
              <a:gd name="connsiteX36" fmla="*/ 85858 w 4194032"/>
              <a:gd name="connsiteY36" fmla="*/ 4055165 h 4704521"/>
              <a:gd name="connsiteX37" fmla="*/ 99110 w 4194032"/>
              <a:gd name="connsiteY37" fmla="*/ 4108173 h 4704521"/>
              <a:gd name="connsiteX38" fmla="*/ 112362 w 4194032"/>
              <a:gd name="connsiteY38" fmla="*/ 4174434 h 4704521"/>
              <a:gd name="connsiteX39" fmla="*/ 152119 w 4194032"/>
              <a:gd name="connsiteY39" fmla="*/ 4240695 h 4704521"/>
              <a:gd name="connsiteX40" fmla="*/ 191876 w 4194032"/>
              <a:gd name="connsiteY40" fmla="*/ 4346713 h 4704521"/>
              <a:gd name="connsiteX41" fmla="*/ 205128 w 4194032"/>
              <a:gd name="connsiteY41" fmla="*/ 4386469 h 4704521"/>
              <a:gd name="connsiteX42" fmla="*/ 244884 w 4194032"/>
              <a:gd name="connsiteY42" fmla="*/ 4412973 h 4704521"/>
              <a:gd name="connsiteX43" fmla="*/ 271389 w 4194032"/>
              <a:gd name="connsiteY43" fmla="*/ 4439478 h 4704521"/>
              <a:gd name="connsiteX44" fmla="*/ 350902 w 4194032"/>
              <a:gd name="connsiteY44" fmla="*/ 4492487 h 4704521"/>
              <a:gd name="connsiteX45" fmla="*/ 430415 w 4194032"/>
              <a:gd name="connsiteY45" fmla="*/ 4572000 h 4704521"/>
              <a:gd name="connsiteX46" fmla="*/ 456919 w 4194032"/>
              <a:gd name="connsiteY46" fmla="*/ 4611756 h 4704521"/>
              <a:gd name="connsiteX47" fmla="*/ 496676 w 4194032"/>
              <a:gd name="connsiteY47" fmla="*/ 4625008 h 4704521"/>
              <a:gd name="connsiteX48" fmla="*/ 589441 w 4194032"/>
              <a:gd name="connsiteY48" fmla="*/ 4638260 h 4704521"/>
              <a:gd name="connsiteX49" fmla="*/ 682206 w 4194032"/>
              <a:gd name="connsiteY49" fmla="*/ 4664765 h 4704521"/>
              <a:gd name="connsiteX50" fmla="*/ 814728 w 4194032"/>
              <a:gd name="connsiteY50" fmla="*/ 4691269 h 4704521"/>
              <a:gd name="connsiteX51" fmla="*/ 1066519 w 4194032"/>
              <a:gd name="connsiteY51" fmla="*/ 4704521 h 4704521"/>
              <a:gd name="connsiteX52" fmla="*/ 1543597 w 4194032"/>
              <a:gd name="connsiteY52" fmla="*/ 4678017 h 4704521"/>
              <a:gd name="connsiteX53" fmla="*/ 1596606 w 4194032"/>
              <a:gd name="connsiteY53" fmla="*/ 4664765 h 4704521"/>
              <a:gd name="connsiteX54" fmla="*/ 1768884 w 4194032"/>
              <a:gd name="connsiteY54" fmla="*/ 4558747 h 4704521"/>
              <a:gd name="connsiteX55" fmla="*/ 1808641 w 4194032"/>
              <a:gd name="connsiteY55" fmla="*/ 4518991 h 4704521"/>
              <a:gd name="connsiteX56" fmla="*/ 1861649 w 4194032"/>
              <a:gd name="connsiteY56" fmla="*/ 4492487 h 4704521"/>
              <a:gd name="connsiteX57" fmla="*/ 2007423 w 4194032"/>
              <a:gd name="connsiteY57" fmla="*/ 4373217 h 4704521"/>
              <a:gd name="connsiteX58" fmla="*/ 2060432 w 4194032"/>
              <a:gd name="connsiteY58" fmla="*/ 4320208 h 4704521"/>
              <a:gd name="connsiteX59" fmla="*/ 2086936 w 4194032"/>
              <a:gd name="connsiteY59" fmla="*/ 4280452 h 4704521"/>
              <a:gd name="connsiteX60" fmla="*/ 2126693 w 4194032"/>
              <a:gd name="connsiteY60" fmla="*/ 4267200 h 4704521"/>
              <a:gd name="connsiteX61" fmla="*/ 2166449 w 4194032"/>
              <a:gd name="connsiteY61" fmla="*/ 4240695 h 4704521"/>
              <a:gd name="connsiteX62" fmla="*/ 2219458 w 4194032"/>
              <a:gd name="connsiteY62" fmla="*/ 4214191 h 4704521"/>
              <a:gd name="connsiteX63" fmla="*/ 2245962 w 4194032"/>
              <a:gd name="connsiteY63" fmla="*/ 4174434 h 4704521"/>
              <a:gd name="connsiteX64" fmla="*/ 2298971 w 4194032"/>
              <a:gd name="connsiteY64" fmla="*/ 4108173 h 4704521"/>
              <a:gd name="connsiteX65" fmla="*/ 2444745 w 4194032"/>
              <a:gd name="connsiteY65" fmla="*/ 4055165 h 4704521"/>
              <a:gd name="connsiteX66" fmla="*/ 2484502 w 4194032"/>
              <a:gd name="connsiteY66" fmla="*/ 4028660 h 4704521"/>
              <a:gd name="connsiteX67" fmla="*/ 2590519 w 4194032"/>
              <a:gd name="connsiteY67" fmla="*/ 3988904 h 4704521"/>
              <a:gd name="connsiteX68" fmla="*/ 2696536 w 4194032"/>
              <a:gd name="connsiteY68" fmla="*/ 3949147 h 4704521"/>
              <a:gd name="connsiteX69" fmla="*/ 2762797 w 4194032"/>
              <a:gd name="connsiteY69" fmla="*/ 3935895 h 4704521"/>
              <a:gd name="connsiteX70" fmla="*/ 2842310 w 4194032"/>
              <a:gd name="connsiteY70" fmla="*/ 3909391 h 4704521"/>
              <a:gd name="connsiteX71" fmla="*/ 2908571 w 4194032"/>
              <a:gd name="connsiteY71" fmla="*/ 3856382 h 4704521"/>
              <a:gd name="connsiteX72" fmla="*/ 2948328 w 4194032"/>
              <a:gd name="connsiteY72" fmla="*/ 3816626 h 4704521"/>
              <a:gd name="connsiteX73" fmla="*/ 2988084 w 4194032"/>
              <a:gd name="connsiteY73" fmla="*/ 3790121 h 4704521"/>
              <a:gd name="connsiteX74" fmla="*/ 3120606 w 4194032"/>
              <a:gd name="connsiteY74" fmla="*/ 3684104 h 4704521"/>
              <a:gd name="connsiteX75" fmla="*/ 3186867 w 4194032"/>
              <a:gd name="connsiteY75" fmla="*/ 3631095 h 4704521"/>
              <a:gd name="connsiteX76" fmla="*/ 3306136 w 4194032"/>
              <a:gd name="connsiteY76" fmla="*/ 3564834 h 4704521"/>
              <a:gd name="connsiteX77" fmla="*/ 3359145 w 4194032"/>
              <a:gd name="connsiteY77" fmla="*/ 3525078 h 4704521"/>
              <a:gd name="connsiteX78" fmla="*/ 3451910 w 4194032"/>
              <a:gd name="connsiteY78" fmla="*/ 3458817 h 4704521"/>
              <a:gd name="connsiteX79" fmla="*/ 3518171 w 4194032"/>
              <a:gd name="connsiteY79" fmla="*/ 3366052 h 4704521"/>
              <a:gd name="connsiteX80" fmla="*/ 3571180 w 4194032"/>
              <a:gd name="connsiteY80" fmla="*/ 3326295 h 4704521"/>
              <a:gd name="connsiteX81" fmla="*/ 3730206 w 4194032"/>
              <a:gd name="connsiteY81" fmla="*/ 3154017 h 4704521"/>
              <a:gd name="connsiteX82" fmla="*/ 3822971 w 4194032"/>
              <a:gd name="connsiteY82" fmla="*/ 3074504 h 4704521"/>
              <a:gd name="connsiteX83" fmla="*/ 3902484 w 4194032"/>
              <a:gd name="connsiteY83" fmla="*/ 2981739 h 4704521"/>
              <a:gd name="connsiteX84" fmla="*/ 3928989 w 4194032"/>
              <a:gd name="connsiteY84" fmla="*/ 2862469 h 4704521"/>
              <a:gd name="connsiteX85" fmla="*/ 3942241 w 4194032"/>
              <a:gd name="connsiteY85" fmla="*/ 2809460 h 4704521"/>
              <a:gd name="connsiteX86" fmla="*/ 3955493 w 4194032"/>
              <a:gd name="connsiteY86" fmla="*/ 2729947 h 4704521"/>
              <a:gd name="connsiteX87" fmla="*/ 3968745 w 4194032"/>
              <a:gd name="connsiteY87" fmla="*/ 2637182 h 4704521"/>
              <a:gd name="connsiteX88" fmla="*/ 3995249 w 4194032"/>
              <a:gd name="connsiteY88" fmla="*/ 2531165 h 4704521"/>
              <a:gd name="connsiteX89" fmla="*/ 4008502 w 4194032"/>
              <a:gd name="connsiteY89" fmla="*/ 2451652 h 4704521"/>
              <a:gd name="connsiteX90" fmla="*/ 4035006 w 4194032"/>
              <a:gd name="connsiteY90" fmla="*/ 2332382 h 4704521"/>
              <a:gd name="connsiteX91" fmla="*/ 4048258 w 4194032"/>
              <a:gd name="connsiteY91" fmla="*/ 2292626 h 4704521"/>
              <a:gd name="connsiteX92" fmla="*/ 4061510 w 4194032"/>
              <a:gd name="connsiteY92" fmla="*/ 2186608 h 4704521"/>
              <a:gd name="connsiteX93" fmla="*/ 4088015 w 4194032"/>
              <a:gd name="connsiteY93" fmla="*/ 2120347 h 4704521"/>
              <a:gd name="connsiteX94" fmla="*/ 4114519 w 4194032"/>
              <a:gd name="connsiteY94" fmla="*/ 2027582 h 4704521"/>
              <a:gd name="connsiteX95" fmla="*/ 4141023 w 4194032"/>
              <a:gd name="connsiteY95" fmla="*/ 1948069 h 4704521"/>
              <a:gd name="connsiteX96" fmla="*/ 4154276 w 4194032"/>
              <a:gd name="connsiteY96" fmla="*/ 1868556 h 4704521"/>
              <a:gd name="connsiteX97" fmla="*/ 4167528 w 4194032"/>
              <a:gd name="connsiteY97" fmla="*/ 1815547 h 4704521"/>
              <a:gd name="connsiteX98" fmla="*/ 4194032 w 4194032"/>
              <a:gd name="connsiteY98" fmla="*/ 1683026 h 4704521"/>
              <a:gd name="connsiteX99" fmla="*/ 4180780 w 4194032"/>
              <a:gd name="connsiteY99" fmla="*/ 1325217 h 4704521"/>
              <a:gd name="connsiteX100" fmla="*/ 4167528 w 4194032"/>
              <a:gd name="connsiteY100" fmla="*/ 1258956 h 4704521"/>
              <a:gd name="connsiteX101" fmla="*/ 4141023 w 4194032"/>
              <a:gd name="connsiteY101" fmla="*/ 954156 h 4704521"/>
              <a:gd name="connsiteX102" fmla="*/ 4114519 w 4194032"/>
              <a:gd name="connsiteY102" fmla="*/ 901147 h 4704521"/>
              <a:gd name="connsiteX103" fmla="*/ 4074762 w 4194032"/>
              <a:gd name="connsiteY103" fmla="*/ 808382 h 4704521"/>
              <a:gd name="connsiteX104" fmla="*/ 4008502 w 4194032"/>
              <a:gd name="connsiteY104" fmla="*/ 689113 h 4704521"/>
              <a:gd name="connsiteX105" fmla="*/ 3875980 w 4194032"/>
              <a:gd name="connsiteY105" fmla="*/ 636104 h 4704521"/>
              <a:gd name="connsiteX106" fmla="*/ 3796467 w 4194032"/>
              <a:gd name="connsiteY106" fmla="*/ 596347 h 4704521"/>
              <a:gd name="connsiteX107" fmla="*/ 3663945 w 4194032"/>
              <a:gd name="connsiteY107" fmla="*/ 556591 h 4704521"/>
              <a:gd name="connsiteX108" fmla="*/ 3584432 w 4194032"/>
              <a:gd name="connsiteY108" fmla="*/ 543339 h 4704521"/>
              <a:gd name="connsiteX109" fmla="*/ 3412154 w 4194032"/>
              <a:gd name="connsiteY109" fmla="*/ 450573 h 4704521"/>
              <a:gd name="connsiteX110" fmla="*/ 3332641 w 4194032"/>
              <a:gd name="connsiteY110" fmla="*/ 424069 h 4704521"/>
              <a:gd name="connsiteX111" fmla="*/ 3239876 w 4194032"/>
              <a:gd name="connsiteY111" fmla="*/ 384313 h 4704521"/>
              <a:gd name="connsiteX112" fmla="*/ 2971519 w 4194032"/>
              <a:gd name="connsiteY112" fmla="*/ 337930 h 4704521"/>
              <a:gd name="connsiteX113" fmla="*/ 2731166 w 4194032"/>
              <a:gd name="connsiteY11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1053267 w 4194032"/>
              <a:gd name="connsiteY10" fmla="*/ 132521 h 4704521"/>
              <a:gd name="connsiteX11" fmla="*/ 960502 w 4194032"/>
              <a:gd name="connsiteY11" fmla="*/ 106017 h 4704521"/>
              <a:gd name="connsiteX12" fmla="*/ 854484 w 4194032"/>
              <a:gd name="connsiteY12" fmla="*/ 66260 h 4704521"/>
              <a:gd name="connsiteX13" fmla="*/ 735215 w 4194032"/>
              <a:gd name="connsiteY13" fmla="*/ 0 h 4704521"/>
              <a:gd name="connsiteX14" fmla="*/ 509928 w 4194032"/>
              <a:gd name="connsiteY14" fmla="*/ 39756 h 4704521"/>
              <a:gd name="connsiteX15" fmla="*/ 443667 w 4194032"/>
              <a:gd name="connsiteY15" fmla="*/ 119269 h 4704521"/>
              <a:gd name="connsiteX16" fmla="*/ 364154 w 4194032"/>
              <a:gd name="connsiteY16" fmla="*/ 198782 h 4704521"/>
              <a:gd name="connsiteX17" fmla="*/ 284641 w 4194032"/>
              <a:gd name="connsiteY17" fmla="*/ 304800 h 4704521"/>
              <a:gd name="connsiteX18" fmla="*/ 258136 w 4194032"/>
              <a:gd name="connsiteY18" fmla="*/ 530087 h 4704521"/>
              <a:gd name="connsiteX19" fmla="*/ 244884 w 4194032"/>
              <a:gd name="connsiteY19" fmla="*/ 874643 h 4704521"/>
              <a:gd name="connsiteX20" fmla="*/ 231632 w 4194032"/>
              <a:gd name="connsiteY20" fmla="*/ 1033669 h 4704521"/>
              <a:gd name="connsiteX21" fmla="*/ 205128 w 4194032"/>
              <a:gd name="connsiteY21" fmla="*/ 1126434 h 4704521"/>
              <a:gd name="connsiteX22" fmla="*/ 191876 w 4194032"/>
              <a:gd name="connsiteY22" fmla="*/ 1179443 h 4704521"/>
              <a:gd name="connsiteX23" fmla="*/ 178623 w 4194032"/>
              <a:gd name="connsiteY23" fmla="*/ 1219200 h 4704521"/>
              <a:gd name="connsiteX24" fmla="*/ 165371 w 4194032"/>
              <a:gd name="connsiteY24" fmla="*/ 1272208 h 4704521"/>
              <a:gd name="connsiteX25" fmla="*/ 152119 w 4194032"/>
              <a:gd name="connsiteY25" fmla="*/ 1338469 h 4704521"/>
              <a:gd name="connsiteX26" fmla="*/ 125615 w 4194032"/>
              <a:gd name="connsiteY26" fmla="*/ 1404730 h 4704521"/>
              <a:gd name="connsiteX27" fmla="*/ 112362 w 4194032"/>
              <a:gd name="connsiteY27" fmla="*/ 1590260 h 4704521"/>
              <a:gd name="connsiteX28" fmla="*/ 99110 w 4194032"/>
              <a:gd name="connsiteY28" fmla="*/ 1669773 h 4704521"/>
              <a:gd name="connsiteX29" fmla="*/ 85858 w 4194032"/>
              <a:gd name="connsiteY29" fmla="*/ 1789043 h 4704521"/>
              <a:gd name="connsiteX30" fmla="*/ 59354 w 4194032"/>
              <a:gd name="connsiteY30" fmla="*/ 2014330 h 4704521"/>
              <a:gd name="connsiteX31" fmla="*/ 46102 w 4194032"/>
              <a:gd name="connsiteY31" fmla="*/ 2319130 h 4704521"/>
              <a:gd name="connsiteX32" fmla="*/ 32849 w 4194032"/>
              <a:gd name="connsiteY32" fmla="*/ 2557669 h 4704521"/>
              <a:gd name="connsiteX33" fmla="*/ 19597 w 4194032"/>
              <a:gd name="connsiteY33" fmla="*/ 2981739 h 4704521"/>
              <a:gd name="connsiteX34" fmla="*/ 46102 w 4194032"/>
              <a:gd name="connsiteY34" fmla="*/ 3922643 h 4704521"/>
              <a:gd name="connsiteX35" fmla="*/ 85858 w 4194032"/>
              <a:gd name="connsiteY35" fmla="*/ 4055165 h 4704521"/>
              <a:gd name="connsiteX36" fmla="*/ 99110 w 4194032"/>
              <a:gd name="connsiteY36" fmla="*/ 4108173 h 4704521"/>
              <a:gd name="connsiteX37" fmla="*/ 112362 w 4194032"/>
              <a:gd name="connsiteY37" fmla="*/ 4174434 h 4704521"/>
              <a:gd name="connsiteX38" fmla="*/ 152119 w 4194032"/>
              <a:gd name="connsiteY38" fmla="*/ 4240695 h 4704521"/>
              <a:gd name="connsiteX39" fmla="*/ 191876 w 4194032"/>
              <a:gd name="connsiteY39" fmla="*/ 4346713 h 4704521"/>
              <a:gd name="connsiteX40" fmla="*/ 205128 w 4194032"/>
              <a:gd name="connsiteY40" fmla="*/ 4386469 h 4704521"/>
              <a:gd name="connsiteX41" fmla="*/ 244884 w 4194032"/>
              <a:gd name="connsiteY41" fmla="*/ 4412973 h 4704521"/>
              <a:gd name="connsiteX42" fmla="*/ 271389 w 4194032"/>
              <a:gd name="connsiteY42" fmla="*/ 4439478 h 4704521"/>
              <a:gd name="connsiteX43" fmla="*/ 350902 w 4194032"/>
              <a:gd name="connsiteY43" fmla="*/ 4492487 h 4704521"/>
              <a:gd name="connsiteX44" fmla="*/ 430415 w 4194032"/>
              <a:gd name="connsiteY44" fmla="*/ 4572000 h 4704521"/>
              <a:gd name="connsiteX45" fmla="*/ 456919 w 4194032"/>
              <a:gd name="connsiteY45" fmla="*/ 4611756 h 4704521"/>
              <a:gd name="connsiteX46" fmla="*/ 496676 w 4194032"/>
              <a:gd name="connsiteY46" fmla="*/ 4625008 h 4704521"/>
              <a:gd name="connsiteX47" fmla="*/ 589441 w 4194032"/>
              <a:gd name="connsiteY47" fmla="*/ 4638260 h 4704521"/>
              <a:gd name="connsiteX48" fmla="*/ 682206 w 4194032"/>
              <a:gd name="connsiteY48" fmla="*/ 4664765 h 4704521"/>
              <a:gd name="connsiteX49" fmla="*/ 814728 w 4194032"/>
              <a:gd name="connsiteY49" fmla="*/ 4691269 h 4704521"/>
              <a:gd name="connsiteX50" fmla="*/ 1066519 w 4194032"/>
              <a:gd name="connsiteY50" fmla="*/ 4704521 h 4704521"/>
              <a:gd name="connsiteX51" fmla="*/ 1543597 w 4194032"/>
              <a:gd name="connsiteY51" fmla="*/ 4678017 h 4704521"/>
              <a:gd name="connsiteX52" fmla="*/ 1596606 w 4194032"/>
              <a:gd name="connsiteY52" fmla="*/ 4664765 h 4704521"/>
              <a:gd name="connsiteX53" fmla="*/ 1768884 w 4194032"/>
              <a:gd name="connsiteY53" fmla="*/ 4558747 h 4704521"/>
              <a:gd name="connsiteX54" fmla="*/ 1808641 w 4194032"/>
              <a:gd name="connsiteY54" fmla="*/ 4518991 h 4704521"/>
              <a:gd name="connsiteX55" fmla="*/ 1861649 w 4194032"/>
              <a:gd name="connsiteY55" fmla="*/ 4492487 h 4704521"/>
              <a:gd name="connsiteX56" fmla="*/ 2007423 w 4194032"/>
              <a:gd name="connsiteY56" fmla="*/ 4373217 h 4704521"/>
              <a:gd name="connsiteX57" fmla="*/ 2060432 w 4194032"/>
              <a:gd name="connsiteY57" fmla="*/ 4320208 h 4704521"/>
              <a:gd name="connsiteX58" fmla="*/ 2086936 w 4194032"/>
              <a:gd name="connsiteY58" fmla="*/ 4280452 h 4704521"/>
              <a:gd name="connsiteX59" fmla="*/ 2126693 w 4194032"/>
              <a:gd name="connsiteY59" fmla="*/ 4267200 h 4704521"/>
              <a:gd name="connsiteX60" fmla="*/ 2166449 w 4194032"/>
              <a:gd name="connsiteY60" fmla="*/ 4240695 h 4704521"/>
              <a:gd name="connsiteX61" fmla="*/ 2219458 w 4194032"/>
              <a:gd name="connsiteY61" fmla="*/ 4214191 h 4704521"/>
              <a:gd name="connsiteX62" fmla="*/ 2245962 w 4194032"/>
              <a:gd name="connsiteY62" fmla="*/ 4174434 h 4704521"/>
              <a:gd name="connsiteX63" fmla="*/ 2298971 w 4194032"/>
              <a:gd name="connsiteY63" fmla="*/ 4108173 h 4704521"/>
              <a:gd name="connsiteX64" fmla="*/ 2444745 w 4194032"/>
              <a:gd name="connsiteY64" fmla="*/ 4055165 h 4704521"/>
              <a:gd name="connsiteX65" fmla="*/ 2484502 w 4194032"/>
              <a:gd name="connsiteY65" fmla="*/ 4028660 h 4704521"/>
              <a:gd name="connsiteX66" fmla="*/ 2590519 w 4194032"/>
              <a:gd name="connsiteY66" fmla="*/ 3988904 h 4704521"/>
              <a:gd name="connsiteX67" fmla="*/ 2696536 w 4194032"/>
              <a:gd name="connsiteY67" fmla="*/ 3949147 h 4704521"/>
              <a:gd name="connsiteX68" fmla="*/ 2762797 w 4194032"/>
              <a:gd name="connsiteY68" fmla="*/ 3935895 h 4704521"/>
              <a:gd name="connsiteX69" fmla="*/ 2842310 w 4194032"/>
              <a:gd name="connsiteY69" fmla="*/ 3909391 h 4704521"/>
              <a:gd name="connsiteX70" fmla="*/ 2908571 w 4194032"/>
              <a:gd name="connsiteY70" fmla="*/ 3856382 h 4704521"/>
              <a:gd name="connsiteX71" fmla="*/ 2948328 w 4194032"/>
              <a:gd name="connsiteY71" fmla="*/ 3816626 h 4704521"/>
              <a:gd name="connsiteX72" fmla="*/ 2988084 w 4194032"/>
              <a:gd name="connsiteY72" fmla="*/ 3790121 h 4704521"/>
              <a:gd name="connsiteX73" fmla="*/ 3120606 w 4194032"/>
              <a:gd name="connsiteY73" fmla="*/ 3684104 h 4704521"/>
              <a:gd name="connsiteX74" fmla="*/ 3186867 w 4194032"/>
              <a:gd name="connsiteY74" fmla="*/ 3631095 h 4704521"/>
              <a:gd name="connsiteX75" fmla="*/ 3306136 w 4194032"/>
              <a:gd name="connsiteY75" fmla="*/ 3564834 h 4704521"/>
              <a:gd name="connsiteX76" fmla="*/ 3359145 w 4194032"/>
              <a:gd name="connsiteY76" fmla="*/ 3525078 h 4704521"/>
              <a:gd name="connsiteX77" fmla="*/ 3451910 w 4194032"/>
              <a:gd name="connsiteY77" fmla="*/ 3458817 h 4704521"/>
              <a:gd name="connsiteX78" fmla="*/ 3518171 w 4194032"/>
              <a:gd name="connsiteY78" fmla="*/ 3366052 h 4704521"/>
              <a:gd name="connsiteX79" fmla="*/ 3571180 w 4194032"/>
              <a:gd name="connsiteY79" fmla="*/ 3326295 h 4704521"/>
              <a:gd name="connsiteX80" fmla="*/ 3730206 w 4194032"/>
              <a:gd name="connsiteY80" fmla="*/ 3154017 h 4704521"/>
              <a:gd name="connsiteX81" fmla="*/ 3822971 w 4194032"/>
              <a:gd name="connsiteY81" fmla="*/ 3074504 h 4704521"/>
              <a:gd name="connsiteX82" fmla="*/ 3902484 w 4194032"/>
              <a:gd name="connsiteY82" fmla="*/ 2981739 h 4704521"/>
              <a:gd name="connsiteX83" fmla="*/ 3928989 w 4194032"/>
              <a:gd name="connsiteY83" fmla="*/ 2862469 h 4704521"/>
              <a:gd name="connsiteX84" fmla="*/ 3942241 w 4194032"/>
              <a:gd name="connsiteY84" fmla="*/ 2809460 h 4704521"/>
              <a:gd name="connsiteX85" fmla="*/ 3955493 w 4194032"/>
              <a:gd name="connsiteY85" fmla="*/ 2729947 h 4704521"/>
              <a:gd name="connsiteX86" fmla="*/ 3968745 w 4194032"/>
              <a:gd name="connsiteY86" fmla="*/ 2637182 h 4704521"/>
              <a:gd name="connsiteX87" fmla="*/ 3995249 w 4194032"/>
              <a:gd name="connsiteY87" fmla="*/ 2531165 h 4704521"/>
              <a:gd name="connsiteX88" fmla="*/ 4008502 w 4194032"/>
              <a:gd name="connsiteY88" fmla="*/ 2451652 h 4704521"/>
              <a:gd name="connsiteX89" fmla="*/ 4035006 w 4194032"/>
              <a:gd name="connsiteY89" fmla="*/ 2332382 h 4704521"/>
              <a:gd name="connsiteX90" fmla="*/ 4048258 w 4194032"/>
              <a:gd name="connsiteY90" fmla="*/ 2292626 h 4704521"/>
              <a:gd name="connsiteX91" fmla="*/ 4061510 w 4194032"/>
              <a:gd name="connsiteY91" fmla="*/ 2186608 h 4704521"/>
              <a:gd name="connsiteX92" fmla="*/ 4088015 w 4194032"/>
              <a:gd name="connsiteY92" fmla="*/ 2120347 h 4704521"/>
              <a:gd name="connsiteX93" fmla="*/ 4114519 w 4194032"/>
              <a:gd name="connsiteY93" fmla="*/ 2027582 h 4704521"/>
              <a:gd name="connsiteX94" fmla="*/ 4141023 w 4194032"/>
              <a:gd name="connsiteY94" fmla="*/ 1948069 h 4704521"/>
              <a:gd name="connsiteX95" fmla="*/ 4154276 w 4194032"/>
              <a:gd name="connsiteY95" fmla="*/ 1868556 h 4704521"/>
              <a:gd name="connsiteX96" fmla="*/ 4167528 w 4194032"/>
              <a:gd name="connsiteY96" fmla="*/ 1815547 h 4704521"/>
              <a:gd name="connsiteX97" fmla="*/ 4194032 w 4194032"/>
              <a:gd name="connsiteY97" fmla="*/ 1683026 h 4704521"/>
              <a:gd name="connsiteX98" fmla="*/ 4180780 w 4194032"/>
              <a:gd name="connsiteY98" fmla="*/ 1325217 h 4704521"/>
              <a:gd name="connsiteX99" fmla="*/ 4167528 w 4194032"/>
              <a:gd name="connsiteY99" fmla="*/ 1258956 h 4704521"/>
              <a:gd name="connsiteX100" fmla="*/ 4141023 w 4194032"/>
              <a:gd name="connsiteY100" fmla="*/ 954156 h 4704521"/>
              <a:gd name="connsiteX101" fmla="*/ 4114519 w 4194032"/>
              <a:gd name="connsiteY101" fmla="*/ 901147 h 4704521"/>
              <a:gd name="connsiteX102" fmla="*/ 4074762 w 4194032"/>
              <a:gd name="connsiteY102" fmla="*/ 808382 h 4704521"/>
              <a:gd name="connsiteX103" fmla="*/ 4008502 w 4194032"/>
              <a:gd name="connsiteY103" fmla="*/ 689113 h 4704521"/>
              <a:gd name="connsiteX104" fmla="*/ 3875980 w 4194032"/>
              <a:gd name="connsiteY104" fmla="*/ 636104 h 4704521"/>
              <a:gd name="connsiteX105" fmla="*/ 3796467 w 4194032"/>
              <a:gd name="connsiteY105" fmla="*/ 596347 h 4704521"/>
              <a:gd name="connsiteX106" fmla="*/ 3663945 w 4194032"/>
              <a:gd name="connsiteY106" fmla="*/ 556591 h 4704521"/>
              <a:gd name="connsiteX107" fmla="*/ 3584432 w 4194032"/>
              <a:gd name="connsiteY107" fmla="*/ 543339 h 4704521"/>
              <a:gd name="connsiteX108" fmla="*/ 3412154 w 4194032"/>
              <a:gd name="connsiteY108" fmla="*/ 450573 h 4704521"/>
              <a:gd name="connsiteX109" fmla="*/ 3332641 w 4194032"/>
              <a:gd name="connsiteY109" fmla="*/ 424069 h 4704521"/>
              <a:gd name="connsiteX110" fmla="*/ 3239876 w 4194032"/>
              <a:gd name="connsiteY110" fmla="*/ 384313 h 4704521"/>
              <a:gd name="connsiteX111" fmla="*/ 2971519 w 4194032"/>
              <a:gd name="connsiteY111" fmla="*/ 337930 h 4704521"/>
              <a:gd name="connsiteX112" fmla="*/ 2731166 w 4194032"/>
              <a:gd name="connsiteY11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960502 w 4194032"/>
              <a:gd name="connsiteY10" fmla="*/ 106017 h 4704521"/>
              <a:gd name="connsiteX11" fmla="*/ 854484 w 4194032"/>
              <a:gd name="connsiteY11" fmla="*/ 66260 h 4704521"/>
              <a:gd name="connsiteX12" fmla="*/ 735215 w 4194032"/>
              <a:gd name="connsiteY12" fmla="*/ 0 h 4704521"/>
              <a:gd name="connsiteX13" fmla="*/ 509928 w 4194032"/>
              <a:gd name="connsiteY13" fmla="*/ 39756 h 4704521"/>
              <a:gd name="connsiteX14" fmla="*/ 443667 w 4194032"/>
              <a:gd name="connsiteY14" fmla="*/ 119269 h 4704521"/>
              <a:gd name="connsiteX15" fmla="*/ 364154 w 4194032"/>
              <a:gd name="connsiteY15" fmla="*/ 198782 h 4704521"/>
              <a:gd name="connsiteX16" fmla="*/ 284641 w 4194032"/>
              <a:gd name="connsiteY16" fmla="*/ 304800 h 4704521"/>
              <a:gd name="connsiteX17" fmla="*/ 258136 w 4194032"/>
              <a:gd name="connsiteY17" fmla="*/ 530087 h 4704521"/>
              <a:gd name="connsiteX18" fmla="*/ 244884 w 4194032"/>
              <a:gd name="connsiteY18" fmla="*/ 874643 h 4704521"/>
              <a:gd name="connsiteX19" fmla="*/ 231632 w 4194032"/>
              <a:gd name="connsiteY19" fmla="*/ 1033669 h 4704521"/>
              <a:gd name="connsiteX20" fmla="*/ 205128 w 4194032"/>
              <a:gd name="connsiteY20" fmla="*/ 1126434 h 4704521"/>
              <a:gd name="connsiteX21" fmla="*/ 191876 w 4194032"/>
              <a:gd name="connsiteY21" fmla="*/ 1179443 h 4704521"/>
              <a:gd name="connsiteX22" fmla="*/ 178623 w 4194032"/>
              <a:gd name="connsiteY22" fmla="*/ 1219200 h 4704521"/>
              <a:gd name="connsiteX23" fmla="*/ 165371 w 4194032"/>
              <a:gd name="connsiteY23" fmla="*/ 1272208 h 4704521"/>
              <a:gd name="connsiteX24" fmla="*/ 152119 w 4194032"/>
              <a:gd name="connsiteY24" fmla="*/ 1338469 h 4704521"/>
              <a:gd name="connsiteX25" fmla="*/ 125615 w 4194032"/>
              <a:gd name="connsiteY25" fmla="*/ 1404730 h 4704521"/>
              <a:gd name="connsiteX26" fmla="*/ 112362 w 4194032"/>
              <a:gd name="connsiteY26" fmla="*/ 1590260 h 4704521"/>
              <a:gd name="connsiteX27" fmla="*/ 99110 w 4194032"/>
              <a:gd name="connsiteY27" fmla="*/ 1669773 h 4704521"/>
              <a:gd name="connsiteX28" fmla="*/ 85858 w 4194032"/>
              <a:gd name="connsiteY28" fmla="*/ 1789043 h 4704521"/>
              <a:gd name="connsiteX29" fmla="*/ 59354 w 4194032"/>
              <a:gd name="connsiteY29" fmla="*/ 2014330 h 4704521"/>
              <a:gd name="connsiteX30" fmla="*/ 46102 w 4194032"/>
              <a:gd name="connsiteY30" fmla="*/ 2319130 h 4704521"/>
              <a:gd name="connsiteX31" fmla="*/ 32849 w 4194032"/>
              <a:gd name="connsiteY31" fmla="*/ 2557669 h 4704521"/>
              <a:gd name="connsiteX32" fmla="*/ 19597 w 4194032"/>
              <a:gd name="connsiteY32" fmla="*/ 2981739 h 4704521"/>
              <a:gd name="connsiteX33" fmla="*/ 46102 w 4194032"/>
              <a:gd name="connsiteY33" fmla="*/ 3922643 h 4704521"/>
              <a:gd name="connsiteX34" fmla="*/ 85858 w 4194032"/>
              <a:gd name="connsiteY34" fmla="*/ 4055165 h 4704521"/>
              <a:gd name="connsiteX35" fmla="*/ 99110 w 4194032"/>
              <a:gd name="connsiteY35" fmla="*/ 4108173 h 4704521"/>
              <a:gd name="connsiteX36" fmla="*/ 112362 w 4194032"/>
              <a:gd name="connsiteY36" fmla="*/ 4174434 h 4704521"/>
              <a:gd name="connsiteX37" fmla="*/ 152119 w 4194032"/>
              <a:gd name="connsiteY37" fmla="*/ 4240695 h 4704521"/>
              <a:gd name="connsiteX38" fmla="*/ 191876 w 4194032"/>
              <a:gd name="connsiteY38" fmla="*/ 4346713 h 4704521"/>
              <a:gd name="connsiteX39" fmla="*/ 205128 w 4194032"/>
              <a:gd name="connsiteY39" fmla="*/ 4386469 h 4704521"/>
              <a:gd name="connsiteX40" fmla="*/ 244884 w 4194032"/>
              <a:gd name="connsiteY40" fmla="*/ 4412973 h 4704521"/>
              <a:gd name="connsiteX41" fmla="*/ 271389 w 4194032"/>
              <a:gd name="connsiteY41" fmla="*/ 4439478 h 4704521"/>
              <a:gd name="connsiteX42" fmla="*/ 350902 w 4194032"/>
              <a:gd name="connsiteY42" fmla="*/ 4492487 h 4704521"/>
              <a:gd name="connsiteX43" fmla="*/ 430415 w 4194032"/>
              <a:gd name="connsiteY43" fmla="*/ 4572000 h 4704521"/>
              <a:gd name="connsiteX44" fmla="*/ 456919 w 4194032"/>
              <a:gd name="connsiteY44" fmla="*/ 4611756 h 4704521"/>
              <a:gd name="connsiteX45" fmla="*/ 496676 w 4194032"/>
              <a:gd name="connsiteY45" fmla="*/ 4625008 h 4704521"/>
              <a:gd name="connsiteX46" fmla="*/ 589441 w 4194032"/>
              <a:gd name="connsiteY46" fmla="*/ 4638260 h 4704521"/>
              <a:gd name="connsiteX47" fmla="*/ 682206 w 4194032"/>
              <a:gd name="connsiteY47" fmla="*/ 4664765 h 4704521"/>
              <a:gd name="connsiteX48" fmla="*/ 814728 w 4194032"/>
              <a:gd name="connsiteY48" fmla="*/ 4691269 h 4704521"/>
              <a:gd name="connsiteX49" fmla="*/ 1066519 w 4194032"/>
              <a:gd name="connsiteY49" fmla="*/ 4704521 h 4704521"/>
              <a:gd name="connsiteX50" fmla="*/ 1543597 w 4194032"/>
              <a:gd name="connsiteY50" fmla="*/ 4678017 h 4704521"/>
              <a:gd name="connsiteX51" fmla="*/ 1596606 w 4194032"/>
              <a:gd name="connsiteY51" fmla="*/ 4664765 h 4704521"/>
              <a:gd name="connsiteX52" fmla="*/ 1768884 w 4194032"/>
              <a:gd name="connsiteY52" fmla="*/ 4558747 h 4704521"/>
              <a:gd name="connsiteX53" fmla="*/ 1808641 w 4194032"/>
              <a:gd name="connsiteY53" fmla="*/ 4518991 h 4704521"/>
              <a:gd name="connsiteX54" fmla="*/ 1861649 w 4194032"/>
              <a:gd name="connsiteY54" fmla="*/ 4492487 h 4704521"/>
              <a:gd name="connsiteX55" fmla="*/ 2007423 w 4194032"/>
              <a:gd name="connsiteY55" fmla="*/ 4373217 h 4704521"/>
              <a:gd name="connsiteX56" fmla="*/ 2060432 w 4194032"/>
              <a:gd name="connsiteY56" fmla="*/ 4320208 h 4704521"/>
              <a:gd name="connsiteX57" fmla="*/ 2086936 w 4194032"/>
              <a:gd name="connsiteY57" fmla="*/ 4280452 h 4704521"/>
              <a:gd name="connsiteX58" fmla="*/ 2126693 w 4194032"/>
              <a:gd name="connsiteY58" fmla="*/ 4267200 h 4704521"/>
              <a:gd name="connsiteX59" fmla="*/ 2166449 w 4194032"/>
              <a:gd name="connsiteY59" fmla="*/ 4240695 h 4704521"/>
              <a:gd name="connsiteX60" fmla="*/ 2219458 w 4194032"/>
              <a:gd name="connsiteY60" fmla="*/ 4214191 h 4704521"/>
              <a:gd name="connsiteX61" fmla="*/ 2245962 w 4194032"/>
              <a:gd name="connsiteY61" fmla="*/ 4174434 h 4704521"/>
              <a:gd name="connsiteX62" fmla="*/ 2298971 w 4194032"/>
              <a:gd name="connsiteY62" fmla="*/ 4108173 h 4704521"/>
              <a:gd name="connsiteX63" fmla="*/ 2444745 w 4194032"/>
              <a:gd name="connsiteY63" fmla="*/ 4055165 h 4704521"/>
              <a:gd name="connsiteX64" fmla="*/ 2484502 w 4194032"/>
              <a:gd name="connsiteY64" fmla="*/ 4028660 h 4704521"/>
              <a:gd name="connsiteX65" fmla="*/ 2590519 w 4194032"/>
              <a:gd name="connsiteY65" fmla="*/ 3988904 h 4704521"/>
              <a:gd name="connsiteX66" fmla="*/ 2696536 w 4194032"/>
              <a:gd name="connsiteY66" fmla="*/ 3949147 h 4704521"/>
              <a:gd name="connsiteX67" fmla="*/ 2762797 w 4194032"/>
              <a:gd name="connsiteY67" fmla="*/ 3935895 h 4704521"/>
              <a:gd name="connsiteX68" fmla="*/ 2842310 w 4194032"/>
              <a:gd name="connsiteY68" fmla="*/ 3909391 h 4704521"/>
              <a:gd name="connsiteX69" fmla="*/ 2908571 w 4194032"/>
              <a:gd name="connsiteY69" fmla="*/ 3856382 h 4704521"/>
              <a:gd name="connsiteX70" fmla="*/ 2948328 w 4194032"/>
              <a:gd name="connsiteY70" fmla="*/ 3816626 h 4704521"/>
              <a:gd name="connsiteX71" fmla="*/ 2988084 w 4194032"/>
              <a:gd name="connsiteY71" fmla="*/ 3790121 h 4704521"/>
              <a:gd name="connsiteX72" fmla="*/ 3120606 w 4194032"/>
              <a:gd name="connsiteY72" fmla="*/ 3684104 h 4704521"/>
              <a:gd name="connsiteX73" fmla="*/ 3186867 w 4194032"/>
              <a:gd name="connsiteY73" fmla="*/ 3631095 h 4704521"/>
              <a:gd name="connsiteX74" fmla="*/ 3306136 w 4194032"/>
              <a:gd name="connsiteY74" fmla="*/ 3564834 h 4704521"/>
              <a:gd name="connsiteX75" fmla="*/ 3359145 w 4194032"/>
              <a:gd name="connsiteY75" fmla="*/ 3525078 h 4704521"/>
              <a:gd name="connsiteX76" fmla="*/ 3451910 w 4194032"/>
              <a:gd name="connsiteY76" fmla="*/ 3458817 h 4704521"/>
              <a:gd name="connsiteX77" fmla="*/ 3518171 w 4194032"/>
              <a:gd name="connsiteY77" fmla="*/ 3366052 h 4704521"/>
              <a:gd name="connsiteX78" fmla="*/ 3571180 w 4194032"/>
              <a:gd name="connsiteY78" fmla="*/ 3326295 h 4704521"/>
              <a:gd name="connsiteX79" fmla="*/ 3730206 w 4194032"/>
              <a:gd name="connsiteY79" fmla="*/ 3154017 h 4704521"/>
              <a:gd name="connsiteX80" fmla="*/ 3822971 w 4194032"/>
              <a:gd name="connsiteY80" fmla="*/ 3074504 h 4704521"/>
              <a:gd name="connsiteX81" fmla="*/ 3902484 w 4194032"/>
              <a:gd name="connsiteY81" fmla="*/ 2981739 h 4704521"/>
              <a:gd name="connsiteX82" fmla="*/ 3928989 w 4194032"/>
              <a:gd name="connsiteY82" fmla="*/ 2862469 h 4704521"/>
              <a:gd name="connsiteX83" fmla="*/ 3942241 w 4194032"/>
              <a:gd name="connsiteY83" fmla="*/ 2809460 h 4704521"/>
              <a:gd name="connsiteX84" fmla="*/ 3955493 w 4194032"/>
              <a:gd name="connsiteY84" fmla="*/ 2729947 h 4704521"/>
              <a:gd name="connsiteX85" fmla="*/ 3968745 w 4194032"/>
              <a:gd name="connsiteY85" fmla="*/ 2637182 h 4704521"/>
              <a:gd name="connsiteX86" fmla="*/ 3995249 w 4194032"/>
              <a:gd name="connsiteY86" fmla="*/ 2531165 h 4704521"/>
              <a:gd name="connsiteX87" fmla="*/ 4008502 w 4194032"/>
              <a:gd name="connsiteY87" fmla="*/ 2451652 h 4704521"/>
              <a:gd name="connsiteX88" fmla="*/ 4035006 w 4194032"/>
              <a:gd name="connsiteY88" fmla="*/ 2332382 h 4704521"/>
              <a:gd name="connsiteX89" fmla="*/ 4048258 w 4194032"/>
              <a:gd name="connsiteY89" fmla="*/ 2292626 h 4704521"/>
              <a:gd name="connsiteX90" fmla="*/ 4061510 w 4194032"/>
              <a:gd name="connsiteY90" fmla="*/ 2186608 h 4704521"/>
              <a:gd name="connsiteX91" fmla="*/ 4088015 w 4194032"/>
              <a:gd name="connsiteY91" fmla="*/ 2120347 h 4704521"/>
              <a:gd name="connsiteX92" fmla="*/ 4114519 w 4194032"/>
              <a:gd name="connsiteY92" fmla="*/ 2027582 h 4704521"/>
              <a:gd name="connsiteX93" fmla="*/ 4141023 w 4194032"/>
              <a:gd name="connsiteY93" fmla="*/ 1948069 h 4704521"/>
              <a:gd name="connsiteX94" fmla="*/ 4154276 w 4194032"/>
              <a:gd name="connsiteY94" fmla="*/ 1868556 h 4704521"/>
              <a:gd name="connsiteX95" fmla="*/ 4167528 w 4194032"/>
              <a:gd name="connsiteY95" fmla="*/ 1815547 h 4704521"/>
              <a:gd name="connsiteX96" fmla="*/ 4194032 w 4194032"/>
              <a:gd name="connsiteY96" fmla="*/ 1683026 h 4704521"/>
              <a:gd name="connsiteX97" fmla="*/ 4180780 w 4194032"/>
              <a:gd name="connsiteY97" fmla="*/ 1325217 h 4704521"/>
              <a:gd name="connsiteX98" fmla="*/ 4167528 w 4194032"/>
              <a:gd name="connsiteY98" fmla="*/ 1258956 h 4704521"/>
              <a:gd name="connsiteX99" fmla="*/ 4141023 w 4194032"/>
              <a:gd name="connsiteY99" fmla="*/ 954156 h 4704521"/>
              <a:gd name="connsiteX100" fmla="*/ 4114519 w 4194032"/>
              <a:gd name="connsiteY100" fmla="*/ 901147 h 4704521"/>
              <a:gd name="connsiteX101" fmla="*/ 4074762 w 4194032"/>
              <a:gd name="connsiteY101" fmla="*/ 808382 h 4704521"/>
              <a:gd name="connsiteX102" fmla="*/ 4008502 w 4194032"/>
              <a:gd name="connsiteY102" fmla="*/ 689113 h 4704521"/>
              <a:gd name="connsiteX103" fmla="*/ 3875980 w 4194032"/>
              <a:gd name="connsiteY103" fmla="*/ 636104 h 4704521"/>
              <a:gd name="connsiteX104" fmla="*/ 3796467 w 4194032"/>
              <a:gd name="connsiteY104" fmla="*/ 596347 h 4704521"/>
              <a:gd name="connsiteX105" fmla="*/ 3663945 w 4194032"/>
              <a:gd name="connsiteY105" fmla="*/ 556591 h 4704521"/>
              <a:gd name="connsiteX106" fmla="*/ 3584432 w 4194032"/>
              <a:gd name="connsiteY106" fmla="*/ 543339 h 4704521"/>
              <a:gd name="connsiteX107" fmla="*/ 3412154 w 4194032"/>
              <a:gd name="connsiteY107" fmla="*/ 450573 h 4704521"/>
              <a:gd name="connsiteX108" fmla="*/ 3332641 w 4194032"/>
              <a:gd name="connsiteY108" fmla="*/ 424069 h 4704521"/>
              <a:gd name="connsiteX109" fmla="*/ 3239876 w 4194032"/>
              <a:gd name="connsiteY109" fmla="*/ 384313 h 4704521"/>
              <a:gd name="connsiteX110" fmla="*/ 2971519 w 4194032"/>
              <a:gd name="connsiteY110" fmla="*/ 337930 h 4704521"/>
              <a:gd name="connsiteX111" fmla="*/ 2731166 w 4194032"/>
              <a:gd name="connsiteY11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91876 w 4194032"/>
              <a:gd name="connsiteY20" fmla="*/ 1179443 h 4704521"/>
              <a:gd name="connsiteX21" fmla="*/ 178623 w 4194032"/>
              <a:gd name="connsiteY21" fmla="*/ 1219200 h 4704521"/>
              <a:gd name="connsiteX22" fmla="*/ 165371 w 4194032"/>
              <a:gd name="connsiteY22" fmla="*/ 1272208 h 4704521"/>
              <a:gd name="connsiteX23" fmla="*/ 152119 w 4194032"/>
              <a:gd name="connsiteY23" fmla="*/ 1338469 h 4704521"/>
              <a:gd name="connsiteX24" fmla="*/ 125615 w 4194032"/>
              <a:gd name="connsiteY24" fmla="*/ 1404730 h 4704521"/>
              <a:gd name="connsiteX25" fmla="*/ 112362 w 4194032"/>
              <a:gd name="connsiteY25" fmla="*/ 1590260 h 4704521"/>
              <a:gd name="connsiteX26" fmla="*/ 99110 w 4194032"/>
              <a:gd name="connsiteY26" fmla="*/ 1669773 h 4704521"/>
              <a:gd name="connsiteX27" fmla="*/ 85858 w 4194032"/>
              <a:gd name="connsiteY27" fmla="*/ 1789043 h 4704521"/>
              <a:gd name="connsiteX28" fmla="*/ 59354 w 4194032"/>
              <a:gd name="connsiteY28" fmla="*/ 2014330 h 4704521"/>
              <a:gd name="connsiteX29" fmla="*/ 46102 w 4194032"/>
              <a:gd name="connsiteY29" fmla="*/ 2319130 h 4704521"/>
              <a:gd name="connsiteX30" fmla="*/ 32849 w 4194032"/>
              <a:gd name="connsiteY30" fmla="*/ 2557669 h 4704521"/>
              <a:gd name="connsiteX31" fmla="*/ 19597 w 4194032"/>
              <a:gd name="connsiteY31" fmla="*/ 2981739 h 4704521"/>
              <a:gd name="connsiteX32" fmla="*/ 46102 w 4194032"/>
              <a:gd name="connsiteY32" fmla="*/ 3922643 h 4704521"/>
              <a:gd name="connsiteX33" fmla="*/ 85858 w 4194032"/>
              <a:gd name="connsiteY33" fmla="*/ 4055165 h 4704521"/>
              <a:gd name="connsiteX34" fmla="*/ 99110 w 4194032"/>
              <a:gd name="connsiteY34" fmla="*/ 4108173 h 4704521"/>
              <a:gd name="connsiteX35" fmla="*/ 112362 w 4194032"/>
              <a:gd name="connsiteY35" fmla="*/ 4174434 h 4704521"/>
              <a:gd name="connsiteX36" fmla="*/ 152119 w 4194032"/>
              <a:gd name="connsiteY36" fmla="*/ 4240695 h 4704521"/>
              <a:gd name="connsiteX37" fmla="*/ 191876 w 4194032"/>
              <a:gd name="connsiteY37" fmla="*/ 4346713 h 4704521"/>
              <a:gd name="connsiteX38" fmla="*/ 205128 w 4194032"/>
              <a:gd name="connsiteY38" fmla="*/ 4386469 h 4704521"/>
              <a:gd name="connsiteX39" fmla="*/ 244884 w 4194032"/>
              <a:gd name="connsiteY39" fmla="*/ 4412973 h 4704521"/>
              <a:gd name="connsiteX40" fmla="*/ 271389 w 4194032"/>
              <a:gd name="connsiteY40" fmla="*/ 4439478 h 4704521"/>
              <a:gd name="connsiteX41" fmla="*/ 350902 w 4194032"/>
              <a:gd name="connsiteY41" fmla="*/ 4492487 h 4704521"/>
              <a:gd name="connsiteX42" fmla="*/ 430415 w 4194032"/>
              <a:gd name="connsiteY42" fmla="*/ 4572000 h 4704521"/>
              <a:gd name="connsiteX43" fmla="*/ 456919 w 4194032"/>
              <a:gd name="connsiteY43" fmla="*/ 4611756 h 4704521"/>
              <a:gd name="connsiteX44" fmla="*/ 496676 w 4194032"/>
              <a:gd name="connsiteY44" fmla="*/ 4625008 h 4704521"/>
              <a:gd name="connsiteX45" fmla="*/ 589441 w 4194032"/>
              <a:gd name="connsiteY45" fmla="*/ 4638260 h 4704521"/>
              <a:gd name="connsiteX46" fmla="*/ 682206 w 4194032"/>
              <a:gd name="connsiteY46" fmla="*/ 4664765 h 4704521"/>
              <a:gd name="connsiteX47" fmla="*/ 814728 w 4194032"/>
              <a:gd name="connsiteY47" fmla="*/ 4691269 h 4704521"/>
              <a:gd name="connsiteX48" fmla="*/ 1066519 w 4194032"/>
              <a:gd name="connsiteY48" fmla="*/ 4704521 h 4704521"/>
              <a:gd name="connsiteX49" fmla="*/ 1543597 w 4194032"/>
              <a:gd name="connsiteY49" fmla="*/ 4678017 h 4704521"/>
              <a:gd name="connsiteX50" fmla="*/ 1596606 w 4194032"/>
              <a:gd name="connsiteY50" fmla="*/ 4664765 h 4704521"/>
              <a:gd name="connsiteX51" fmla="*/ 1768884 w 4194032"/>
              <a:gd name="connsiteY51" fmla="*/ 4558747 h 4704521"/>
              <a:gd name="connsiteX52" fmla="*/ 1808641 w 4194032"/>
              <a:gd name="connsiteY52" fmla="*/ 4518991 h 4704521"/>
              <a:gd name="connsiteX53" fmla="*/ 1861649 w 4194032"/>
              <a:gd name="connsiteY53" fmla="*/ 4492487 h 4704521"/>
              <a:gd name="connsiteX54" fmla="*/ 2007423 w 4194032"/>
              <a:gd name="connsiteY54" fmla="*/ 4373217 h 4704521"/>
              <a:gd name="connsiteX55" fmla="*/ 2060432 w 4194032"/>
              <a:gd name="connsiteY55" fmla="*/ 4320208 h 4704521"/>
              <a:gd name="connsiteX56" fmla="*/ 2086936 w 4194032"/>
              <a:gd name="connsiteY56" fmla="*/ 4280452 h 4704521"/>
              <a:gd name="connsiteX57" fmla="*/ 2126693 w 4194032"/>
              <a:gd name="connsiteY57" fmla="*/ 4267200 h 4704521"/>
              <a:gd name="connsiteX58" fmla="*/ 2166449 w 4194032"/>
              <a:gd name="connsiteY58" fmla="*/ 4240695 h 4704521"/>
              <a:gd name="connsiteX59" fmla="*/ 2219458 w 4194032"/>
              <a:gd name="connsiteY59" fmla="*/ 4214191 h 4704521"/>
              <a:gd name="connsiteX60" fmla="*/ 2245962 w 4194032"/>
              <a:gd name="connsiteY60" fmla="*/ 4174434 h 4704521"/>
              <a:gd name="connsiteX61" fmla="*/ 2298971 w 4194032"/>
              <a:gd name="connsiteY61" fmla="*/ 4108173 h 4704521"/>
              <a:gd name="connsiteX62" fmla="*/ 2444745 w 4194032"/>
              <a:gd name="connsiteY62" fmla="*/ 4055165 h 4704521"/>
              <a:gd name="connsiteX63" fmla="*/ 2484502 w 4194032"/>
              <a:gd name="connsiteY63" fmla="*/ 4028660 h 4704521"/>
              <a:gd name="connsiteX64" fmla="*/ 2590519 w 4194032"/>
              <a:gd name="connsiteY64" fmla="*/ 3988904 h 4704521"/>
              <a:gd name="connsiteX65" fmla="*/ 2696536 w 4194032"/>
              <a:gd name="connsiteY65" fmla="*/ 3949147 h 4704521"/>
              <a:gd name="connsiteX66" fmla="*/ 2762797 w 4194032"/>
              <a:gd name="connsiteY66" fmla="*/ 3935895 h 4704521"/>
              <a:gd name="connsiteX67" fmla="*/ 2842310 w 4194032"/>
              <a:gd name="connsiteY67" fmla="*/ 3909391 h 4704521"/>
              <a:gd name="connsiteX68" fmla="*/ 2908571 w 4194032"/>
              <a:gd name="connsiteY68" fmla="*/ 3856382 h 4704521"/>
              <a:gd name="connsiteX69" fmla="*/ 2948328 w 4194032"/>
              <a:gd name="connsiteY69" fmla="*/ 3816626 h 4704521"/>
              <a:gd name="connsiteX70" fmla="*/ 2988084 w 4194032"/>
              <a:gd name="connsiteY70" fmla="*/ 3790121 h 4704521"/>
              <a:gd name="connsiteX71" fmla="*/ 3120606 w 4194032"/>
              <a:gd name="connsiteY71" fmla="*/ 3684104 h 4704521"/>
              <a:gd name="connsiteX72" fmla="*/ 3186867 w 4194032"/>
              <a:gd name="connsiteY72" fmla="*/ 3631095 h 4704521"/>
              <a:gd name="connsiteX73" fmla="*/ 3306136 w 4194032"/>
              <a:gd name="connsiteY73" fmla="*/ 3564834 h 4704521"/>
              <a:gd name="connsiteX74" fmla="*/ 3359145 w 4194032"/>
              <a:gd name="connsiteY74" fmla="*/ 3525078 h 4704521"/>
              <a:gd name="connsiteX75" fmla="*/ 3451910 w 4194032"/>
              <a:gd name="connsiteY75" fmla="*/ 3458817 h 4704521"/>
              <a:gd name="connsiteX76" fmla="*/ 3518171 w 4194032"/>
              <a:gd name="connsiteY76" fmla="*/ 3366052 h 4704521"/>
              <a:gd name="connsiteX77" fmla="*/ 3571180 w 4194032"/>
              <a:gd name="connsiteY77" fmla="*/ 3326295 h 4704521"/>
              <a:gd name="connsiteX78" fmla="*/ 3730206 w 4194032"/>
              <a:gd name="connsiteY78" fmla="*/ 3154017 h 4704521"/>
              <a:gd name="connsiteX79" fmla="*/ 3822971 w 4194032"/>
              <a:gd name="connsiteY79" fmla="*/ 3074504 h 4704521"/>
              <a:gd name="connsiteX80" fmla="*/ 3902484 w 4194032"/>
              <a:gd name="connsiteY80" fmla="*/ 2981739 h 4704521"/>
              <a:gd name="connsiteX81" fmla="*/ 3928989 w 4194032"/>
              <a:gd name="connsiteY81" fmla="*/ 2862469 h 4704521"/>
              <a:gd name="connsiteX82" fmla="*/ 3942241 w 4194032"/>
              <a:gd name="connsiteY82" fmla="*/ 2809460 h 4704521"/>
              <a:gd name="connsiteX83" fmla="*/ 3955493 w 4194032"/>
              <a:gd name="connsiteY83" fmla="*/ 2729947 h 4704521"/>
              <a:gd name="connsiteX84" fmla="*/ 3968745 w 4194032"/>
              <a:gd name="connsiteY84" fmla="*/ 2637182 h 4704521"/>
              <a:gd name="connsiteX85" fmla="*/ 3995249 w 4194032"/>
              <a:gd name="connsiteY85" fmla="*/ 2531165 h 4704521"/>
              <a:gd name="connsiteX86" fmla="*/ 4008502 w 4194032"/>
              <a:gd name="connsiteY86" fmla="*/ 2451652 h 4704521"/>
              <a:gd name="connsiteX87" fmla="*/ 4035006 w 4194032"/>
              <a:gd name="connsiteY87" fmla="*/ 2332382 h 4704521"/>
              <a:gd name="connsiteX88" fmla="*/ 4048258 w 4194032"/>
              <a:gd name="connsiteY88" fmla="*/ 2292626 h 4704521"/>
              <a:gd name="connsiteX89" fmla="*/ 4061510 w 4194032"/>
              <a:gd name="connsiteY89" fmla="*/ 2186608 h 4704521"/>
              <a:gd name="connsiteX90" fmla="*/ 4088015 w 4194032"/>
              <a:gd name="connsiteY90" fmla="*/ 2120347 h 4704521"/>
              <a:gd name="connsiteX91" fmla="*/ 4114519 w 4194032"/>
              <a:gd name="connsiteY91" fmla="*/ 2027582 h 4704521"/>
              <a:gd name="connsiteX92" fmla="*/ 4141023 w 4194032"/>
              <a:gd name="connsiteY92" fmla="*/ 1948069 h 4704521"/>
              <a:gd name="connsiteX93" fmla="*/ 4154276 w 4194032"/>
              <a:gd name="connsiteY93" fmla="*/ 1868556 h 4704521"/>
              <a:gd name="connsiteX94" fmla="*/ 4167528 w 4194032"/>
              <a:gd name="connsiteY94" fmla="*/ 1815547 h 4704521"/>
              <a:gd name="connsiteX95" fmla="*/ 4194032 w 4194032"/>
              <a:gd name="connsiteY95" fmla="*/ 1683026 h 4704521"/>
              <a:gd name="connsiteX96" fmla="*/ 4180780 w 4194032"/>
              <a:gd name="connsiteY96" fmla="*/ 1325217 h 4704521"/>
              <a:gd name="connsiteX97" fmla="*/ 4167528 w 4194032"/>
              <a:gd name="connsiteY97" fmla="*/ 1258956 h 4704521"/>
              <a:gd name="connsiteX98" fmla="*/ 4141023 w 4194032"/>
              <a:gd name="connsiteY98" fmla="*/ 954156 h 4704521"/>
              <a:gd name="connsiteX99" fmla="*/ 4114519 w 4194032"/>
              <a:gd name="connsiteY99" fmla="*/ 901147 h 4704521"/>
              <a:gd name="connsiteX100" fmla="*/ 4074762 w 4194032"/>
              <a:gd name="connsiteY100" fmla="*/ 808382 h 4704521"/>
              <a:gd name="connsiteX101" fmla="*/ 4008502 w 4194032"/>
              <a:gd name="connsiteY101" fmla="*/ 689113 h 4704521"/>
              <a:gd name="connsiteX102" fmla="*/ 3875980 w 4194032"/>
              <a:gd name="connsiteY102" fmla="*/ 636104 h 4704521"/>
              <a:gd name="connsiteX103" fmla="*/ 3796467 w 4194032"/>
              <a:gd name="connsiteY103" fmla="*/ 596347 h 4704521"/>
              <a:gd name="connsiteX104" fmla="*/ 3663945 w 4194032"/>
              <a:gd name="connsiteY104" fmla="*/ 556591 h 4704521"/>
              <a:gd name="connsiteX105" fmla="*/ 3584432 w 4194032"/>
              <a:gd name="connsiteY105" fmla="*/ 543339 h 4704521"/>
              <a:gd name="connsiteX106" fmla="*/ 3412154 w 4194032"/>
              <a:gd name="connsiteY106" fmla="*/ 450573 h 4704521"/>
              <a:gd name="connsiteX107" fmla="*/ 3332641 w 4194032"/>
              <a:gd name="connsiteY107" fmla="*/ 424069 h 4704521"/>
              <a:gd name="connsiteX108" fmla="*/ 3239876 w 4194032"/>
              <a:gd name="connsiteY108" fmla="*/ 384313 h 4704521"/>
              <a:gd name="connsiteX109" fmla="*/ 2971519 w 4194032"/>
              <a:gd name="connsiteY109" fmla="*/ 337930 h 4704521"/>
              <a:gd name="connsiteX110" fmla="*/ 2731166 w 4194032"/>
              <a:gd name="connsiteY11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65371 w 4194032"/>
              <a:gd name="connsiteY21" fmla="*/ 1272208 h 4704521"/>
              <a:gd name="connsiteX22" fmla="*/ 152119 w 4194032"/>
              <a:gd name="connsiteY22" fmla="*/ 1338469 h 4704521"/>
              <a:gd name="connsiteX23" fmla="*/ 125615 w 4194032"/>
              <a:gd name="connsiteY23" fmla="*/ 1404730 h 4704521"/>
              <a:gd name="connsiteX24" fmla="*/ 112362 w 4194032"/>
              <a:gd name="connsiteY24" fmla="*/ 1590260 h 4704521"/>
              <a:gd name="connsiteX25" fmla="*/ 99110 w 4194032"/>
              <a:gd name="connsiteY25" fmla="*/ 1669773 h 4704521"/>
              <a:gd name="connsiteX26" fmla="*/ 85858 w 4194032"/>
              <a:gd name="connsiteY26" fmla="*/ 1789043 h 4704521"/>
              <a:gd name="connsiteX27" fmla="*/ 59354 w 4194032"/>
              <a:gd name="connsiteY27" fmla="*/ 2014330 h 4704521"/>
              <a:gd name="connsiteX28" fmla="*/ 46102 w 4194032"/>
              <a:gd name="connsiteY28" fmla="*/ 2319130 h 4704521"/>
              <a:gd name="connsiteX29" fmla="*/ 32849 w 4194032"/>
              <a:gd name="connsiteY29" fmla="*/ 2557669 h 4704521"/>
              <a:gd name="connsiteX30" fmla="*/ 19597 w 4194032"/>
              <a:gd name="connsiteY30" fmla="*/ 2981739 h 4704521"/>
              <a:gd name="connsiteX31" fmla="*/ 46102 w 4194032"/>
              <a:gd name="connsiteY31" fmla="*/ 3922643 h 4704521"/>
              <a:gd name="connsiteX32" fmla="*/ 85858 w 4194032"/>
              <a:gd name="connsiteY32" fmla="*/ 4055165 h 4704521"/>
              <a:gd name="connsiteX33" fmla="*/ 99110 w 4194032"/>
              <a:gd name="connsiteY33" fmla="*/ 4108173 h 4704521"/>
              <a:gd name="connsiteX34" fmla="*/ 112362 w 4194032"/>
              <a:gd name="connsiteY34" fmla="*/ 4174434 h 4704521"/>
              <a:gd name="connsiteX35" fmla="*/ 152119 w 4194032"/>
              <a:gd name="connsiteY35" fmla="*/ 4240695 h 4704521"/>
              <a:gd name="connsiteX36" fmla="*/ 191876 w 4194032"/>
              <a:gd name="connsiteY36" fmla="*/ 4346713 h 4704521"/>
              <a:gd name="connsiteX37" fmla="*/ 205128 w 4194032"/>
              <a:gd name="connsiteY37" fmla="*/ 4386469 h 4704521"/>
              <a:gd name="connsiteX38" fmla="*/ 244884 w 4194032"/>
              <a:gd name="connsiteY38" fmla="*/ 4412973 h 4704521"/>
              <a:gd name="connsiteX39" fmla="*/ 271389 w 4194032"/>
              <a:gd name="connsiteY39" fmla="*/ 4439478 h 4704521"/>
              <a:gd name="connsiteX40" fmla="*/ 350902 w 4194032"/>
              <a:gd name="connsiteY40" fmla="*/ 4492487 h 4704521"/>
              <a:gd name="connsiteX41" fmla="*/ 430415 w 4194032"/>
              <a:gd name="connsiteY41" fmla="*/ 4572000 h 4704521"/>
              <a:gd name="connsiteX42" fmla="*/ 456919 w 4194032"/>
              <a:gd name="connsiteY42" fmla="*/ 4611756 h 4704521"/>
              <a:gd name="connsiteX43" fmla="*/ 496676 w 4194032"/>
              <a:gd name="connsiteY43" fmla="*/ 4625008 h 4704521"/>
              <a:gd name="connsiteX44" fmla="*/ 589441 w 4194032"/>
              <a:gd name="connsiteY44" fmla="*/ 4638260 h 4704521"/>
              <a:gd name="connsiteX45" fmla="*/ 682206 w 4194032"/>
              <a:gd name="connsiteY45" fmla="*/ 4664765 h 4704521"/>
              <a:gd name="connsiteX46" fmla="*/ 814728 w 4194032"/>
              <a:gd name="connsiteY46" fmla="*/ 4691269 h 4704521"/>
              <a:gd name="connsiteX47" fmla="*/ 1066519 w 4194032"/>
              <a:gd name="connsiteY47" fmla="*/ 4704521 h 4704521"/>
              <a:gd name="connsiteX48" fmla="*/ 1543597 w 4194032"/>
              <a:gd name="connsiteY48" fmla="*/ 4678017 h 4704521"/>
              <a:gd name="connsiteX49" fmla="*/ 1596606 w 4194032"/>
              <a:gd name="connsiteY49" fmla="*/ 4664765 h 4704521"/>
              <a:gd name="connsiteX50" fmla="*/ 1768884 w 4194032"/>
              <a:gd name="connsiteY50" fmla="*/ 4558747 h 4704521"/>
              <a:gd name="connsiteX51" fmla="*/ 1808641 w 4194032"/>
              <a:gd name="connsiteY51" fmla="*/ 4518991 h 4704521"/>
              <a:gd name="connsiteX52" fmla="*/ 1861649 w 4194032"/>
              <a:gd name="connsiteY52" fmla="*/ 4492487 h 4704521"/>
              <a:gd name="connsiteX53" fmla="*/ 2007423 w 4194032"/>
              <a:gd name="connsiteY53" fmla="*/ 4373217 h 4704521"/>
              <a:gd name="connsiteX54" fmla="*/ 2060432 w 4194032"/>
              <a:gd name="connsiteY54" fmla="*/ 4320208 h 4704521"/>
              <a:gd name="connsiteX55" fmla="*/ 2086936 w 4194032"/>
              <a:gd name="connsiteY55" fmla="*/ 4280452 h 4704521"/>
              <a:gd name="connsiteX56" fmla="*/ 2126693 w 4194032"/>
              <a:gd name="connsiteY56" fmla="*/ 4267200 h 4704521"/>
              <a:gd name="connsiteX57" fmla="*/ 2166449 w 4194032"/>
              <a:gd name="connsiteY57" fmla="*/ 4240695 h 4704521"/>
              <a:gd name="connsiteX58" fmla="*/ 2219458 w 4194032"/>
              <a:gd name="connsiteY58" fmla="*/ 4214191 h 4704521"/>
              <a:gd name="connsiteX59" fmla="*/ 2245962 w 4194032"/>
              <a:gd name="connsiteY59" fmla="*/ 4174434 h 4704521"/>
              <a:gd name="connsiteX60" fmla="*/ 2298971 w 4194032"/>
              <a:gd name="connsiteY60" fmla="*/ 4108173 h 4704521"/>
              <a:gd name="connsiteX61" fmla="*/ 2444745 w 4194032"/>
              <a:gd name="connsiteY61" fmla="*/ 4055165 h 4704521"/>
              <a:gd name="connsiteX62" fmla="*/ 2484502 w 4194032"/>
              <a:gd name="connsiteY62" fmla="*/ 4028660 h 4704521"/>
              <a:gd name="connsiteX63" fmla="*/ 2590519 w 4194032"/>
              <a:gd name="connsiteY63" fmla="*/ 3988904 h 4704521"/>
              <a:gd name="connsiteX64" fmla="*/ 2696536 w 4194032"/>
              <a:gd name="connsiteY64" fmla="*/ 3949147 h 4704521"/>
              <a:gd name="connsiteX65" fmla="*/ 2762797 w 4194032"/>
              <a:gd name="connsiteY65" fmla="*/ 3935895 h 4704521"/>
              <a:gd name="connsiteX66" fmla="*/ 2842310 w 4194032"/>
              <a:gd name="connsiteY66" fmla="*/ 3909391 h 4704521"/>
              <a:gd name="connsiteX67" fmla="*/ 2908571 w 4194032"/>
              <a:gd name="connsiteY67" fmla="*/ 3856382 h 4704521"/>
              <a:gd name="connsiteX68" fmla="*/ 2948328 w 4194032"/>
              <a:gd name="connsiteY68" fmla="*/ 3816626 h 4704521"/>
              <a:gd name="connsiteX69" fmla="*/ 2988084 w 4194032"/>
              <a:gd name="connsiteY69" fmla="*/ 3790121 h 4704521"/>
              <a:gd name="connsiteX70" fmla="*/ 3120606 w 4194032"/>
              <a:gd name="connsiteY70" fmla="*/ 3684104 h 4704521"/>
              <a:gd name="connsiteX71" fmla="*/ 3186867 w 4194032"/>
              <a:gd name="connsiteY71" fmla="*/ 3631095 h 4704521"/>
              <a:gd name="connsiteX72" fmla="*/ 3306136 w 4194032"/>
              <a:gd name="connsiteY72" fmla="*/ 3564834 h 4704521"/>
              <a:gd name="connsiteX73" fmla="*/ 3359145 w 4194032"/>
              <a:gd name="connsiteY73" fmla="*/ 3525078 h 4704521"/>
              <a:gd name="connsiteX74" fmla="*/ 3451910 w 4194032"/>
              <a:gd name="connsiteY74" fmla="*/ 3458817 h 4704521"/>
              <a:gd name="connsiteX75" fmla="*/ 3518171 w 4194032"/>
              <a:gd name="connsiteY75" fmla="*/ 3366052 h 4704521"/>
              <a:gd name="connsiteX76" fmla="*/ 3571180 w 4194032"/>
              <a:gd name="connsiteY76" fmla="*/ 3326295 h 4704521"/>
              <a:gd name="connsiteX77" fmla="*/ 3730206 w 4194032"/>
              <a:gd name="connsiteY77" fmla="*/ 3154017 h 4704521"/>
              <a:gd name="connsiteX78" fmla="*/ 3822971 w 4194032"/>
              <a:gd name="connsiteY78" fmla="*/ 3074504 h 4704521"/>
              <a:gd name="connsiteX79" fmla="*/ 3902484 w 4194032"/>
              <a:gd name="connsiteY79" fmla="*/ 2981739 h 4704521"/>
              <a:gd name="connsiteX80" fmla="*/ 3928989 w 4194032"/>
              <a:gd name="connsiteY80" fmla="*/ 2862469 h 4704521"/>
              <a:gd name="connsiteX81" fmla="*/ 3942241 w 4194032"/>
              <a:gd name="connsiteY81" fmla="*/ 2809460 h 4704521"/>
              <a:gd name="connsiteX82" fmla="*/ 3955493 w 4194032"/>
              <a:gd name="connsiteY82" fmla="*/ 2729947 h 4704521"/>
              <a:gd name="connsiteX83" fmla="*/ 3968745 w 4194032"/>
              <a:gd name="connsiteY83" fmla="*/ 2637182 h 4704521"/>
              <a:gd name="connsiteX84" fmla="*/ 3995249 w 4194032"/>
              <a:gd name="connsiteY84" fmla="*/ 2531165 h 4704521"/>
              <a:gd name="connsiteX85" fmla="*/ 4008502 w 4194032"/>
              <a:gd name="connsiteY85" fmla="*/ 2451652 h 4704521"/>
              <a:gd name="connsiteX86" fmla="*/ 4035006 w 4194032"/>
              <a:gd name="connsiteY86" fmla="*/ 2332382 h 4704521"/>
              <a:gd name="connsiteX87" fmla="*/ 4048258 w 4194032"/>
              <a:gd name="connsiteY87" fmla="*/ 2292626 h 4704521"/>
              <a:gd name="connsiteX88" fmla="*/ 4061510 w 4194032"/>
              <a:gd name="connsiteY88" fmla="*/ 2186608 h 4704521"/>
              <a:gd name="connsiteX89" fmla="*/ 4088015 w 4194032"/>
              <a:gd name="connsiteY89" fmla="*/ 2120347 h 4704521"/>
              <a:gd name="connsiteX90" fmla="*/ 4114519 w 4194032"/>
              <a:gd name="connsiteY90" fmla="*/ 2027582 h 4704521"/>
              <a:gd name="connsiteX91" fmla="*/ 4141023 w 4194032"/>
              <a:gd name="connsiteY91" fmla="*/ 1948069 h 4704521"/>
              <a:gd name="connsiteX92" fmla="*/ 4154276 w 4194032"/>
              <a:gd name="connsiteY92" fmla="*/ 1868556 h 4704521"/>
              <a:gd name="connsiteX93" fmla="*/ 4167528 w 4194032"/>
              <a:gd name="connsiteY93" fmla="*/ 1815547 h 4704521"/>
              <a:gd name="connsiteX94" fmla="*/ 4194032 w 4194032"/>
              <a:gd name="connsiteY94" fmla="*/ 1683026 h 4704521"/>
              <a:gd name="connsiteX95" fmla="*/ 4180780 w 4194032"/>
              <a:gd name="connsiteY95" fmla="*/ 1325217 h 4704521"/>
              <a:gd name="connsiteX96" fmla="*/ 4167528 w 4194032"/>
              <a:gd name="connsiteY96" fmla="*/ 1258956 h 4704521"/>
              <a:gd name="connsiteX97" fmla="*/ 4141023 w 4194032"/>
              <a:gd name="connsiteY97" fmla="*/ 954156 h 4704521"/>
              <a:gd name="connsiteX98" fmla="*/ 4114519 w 4194032"/>
              <a:gd name="connsiteY98" fmla="*/ 901147 h 4704521"/>
              <a:gd name="connsiteX99" fmla="*/ 4074762 w 4194032"/>
              <a:gd name="connsiteY99" fmla="*/ 808382 h 4704521"/>
              <a:gd name="connsiteX100" fmla="*/ 4008502 w 4194032"/>
              <a:gd name="connsiteY100" fmla="*/ 689113 h 4704521"/>
              <a:gd name="connsiteX101" fmla="*/ 3875980 w 4194032"/>
              <a:gd name="connsiteY101" fmla="*/ 636104 h 4704521"/>
              <a:gd name="connsiteX102" fmla="*/ 3796467 w 4194032"/>
              <a:gd name="connsiteY102" fmla="*/ 596347 h 4704521"/>
              <a:gd name="connsiteX103" fmla="*/ 3663945 w 4194032"/>
              <a:gd name="connsiteY103" fmla="*/ 556591 h 4704521"/>
              <a:gd name="connsiteX104" fmla="*/ 3584432 w 4194032"/>
              <a:gd name="connsiteY104" fmla="*/ 543339 h 4704521"/>
              <a:gd name="connsiteX105" fmla="*/ 3412154 w 4194032"/>
              <a:gd name="connsiteY105" fmla="*/ 450573 h 4704521"/>
              <a:gd name="connsiteX106" fmla="*/ 3332641 w 4194032"/>
              <a:gd name="connsiteY106" fmla="*/ 424069 h 4704521"/>
              <a:gd name="connsiteX107" fmla="*/ 3239876 w 4194032"/>
              <a:gd name="connsiteY107" fmla="*/ 384313 h 4704521"/>
              <a:gd name="connsiteX108" fmla="*/ 2971519 w 4194032"/>
              <a:gd name="connsiteY108" fmla="*/ 337930 h 4704521"/>
              <a:gd name="connsiteX109" fmla="*/ 2731166 w 4194032"/>
              <a:gd name="connsiteY10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65371 w 4194032"/>
              <a:gd name="connsiteY21" fmla="*/ 1272208 h 4704521"/>
              <a:gd name="connsiteX22" fmla="*/ 125615 w 4194032"/>
              <a:gd name="connsiteY22" fmla="*/ 1404730 h 4704521"/>
              <a:gd name="connsiteX23" fmla="*/ 112362 w 4194032"/>
              <a:gd name="connsiteY23" fmla="*/ 1590260 h 4704521"/>
              <a:gd name="connsiteX24" fmla="*/ 99110 w 4194032"/>
              <a:gd name="connsiteY24" fmla="*/ 1669773 h 4704521"/>
              <a:gd name="connsiteX25" fmla="*/ 85858 w 4194032"/>
              <a:gd name="connsiteY25" fmla="*/ 1789043 h 4704521"/>
              <a:gd name="connsiteX26" fmla="*/ 59354 w 4194032"/>
              <a:gd name="connsiteY26" fmla="*/ 2014330 h 4704521"/>
              <a:gd name="connsiteX27" fmla="*/ 46102 w 4194032"/>
              <a:gd name="connsiteY27" fmla="*/ 2319130 h 4704521"/>
              <a:gd name="connsiteX28" fmla="*/ 32849 w 4194032"/>
              <a:gd name="connsiteY28" fmla="*/ 2557669 h 4704521"/>
              <a:gd name="connsiteX29" fmla="*/ 19597 w 4194032"/>
              <a:gd name="connsiteY29" fmla="*/ 2981739 h 4704521"/>
              <a:gd name="connsiteX30" fmla="*/ 46102 w 4194032"/>
              <a:gd name="connsiteY30" fmla="*/ 3922643 h 4704521"/>
              <a:gd name="connsiteX31" fmla="*/ 85858 w 4194032"/>
              <a:gd name="connsiteY31" fmla="*/ 4055165 h 4704521"/>
              <a:gd name="connsiteX32" fmla="*/ 99110 w 4194032"/>
              <a:gd name="connsiteY32" fmla="*/ 4108173 h 4704521"/>
              <a:gd name="connsiteX33" fmla="*/ 112362 w 4194032"/>
              <a:gd name="connsiteY33" fmla="*/ 4174434 h 4704521"/>
              <a:gd name="connsiteX34" fmla="*/ 152119 w 4194032"/>
              <a:gd name="connsiteY34" fmla="*/ 4240695 h 4704521"/>
              <a:gd name="connsiteX35" fmla="*/ 191876 w 4194032"/>
              <a:gd name="connsiteY35" fmla="*/ 4346713 h 4704521"/>
              <a:gd name="connsiteX36" fmla="*/ 205128 w 4194032"/>
              <a:gd name="connsiteY36" fmla="*/ 4386469 h 4704521"/>
              <a:gd name="connsiteX37" fmla="*/ 244884 w 4194032"/>
              <a:gd name="connsiteY37" fmla="*/ 4412973 h 4704521"/>
              <a:gd name="connsiteX38" fmla="*/ 271389 w 4194032"/>
              <a:gd name="connsiteY38" fmla="*/ 4439478 h 4704521"/>
              <a:gd name="connsiteX39" fmla="*/ 350902 w 4194032"/>
              <a:gd name="connsiteY39" fmla="*/ 4492487 h 4704521"/>
              <a:gd name="connsiteX40" fmla="*/ 430415 w 4194032"/>
              <a:gd name="connsiteY40" fmla="*/ 4572000 h 4704521"/>
              <a:gd name="connsiteX41" fmla="*/ 456919 w 4194032"/>
              <a:gd name="connsiteY41" fmla="*/ 4611756 h 4704521"/>
              <a:gd name="connsiteX42" fmla="*/ 496676 w 4194032"/>
              <a:gd name="connsiteY42" fmla="*/ 4625008 h 4704521"/>
              <a:gd name="connsiteX43" fmla="*/ 589441 w 4194032"/>
              <a:gd name="connsiteY43" fmla="*/ 4638260 h 4704521"/>
              <a:gd name="connsiteX44" fmla="*/ 682206 w 4194032"/>
              <a:gd name="connsiteY44" fmla="*/ 4664765 h 4704521"/>
              <a:gd name="connsiteX45" fmla="*/ 814728 w 4194032"/>
              <a:gd name="connsiteY45" fmla="*/ 4691269 h 4704521"/>
              <a:gd name="connsiteX46" fmla="*/ 1066519 w 4194032"/>
              <a:gd name="connsiteY46" fmla="*/ 4704521 h 4704521"/>
              <a:gd name="connsiteX47" fmla="*/ 1543597 w 4194032"/>
              <a:gd name="connsiteY47" fmla="*/ 4678017 h 4704521"/>
              <a:gd name="connsiteX48" fmla="*/ 1596606 w 4194032"/>
              <a:gd name="connsiteY48" fmla="*/ 4664765 h 4704521"/>
              <a:gd name="connsiteX49" fmla="*/ 1768884 w 4194032"/>
              <a:gd name="connsiteY49" fmla="*/ 4558747 h 4704521"/>
              <a:gd name="connsiteX50" fmla="*/ 1808641 w 4194032"/>
              <a:gd name="connsiteY50" fmla="*/ 4518991 h 4704521"/>
              <a:gd name="connsiteX51" fmla="*/ 1861649 w 4194032"/>
              <a:gd name="connsiteY51" fmla="*/ 4492487 h 4704521"/>
              <a:gd name="connsiteX52" fmla="*/ 2007423 w 4194032"/>
              <a:gd name="connsiteY52" fmla="*/ 4373217 h 4704521"/>
              <a:gd name="connsiteX53" fmla="*/ 2060432 w 4194032"/>
              <a:gd name="connsiteY53" fmla="*/ 4320208 h 4704521"/>
              <a:gd name="connsiteX54" fmla="*/ 2086936 w 4194032"/>
              <a:gd name="connsiteY54" fmla="*/ 4280452 h 4704521"/>
              <a:gd name="connsiteX55" fmla="*/ 2126693 w 4194032"/>
              <a:gd name="connsiteY55" fmla="*/ 4267200 h 4704521"/>
              <a:gd name="connsiteX56" fmla="*/ 2166449 w 4194032"/>
              <a:gd name="connsiteY56" fmla="*/ 4240695 h 4704521"/>
              <a:gd name="connsiteX57" fmla="*/ 2219458 w 4194032"/>
              <a:gd name="connsiteY57" fmla="*/ 4214191 h 4704521"/>
              <a:gd name="connsiteX58" fmla="*/ 2245962 w 4194032"/>
              <a:gd name="connsiteY58" fmla="*/ 4174434 h 4704521"/>
              <a:gd name="connsiteX59" fmla="*/ 2298971 w 4194032"/>
              <a:gd name="connsiteY59" fmla="*/ 4108173 h 4704521"/>
              <a:gd name="connsiteX60" fmla="*/ 2444745 w 4194032"/>
              <a:gd name="connsiteY60" fmla="*/ 4055165 h 4704521"/>
              <a:gd name="connsiteX61" fmla="*/ 2484502 w 4194032"/>
              <a:gd name="connsiteY61" fmla="*/ 4028660 h 4704521"/>
              <a:gd name="connsiteX62" fmla="*/ 2590519 w 4194032"/>
              <a:gd name="connsiteY62" fmla="*/ 3988904 h 4704521"/>
              <a:gd name="connsiteX63" fmla="*/ 2696536 w 4194032"/>
              <a:gd name="connsiteY63" fmla="*/ 3949147 h 4704521"/>
              <a:gd name="connsiteX64" fmla="*/ 2762797 w 4194032"/>
              <a:gd name="connsiteY64" fmla="*/ 3935895 h 4704521"/>
              <a:gd name="connsiteX65" fmla="*/ 2842310 w 4194032"/>
              <a:gd name="connsiteY65" fmla="*/ 3909391 h 4704521"/>
              <a:gd name="connsiteX66" fmla="*/ 2908571 w 4194032"/>
              <a:gd name="connsiteY66" fmla="*/ 3856382 h 4704521"/>
              <a:gd name="connsiteX67" fmla="*/ 2948328 w 4194032"/>
              <a:gd name="connsiteY67" fmla="*/ 3816626 h 4704521"/>
              <a:gd name="connsiteX68" fmla="*/ 2988084 w 4194032"/>
              <a:gd name="connsiteY68" fmla="*/ 3790121 h 4704521"/>
              <a:gd name="connsiteX69" fmla="*/ 3120606 w 4194032"/>
              <a:gd name="connsiteY69" fmla="*/ 3684104 h 4704521"/>
              <a:gd name="connsiteX70" fmla="*/ 3186867 w 4194032"/>
              <a:gd name="connsiteY70" fmla="*/ 3631095 h 4704521"/>
              <a:gd name="connsiteX71" fmla="*/ 3306136 w 4194032"/>
              <a:gd name="connsiteY71" fmla="*/ 3564834 h 4704521"/>
              <a:gd name="connsiteX72" fmla="*/ 3359145 w 4194032"/>
              <a:gd name="connsiteY72" fmla="*/ 3525078 h 4704521"/>
              <a:gd name="connsiteX73" fmla="*/ 3451910 w 4194032"/>
              <a:gd name="connsiteY73" fmla="*/ 3458817 h 4704521"/>
              <a:gd name="connsiteX74" fmla="*/ 3518171 w 4194032"/>
              <a:gd name="connsiteY74" fmla="*/ 3366052 h 4704521"/>
              <a:gd name="connsiteX75" fmla="*/ 3571180 w 4194032"/>
              <a:gd name="connsiteY75" fmla="*/ 3326295 h 4704521"/>
              <a:gd name="connsiteX76" fmla="*/ 3730206 w 4194032"/>
              <a:gd name="connsiteY76" fmla="*/ 3154017 h 4704521"/>
              <a:gd name="connsiteX77" fmla="*/ 3822971 w 4194032"/>
              <a:gd name="connsiteY77" fmla="*/ 3074504 h 4704521"/>
              <a:gd name="connsiteX78" fmla="*/ 3902484 w 4194032"/>
              <a:gd name="connsiteY78" fmla="*/ 2981739 h 4704521"/>
              <a:gd name="connsiteX79" fmla="*/ 3928989 w 4194032"/>
              <a:gd name="connsiteY79" fmla="*/ 2862469 h 4704521"/>
              <a:gd name="connsiteX80" fmla="*/ 3942241 w 4194032"/>
              <a:gd name="connsiteY80" fmla="*/ 2809460 h 4704521"/>
              <a:gd name="connsiteX81" fmla="*/ 3955493 w 4194032"/>
              <a:gd name="connsiteY81" fmla="*/ 2729947 h 4704521"/>
              <a:gd name="connsiteX82" fmla="*/ 3968745 w 4194032"/>
              <a:gd name="connsiteY82" fmla="*/ 2637182 h 4704521"/>
              <a:gd name="connsiteX83" fmla="*/ 3995249 w 4194032"/>
              <a:gd name="connsiteY83" fmla="*/ 2531165 h 4704521"/>
              <a:gd name="connsiteX84" fmla="*/ 4008502 w 4194032"/>
              <a:gd name="connsiteY84" fmla="*/ 2451652 h 4704521"/>
              <a:gd name="connsiteX85" fmla="*/ 4035006 w 4194032"/>
              <a:gd name="connsiteY85" fmla="*/ 2332382 h 4704521"/>
              <a:gd name="connsiteX86" fmla="*/ 4048258 w 4194032"/>
              <a:gd name="connsiteY86" fmla="*/ 2292626 h 4704521"/>
              <a:gd name="connsiteX87" fmla="*/ 4061510 w 4194032"/>
              <a:gd name="connsiteY87" fmla="*/ 2186608 h 4704521"/>
              <a:gd name="connsiteX88" fmla="*/ 4088015 w 4194032"/>
              <a:gd name="connsiteY88" fmla="*/ 2120347 h 4704521"/>
              <a:gd name="connsiteX89" fmla="*/ 4114519 w 4194032"/>
              <a:gd name="connsiteY89" fmla="*/ 2027582 h 4704521"/>
              <a:gd name="connsiteX90" fmla="*/ 4141023 w 4194032"/>
              <a:gd name="connsiteY90" fmla="*/ 1948069 h 4704521"/>
              <a:gd name="connsiteX91" fmla="*/ 4154276 w 4194032"/>
              <a:gd name="connsiteY91" fmla="*/ 1868556 h 4704521"/>
              <a:gd name="connsiteX92" fmla="*/ 4167528 w 4194032"/>
              <a:gd name="connsiteY92" fmla="*/ 1815547 h 4704521"/>
              <a:gd name="connsiteX93" fmla="*/ 4194032 w 4194032"/>
              <a:gd name="connsiteY93" fmla="*/ 1683026 h 4704521"/>
              <a:gd name="connsiteX94" fmla="*/ 4180780 w 4194032"/>
              <a:gd name="connsiteY94" fmla="*/ 1325217 h 4704521"/>
              <a:gd name="connsiteX95" fmla="*/ 4167528 w 4194032"/>
              <a:gd name="connsiteY95" fmla="*/ 1258956 h 4704521"/>
              <a:gd name="connsiteX96" fmla="*/ 4141023 w 4194032"/>
              <a:gd name="connsiteY96" fmla="*/ 954156 h 4704521"/>
              <a:gd name="connsiteX97" fmla="*/ 4114519 w 4194032"/>
              <a:gd name="connsiteY97" fmla="*/ 901147 h 4704521"/>
              <a:gd name="connsiteX98" fmla="*/ 4074762 w 4194032"/>
              <a:gd name="connsiteY98" fmla="*/ 808382 h 4704521"/>
              <a:gd name="connsiteX99" fmla="*/ 4008502 w 4194032"/>
              <a:gd name="connsiteY99" fmla="*/ 689113 h 4704521"/>
              <a:gd name="connsiteX100" fmla="*/ 3875980 w 4194032"/>
              <a:gd name="connsiteY100" fmla="*/ 636104 h 4704521"/>
              <a:gd name="connsiteX101" fmla="*/ 3796467 w 4194032"/>
              <a:gd name="connsiteY101" fmla="*/ 596347 h 4704521"/>
              <a:gd name="connsiteX102" fmla="*/ 3663945 w 4194032"/>
              <a:gd name="connsiteY102" fmla="*/ 556591 h 4704521"/>
              <a:gd name="connsiteX103" fmla="*/ 3584432 w 4194032"/>
              <a:gd name="connsiteY103" fmla="*/ 543339 h 4704521"/>
              <a:gd name="connsiteX104" fmla="*/ 3412154 w 4194032"/>
              <a:gd name="connsiteY104" fmla="*/ 450573 h 4704521"/>
              <a:gd name="connsiteX105" fmla="*/ 3332641 w 4194032"/>
              <a:gd name="connsiteY105" fmla="*/ 424069 h 4704521"/>
              <a:gd name="connsiteX106" fmla="*/ 3239876 w 4194032"/>
              <a:gd name="connsiteY106" fmla="*/ 384313 h 4704521"/>
              <a:gd name="connsiteX107" fmla="*/ 2971519 w 4194032"/>
              <a:gd name="connsiteY107" fmla="*/ 337930 h 4704521"/>
              <a:gd name="connsiteX108" fmla="*/ 2731166 w 4194032"/>
              <a:gd name="connsiteY10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25615 w 4194032"/>
              <a:gd name="connsiteY21" fmla="*/ 1404730 h 4704521"/>
              <a:gd name="connsiteX22" fmla="*/ 112362 w 4194032"/>
              <a:gd name="connsiteY22" fmla="*/ 1590260 h 4704521"/>
              <a:gd name="connsiteX23" fmla="*/ 99110 w 4194032"/>
              <a:gd name="connsiteY23" fmla="*/ 1669773 h 4704521"/>
              <a:gd name="connsiteX24" fmla="*/ 85858 w 4194032"/>
              <a:gd name="connsiteY24" fmla="*/ 1789043 h 4704521"/>
              <a:gd name="connsiteX25" fmla="*/ 59354 w 4194032"/>
              <a:gd name="connsiteY25" fmla="*/ 2014330 h 4704521"/>
              <a:gd name="connsiteX26" fmla="*/ 46102 w 4194032"/>
              <a:gd name="connsiteY26" fmla="*/ 2319130 h 4704521"/>
              <a:gd name="connsiteX27" fmla="*/ 32849 w 4194032"/>
              <a:gd name="connsiteY27" fmla="*/ 2557669 h 4704521"/>
              <a:gd name="connsiteX28" fmla="*/ 19597 w 4194032"/>
              <a:gd name="connsiteY28" fmla="*/ 2981739 h 4704521"/>
              <a:gd name="connsiteX29" fmla="*/ 46102 w 4194032"/>
              <a:gd name="connsiteY29" fmla="*/ 3922643 h 4704521"/>
              <a:gd name="connsiteX30" fmla="*/ 85858 w 4194032"/>
              <a:gd name="connsiteY30" fmla="*/ 4055165 h 4704521"/>
              <a:gd name="connsiteX31" fmla="*/ 99110 w 4194032"/>
              <a:gd name="connsiteY31" fmla="*/ 4108173 h 4704521"/>
              <a:gd name="connsiteX32" fmla="*/ 112362 w 4194032"/>
              <a:gd name="connsiteY32" fmla="*/ 4174434 h 4704521"/>
              <a:gd name="connsiteX33" fmla="*/ 152119 w 4194032"/>
              <a:gd name="connsiteY33" fmla="*/ 4240695 h 4704521"/>
              <a:gd name="connsiteX34" fmla="*/ 191876 w 4194032"/>
              <a:gd name="connsiteY34" fmla="*/ 4346713 h 4704521"/>
              <a:gd name="connsiteX35" fmla="*/ 205128 w 4194032"/>
              <a:gd name="connsiteY35" fmla="*/ 4386469 h 4704521"/>
              <a:gd name="connsiteX36" fmla="*/ 244884 w 4194032"/>
              <a:gd name="connsiteY36" fmla="*/ 4412973 h 4704521"/>
              <a:gd name="connsiteX37" fmla="*/ 271389 w 4194032"/>
              <a:gd name="connsiteY37" fmla="*/ 4439478 h 4704521"/>
              <a:gd name="connsiteX38" fmla="*/ 350902 w 4194032"/>
              <a:gd name="connsiteY38" fmla="*/ 4492487 h 4704521"/>
              <a:gd name="connsiteX39" fmla="*/ 430415 w 4194032"/>
              <a:gd name="connsiteY39" fmla="*/ 4572000 h 4704521"/>
              <a:gd name="connsiteX40" fmla="*/ 456919 w 4194032"/>
              <a:gd name="connsiteY40" fmla="*/ 4611756 h 4704521"/>
              <a:gd name="connsiteX41" fmla="*/ 496676 w 4194032"/>
              <a:gd name="connsiteY41" fmla="*/ 4625008 h 4704521"/>
              <a:gd name="connsiteX42" fmla="*/ 589441 w 4194032"/>
              <a:gd name="connsiteY42" fmla="*/ 4638260 h 4704521"/>
              <a:gd name="connsiteX43" fmla="*/ 682206 w 4194032"/>
              <a:gd name="connsiteY43" fmla="*/ 4664765 h 4704521"/>
              <a:gd name="connsiteX44" fmla="*/ 814728 w 4194032"/>
              <a:gd name="connsiteY44" fmla="*/ 4691269 h 4704521"/>
              <a:gd name="connsiteX45" fmla="*/ 1066519 w 4194032"/>
              <a:gd name="connsiteY45" fmla="*/ 4704521 h 4704521"/>
              <a:gd name="connsiteX46" fmla="*/ 1543597 w 4194032"/>
              <a:gd name="connsiteY46" fmla="*/ 4678017 h 4704521"/>
              <a:gd name="connsiteX47" fmla="*/ 1596606 w 4194032"/>
              <a:gd name="connsiteY47" fmla="*/ 4664765 h 4704521"/>
              <a:gd name="connsiteX48" fmla="*/ 1768884 w 4194032"/>
              <a:gd name="connsiteY48" fmla="*/ 4558747 h 4704521"/>
              <a:gd name="connsiteX49" fmla="*/ 1808641 w 4194032"/>
              <a:gd name="connsiteY49" fmla="*/ 4518991 h 4704521"/>
              <a:gd name="connsiteX50" fmla="*/ 1861649 w 4194032"/>
              <a:gd name="connsiteY50" fmla="*/ 4492487 h 4704521"/>
              <a:gd name="connsiteX51" fmla="*/ 2007423 w 4194032"/>
              <a:gd name="connsiteY51" fmla="*/ 4373217 h 4704521"/>
              <a:gd name="connsiteX52" fmla="*/ 2060432 w 4194032"/>
              <a:gd name="connsiteY52" fmla="*/ 4320208 h 4704521"/>
              <a:gd name="connsiteX53" fmla="*/ 2086936 w 4194032"/>
              <a:gd name="connsiteY53" fmla="*/ 4280452 h 4704521"/>
              <a:gd name="connsiteX54" fmla="*/ 2126693 w 4194032"/>
              <a:gd name="connsiteY54" fmla="*/ 4267200 h 4704521"/>
              <a:gd name="connsiteX55" fmla="*/ 2166449 w 4194032"/>
              <a:gd name="connsiteY55" fmla="*/ 4240695 h 4704521"/>
              <a:gd name="connsiteX56" fmla="*/ 2219458 w 4194032"/>
              <a:gd name="connsiteY56" fmla="*/ 4214191 h 4704521"/>
              <a:gd name="connsiteX57" fmla="*/ 2245962 w 4194032"/>
              <a:gd name="connsiteY57" fmla="*/ 4174434 h 4704521"/>
              <a:gd name="connsiteX58" fmla="*/ 2298971 w 4194032"/>
              <a:gd name="connsiteY58" fmla="*/ 4108173 h 4704521"/>
              <a:gd name="connsiteX59" fmla="*/ 2444745 w 4194032"/>
              <a:gd name="connsiteY59" fmla="*/ 4055165 h 4704521"/>
              <a:gd name="connsiteX60" fmla="*/ 2484502 w 4194032"/>
              <a:gd name="connsiteY60" fmla="*/ 4028660 h 4704521"/>
              <a:gd name="connsiteX61" fmla="*/ 2590519 w 4194032"/>
              <a:gd name="connsiteY61" fmla="*/ 3988904 h 4704521"/>
              <a:gd name="connsiteX62" fmla="*/ 2696536 w 4194032"/>
              <a:gd name="connsiteY62" fmla="*/ 3949147 h 4704521"/>
              <a:gd name="connsiteX63" fmla="*/ 2762797 w 4194032"/>
              <a:gd name="connsiteY63" fmla="*/ 3935895 h 4704521"/>
              <a:gd name="connsiteX64" fmla="*/ 2842310 w 4194032"/>
              <a:gd name="connsiteY64" fmla="*/ 3909391 h 4704521"/>
              <a:gd name="connsiteX65" fmla="*/ 2908571 w 4194032"/>
              <a:gd name="connsiteY65" fmla="*/ 3856382 h 4704521"/>
              <a:gd name="connsiteX66" fmla="*/ 2948328 w 4194032"/>
              <a:gd name="connsiteY66" fmla="*/ 3816626 h 4704521"/>
              <a:gd name="connsiteX67" fmla="*/ 2988084 w 4194032"/>
              <a:gd name="connsiteY67" fmla="*/ 3790121 h 4704521"/>
              <a:gd name="connsiteX68" fmla="*/ 3120606 w 4194032"/>
              <a:gd name="connsiteY68" fmla="*/ 3684104 h 4704521"/>
              <a:gd name="connsiteX69" fmla="*/ 3186867 w 4194032"/>
              <a:gd name="connsiteY69" fmla="*/ 3631095 h 4704521"/>
              <a:gd name="connsiteX70" fmla="*/ 3306136 w 4194032"/>
              <a:gd name="connsiteY70" fmla="*/ 3564834 h 4704521"/>
              <a:gd name="connsiteX71" fmla="*/ 3359145 w 4194032"/>
              <a:gd name="connsiteY71" fmla="*/ 3525078 h 4704521"/>
              <a:gd name="connsiteX72" fmla="*/ 3451910 w 4194032"/>
              <a:gd name="connsiteY72" fmla="*/ 3458817 h 4704521"/>
              <a:gd name="connsiteX73" fmla="*/ 3518171 w 4194032"/>
              <a:gd name="connsiteY73" fmla="*/ 3366052 h 4704521"/>
              <a:gd name="connsiteX74" fmla="*/ 3571180 w 4194032"/>
              <a:gd name="connsiteY74" fmla="*/ 3326295 h 4704521"/>
              <a:gd name="connsiteX75" fmla="*/ 3730206 w 4194032"/>
              <a:gd name="connsiteY75" fmla="*/ 3154017 h 4704521"/>
              <a:gd name="connsiteX76" fmla="*/ 3822971 w 4194032"/>
              <a:gd name="connsiteY76" fmla="*/ 3074504 h 4704521"/>
              <a:gd name="connsiteX77" fmla="*/ 3902484 w 4194032"/>
              <a:gd name="connsiteY77" fmla="*/ 2981739 h 4704521"/>
              <a:gd name="connsiteX78" fmla="*/ 3928989 w 4194032"/>
              <a:gd name="connsiteY78" fmla="*/ 2862469 h 4704521"/>
              <a:gd name="connsiteX79" fmla="*/ 3942241 w 4194032"/>
              <a:gd name="connsiteY79" fmla="*/ 2809460 h 4704521"/>
              <a:gd name="connsiteX80" fmla="*/ 3955493 w 4194032"/>
              <a:gd name="connsiteY80" fmla="*/ 2729947 h 4704521"/>
              <a:gd name="connsiteX81" fmla="*/ 3968745 w 4194032"/>
              <a:gd name="connsiteY81" fmla="*/ 2637182 h 4704521"/>
              <a:gd name="connsiteX82" fmla="*/ 3995249 w 4194032"/>
              <a:gd name="connsiteY82" fmla="*/ 2531165 h 4704521"/>
              <a:gd name="connsiteX83" fmla="*/ 4008502 w 4194032"/>
              <a:gd name="connsiteY83" fmla="*/ 2451652 h 4704521"/>
              <a:gd name="connsiteX84" fmla="*/ 4035006 w 4194032"/>
              <a:gd name="connsiteY84" fmla="*/ 2332382 h 4704521"/>
              <a:gd name="connsiteX85" fmla="*/ 4048258 w 4194032"/>
              <a:gd name="connsiteY85" fmla="*/ 2292626 h 4704521"/>
              <a:gd name="connsiteX86" fmla="*/ 4061510 w 4194032"/>
              <a:gd name="connsiteY86" fmla="*/ 2186608 h 4704521"/>
              <a:gd name="connsiteX87" fmla="*/ 4088015 w 4194032"/>
              <a:gd name="connsiteY87" fmla="*/ 2120347 h 4704521"/>
              <a:gd name="connsiteX88" fmla="*/ 4114519 w 4194032"/>
              <a:gd name="connsiteY88" fmla="*/ 2027582 h 4704521"/>
              <a:gd name="connsiteX89" fmla="*/ 4141023 w 4194032"/>
              <a:gd name="connsiteY89" fmla="*/ 1948069 h 4704521"/>
              <a:gd name="connsiteX90" fmla="*/ 4154276 w 4194032"/>
              <a:gd name="connsiteY90" fmla="*/ 1868556 h 4704521"/>
              <a:gd name="connsiteX91" fmla="*/ 4167528 w 4194032"/>
              <a:gd name="connsiteY91" fmla="*/ 1815547 h 4704521"/>
              <a:gd name="connsiteX92" fmla="*/ 4194032 w 4194032"/>
              <a:gd name="connsiteY92" fmla="*/ 1683026 h 4704521"/>
              <a:gd name="connsiteX93" fmla="*/ 4180780 w 4194032"/>
              <a:gd name="connsiteY93" fmla="*/ 1325217 h 4704521"/>
              <a:gd name="connsiteX94" fmla="*/ 4167528 w 4194032"/>
              <a:gd name="connsiteY94" fmla="*/ 1258956 h 4704521"/>
              <a:gd name="connsiteX95" fmla="*/ 4141023 w 4194032"/>
              <a:gd name="connsiteY95" fmla="*/ 954156 h 4704521"/>
              <a:gd name="connsiteX96" fmla="*/ 4114519 w 4194032"/>
              <a:gd name="connsiteY96" fmla="*/ 901147 h 4704521"/>
              <a:gd name="connsiteX97" fmla="*/ 4074762 w 4194032"/>
              <a:gd name="connsiteY97" fmla="*/ 808382 h 4704521"/>
              <a:gd name="connsiteX98" fmla="*/ 4008502 w 4194032"/>
              <a:gd name="connsiteY98" fmla="*/ 689113 h 4704521"/>
              <a:gd name="connsiteX99" fmla="*/ 3875980 w 4194032"/>
              <a:gd name="connsiteY99" fmla="*/ 636104 h 4704521"/>
              <a:gd name="connsiteX100" fmla="*/ 3796467 w 4194032"/>
              <a:gd name="connsiteY100" fmla="*/ 596347 h 4704521"/>
              <a:gd name="connsiteX101" fmla="*/ 3663945 w 4194032"/>
              <a:gd name="connsiteY101" fmla="*/ 556591 h 4704521"/>
              <a:gd name="connsiteX102" fmla="*/ 3584432 w 4194032"/>
              <a:gd name="connsiteY102" fmla="*/ 543339 h 4704521"/>
              <a:gd name="connsiteX103" fmla="*/ 3412154 w 4194032"/>
              <a:gd name="connsiteY103" fmla="*/ 450573 h 4704521"/>
              <a:gd name="connsiteX104" fmla="*/ 3332641 w 4194032"/>
              <a:gd name="connsiteY104" fmla="*/ 424069 h 4704521"/>
              <a:gd name="connsiteX105" fmla="*/ 3239876 w 4194032"/>
              <a:gd name="connsiteY105" fmla="*/ 384313 h 4704521"/>
              <a:gd name="connsiteX106" fmla="*/ 2971519 w 4194032"/>
              <a:gd name="connsiteY106" fmla="*/ 337930 h 4704521"/>
              <a:gd name="connsiteX107" fmla="*/ 2731166 w 4194032"/>
              <a:gd name="connsiteY10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25615 w 4194032"/>
              <a:gd name="connsiteY21" fmla="*/ 1404730 h 4704521"/>
              <a:gd name="connsiteX22" fmla="*/ 112362 w 4194032"/>
              <a:gd name="connsiteY22" fmla="*/ 1590260 h 4704521"/>
              <a:gd name="connsiteX23" fmla="*/ 85858 w 4194032"/>
              <a:gd name="connsiteY23" fmla="*/ 1789043 h 4704521"/>
              <a:gd name="connsiteX24" fmla="*/ 59354 w 4194032"/>
              <a:gd name="connsiteY24" fmla="*/ 2014330 h 4704521"/>
              <a:gd name="connsiteX25" fmla="*/ 46102 w 4194032"/>
              <a:gd name="connsiteY25" fmla="*/ 2319130 h 4704521"/>
              <a:gd name="connsiteX26" fmla="*/ 32849 w 4194032"/>
              <a:gd name="connsiteY26" fmla="*/ 2557669 h 4704521"/>
              <a:gd name="connsiteX27" fmla="*/ 19597 w 4194032"/>
              <a:gd name="connsiteY27" fmla="*/ 2981739 h 4704521"/>
              <a:gd name="connsiteX28" fmla="*/ 46102 w 4194032"/>
              <a:gd name="connsiteY28" fmla="*/ 3922643 h 4704521"/>
              <a:gd name="connsiteX29" fmla="*/ 85858 w 4194032"/>
              <a:gd name="connsiteY29" fmla="*/ 4055165 h 4704521"/>
              <a:gd name="connsiteX30" fmla="*/ 99110 w 4194032"/>
              <a:gd name="connsiteY30" fmla="*/ 4108173 h 4704521"/>
              <a:gd name="connsiteX31" fmla="*/ 112362 w 4194032"/>
              <a:gd name="connsiteY31" fmla="*/ 4174434 h 4704521"/>
              <a:gd name="connsiteX32" fmla="*/ 152119 w 4194032"/>
              <a:gd name="connsiteY32" fmla="*/ 4240695 h 4704521"/>
              <a:gd name="connsiteX33" fmla="*/ 191876 w 4194032"/>
              <a:gd name="connsiteY33" fmla="*/ 4346713 h 4704521"/>
              <a:gd name="connsiteX34" fmla="*/ 205128 w 4194032"/>
              <a:gd name="connsiteY34" fmla="*/ 4386469 h 4704521"/>
              <a:gd name="connsiteX35" fmla="*/ 244884 w 4194032"/>
              <a:gd name="connsiteY35" fmla="*/ 4412973 h 4704521"/>
              <a:gd name="connsiteX36" fmla="*/ 271389 w 4194032"/>
              <a:gd name="connsiteY36" fmla="*/ 4439478 h 4704521"/>
              <a:gd name="connsiteX37" fmla="*/ 350902 w 4194032"/>
              <a:gd name="connsiteY37" fmla="*/ 4492487 h 4704521"/>
              <a:gd name="connsiteX38" fmla="*/ 430415 w 4194032"/>
              <a:gd name="connsiteY38" fmla="*/ 4572000 h 4704521"/>
              <a:gd name="connsiteX39" fmla="*/ 456919 w 4194032"/>
              <a:gd name="connsiteY39" fmla="*/ 4611756 h 4704521"/>
              <a:gd name="connsiteX40" fmla="*/ 496676 w 4194032"/>
              <a:gd name="connsiteY40" fmla="*/ 4625008 h 4704521"/>
              <a:gd name="connsiteX41" fmla="*/ 589441 w 4194032"/>
              <a:gd name="connsiteY41" fmla="*/ 4638260 h 4704521"/>
              <a:gd name="connsiteX42" fmla="*/ 682206 w 4194032"/>
              <a:gd name="connsiteY42" fmla="*/ 4664765 h 4704521"/>
              <a:gd name="connsiteX43" fmla="*/ 814728 w 4194032"/>
              <a:gd name="connsiteY43" fmla="*/ 4691269 h 4704521"/>
              <a:gd name="connsiteX44" fmla="*/ 1066519 w 4194032"/>
              <a:gd name="connsiteY44" fmla="*/ 4704521 h 4704521"/>
              <a:gd name="connsiteX45" fmla="*/ 1543597 w 4194032"/>
              <a:gd name="connsiteY45" fmla="*/ 4678017 h 4704521"/>
              <a:gd name="connsiteX46" fmla="*/ 1596606 w 4194032"/>
              <a:gd name="connsiteY46" fmla="*/ 4664765 h 4704521"/>
              <a:gd name="connsiteX47" fmla="*/ 1768884 w 4194032"/>
              <a:gd name="connsiteY47" fmla="*/ 4558747 h 4704521"/>
              <a:gd name="connsiteX48" fmla="*/ 1808641 w 4194032"/>
              <a:gd name="connsiteY48" fmla="*/ 4518991 h 4704521"/>
              <a:gd name="connsiteX49" fmla="*/ 1861649 w 4194032"/>
              <a:gd name="connsiteY49" fmla="*/ 4492487 h 4704521"/>
              <a:gd name="connsiteX50" fmla="*/ 2007423 w 4194032"/>
              <a:gd name="connsiteY50" fmla="*/ 4373217 h 4704521"/>
              <a:gd name="connsiteX51" fmla="*/ 2060432 w 4194032"/>
              <a:gd name="connsiteY51" fmla="*/ 4320208 h 4704521"/>
              <a:gd name="connsiteX52" fmla="*/ 2086936 w 4194032"/>
              <a:gd name="connsiteY52" fmla="*/ 4280452 h 4704521"/>
              <a:gd name="connsiteX53" fmla="*/ 2126693 w 4194032"/>
              <a:gd name="connsiteY53" fmla="*/ 4267200 h 4704521"/>
              <a:gd name="connsiteX54" fmla="*/ 2166449 w 4194032"/>
              <a:gd name="connsiteY54" fmla="*/ 4240695 h 4704521"/>
              <a:gd name="connsiteX55" fmla="*/ 2219458 w 4194032"/>
              <a:gd name="connsiteY55" fmla="*/ 4214191 h 4704521"/>
              <a:gd name="connsiteX56" fmla="*/ 2245962 w 4194032"/>
              <a:gd name="connsiteY56" fmla="*/ 4174434 h 4704521"/>
              <a:gd name="connsiteX57" fmla="*/ 2298971 w 4194032"/>
              <a:gd name="connsiteY57" fmla="*/ 4108173 h 4704521"/>
              <a:gd name="connsiteX58" fmla="*/ 2444745 w 4194032"/>
              <a:gd name="connsiteY58" fmla="*/ 4055165 h 4704521"/>
              <a:gd name="connsiteX59" fmla="*/ 2484502 w 4194032"/>
              <a:gd name="connsiteY59" fmla="*/ 4028660 h 4704521"/>
              <a:gd name="connsiteX60" fmla="*/ 2590519 w 4194032"/>
              <a:gd name="connsiteY60" fmla="*/ 3988904 h 4704521"/>
              <a:gd name="connsiteX61" fmla="*/ 2696536 w 4194032"/>
              <a:gd name="connsiteY61" fmla="*/ 3949147 h 4704521"/>
              <a:gd name="connsiteX62" fmla="*/ 2762797 w 4194032"/>
              <a:gd name="connsiteY62" fmla="*/ 3935895 h 4704521"/>
              <a:gd name="connsiteX63" fmla="*/ 2842310 w 4194032"/>
              <a:gd name="connsiteY63" fmla="*/ 3909391 h 4704521"/>
              <a:gd name="connsiteX64" fmla="*/ 2908571 w 4194032"/>
              <a:gd name="connsiteY64" fmla="*/ 3856382 h 4704521"/>
              <a:gd name="connsiteX65" fmla="*/ 2948328 w 4194032"/>
              <a:gd name="connsiteY65" fmla="*/ 3816626 h 4704521"/>
              <a:gd name="connsiteX66" fmla="*/ 2988084 w 4194032"/>
              <a:gd name="connsiteY66" fmla="*/ 3790121 h 4704521"/>
              <a:gd name="connsiteX67" fmla="*/ 3120606 w 4194032"/>
              <a:gd name="connsiteY67" fmla="*/ 3684104 h 4704521"/>
              <a:gd name="connsiteX68" fmla="*/ 3186867 w 4194032"/>
              <a:gd name="connsiteY68" fmla="*/ 3631095 h 4704521"/>
              <a:gd name="connsiteX69" fmla="*/ 3306136 w 4194032"/>
              <a:gd name="connsiteY69" fmla="*/ 3564834 h 4704521"/>
              <a:gd name="connsiteX70" fmla="*/ 3359145 w 4194032"/>
              <a:gd name="connsiteY70" fmla="*/ 3525078 h 4704521"/>
              <a:gd name="connsiteX71" fmla="*/ 3451910 w 4194032"/>
              <a:gd name="connsiteY71" fmla="*/ 3458817 h 4704521"/>
              <a:gd name="connsiteX72" fmla="*/ 3518171 w 4194032"/>
              <a:gd name="connsiteY72" fmla="*/ 3366052 h 4704521"/>
              <a:gd name="connsiteX73" fmla="*/ 3571180 w 4194032"/>
              <a:gd name="connsiteY73" fmla="*/ 3326295 h 4704521"/>
              <a:gd name="connsiteX74" fmla="*/ 3730206 w 4194032"/>
              <a:gd name="connsiteY74" fmla="*/ 3154017 h 4704521"/>
              <a:gd name="connsiteX75" fmla="*/ 3822971 w 4194032"/>
              <a:gd name="connsiteY75" fmla="*/ 3074504 h 4704521"/>
              <a:gd name="connsiteX76" fmla="*/ 3902484 w 4194032"/>
              <a:gd name="connsiteY76" fmla="*/ 2981739 h 4704521"/>
              <a:gd name="connsiteX77" fmla="*/ 3928989 w 4194032"/>
              <a:gd name="connsiteY77" fmla="*/ 2862469 h 4704521"/>
              <a:gd name="connsiteX78" fmla="*/ 3942241 w 4194032"/>
              <a:gd name="connsiteY78" fmla="*/ 2809460 h 4704521"/>
              <a:gd name="connsiteX79" fmla="*/ 3955493 w 4194032"/>
              <a:gd name="connsiteY79" fmla="*/ 2729947 h 4704521"/>
              <a:gd name="connsiteX80" fmla="*/ 3968745 w 4194032"/>
              <a:gd name="connsiteY80" fmla="*/ 2637182 h 4704521"/>
              <a:gd name="connsiteX81" fmla="*/ 3995249 w 4194032"/>
              <a:gd name="connsiteY81" fmla="*/ 2531165 h 4704521"/>
              <a:gd name="connsiteX82" fmla="*/ 4008502 w 4194032"/>
              <a:gd name="connsiteY82" fmla="*/ 2451652 h 4704521"/>
              <a:gd name="connsiteX83" fmla="*/ 4035006 w 4194032"/>
              <a:gd name="connsiteY83" fmla="*/ 2332382 h 4704521"/>
              <a:gd name="connsiteX84" fmla="*/ 4048258 w 4194032"/>
              <a:gd name="connsiteY84" fmla="*/ 2292626 h 4704521"/>
              <a:gd name="connsiteX85" fmla="*/ 4061510 w 4194032"/>
              <a:gd name="connsiteY85" fmla="*/ 2186608 h 4704521"/>
              <a:gd name="connsiteX86" fmla="*/ 4088015 w 4194032"/>
              <a:gd name="connsiteY86" fmla="*/ 2120347 h 4704521"/>
              <a:gd name="connsiteX87" fmla="*/ 4114519 w 4194032"/>
              <a:gd name="connsiteY87" fmla="*/ 2027582 h 4704521"/>
              <a:gd name="connsiteX88" fmla="*/ 4141023 w 4194032"/>
              <a:gd name="connsiteY88" fmla="*/ 1948069 h 4704521"/>
              <a:gd name="connsiteX89" fmla="*/ 4154276 w 4194032"/>
              <a:gd name="connsiteY89" fmla="*/ 1868556 h 4704521"/>
              <a:gd name="connsiteX90" fmla="*/ 4167528 w 4194032"/>
              <a:gd name="connsiteY90" fmla="*/ 1815547 h 4704521"/>
              <a:gd name="connsiteX91" fmla="*/ 4194032 w 4194032"/>
              <a:gd name="connsiteY91" fmla="*/ 1683026 h 4704521"/>
              <a:gd name="connsiteX92" fmla="*/ 4180780 w 4194032"/>
              <a:gd name="connsiteY92" fmla="*/ 1325217 h 4704521"/>
              <a:gd name="connsiteX93" fmla="*/ 4167528 w 4194032"/>
              <a:gd name="connsiteY93" fmla="*/ 1258956 h 4704521"/>
              <a:gd name="connsiteX94" fmla="*/ 4141023 w 4194032"/>
              <a:gd name="connsiteY94" fmla="*/ 954156 h 4704521"/>
              <a:gd name="connsiteX95" fmla="*/ 4114519 w 4194032"/>
              <a:gd name="connsiteY95" fmla="*/ 901147 h 4704521"/>
              <a:gd name="connsiteX96" fmla="*/ 4074762 w 4194032"/>
              <a:gd name="connsiteY96" fmla="*/ 808382 h 4704521"/>
              <a:gd name="connsiteX97" fmla="*/ 4008502 w 4194032"/>
              <a:gd name="connsiteY97" fmla="*/ 689113 h 4704521"/>
              <a:gd name="connsiteX98" fmla="*/ 3875980 w 4194032"/>
              <a:gd name="connsiteY98" fmla="*/ 636104 h 4704521"/>
              <a:gd name="connsiteX99" fmla="*/ 3796467 w 4194032"/>
              <a:gd name="connsiteY99" fmla="*/ 596347 h 4704521"/>
              <a:gd name="connsiteX100" fmla="*/ 3663945 w 4194032"/>
              <a:gd name="connsiteY100" fmla="*/ 556591 h 4704521"/>
              <a:gd name="connsiteX101" fmla="*/ 3584432 w 4194032"/>
              <a:gd name="connsiteY101" fmla="*/ 543339 h 4704521"/>
              <a:gd name="connsiteX102" fmla="*/ 3412154 w 4194032"/>
              <a:gd name="connsiteY102" fmla="*/ 450573 h 4704521"/>
              <a:gd name="connsiteX103" fmla="*/ 3332641 w 4194032"/>
              <a:gd name="connsiteY103" fmla="*/ 424069 h 4704521"/>
              <a:gd name="connsiteX104" fmla="*/ 3239876 w 4194032"/>
              <a:gd name="connsiteY104" fmla="*/ 384313 h 4704521"/>
              <a:gd name="connsiteX105" fmla="*/ 2971519 w 4194032"/>
              <a:gd name="connsiteY105" fmla="*/ 337930 h 4704521"/>
              <a:gd name="connsiteX106" fmla="*/ 2731166 w 4194032"/>
              <a:gd name="connsiteY10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12362 w 4194032"/>
              <a:gd name="connsiteY30" fmla="*/ 4174434 h 4704521"/>
              <a:gd name="connsiteX31" fmla="*/ 152119 w 4194032"/>
              <a:gd name="connsiteY31" fmla="*/ 4240695 h 4704521"/>
              <a:gd name="connsiteX32" fmla="*/ 191876 w 4194032"/>
              <a:gd name="connsiteY32" fmla="*/ 4346713 h 4704521"/>
              <a:gd name="connsiteX33" fmla="*/ 205128 w 4194032"/>
              <a:gd name="connsiteY33" fmla="*/ 4386469 h 4704521"/>
              <a:gd name="connsiteX34" fmla="*/ 244884 w 4194032"/>
              <a:gd name="connsiteY34" fmla="*/ 4412973 h 4704521"/>
              <a:gd name="connsiteX35" fmla="*/ 271389 w 4194032"/>
              <a:gd name="connsiteY35" fmla="*/ 4439478 h 4704521"/>
              <a:gd name="connsiteX36" fmla="*/ 350902 w 4194032"/>
              <a:gd name="connsiteY36" fmla="*/ 4492487 h 4704521"/>
              <a:gd name="connsiteX37" fmla="*/ 430415 w 4194032"/>
              <a:gd name="connsiteY37" fmla="*/ 4572000 h 4704521"/>
              <a:gd name="connsiteX38" fmla="*/ 456919 w 4194032"/>
              <a:gd name="connsiteY38" fmla="*/ 4611756 h 4704521"/>
              <a:gd name="connsiteX39" fmla="*/ 496676 w 4194032"/>
              <a:gd name="connsiteY39" fmla="*/ 4625008 h 4704521"/>
              <a:gd name="connsiteX40" fmla="*/ 589441 w 4194032"/>
              <a:gd name="connsiteY40" fmla="*/ 4638260 h 4704521"/>
              <a:gd name="connsiteX41" fmla="*/ 682206 w 4194032"/>
              <a:gd name="connsiteY41" fmla="*/ 4664765 h 4704521"/>
              <a:gd name="connsiteX42" fmla="*/ 814728 w 4194032"/>
              <a:gd name="connsiteY42" fmla="*/ 4691269 h 4704521"/>
              <a:gd name="connsiteX43" fmla="*/ 1066519 w 4194032"/>
              <a:gd name="connsiteY43" fmla="*/ 4704521 h 4704521"/>
              <a:gd name="connsiteX44" fmla="*/ 1543597 w 4194032"/>
              <a:gd name="connsiteY44" fmla="*/ 4678017 h 4704521"/>
              <a:gd name="connsiteX45" fmla="*/ 1596606 w 4194032"/>
              <a:gd name="connsiteY45" fmla="*/ 4664765 h 4704521"/>
              <a:gd name="connsiteX46" fmla="*/ 1768884 w 4194032"/>
              <a:gd name="connsiteY46" fmla="*/ 4558747 h 4704521"/>
              <a:gd name="connsiteX47" fmla="*/ 1808641 w 4194032"/>
              <a:gd name="connsiteY47" fmla="*/ 4518991 h 4704521"/>
              <a:gd name="connsiteX48" fmla="*/ 1861649 w 4194032"/>
              <a:gd name="connsiteY48" fmla="*/ 4492487 h 4704521"/>
              <a:gd name="connsiteX49" fmla="*/ 2007423 w 4194032"/>
              <a:gd name="connsiteY49" fmla="*/ 4373217 h 4704521"/>
              <a:gd name="connsiteX50" fmla="*/ 2060432 w 4194032"/>
              <a:gd name="connsiteY50" fmla="*/ 4320208 h 4704521"/>
              <a:gd name="connsiteX51" fmla="*/ 2086936 w 4194032"/>
              <a:gd name="connsiteY51" fmla="*/ 4280452 h 4704521"/>
              <a:gd name="connsiteX52" fmla="*/ 2126693 w 4194032"/>
              <a:gd name="connsiteY52" fmla="*/ 4267200 h 4704521"/>
              <a:gd name="connsiteX53" fmla="*/ 2166449 w 4194032"/>
              <a:gd name="connsiteY53" fmla="*/ 4240695 h 4704521"/>
              <a:gd name="connsiteX54" fmla="*/ 2219458 w 4194032"/>
              <a:gd name="connsiteY54" fmla="*/ 4214191 h 4704521"/>
              <a:gd name="connsiteX55" fmla="*/ 2245962 w 4194032"/>
              <a:gd name="connsiteY55" fmla="*/ 4174434 h 4704521"/>
              <a:gd name="connsiteX56" fmla="*/ 2298971 w 4194032"/>
              <a:gd name="connsiteY56" fmla="*/ 4108173 h 4704521"/>
              <a:gd name="connsiteX57" fmla="*/ 2444745 w 4194032"/>
              <a:gd name="connsiteY57" fmla="*/ 4055165 h 4704521"/>
              <a:gd name="connsiteX58" fmla="*/ 2484502 w 4194032"/>
              <a:gd name="connsiteY58" fmla="*/ 4028660 h 4704521"/>
              <a:gd name="connsiteX59" fmla="*/ 2590519 w 4194032"/>
              <a:gd name="connsiteY59" fmla="*/ 3988904 h 4704521"/>
              <a:gd name="connsiteX60" fmla="*/ 2696536 w 4194032"/>
              <a:gd name="connsiteY60" fmla="*/ 3949147 h 4704521"/>
              <a:gd name="connsiteX61" fmla="*/ 2762797 w 4194032"/>
              <a:gd name="connsiteY61" fmla="*/ 3935895 h 4704521"/>
              <a:gd name="connsiteX62" fmla="*/ 2842310 w 4194032"/>
              <a:gd name="connsiteY62" fmla="*/ 3909391 h 4704521"/>
              <a:gd name="connsiteX63" fmla="*/ 2908571 w 4194032"/>
              <a:gd name="connsiteY63" fmla="*/ 3856382 h 4704521"/>
              <a:gd name="connsiteX64" fmla="*/ 2948328 w 4194032"/>
              <a:gd name="connsiteY64" fmla="*/ 3816626 h 4704521"/>
              <a:gd name="connsiteX65" fmla="*/ 2988084 w 4194032"/>
              <a:gd name="connsiteY65" fmla="*/ 3790121 h 4704521"/>
              <a:gd name="connsiteX66" fmla="*/ 3120606 w 4194032"/>
              <a:gd name="connsiteY66" fmla="*/ 3684104 h 4704521"/>
              <a:gd name="connsiteX67" fmla="*/ 3186867 w 4194032"/>
              <a:gd name="connsiteY67" fmla="*/ 3631095 h 4704521"/>
              <a:gd name="connsiteX68" fmla="*/ 3306136 w 4194032"/>
              <a:gd name="connsiteY68" fmla="*/ 3564834 h 4704521"/>
              <a:gd name="connsiteX69" fmla="*/ 3359145 w 4194032"/>
              <a:gd name="connsiteY69" fmla="*/ 3525078 h 4704521"/>
              <a:gd name="connsiteX70" fmla="*/ 3451910 w 4194032"/>
              <a:gd name="connsiteY70" fmla="*/ 3458817 h 4704521"/>
              <a:gd name="connsiteX71" fmla="*/ 3518171 w 4194032"/>
              <a:gd name="connsiteY71" fmla="*/ 3366052 h 4704521"/>
              <a:gd name="connsiteX72" fmla="*/ 3571180 w 4194032"/>
              <a:gd name="connsiteY72" fmla="*/ 3326295 h 4704521"/>
              <a:gd name="connsiteX73" fmla="*/ 3730206 w 4194032"/>
              <a:gd name="connsiteY73" fmla="*/ 3154017 h 4704521"/>
              <a:gd name="connsiteX74" fmla="*/ 3822971 w 4194032"/>
              <a:gd name="connsiteY74" fmla="*/ 3074504 h 4704521"/>
              <a:gd name="connsiteX75" fmla="*/ 3902484 w 4194032"/>
              <a:gd name="connsiteY75" fmla="*/ 2981739 h 4704521"/>
              <a:gd name="connsiteX76" fmla="*/ 3928989 w 4194032"/>
              <a:gd name="connsiteY76" fmla="*/ 2862469 h 4704521"/>
              <a:gd name="connsiteX77" fmla="*/ 3942241 w 4194032"/>
              <a:gd name="connsiteY77" fmla="*/ 2809460 h 4704521"/>
              <a:gd name="connsiteX78" fmla="*/ 3955493 w 4194032"/>
              <a:gd name="connsiteY78" fmla="*/ 2729947 h 4704521"/>
              <a:gd name="connsiteX79" fmla="*/ 3968745 w 4194032"/>
              <a:gd name="connsiteY79" fmla="*/ 2637182 h 4704521"/>
              <a:gd name="connsiteX80" fmla="*/ 3995249 w 4194032"/>
              <a:gd name="connsiteY80" fmla="*/ 2531165 h 4704521"/>
              <a:gd name="connsiteX81" fmla="*/ 4008502 w 4194032"/>
              <a:gd name="connsiteY81" fmla="*/ 2451652 h 4704521"/>
              <a:gd name="connsiteX82" fmla="*/ 4035006 w 4194032"/>
              <a:gd name="connsiteY82" fmla="*/ 2332382 h 4704521"/>
              <a:gd name="connsiteX83" fmla="*/ 4048258 w 4194032"/>
              <a:gd name="connsiteY83" fmla="*/ 2292626 h 4704521"/>
              <a:gd name="connsiteX84" fmla="*/ 4061510 w 4194032"/>
              <a:gd name="connsiteY84" fmla="*/ 2186608 h 4704521"/>
              <a:gd name="connsiteX85" fmla="*/ 4088015 w 4194032"/>
              <a:gd name="connsiteY85" fmla="*/ 2120347 h 4704521"/>
              <a:gd name="connsiteX86" fmla="*/ 4114519 w 4194032"/>
              <a:gd name="connsiteY86" fmla="*/ 2027582 h 4704521"/>
              <a:gd name="connsiteX87" fmla="*/ 4141023 w 4194032"/>
              <a:gd name="connsiteY87" fmla="*/ 1948069 h 4704521"/>
              <a:gd name="connsiteX88" fmla="*/ 4154276 w 4194032"/>
              <a:gd name="connsiteY88" fmla="*/ 1868556 h 4704521"/>
              <a:gd name="connsiteX89" fmla="*/ 4167528 w 4194032"/>
              <a:gd name="connsiteY89" fmla="*/ 1815547 h 4704521"/>
              <a:gd name="connsiteX90" fmla="*/ 4194032 w 4194032"/>
              <a:gd name="connsiteY90" fmla="*/ 1683026 h 4704521"/>
              <a:gd name="connsiteX91" fmla="*/ 4180780 w 4194032"/>
              <a:gd name="connsiteY91" fmla="*/ 1325217 h 4704521"/>
              <a:gd name="connsiteX92" fmla="*/ 4167528 w 4194032"/>
              <a:gd name="connsiteY92" fmla="*/ 1258956 h 4704521"/>
              <a:gd name="connsiteX93" fmla="*/ 4141023 w 4194032"/>
              <a:gd name="connsiteY93" fmla="*/ 954156 h 4704521"/>
              <a:gd name="connsiteX94" fmla="*/ 4114519 w 4194032"/>
              <a:gd name="connsiteY94" fmla="*/ 901147 h 4704521"/>
              <a:gd name="connsiteX95" fmla="*/ 4074762 w 4194032"/>
              <a:gd name="connsiteY95" fmla="*/ 808382 h 4704521"/>
              <a:gd name="connsiteX96" fmla="*/ 4008502 w 4194032"/>
              <a:gd name="connsiteY96" fmla="*/ 689113 h 4704521"/>
              <a:gd name="connsiteX97" fmla="*/ 3875980 w 4194032"/>
              <a:gd name="connsiteY97" fmla="*/ 636104 h 4704521"/>
              <a:gd name="connsiteX98" fmla="*/ 3796467 w 4194032"/>
              <a:gd name="connsiteY98" fmla="*/ 596347 h 4704521"/>
              <a:gd name="connsiteX99" fmla="*/ 3663945 w 4194032"/>
              <a:gd name="connsiteY99" fmla="*/ 556591 h 4704521"/>
              <a:gd name="connsiteX100" fmla="*/ 3584432 w 4194032"/>
              <a:gd name="connsiteY100" fmla="*/ 543339 h 4704521"/>
              <a:gd name="connsiteX101" fmla="*/ 3412154 w 4194032"/>
              <a:gd name="connsiteY101" fmla="*/ 450573 h 4704521"/>
              <a:gd name="connsiteX102" fmla="*/ 3332641 w 4194032"/>
              <a:gd name="connsiteY102" fmla="*/ 424069 h 4704521"/>
              <a:gd name="connsiteX103" fmla="*/ 3239876 w 4194032"/>
              <a:gd name="connsiteY103" fmla="*/ 384313 h 4704521"/>
              <a:gd name="connsiteX104" fmla="*/ 2971519 w 4194032"/>
              <a:gd name="connsiteY104" fmla="*/ 337930 h 4704521"/>
              <a:gd name="connsiteX105" fmla="*/ 2731166 w 4194032"/>
              <a:gd name="connsiteY10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12362 w 4194032"/>
              <a:gd name="connsiteY30" fmla="*/ 4174434 h 4704521"/>
              <a:gd name="connsiteX31" fmla="*/ 191876 w 4194032"/>
              <a:gd name="connsiteY31" fmla="*/ 4346713 h 4704521"/>
              <a:gd name="connsiteX32" fmla="*/ 205128 w 4194032"/>
              <a:gd name="connsiteY32" fmla="*/ 4386469 h 4704521"/>
              <a:gd name="connsiteX33" fmla="*/ 244884 w 4194032"/>
              <a:gd name="connsiteY33" fmla="*/ 4412973 h 4704521"/>
              <a:gd name="connsiteX34" fmla="*/ 271389 w 4194032"/>
              <a:gd name="connsiteY34" fmla="*/ 4439478 h 4704521"/>
              <a:gd name="connsiteX35" fmla="*/ 350902 w 4194032"/>
              <a:gd name="connsiteY35" fmla="*/ 4492487 h 4704521"/>
              <a:gd name="connsiteX36" fmla="*/ 430415 w 4194032"/>
              <a:gd name="connsiteY36" fmla="*/ 4572000 h 4704521"/>
              <a:gd name="connsiteX37" fmla="*/ 456919 w 4194032"/>
              <a:gd name="connsiteY37" fmla="*/ 4611756 h 4704521"/>
              <a:gd name="connsiteX38" fmla="*/ 496676 w 4194032"/>
              <a:gd name="connsiteY38" fmla="*/ 4625008 h 4704521"/>
              <a:gd name="connsiteX39" fmla="*/ 589441 w 4194032"/>
              <a:gd name="connsiteY39" fmla="*/ 4638260 h 4704521"/>
              <a:gd name="connsiteX40" fmla="*/ 682206 w 4194032"/>
              <a:gd name="connsiteY40" fmla="*/ 4664765 h 4704521"/>
              <a:gd name="connsiteX41" fmla="*/ 814728 w 4194032"/>
              <a:gd name="connsiteY41" fmla="*/ 4691269 h 4704521"/>
              <a:gd name="connsiteX42" fmla="*/ 1066519 w 4194032"/>
              <a:gd name="connsiteY42" fmla="*/ 4704521 h 4704521"/>
              <a:gd name="connsiteX43" fmla="*/ 1543597 w 4194032"/>
              <a:gd name="connsiteY43" fmla="*/ 4678017 h 4704521"/>
              <a:gd name="connsiteX44" fmla="*/ 1596606 w 4194032"/>
              <a:gd name="connsiteY44" fmla="*/ 4664765 h 4704521"/>
              <a:gd name="connsiteX45" fmla="*/ 1768884 w 4194032"/>
              <a:gd name="connsiteY45" fmla="*/ 4558747 h 4704521"/>
              <a:gd name="connsiteX46" fmla="*/ 1808641 w 4194032"/>
              <a:gd name="connsiteY46" fmla="*/ 4518991 h 4704521"/>
              <a:gd name="connsiteX47" fmla="*/ 1861649 w 4194032"/>
              <a:gd name="connsiteY47" fmla="*/ 4492487 h 4704521"/>
              <a:gd name="connsiteX48" fmla="*/ 2007423 w 4194032"/>
              <a:gd name="connsiteY48" fmla="*/ 4373217 h 4704521"/>
              <a:gd name="connsiteX49" fmla="*/ 2060432 w 4194032"/>
              <a:gd name="connsiteY49" fmla="*/ 4320208 h 4704521"/>
              <a:gd name="connsiteX50" fmla="*/ 2086936 w 4194032"/>
              <a:gd name="connsiteY50" fmla="*/ 4280452 h 4704521"/>
              <a:gd name="connsiteX51" fmla="*/ 2126693 w 4194032"/>
              <a:gd name="connsiteY51" fmla="*/ 4267200 h 4704521"/>
              <a:gd name="connsiteX52" fmla="*/ 2166449 w 4194032"/>
              <a:gd name="connsiteY52" fmla="*/ 4240695 h 4704521"/>
              <a:gd name="connsiteX53" fmla="*/ 2219458 w 4194032"/>
              <a:gd name="connsiteY53" fmla="*/ 4214191 h 4704521"/>
              <a:gd name="connsiteX54" fmla="*/ 2245962 w 4194032"/>
              <a:gd name="connsiteY54" fmla="*/ 4174434 h 4704521"/>
              <a:gd name="connsiteX55" fmla="*/ 2298971 w 4194032"/>
              <a:gd name="connsiteY55" fmla="*/ 4108173 h 4704521"/>
              <a:gd name="connsiteX56" fmla="*/ 2444745 w 4194032"/>
              <a:gd name="connsiteY56" fmla="*/ 4055165 h 4704521"/>
              <a:gd name="connsiteX57" fmla="*/ 2484502 w 4194032"/>
              <a:gd name="connsiteY57" fmla="*/ 4028660 h 4704521"/>
              <a:gd name="connsiteX58" fmla="*/ 2590519 w 4194032"/>
              <a:gd name="connsiteY58" fmla="*/ 3988904 h 4704521"/>
              <a:gd name="connsiteX59" fmla="*/ 2696536 w 4194032"/>
              <a:gd name="connsiteY59" fmla="*/ 3949147 h 4704521"/>
              <a:gd name="connsiteX60" fmla="*/ 2762797 w 4194032"/>
              <a:gd name="connsiteY60" fmla="*/ 3935895 h 4704521"/>
              <a:gd name="connsiteX61" fmla="*/ 2842310 w 4194032"/>
              <a:gd name="connsiteY61" fmla="*/ 3909391 h 4704521"/>
              <a:gd name="connsiteX62" fmla="*/ 2908571 w 4194032"/>
              <a:gd name="connsiteY62" fmla="*/ 3856382 h 4704521"/>
              <a:gd name="connsiteX63" fmla="*/ 2948328 w 4194032"/>
              <a:gd name="connsiteY63" fmla="*/ 3816626 h 4704521"/>
              <a:gd name="connsiteX64" fmla="*/ 2988084 w 4194032"/>
              <a:gd name="connsiteY64" fmla="*/ 3790121 h 4704521"/>
              <a:gd name="connsiteX65" fmla="*/ 3120606 w 4194032"/>
              <a:gd name="connsiteY65" fmla="*/ 3684104 h 4704521"/>
              <a:gd name="connsiteX66" fmla="*/ 3186867 w 4194032"/>
              <a:gd name="connsiteY66" fmla="*/ 3631095 h 4704521"/>
              <a:gd name="connsiteX67" fmla="*/ 3306136 w 4194032"/>
              <a:gd name="connsiteY67" fmla="*/ 3564834 h 4704521"/>
              <a:gd name="connsiteX68" fmla="*/ 3359145 w 4194032"/>
              <a:gd name="connsiteY68" fmla="*/ 3525078 h 4704521"/>
              <a:gd name="connsiteX69" fmla="*/ 3451910 w 4194032"/>
              <a:gd name="connsiteY69" fmla="*/ 3458817 h 4704521"/>
              <a:gd name="connsiteX70" fmla="*/ 3518171 w 4194032"/>
              <a:gd name="connsiteY70" fmla="*/ 3366052 h 4704521"/>
              <a:gd name="connsiteX71" fmla="*/ 3571180 w 4194032"/>
              <a:gd name="connsiteY71" fmla="*/ 3326295 h 4704521"/>
              <a:gd name="connsiteX72" fmla="*/ 3730206 w 4194032"/>
              <a:gd name="connsiteY72" fmla="*/ 3154017 h 4704521"/>
              <a:gd name="connsiteX73" fmla="*/ 3822971 w 4194032"/>
              <a:gd name="connsiteY73" fmla="*/ 3074504 h 4704521"/>
              <a:gd name="connsiteX74" fmla="*/ 3902484 w 4194032"/>
              <a:gd name="connsiteY74" fmla="*/ 2981739 h 4704521"/>
              <a:gd name="connsiteX75" fmla="*/ 3928989 w 4194032"/>
              <a:gd name="connsiteY75" fmla="*/ 2862469 h 4704521"/>
              <a:gd name="connsiteX76" fmla="*/ 3942241 w 4194032"/>
              <a:gd name="connsiteY76" fmla="*/ 2809460 h 4704521"/>
              <a:gd name="connsiteX77" fmla="*/ 3955493 w 4194032"/>
              <a:gd name="connsiteY77" fmla="*/ 2729947 h 4704521"/>
              <a:gd name="connsiteX78" fmla="*/ 3968745 w 4194032"/>
              <a:gd name="connsiteY78" fmla="*/ 2637182 h 4704521"/>
              <a:gd name="connsiteX79" fmla="*/ 3995249 w 4194032"/>
              <a:gd name="connsiteY79" fmla="*/ 2531165 h 4704521"/>
              <a:gd name="connsiteX80" fmla="*/ 4008502 w 4194032"/>
              <a:gd name="connsiteY80" fmla="*/ 2451652 h 4704521"/>
              <a:gd name="connsiteX81" fmla="*/ 4035006 w 4194032"/>
              <a:gd name="connsiteY81" fmla="*/ 2332382 h 4704521"/>
              <a:gd name="connsiteX82" fmla="*/ 4048258 w 4194032"/>
              <a:gd name="connsiteY82" fmla="*/ 2292626 h 4704521"/>
              <a:gd name="connsiteX83" fmla="*/ 4061510 w 4194032"/>
              <a:gd name="connsiteY83" fmla="*/ 2186608 h 4704521"/>
              <a:gd name="connsiteX84" fmla="*/ 4088015 w 4194032"/>
              <a:gd name="connsiteY84" fmla="*/ 2120347 h 4704521"/>
              <a:gd name="connsiteX85" fmla="*/ 4114519 w 4194032"/>
              <a:gd name="connsiteY85" fmla="*/ 2027582 h 4704521"/>
              <a:gd name="connsiteX86" fmla="*/ 4141023 w 4194032"/>
              <a:gd name="connsiteY86" fmla="*/ 1948069 h 4704521"/>
              <a:gd name="connsiteX87" fmla="*/ 4154276 w 4194032"/>
              <a:gd name="connsiteY87" fmla="*/ 1868556 h 4704521"/>
              <a:gd name="connsiteX88" fmla="*/ 4167528 w 4194032"/>
              <a:gd name="connsiteY88" fmla="*/ 1815547 h 4704521"/>
              <a:gd name="connsiteX89" fmla="*/ 4194032 w 4194032"/>
              <a:gd name="connsiteY89" fmla="*/ 1683026 h 4704521"/>
              <a:gd name="connsiteX90" fmla="*/ 4180780 w 4194032"/>
              <a:gd name="connsiteY90" fmla="*/ 1325217 h 4704521"/>
              <a:gd name="connsiteX91" fmla="*/ 4167528 w 4194032"/>
              <a:gd name="connsiteY91" fmla="*/ 1258956 h 4704521"/>
              <a:gd name="connsiteX92" fmla="*/ 4141023 w 4194032"/>
              <a:gd name="connsiteY92" fmla="*/ 954156 h 4704521"/>
              <a:gd name="connsiteX93" fmla="*/ 4114519 w 4194032"/>
              <a:gd name="connsiteY93" fmla="*/ 901147 h 4704521"/>
              <a:gd name="connsiteX94" fmla="*/ 4074762 w 4194032"/>
              <a:gd name="connsiteY94" fmla="*/ 808382 h 4704521"/>
              <a:gd name="connsiteX95" fmla="*/ 4008502 w 4194032"/>
              <a:gd name="connsiteY95" fmla="*/ 689113 h 4704521"/>
              <a:gd name="connsiteX96" fmla="*/ 3875980 w 4194032"/>
              <a:gd name="connsiteY96" fmla="*/ 636104 h 4704521"/>
              <a:gd name="connsiteX97" fmla="*/ 3796467 w 4194032"/>
              <a:gd name="connsiteY97" fmla="*/ 596347 h 4704521"/>
              <a:gd name="connsiteX98" fmla="*/ 3663945 w 4194032"/>
              <a:gd name="connsiteY98" fmla="*/ 556591 h 4704521"/>
              <a:gd name="connsiteX99" fmla="*/ 3584432 w 4194032"/>
              <a:gd name="connsiteY99" fmla="*/ 543339 h 4704521"/>
              <a:gd name="connsiteX100" fmla="*/ 3412154 w 4194032"/>
              <a:gd name="connsiteY100" fmla="*/ 450573 h 4704521"/>
              <a:gd name="connsiteX101" fmla="*/ 3332641 w 4194032"/>
              <a:gd name="connsiteY101" fmla="*/ 424069 h 4704521"/>
              <a:gd name="connsiteX102" fmla="*/ 3239876 w 4194032"/>
              <a:gd name="connsiteY102" fmla="*/ 384313 h 4704521"/>
              <a:gd name="connsiteX103" fmla="*/ 2971519 w 4194032"/>
              <a:gd name="connsiteY103" fmla="*/ 337930 h 4704521"/>
              <a:gd name="connsiteX104" fmla="*/ 2731166 w 4194032"/>
              <a:gd name="connsiteY10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91876 w 4194032"/>
              <a:gd name="connsiteY30" fmla="*/ 4346713 h 4704521"/>
              <a:gd name="connsiteX31" fmla="*/ 205128 w 4194032"/>
              <a:gd name="connsiteY31" fmla="*/ 4386469 h 4704521"/>
              <a:gd name="connsiteX32" fmla="*/ 244884 w 4194032"/>
              <a:gd name="connsiteY32" fmla="*/ 4412973 h 4704521"/>
              <a:gd name="connsiteX33" fmla="*/ 271389 w 4194032"/>
              <a:gd name="connsiteY33" fmla="*/ 4439478 h 4704521"/>
              <a:gd name="connsiteX34" fmla="*/ 350902 w 4194032"/>
              <a:gd name="connsiteY34" fmla="*/ 4492487 h 4704521"/>
              <a:gd name="connsiteX35" fmla="*/ 430415 w 4194032"/>
              <a:gd name="connsiteY35" fmla="*/ 4572000 h 4704521"/>
              <a:gd name="connsiteX36" fmla="*/ 456919 w 4194032"/>
              <a:gd name="connsiteY36" fmla="*/ 4611756 h 4704521"/>
              <a:gd name="connsiteX37" fmla="*/ 496676 w 4194032"/>
              <a:gd name="connsiteY37" fmla="*/ 4625008 h 4704521"/>
              <a:gd name="connsiteX38" fmla="*/ 589441 w 4194032"/>
              <a:gd name="connsiteY38" fmla="*/ 4638260 h 4704521"/>
              <a:gd name="connsiteX39" fmla="*/ 682206 w 4194032"/>
              <a:gd name="connsiteY39" fmla="*/ 4664765 h 4704521"/>
              <a:gd name="connsiteX40" fmla="*/ 814728 w 4194032"/>
              <a:gd name="connsiteY40" fmla="*/ 4691269 h 4704521"/>
              <a:gd name="connsiteX41" fmla="*/ 1066519 w 4194032"/>
              <a:gd name="connsiteY41" fmla="*/ 4704521 h 4704521"/>
              <a:gd name="connsiteX42" fmla="*/ 1543597 w 4194032"/>
              <a:gd name="connsiteY42" fmla="*/ 4678017 h 4704521"/>
              <a:gd name="connsiteX43" fmla="*/ 1596606 w 4194032"/>
              <a:gd name="connsiteY43" fmla="*/ 4664765 h 4704521"/>
              <a:gd name="connsiteX44" fmla="*/ 1768884 w 4194032"/>
              <a:gd name="connsiteY44" fmla="*/ 4558747 h 4704521"/>
              <a:gd name="connsiteX45" fmla="*/ 1808641 w 4194032"/>
              <a:gd name="connsiteY45" fmla="*/ 4518991 h 4704521"/>
              <a:gd name="connsiteX46" fmla="*/ 1861649 w 4194032"/>
              <a:gd name="connsiteY46" fmla="*/ 4492487 h 4704521"/>
              <a:gd name="connsiteX47" fmla="*/ 2007423 w 4194032"/>
              <a:gd name="connsiteY47" fmla="*/ 4373217 h 4704521"/>
              <a:gd name="connsiteX48" fmla="*/ 2060432 w 4194032"/>
              <a:gd name="connsiteY48" fmla="*/ 4320208 h 4704521"/>
              <a:gd name="connsiteX49" fmla="*/ 2086936 w 4194032"/>
              <a:gd name="connsiteY49" fmla="*/ 4280452 h 4704521"/>
              <a:gd name="connsiteX50" fmla="*/ 2126693 w 4194032"/>
              <a:gd name="connsiteY50" fmla="*/ 4267200 h 4704521"/>
              <a:gd name="connsiteX51" fmla="*/ 2166449 w 4194032"/>
              <a:gd name="connsiteY51" fmla="*/ 4240695 h 4704521"/>
              <a:gd name="connsiteX52" fmla="*/ 2219458 w 4194032"/>
              <a:gd name="connsiteY52" fmla="*/ 4214191 h 4704521"/>
              <a:gd name="connsiteX53" fmla="*/ 2245962 w 4194032"/>
              <a:gd name="connsiteY53" fmla="*/ 4174434 h 4704521"/>
              <a:gd name="connsiteX54" fmla="*/ 2298971 w 4194032"/>
              <a:gd name="connsiteY54" fmla="*/ 4108173 h 4704521"/>
              <a:gd name="connsiteX55" fmla="*/ 2444745 w 4194032"/>
              <a:gd name="connsiteY55" fmla="*/ 4055165 h 4704521"/>
              <a:gd name="connsiteX56" fmla="*/ 2484502 w 4194032"/>
              <a:gd name="connsiteY56" fmla="*/ 4028660 h 4704521"/>
              <a:gd name="connsiteX57" fmla="*/ 2590519 w 4194032"/>
              <a:gd name="connsiteY57" fmla="*/ 3988904 h 4704521"/>
              <a:gd name="connsiteX58" fmla="*/ 2696536 w 4194032"/>
              <a:gd name="connsiteY58" fmla="*/ 3949147 h 4704521"/>
              <a:gd name="connsiteX59" fmla="*/ 2762797 w 4194032"/>
              <a:gd name="connsiteY59" fmla="*/ 3935895 h 4704521"/>
              <a:gd name="connsiteX60" fmla="*/ 2842310 w 4194032"/>
              <a:gd name="connsiteY60" fmla="*/ 3909391 h 4704521"/>
              <a:gd name="connsiteX61" fmla="*/ 2908571 w 4194032"/>
              <a:gd name="connsiteY61" fmla="*/ 3856382 h 4704521"/>
              <a:gd name="connsiteX62" fmla="*/ 2948328 w 4194032"/>
              <a:gd name="connsiteY62" fmla="*/ 3816626 h 4704521"/>
              <a:gd name="connsiteX63" fmla="*/ 2988084 w 4194032"/>
              <a:gd name="connsiteY63" fmla="*/ 3790121 h 4704521"/>
              <a:gd name="connsiteX64" fmla="*/ 3120606 w 4194032"/>
              <a:gd name="connsiteY64" fmla="*/ 3684104 h 4704521"/>
              <a:gd name="connsiteX65" fmla="*/ 3186867 w 4194032"/>
              <a:gd name="connsiteY65" fmla="*/ 3631095 h 4704521"/>
              <a:gd name="connsiteX66" fmla="*/ 3306136 w 4194032"/>
              <a:gd name="connsiteY66" fmla="*/ 3564834 h 4704521"/>
              <a:gd name="connsiteX67" fmla="*/ 3359145 w 4194032"/>
              <a:gd name="connsiteY67" fmla="*/ 3525078 h 4704521"/>
              <a:gd name="connsiteX68" fmla="*/ 3451910 w 4194032"/>
              <a:gd name="connsiteY68" fmla="*/ 3458817 h 4704521"/>
              <a:gd name="connsiteX69" fmla="*/ 3518171 w 4194032"/>
              <a:gd name="connsiteY69" fmla="*/ 3366052 h 4704521"/>
              <a:gd name="connsiteX70" fmla="*/ 3571180 w 4194032"/>
              <a:gd name="connsiteY70" fmla="*/ 3326295 h 4704521"/>
              <a:gd name="connsiteX71" fmla="*/ 3730206 w 4194032"/>
              <a:gd name="connsiteY71" fmla="*/ 3154017 h 4704521"/>
              <a:gd name="connsiteX72" fmla="*/ 3822971 w 4194032"/>
              <a:gd name="connsiteY72" fmla="*/ 3074504 h 4704521"/>
              <a:gd name="connsiteX73" fmla="*/ 3902484 w 4194032"/>
              <a:gd name="connsiteY73" fmla="*/ 2981739 h 4704521"/>
              <a:gd name="connsiteX74" fmla="*/ 3928989 w 4194032"/>
              <a:gd name="connsiteY74" fmla="*/ 2862469 h 4704521"/>
              <a:gd name="connsiteX75" fmla="*/ 3942241 w 4194032"/>
              <a:gd name="connsiteY75" fmla="*/ 2809460 h 4704521"/>
              <a:gd name="connsiteX76" fmla="*/ 3955493 w 4194032"/>
              <a:gd name="connsiteY76" fmla="*/ 2729947 h 4704521"/>
              <a:gd name="connsiteX77" fmla="*/ 3968745 w 4194032"/>
              <a:gd name="connsiteY77" fmla="*/ 2637182 h 4704521"/>
              <a:gd name="connsiteX78" fmla="*/ 3995249 w 4194032"/>
              <a:gd name="connsiteY78" fmla="*/ 2531165 h 4704521"/>
              <a:gd name="connsiteX79" fmla="*/ 4008502 w 4194032"/>
              <a:gd name="connsiteY79" fmla="*/ 2451652 h 4704521"/>
              <a:gd name="connsiteX80" fmla="*/ 4035006 w 4194032"/>
              <a:gd name="connsiteY80" fmla="*/ 2332382 h 4704521"/>
              <a:gd name="connsiteX81" fmla="*/ 4048258 w 4194032"/>
              <a:gd name="connsiteY81" fmla="*/ 2292626 h 4704521"/>
              <a:gd name="connsiteX82" fmla="*/ 4061510 w 4194032"/>
              <a:gd name="connsiteY82" fmla="*/ 2186608 h 4704521"/>
              <a:gd name="connsiteX83" fmla="*/ 4088015 w 4194032"/>
              <a:gd name="connsiteY83" fmla="*/ 2120347 h 4704521"/>
              <a:gd name="connsiteX84" fmla="*/ 4114519 w 4194032"/>
              <a:gd name="connsiteY84" fmla="*/ 2027582 h 4704521"/>
              <a:gd name="connsiteX85" fmla="*/ 4141023 w 4194032"/>
              <a:gd name="connsiteY85" fmla="*/ 1948069 h 4704521"/>
              <a:gd name="connsiteX86" fmla="*/ 4154276 w 4194032"/>
              <a:gd name="connsiteY86" fmla="*/ 1868556 h 4704521"/>
              <a:gd name="connsiteX87" fmla="*/ 4167528 w 4194032"/>
              <a:gd name="connsiteY87" fmla="*/ 1815547 h 4704521"/>
              <a:gd name="connsiteX88" fmla="*/ 4194032 w 4194032"/>
              <a:gd name="connsiteY88" fmla="*/ 1683026 h 4704521"/>
              <a:gd name="connsiteX89" fmla="*/ 4180780 w 4194032"/>
              <a:gd name="connsiteY89" fmla="*/ 1325217 h 4704521"/>
              <a:gd name="connsiteX90" fmla="*/ 4167528 w 4194032"/>
              <a:gd name="connsiteY90" fmla="*/ 1258956 h 4704521"/>
              <a:gd name="connsiteX91" fmla="*/ 4141023 w 4194032"/>
              <a:gd name="connsiteY91" fmla="*/ 954156 h 4704521"/>
              <a:gd name="connsiteX92" fmla="*/ 4114519 w 4194032"/>
              <a:gd name="connsiteY92" fmla="*/ 901147 h 4704521"/>
              <a:gd name="connsiteX93" fmla="*/ 4074762 w 4194032"/>
              <a:gd name="connsiteY93" fmla="*/ 808382 h 4704521"/>
              <a:gd name="connsiteX94" fmla="*/ 4008502 w 4194032"/>
              <a:gd name="connsiteY94" fmla="*/ 689113 h 4704521"/>
              <a:gd name="connsiteX95" fmla="*/ 3875980 w 4194032"/>
              <a:gd name="connsiteY95" fmla="*/ 636104 h 4704521"/>
              <a:gd name="connsiteX96" fmla="*/ 3796467 w 4194032"/>
              <a:gd name="connsiteY96" fmla="*/ 596347 h 4704521"/>
              <a:gd name="connsiteX97" fmla="*/ 3663945 w 4194032"/>
              <a:gd name="connsiteY97" fmla="*/ 556591 h 4704521"/>
              <a:gd name="connsiteX98" fmla="*/ 3584432 w 4194032"/>
              <a:gd name="connsiteY98" fmla="*/ 543339 h 4704521"/>
              <a:gd name="connsiteX99" fmla="*/ 3412154 w 4194032"/>
              <a:gd name="connsiteY99" fmla="*/ 450573 h 4704521"/>
              <a:gd name="connsiteX100" fmla="*/ 3332641 w 4194032"/>
              <a:gd name="connsiteY100" fmla="*/ 424069 h 4704521"/>
              <a:gd name="connsiteX101" fmla="*/ 3239876 w 4194032"/>
              <a:gd name="connsiteY101" fmla="*/ 384313 h 4704521"/>
              <a:gd name="connsiteX102" fmla="*/ 2971519 w 4194032"/>
              <a:gd name="connsiteY102" fmla="*/ 337930 h 4704521"/>
              <a:gd name="connsiteX103" fmla="*/ 2731166 w 4194032"/>
              <a:gd name="connsiteY10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91876 w 4194032"/>
              <a:gd name="connsiteY30" fmla="*/ 4346713 h 4704521"/>
              <a:gd name="connsiteX31" fmla="*/ 205128 w 4194032"/>
              <a:gd name="connsiteY31" fmla="*/ 4386469 h 4704521"/>
              <a:gd name="connsiteX32" fmla="*/ 244884 w 4194032"/>
              <a:gd name="connsiteY32" fmla="*/ 4412973 h 4704521"/>
              <a:gd name="connsiteX33" fmla="*/ 350902 w 4194032"/>
              <a:gd name="connsiteY33" fmla="*/ 4492487 h 4704521"/>
              <a:gd name="connsiteX34" fmla="*/ 430415 w 4194032"/>
              <a:gd name="connsiteY34" fmla="*/ 4572000 h 4704521"/>
              <a:gd name="connsiteX35" fmla="*/ 456919 w 4194032"/>
              <a:gd name="connsiteY35" fmla="*/ 4611756 h 4704521"/>
              <a:gd name="connsiteX36" fmla="*/ 496676 w 4194032"/>
              <a:gd name="connsiteY36" fmla="*/ 4625008 h 4704521"/>
              <a:gd name="connsiteX37" fmla="*/ 589441 w 4194032"/>
              <a:gd name="connsiteY37" fmla="*/ 4638260 h 4704521"/>
              <a:gd name="connsiteX38" fmla="*/ 682206 w 4194032"/>
              <a:gd name="connsiteY38" fmla="*/ 4664765 h 4704521"/>
              <a:gd name="connsiteX39" fmla="*/ 814728 w 4194032"/>
              <a:gd name="connsiteY39" fmla="*/ 4691269 h 4704521"/>
              <a:gd name="connsiteX40" fmla="*/ 1066519 w 4194032"/>
              <a:gd name="connsiteY40" fmla="*/ 4704521 h 4704521"/>
              <a:gd name="connsiteX41" fmla="*/ 1543597 w 4194032"/>
              <a:gd name="connsiteY41" fmla="*/ 4678017 h 4704521"/>
              <a:gd name="connsiteX42" fmla="*/ 1596606 w 4194032"/>
              <a:gd name="connsiteY42" fmla="*/ 4664765 h 4704521"/>
              <a:gd name="connsiteX43" fmla="*/ 1768884 w 4194032"/>
              <a:gd name="connsiteY43" fmla="*/ 4558747 h 4704521"/>
              <a:gd name="connsiteX44" fmla="*/ 1808641 w 4194032"/>
              <a:gd name="connsiteY44" fmla="*/ 4518991 h 4704521"/>
              <a:gd name="connsiteX45" fmla="*/ 1861649 w 4194032"/>
              <a:gd name="connsiteY45" fmla="*/ 4492487 h 4704521"/>
              <a:gd name="connsiteX46" fmla="*/ 2007423 w 4194032"/>
              <a:gd name="connsiteY46" fmla="*/ 4373217 h 4704521"/>
              <a:gd name="connsiteX47" fmla="*/ 2060432 w 4194032"/>
              <a:gd name="connsiteY47" fmla="*/ 4320208 h 4704521"/>
              <a:gd name="connsiteX48" fmla="*/ 2086936 w 4194032"/>
              <a:gd name="connsiteY48" fmla="*/ 4280452 h 4704521"/>
              <a:gd name="connsiteX49" fmla="*/ 2126693 w 4194032"/>
              <a:gd name="connsiteY49" fmla="*/ 4267200 h 4704521"/>
              <a:gd name="connsiteX50" fmla="*/ 2166449 w 4194032"/>
              <a:gd name="connsiteY50" fmla="*/ 4240695 h 4704521"/>
              <a:gd name="connsiteX51" fmla="*/ 2219458 w 4194032"/>
              <a:gd name="connsiteY51" fmla="*/ 4214191 h 4704521"/>
              <a:gd name="connsiteX52" fmla="*/ 2245962 w 4194032"/>
              <a:gd name="connsiteY52" fmla="*/ 4174434 h 4704521"/>
              <a:gd name="connsiteX53" fmla="*/ 2298971 w 4194032"/>
              <a:gd name="connsiteY53" fmla="*/ 4108173 h 4704521"/>
              <a:gd name="connsiteX54" fmla="*/ 2444745 w 4194032"/>
              <a:gd name="connsiteY54" fmla="*/ 4055165 h 4704521"/>
              <a:gd name="connsiteX55" fmla="*/ 2484502 w 4194032"/>
              <a:gd name="connsiteY55" fmla="*/ 4028660 h 4704521"/>
              <a:gd name="connsiteX56" fmla="*/ 2590519 w 4194032"/>
              <a:gd name="connsiteY56" fmla="*/ 3988904 h 4704521"/>
              <a:gd name="connsiteX57" fmla="*/ 2696536 w 4194032"/>
              <a:gd name="connsiteY57" fmla="*/ 3949147 h 4704521"/>
              <a:gd name="connsiteX58" fmla="*/ 2762797 w 4194032"/>
              <a:gd name="connsiteY58" fmla="*/ 3935895 h 4704521"/>
              <a:gd name="connsiteX59" fmla="*/ 2842310 w 4194032"/>
              <a:gd name="connsiteY59" fmla="*/ 3909391 h 4704521"/>
              <a:gd name="connsiteX60" fmla="*/ 2908571 w 4194032"/>
              <a:gd name="connsiteY60" fmla="*/ 3856382 h 4704521"/>
              <a:gd name="connsiteX61" fmla="*/ 2948328 w 4194032"/>
              <a:gd name="connsiteY61" fmla="*/ 3816626 h 4704521"/>
              <a:gd name="connsiteX62" fmla="*/ 2988084 w 4194032"/>
              <a:gd name="connsiteY62" fmla="*/ 3790121 h 4704521"/>
              <a:gd name="connsiteX63" fmla="*/ 3120606 w 4194032"/>
              <a:gd name="connsiteY63" fmla="*/ 3684104 h 4704521"/>
              <a:gd name="connsiteX64" fmla="*/ 3186867 w 4194032"/>
              <a:gd name="connsiteY64" fmla="*/ 3631095 h 4704521"/>
              <a:gd name="connsiteX65" fmla="*/ 3306136 w 4194032"/>
              <a:gd name="connsiteY65" fmla="*/ 3564834 h 4704521"/>
              <a:gd name="connsiteX66" fmla="*/ 3359145 w 4194032"/>
              <a:gd name="connsiteY66" fmla="*/ 3525078 h 4704521"/>
              <a:gd name="connsiteX67" fmla="*/ 3451910 w 4194032"/>
              <a:gd name="connsiteY67" fmla="*/ 3458817 h 4704521"/>
              <a:gd name="connsiteX68" fmla="*/ 3518171 w 4194032"/>
              <a:gd name="connsiteY68" fmla="*/ 3366052 h 4704521"/>
              <a:gd name="connsiteX69" fmla="*/ 3571180 w 4194032"/>
              <a:gd name="connsiteY69" fmla="*/ 3326295 h 4704521"/>
              <a:gd name="connsiteX70" fmla="*/ 3730206 w 4194032"/>
              <a:gd name="connsiteY70" fmla="*/ 3154017 h 4704521"/>
              <a:gd name="connsiteX71" fmla="*/ 3822971 w 4194032"/>
              <a:gd name="connsiteY71" fmla="*/ 3074504 h 4704521"/>
              <a:gd name="connsiteX72" fmla="*/ 3902484 w 4194032"/>
              <a:gd name="connsiteY72" fmla="*/ 2981739 h 4704521"/>
              <a:gd name="connsiteX73" fmla="*/ 3928989 w 4194032"/>
              <a:gd name="connsiteY73" fmla="*/ 2862469 h 4704521"/>
              <a:gd name="connsiteX74" fmla="*/ 3942241 w 4194032"/>
              <a:gd name="connsiteY74" fmla="*/ 2809460 h 4704521"/>
              <a:gd name="connsiteX75" fmla="*/ 3955493 w 4194032"/>
              <a:gd name="connsiteY75" fmla="*/ 2729947 h 4704521"/>
              <a:gd name="connsiteX76" fmla="*/ 3968745 w 4194032"/>
              <a:gd name="connsiteY76" fmla="*/ 2637182 h 4704521"/>
              <a:gd name="connsiteX77" fmla="*/ 3995249 w 4194032"/>
              <a:gd name="connsiteY77" fmla="*/ 2531165 h 4704521"/>
              <a:gd name="connsiteX78" fmla="*/ 4008502 w 4194032"/>
              <a:gd name="connsiteY78" fmla="*/ 2451652 h 4704521"/>
              <a:gd name="connsiteX79" fmla="*/ 4035006 w 4194032"/>
              <a:gd name="connsiteY79" fmla="*/ 2332382 h 4704521"/>
              <a:gd name="connsiteX80" fmla="*/ 4048258 w 4194032"/>
              <a:gd name="connsiteY80" fmla="*/ 2292626 h 4704521"/>
              <a:gd name="connsiteX81" fmla="*/ 4061510 w 4194032"/>
              <a:gd name="connsiteY81" fmla="*/ 2186608 h 4704521"/>
              <a:gd name="connsiteX82" fmla="*/ 4088015 w 4194032"/>
              <a:gd name="connsiteY82" fmla="*/ 2120347 h 4704521"/>
              <a:gd name="connsiteX83" fmla="*/ 4114519 w 4194032"/>
              <a:gd name="connsiteY83" fmla="*/ 2027582 h 4704521"/>
              <a:gd name="connsiteX84" fmla="*/ 4141023 w 4194032"/>
              <a:gd name="connsiteY84" fmla="*/ 1948069 h 4704521"/>
              <a:gd name="connsiteX85" fmla="*/ 4154276 w 4194032"/>
              <a:gd name="connsiteY85" fmla="*/ 1868556 h 4704521"/>
              <a:gd name="connsiteX86" fmla="*/ 4167528 w 4194032"/>
              <a:gd name="connsiteY86" fmla="*/ 1815547 h 4704521"/>
              <a:gd name="connsiteX87" fmla="*/ 4194032 w 4194032"/>
              <a:gd name="connsiteY87" fmla="*/ 1683026 h 4704521"/>
              <a:gd name="connsiteX88" fmla="*/ 4180780 w 4194032"/>
              <a:gd name="connsiteY88" fmla="*/ 1325217 h 4704521"/>
              <a:gd name="connsiteX89" fmla="*/ 4167528 w 4194032"/>
              <a:gd name="connsiteY89" fmla="*/ 1258956 h 4704521"/>
              <a:gd name="connsiteX90" fmla="*/ 4141023 w 4194032"/>
              <a:gd name="connsiteY90" fmla="*/ 954156 h 4704521"/>
              <a:gd name="connsiteX91" fmla="*/ 4114519 w 4194032"/>
              <a:gd name="connsiteY91" fmla="*/ 901147 h 4704521"/>
              <a:gd name="connsiteX92" fmla="*/ 4074762 w 4194032"/>
              <a:gd name="connsiteY92" fmla="*/ 808382 h 4704521"/>
              <a:gd name="connsiteX93" fmla="*/ 4008502 w 4194032"/>
              <a:gd name="connsiteY93" fmla="*/ 689113 h 4704521"/>
              <a:gd name="connsiteX94" fmla="*/ 3875980 w 4194032"/>
              <a:gd name="connsiteY94" fmla="*/ 636104 h 4704521"/>
              <a:gd name="connsiteX95" fmla="*/ 3796467 w 4194032"/>
              <a:gd name="connsiteY95" fmla="*/ 596347 h 4704521"/>
              <a:gd name="connsiteX96" fmla="*/ 3663945 w 4194032"/>
              <a:gd name="connsiteY96" fmla="*/ 556591 h 4704521"/>
              <a:gd name="connsiteX97" fmla="*/ 3584432 w 4194032"/>
              <a:gd name="connsiteY97" fmla="*/ 543339 h 4704521"/>
              <a:gd name="connsiteX98" fmla="*/ 3412154 w 4194032"/>
              <a:gd name="connsiteY98" fmla="*/ 450573 h 4704521"/>
              <a:gd name="connsiteX99" fmla="*/ 3332641 w 4194032"/>
              <a:gd name="connsiteY99" fmla="*/ 424069 h 4704521"/>
              <a:gd name="connsiteX100" fmla="*/ 3239876 w 4194032"/>
              <a:gd name="connsiteY100" fmla="*/ 384313 h 4704521"/>
              <a:gd name="connsiteX101" fmla="*/ 2971519 w 4194032"/>
              <a:gd name="connsiteY101" fmla="*/ 337930 h 4704521"/>
              <a:gd name="connsiteX102" fmla="*/ 2731166 w 4194032"/>
              <a:gd name="connsiteY10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244884 w 4194032"/>
              <a:gd name="connsiteY31" fmla="*/ 4412973 h 4704521"/>
              <a:gd name="connsiteX32" fmla="*/ 350902 w 4194032"/>
              <a:gd name="connsiteY32" fmla="*/ 4492487 h 4704521"/>
              <a:gd name="connsiteX33" fmla="*/ 430415 w 4194032"/>
              <a:gd name="connsiteY33" fmla="*/ 4572000 h 4704521"/>
              <a:gd name="connsiteX34" fmla="*/ 456919 w 4194032"/>
              <a:gd name="connsiteY34" fmla="*/ 4611756 h 4704521"/>
              <a:gd name="connsiteX35" fmla="*/ 496676 w 4194032"/>
              <a:gd name="connsiteY35" fmla="*/ 4625008 h 4704521"/>
              <a:gd name="connsiteX36" fmla="*/ 589441 w 4194032"/>
              <a:gd name="connsiteY36" fmla="*/ 4638260 h 4704521"/>
              <a:gd name="connsiteX37" fmla="*/ 682206 w 4194032"/>
              <a:gd name="connsiteY37" fmla="*/ 4664765 h 4704521"/>
              <a:gd name="connsiteX38" fmla="*/ 814728 w 4194032"/>
              <a:gd name="connsiteY38" fmla="*/ 4691269 h 4704521"/>
              <a:gd name="connsiteX39" fmla="*/ 1066519 w 4194032"/>
              <a:gd name="connsiteY39" fmla="*/ 4704521 h 4704521"/>
              <a:gd name="connsiteX40" fmla="*/ 1543597 w 4194032"/>
              <a:gd name="connsiteY40" fmla="*/ 4678017 h 4704521"/>
              <a:gd name="connsiteX41" fmla="*/ 1596606 w 4194032"/>
              <a:gd name="connsiteY41" fmla="*/ 4664765 h 4704521"/>
              <a:gd name="connsiteX42" fmla="*/ 1768884 w 4194032"/>
              <a:gd name="connsiteY42" fmla="*/ 4558747 h 4704521"/>
              <a:gd name="connsiteX43" fmla="*/ 1808641 w 4194032"/>
              <a:gd name="connsiteY43" fmla="*/ 4518991 h 4704521"/>
              <a:gd name="connsiteX44" fmla="*/ 1861649 w 4194032"/>
              <a:gd name="connsiteY44" fmla="*/ 4492487 h 4704521"/>
              <a:gd name="connsiteX45" fmla="*/ 2007423 w 4194032"/>
              <a:gd name="connsiteY45" fmla="*/ 4373217 h 4704521"/>
              <a:gd name="connsiteX46" fmla="*/ 2060432 w 4194032"/>
              <a:gd name="connsiteY46" fmla="*/ 4320208 h 4704521"/>
              <a:gd name="connsiteX47" fmla="*/ 2086936 w 4194032"/>
              <a:gd name="connsiteY47" fmla="*/ 4280452 h 4704521"/>
              <a:gd name="connsiteX48" fmla="*/ 2126693 w 4194032"/>
              <a:gd name="connsiteY48" fmla="*/ 4267200 h 4704521"/>
              <a:gd name="connsiteX49" fmla="*/ 2166449 w 4194032"/>
              <a:gd name="connsiteY49" fmla="*/ 4240695 h 4704521"/>
              <a:gd name="connsiteX50" fmla="*/ 2219458 w 4194032"/>
              <a:gd name="connsiteY50" fmla="*/ 4214191 h 4704521"/>
              <a:gd name="connsiteX51" fmla="*/ 2245962 w 4194032"/>
              <a:gd name="connsiteY51" fmla="*/ 4174434 h 4704521"/>
              <a:gd name="connsiteX52" fmla="*/ 2298971 w 4194032"/>
              <a:gd name="connsiteY52" fmla="*/ 4108173 h 4704521"/>
              <a:gd name="connsiteX53" fmla="*/ 2444745 w 4194032"/>
              <a:gd name="connsiteY53" fmla="*/ 4055165 h 4704521"/>
              <a:gd name="connsiteX54" fmla="*/ 2484502 w 4194032"/>
              <a:gd name="connsiteY54" fmla="*/ 4028660 h 4704521"/>
              <a:gd name="connsiteX55" fmla="*/ 2590519 w 4194032"/>
              <a:gd name="connsiteY55" fmla="*/ 3988904 h 4704521"/>
              <a:gd name="connsiteX56" fmla="*/ 2696536 w 4194032"/>
              <a:gd name="connsiteY56" fmla="*/ 3949147 h 4704521"/>
              <a:gd name="connsiteX57" fmla="*/ 2762797 w 4194032"/>
              <a:gd name="connsiteY57" fmla="*/ 3935895 h 4704521"/>
              <a:gd name="connsiteX58" fmla="*/ 2842310 w 4194032"/>
              <a:gd name="connsiteY58" fmla="*/ 3909391 h 4704521"/>
              <a:gd name="connsiteX59" fmla="*/ 2908571 w 4194032"/>
              <a:gd name="connsiteY59" fmla="*/ 3856382 h 4704521"/>
              <a:gd name="connsiteX60" fmla="*/ 2948328 w 4194032"/>
              <a:gd name="connsiteY60" fmla="*/ 3816626 h 4704521"/>
              <a:gd name="connsiteX61" fmla="*/ 2988084 w 4194032"/>
              <a:gd name="connsiteY61" fmla="*/ 3790121 h 4704521"/>
              <a:gd name="connsiteX62" fmla="*/ 3120606 w 4194032"/>
              <a:gd name="connsiteY62" fmla="*/ 3684104 h 4704521"/>
              <a:gd name="connsiteX63" fmla="*/ 3186867 w 4194032"/>
              <a:gd name="connsiteY63" fmla="*/ 3631095 h 4704521"/>
              <a:gd name="connsiteX64" fmla="*/ 3306136 w 4194032"/>
              <a:gd name="connsiteY64" fmla="*/ 3564834 h 4704521"/>
              <a:gd name="connsiteX65" fmla="*/ 3359145 w 4194032"/>
              <a:gd name="connsiteY65" fmla="*/ 3525078 h 4704521"/>
              <a:gd name="connsiteX66" fmla="*/ 3451910 w 4194032"/>
              <a:gd name="connsiteY66" fmla="*/ 3458817 h 4704521"/>
              <a:gd name="connsiteX67" fmla="*/ 3518171 w 4194032"/>
              <a:gd name="connsiteY67" fmla="*/ 3366052 h 4704521"/>
              <a:gd name="connsiteX68" fmla="*/ 3571180 w 4194032"/>
              <a:gd name="connsiteY68" fmla="*/ 3326295 h 4704521"/>
              <a:gd name="connsiteX69" fmla="*/ 3730206 w 4194032"/>
              <a:gd name="connsiteY69" fmla="*/ 3154017 h 4704521"/>
              <a:gd name="connsiteX70" fmla="*/ 3822971 w 4194032"/>
              <a:gd name="connsiteY70" fmla="*/ 3074504 h 4704521"/>
              <a:gd name="connsiteX71" fmla="*/ 3902484 w 4194032"/>
              <a:gd name="connsiteY71" fmla="*/ 2981739 h 4704521"/>
              <a:gd name="connsiteX72" fmla="*/ 3928989 w 4194032"/>
              <a:gd name="connsiteY72" fmla="*/ 2862469 h 4704521"/>
              <a:gd name="connsiteX73" fmla="*/ 3942241 w 4194032"/>
              <a:gd name="connsiteY73" fmla="*/ 2809460 h 4704521"/>
              <a:gd name="connsiteX74" fmla="*/ 3955493 w 4194032"/>
              <a:gd name="connsiteY74" fmla="*/ 2729947 h 4704521"/>
              <a:gd name="connsiteX75" fmla="*/ 3968745 w 4194032"/>
              <a:gd name="connsiteY75" fmla="*/ 2637182 h 4704521"/>
              <a:gd name="connsiteX76" fmla="*/ 3995249 w 4194032"/>
              <a:gd name="connsiteY76" fmla="*/ 2531165 h 4704521"/>
              <a:gd name="connsiteX77" fmla="*/ 4008502 w 4194032"/>
              <a:gd name="connsiteY77" fmla="*/ 2451652 h 4704521"/>
              <a:gd name="connsiteX78" fmla="*/ 4035006 w 4194032"/>
              <a:gd name="connsiteY78" fmla="*/ 2332382 h 4704521"/>
              <a:gd name="connsiteX79" fmla="*/ 4048258 w 4194032"/>
              <a:gd name="connsiteY79" fmla="*/ 2292626 h 4704521"/>
              <a:gd name="connsiteX80" fmla="*/ 4061510 w 4194032"/>
              <a:gd name="connsiteY80" fmla="*/ 2186608 h 4704521"/>
              <a:gd name="connsiteX81" fmla="*/ 4088015 w 4194032"/>
              <a:gd name="connsiteY81" fmla="*/ 2120347 h 4704521"/>
              <a:gd name="connsiteX82" fmla="*/ 4114519 w 4194032"/>
              <a:gd name="connsiteY82" fmla="*/ 2027582 h 4704521"/>
              <a:gd name="connsiteX83" fmla="*/ 4141023 w 4194032"/>
              <a:gd name="connsiteY83" fmla="*/ 1948069 h 4704521"/>
              <a:gd name="connsiteX84" fmla="*/ 4154276 w 4194032"/>
              <a:gd name="connsiteY84" fmla="*/ 1868556 h 4704521"/>
              <a:gd name="connsiteX85" fmla="*/ 4167528 w 4194032"/>
              <a:gd name="connsiteY85" fmla="*/ 1815547 h 4704521"/>
              <a:gd name="connsiteX86" fmla="*/ 4194032 w 4194032"/>
              <a:gd name="connsiteY86" fmla="*/ 1683026 h 4704521"/>
              <a:gd name="connsiteX87" fmla="*/ 4180780 w 4194032"/>
              <a:gd name="connsiteY87" fmla="*/ 1325217 h 4704521"/>
              <a:gd name="connsiteX88" fmla="*/ 4167528 w 4194032"/>
              <a:gd name="connsiteY88" fmla="*/ 1258956 h 4704521"/>
              <a:gd name="connsiteX89" fmla="*/ 4141023 w 4194032"/>
              <a:gd name="connsiteY89" fmla="*/ 954156 h 4704521"/>
              <a:gd name="connsiteX90" fmla="*/ 4114519 w 4194032"/>
              <a:gd name="connsiteY90" fmla="*/ 901147 h 4704521"/>
              <a:gd name="connsiteX91" fmla="*/ 4074762 w 4194032"/>
              <a:gd name="connsiteY91" fmla="*/ 808382 h 4704521"/>
              <a:gd name="connsiteX92" fmla="*/ 4008502 w 4194032"/>
              <a:gd name="connsiteY92" fmla="*/ 689113 h 4704521"/>
              <a:gd name="connsiteX93" fmla="*/ 3875980 w 4194032"/>
              <a:gd name="connsiteY93" fmla="*/ 636104 h 4704521"/>
              <a:gd name="connsiteX94" fmla="*/ 3796467 w 4194032"/>
              <a:gd name="connsiteY94" fmla="*/ 596347 h 4704521"/>
              <a:gd name="connsiteX95" fmla="*/ 3663945 w 4194032"/>
              <a:gd name="connsiteY95" fmla="*/ 556591 h 4704521"/>
              <a:gd name="connsiteX96" fmla="*/ 3584432 w 4194032"/>
              <a:gd name="connsiteY96" fmla="*/ 543339 h 4704521"/>
              <a:gd name="connsiteX97" fmla="*/ 3412154 w 4194032"/>
              <a:gd name="connsiteY97" fmla="*/ 450573 h 4704521"/>
              <a:gd name="connsiteX98" fmla="*/ 3332641 w 4194032"/>
              <a:gd name="connsiteY98" fmla="*/ 424069 h 4704521"/>
              <a:gd name="connsiteX99" fmla="*/ 3239876 w 4194032"/>
              <a:gd name="connsiteY99" fmla="*/ 384313 h 4704521"/>
              <a:gd name="connsiteX100" fmla="*/ 2971519 w 4194032"/>
              <a:gd name="connsiteY100" fmla="*/ 337930 h 4704521"/>
              <a:gd name="connsiteX101" fmla="*/ 2731166 w 4194032"/>
              <a:gd name="connsiteY10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350902 w 4194032"/>
              <a:gd name="connsiteY31" fmla="*/ 4492487 h 4704521"/>
              <a:gd name="connsiteX32" fmla="*/ 430415 w 4194032"/>
              <a:gd name="connsiteY32" fmla="*/ 4572000 h 4704521"/>
              <a:gd name="connsiteX33" fmla="*/ 456919 w 4194032"/>
              <a:gd name="connsiteY33" fmla="*/ 4611756 h 4704521"/>
              <a:gd name="connsiteX34" fmla="*/ 496676 w 4194032"/>
              <a:gd name="connsiteY34" fmla="*/ 4625008 h 4704521"/>
              <a:gd name="connsiteX35" fmla="*/ 589441 w 4194032"/>
              <a:gd name="connsiteY35" fmla="*/ 4638260 h 4704521"/>
              <a:gd name="connsiteX36" fmla="*/ 682206 w 4194032"/>
              <a:gd name="connsiteY36" fmla="*/ 4664765 h 4704521"/>
              <a:gd name="connsiteX37" fmla="*/ 814728 w 4194032"/>
              <a:gd name="connsiteY37" fmla="*/ 4691269 h 4704521"/>
              <a:gd name="connsiteX38" fmla="*/ 1066519 w 4194032"/>
              <a:gd name="connsiteY38" fmla="*/ 4704521 h 4704521"/>
              <a:gd name="connsiteX39" fmla="*/ 1543597 w 4194032"/>
              <a:gd name="connsiteY39" fmla="*/ 4678017 h 4704521"/>
              <a:gd name="connsiteX40" fmla="*/ 1596606 w 4194032"/>
              <a:gd name="connsiteY40" fmla="*/ 4664765 h 4704521"/>
              <a:gd name="connsiteX41" fmla="*/ 1768884 w 4194032"/>
              <a:gd name="connsiteY41" fmla="*/ 4558747 h 4704521"/>
              <a:gd name="connsiteX42" fmla="*/ 1808641 w 4194032"/>
              <a:gd name="connsiteY42" fmla="*/ 4518991 h 4704521"/>
              <a:gd name="connsiteX43" fmla="*/ 1861649 w 4194032"/>
              <a:gd name="connsiteY43" fmla="*/ 4492487 h 4704521"/>
              <a:gd name="connsiteX44" fmla="*/ 2007423 w 4194032"/>
              <a:gd name="connsiteY44" fmla="*/ 4373217 h 4704521"/>
              <a:gd name="connsiteX45" fmla="*/ 2060432 w 4194032"/>
              <a:gd name="connsiteY45" fmla="*/ 4320208 h 4704521"/>
              <a:gd name="connsiteX46" fmla="*/ 2086936 w 4194032"/>
              <a:gd name="connsiteY46" fmla="*/ 4280452 h 4704521"/>
              <a:gd name="connsiteX47" fmla="*/ 2126693 w 4194032"/>
              <a:gd name="connsiteY47" fmla="*/ 4267200 h 4704521"/>
              <a:gd name="connsiteX48" fmla="*/ 2166449 w 4194032"/>
              <a:gd name="connsiteY48" fmla="*/ 4240695 h 4704521"/>
              <a:gd name="connsiteX49" fmla="*/ 2219458 w 4194032"/>
              <a:gd name="connsiteY49" fmla="*/ 4214191 h 4704521"/>
              <a:gd name="connsiteX50" fmla="*/ 2245962 w 4194032"/>
              <a:gd name="connsiteY50" fmla="*/ 4174434 h 4704521"/>
              <a:gd name="connsiteX51" fmla="*/ 2298971 w 4194032"/>
              <a:gd name="connsiteY51" fmla="*/ 4108173 h 4704521"/>
              <a:gd name="connsiteX52" fmla="*/ 2444745 w 4194032"/>
              <a:gd name="connsiteY52" fmla="*/ 4055165 h 4704521"/>
              <a:gd name="connsiteX53" fmla="*/ 2484502 w 4194032"/>
              <a:gd name="connsiteY53" fmla="*/ 4028660 h 4704521"/>
              <a:gd name="connsiteX54" fmla="*/ 2590519 w 4194032"/>
              <a:gd name="connsiteY54" fmla="*/ 3988904 h 4704521"/>
              <a:gd name="connsiteX55" fmla="*/ 2696536 w 4194032"/>
              <a:gd name="connsiteY55" fmla="*/ 3949147 h 4704521"/>
              <a:gd name="connsiteX56" fmla="*/ 2762797 w 4194032"/>
              <a:gd name="connsiteY56" fmla="*/ 3935895 h 4704521"/>
              <a:gd name="connsiteX57" fmla="*/ 2842310 w 4194032"/>
              <a:gd name="connsiteY57" fmla="*/ 3909391 h 4704521"/>
              <a:gd name="connsiteX58" fmla="*/ 2908571 w 4194032"/>
              <a:gd name="connsiteY58" fmla="*/ 3856382 h 4704521"/>
              <a:gd name="connsiteX59" fmla="*/ 2948328 w 4194032"/>
              <a:gd name="connsiteY59" fmla="*/ 3816626 h 4704521"/>
              <a:gd name="connsiteX60" fmla="*/ 2988084 w 4194032"/>
              <a:gd name="connsiteY60" fmla="*/ 3790121 h 4704521"/>
              <a:gd name="connsiteX61" fmla="*/ 3120606 w 4194032"/>
              <a:gd name="connsiteY61" fmla="*/ 3684104 h 4704521"/>
              <a:gd name="connsiteX62" fmla="*/ 3186867 w 4194032"/>
              <a:gd name="connsiteY62" fmla="*/ 3631095 h 4704521"/>
              <a:gd name="connsiteX63" fmla="*/ 3306136 w 4194032"/>
              <a:gd name="connsiteY63" fmla="*/ 3564834 h 4704521"/>
              <a:gd name="connsiteX64" fmla="*/ 3359145 w 4194032"/>
              <a:gd name="connsiteY64" fmla="*/ 3525078 h 4704521"/>
              <a:gd name="connsiteX65" fmla="*/ 3451910 w 4194032"/>
              <a:gd name="connsiteY65" fmla="*/ 3458817 h 4704521"/>
              <a:gd name="connsiteX66" fmla="*/ 3518171 w 4194032"/>
              <a:gd name="connsiteY66" fmla="*/ 3366052 h 4704521"/>
              <a:gd name="connsiteX67" fmla="*/ 3571180 w 4194032"/>
              <a:gd name="connsiteY67" fmla="*/ 3326295 h 4704521"/>
              <a:gd name="connsiteX68" fmla="*/ 3730206 w 4194032"/>
              <a:gd name="connsiteY68" fmla="*/ 3154017 h 4704521"/>
              <a:gd name="connsiteX69" fmla="*/ 3822971 w 4194032"/>
              <a:gd name="connsiteY69" fmla="*/ 3074504 h 4704521"/>
              <a:gd name="connsiteX70" fmla="*/ 3902484 w 4194032"/>
              <a:gd name="connsiteY70" fmla="*/ 2981739 h 4704521"/>
              <a:gd name="connsiteX71" fmla="*/ 3928989 w 4194032"/>
              <a:gd name="connsiteY71" fmla="*/ 2862469 h 4704521"/>
              <a:gd name="connsiteX72" fmla="*/ 3942241 w 4194032"/>
              <a:gd name="connsiteY72" fmla="*/ 2809460 h 4704521"/>
              <a:gd name="connsiteX73" fmla="*/ 3955493 w 4194032"/>
              <a:gd name="connsiteY73" fmla="*/ 2729947 h 4704521"/>
              <a:gd name="connsiteX74" fmla="*/ 3968745 w 4194032"/>
              <a:gd name="connsiteY74" fmla="*/ 2637182 h 4704521"/>
              <a:gd name="connsiteX75" fmla="*/ 3995249 w 4194032"/>
              <a:gd name="connsiteY75" fmla="*/ 2531165 h 4704521"/>
              <a:gd name="connsiteX76" fmla="*/ 4008502 w 4194032"/>
              <a:gd name="connsiteY76" fmla="*/ 2451652 h 4704521"/>
              <a:gd name="connsiteX77" fmla="*/ 4035006 w 4194032"/>
              <a:gd name="connsiteY77" fmla="*/ 2332382 h 4704521"/>
              <a:gd name="connsiteX78" fmla="*/ 4048258 w 4194032"/>
              <a:gd name="connsiteY78" fmla="*/ 2292626 h 4704521"/>
              <a:gd name="connsiteX79" fmla="*/ 4061510 w 4194032"/>
              <a:gd name="connsiteY79" fmla="*/ 2186608 h 4704521"/>
              <a:gd name="connsiteX80" fmla="*/ 4088015 w 4194032"/>
              <a:gd name="connsiteY80" fmla="*/ 2120347 h 4704521"/>
              <a:gd name="connsiteX81" fmla="*/ 4114519 w 4194032"/>
              <a:gd name="connsiteY81" fmla="*/ 2027582 h 4704521"/>
              <a:gd name="connsiteX82" fmla="*/ 4141023 w 4194032"/>
              <a:gd name="connsiteY82" fmla="*/ 1948069 h 4704521"/>
              <a:gd name="connsiteX83" fmla="*/ 4154276 w 4194032"/>
              <a:gd name="connsiteY83" fmla="*/ 1868556 h 4704521"/>
              <a:gd name="connsiteX84" fmla="*/ 4167528 w 4194032"/>
              <a:gd name="connsiteY84" fmla="*/ 1815547 h 4704521"/>
              <a:gd name="connsiteX85" fmla="*/ 4194032 w 4194032"/>
              <a:gd name="connsiteY85" fmla="*/ 1683026 h 4704521"/>
              <a:gd name="connsiteX86" fmla="*/ 4180780 w 4194032"/>
              <a:gd name="connsiteY86" fmla="*/ 1325217 h 4704521"/>
              <a:gd name="connsiteX87" fmla="*/ 4167528 w 4194032"/>
              <a:gd name="connsiteY87" fmla="*/ 1258956 h 4704521"/>
              <a:gd name="connsiteX88" fmla="*/ 4141023 w 4194032"/>
              <a:gd name="connsiteY88" fmla="*/ 954156 h 4704521"/>
              <a:gd name="connsiteX89" fmla="*/ 4114519 w 4194032"/>
              <a:gd name="connsiteY89" fmla="*/ 901147 h 4704521"/>
              <a:gd name="connsiteX90" fmla="*/ 4074762 w 4194032"/>
              <a:gd name="connsiteY90" fmla="*/ 808382 h 4704521"/>
              <a:gd name="connsiteX91" fmla="*/ 4008502 w 4194032"/>
              <a:gd name="connsiteY91" fmla="*/ 689113 h 4704521"/>
              <a:gd name="connsiteX92" fmla="*/ 3875980 w 4194032"/>
              <a:gd name="connsiteY92" fmla="*/ 636104 h 4704521"/>
              <a:gd name="connsiteX93" fmla="*/ 3796467 w 4194032"/>
              <a:gd name="connsiteY93" fmla="*/ 596347 h 4704521"/>
              <a:gd name="connsiteX94" fmla="*/ 3663945 w 4194032"/>
              <a:gd name="connsiteY94" fmla="*/ 556591 h 4704521"/>
              <a:gd name="connsiteX95" fmla="*/ 3584432 w 4194032"/>
              <a:gd name="connsiteY95" fmla="*/ 543339 h 4704521"/>
              <a:gd name="connsiteX96" fmla="*/ 3412154 w 4194032"/>
              <a:gd name="connsiteY96" fmla="*/ 450573 h 4704521"/>
              <a:gd name="connsiteX97" fmla="*/ 3332641 w 4194032"/>
              <a:gd name="connsiteY97" fmla="*/ 424069 h 4704521"/>
              <a:gd name="connsiteX98" fmla="*/ 3239876 w 4194032"/>
              <a:gd name="connsiteY98" fmla="*/ 384313 h 4704521"/>
              <a:gd name="connsiteX99" fmla="*/ 2971519 w 4194032"/>
              <a:gd name="connsiteY99" fmla="*/ 337930 h 4704521"/>
              <a:gd name="connsiteX100" fmla="*/ 2731166 w 4194032"/>
              <a:gd name="connsiteY10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350902 w 4194032"/>
              <a:gd name="connsiteY31" fmla="*/ 4492487 h 4704521"/>
              <a:gd name="connsiteX32" fmla="*/ 430415 w 4194032"/>
              <a:gd name="connsiteY32" fmla="*/ 4572000 h 4704521"/>
              <a:gd name="connsiteX33" fmla="*/ 456919 w 4194032"/>
              <a:gd name="connsiteY33" fmla="*/ 4611756 h 4704521"/>
              <a:gd name="connsiteX34" fmla="*/ 589441 w 4194032"/>
              <a:gd name="connsiteY34" fmla="*/ 4638260 h 4704521"/>
              <a:gd name="connsiteX35" fmla="*/ 682206 w 4194032"/>
              <a:gd name="connsiteY35" fmla="*/ 4664765 h 4704521"/>
              <a:gd name="connsiteX36" fmla="*/ 814728 w 4194032"/>
              <a:gd name="connsiteY36" fmla="*/ 4691269 h 4704521"/>
              <a:gd name="connsiteX37" fmla="*/ 1066519 w 4194032"/>
              <a:gd name="connsiteY37" fmla="*/ 4704521 h 4704521"/>
              <a:gd name="connsiteX38" fmla="*/ 1543597 w 4194032"/>
              <a:gd name="connsiteY38" fmla="*/ 4678017 h 4704521"/>
              <a:gd name="connsiteX39" fmla="*/ 1596606 w 4194032"/>
              <a:gd name="connsiteY39" fmla="*/ 4664765 h 4704521"/>
              <a:gd name="connsiteX40" fmla="*/ 1768884 w 4194032"/>
              <a:gd name="connsiteY40" fmla="*/ 4558747 h 4704521"/>
              <a:gd name="connsiteX41" fmla="*/ 1808641 w 4194032"/>
              <a:gd name="connsiteY41" fmla="*/ 4518991 h 4704521"/>
              <a:gd name="connsiteX42" fmla="*/ 1861649 w 4194032"/>
              <a:gd name="connsiteY42" fmla="*/ 4492487 h 4704521"/>
              <a:gd name="connsiteX43" fmla="*/ 2007423 w 4194032"/>
              <a:gd name="connsiteY43" fmla="*/ 4373217 h 4704521"/>
              <a:gd name="connsiteX44" fmla="*/ 2060432 w 4194032"/>
              <a:gd name="connsiteY44" fmla="*/ 4320208 h 4704521"/>
              <a:gd name="connsiteX45" fmla="*/ 2086936 w 4194032"/>
              <a:gd name="connsiteY45" fmla="*/ 4280452 h 4704521"/>
              <a:gd name="connsiteX46" fmla="*/ 2126693 w 4194032"/>
              <a:gd name="connsiteY46" fmla="*/ 4267200 h 4704521"/>
              <a:gd name="connsiteX47" fmla="*/ 2166449 w 4194032"/>
              <a:gd name="connsiteY47" fmla="*/ 4240695 h 4704521"/>
              <a:gd name="connsiteX48" fmla="*/ 2219458 w 4194032"/>
              <a:gd name="connsiteY48" fmla="*/ 4214191 h 4704521"/>
              <a:gd name="connsiteX49" fmla="*/ 2245962 w 4194032"/>
              <a:gd name="connsiteY49" fmla="*/ 4174434 h 4704521"/>
              <a:gd name="connsiteX50" fmla="*/ 2298971 w 4194032"/>
              <a:gd name="connsiteY50" fmla="*/ 4108173 h 4704521"/>
              <a:gd name="connsiteX51" fmla="*/ 2444745 w 4194032"/>
              <a:gd name="connsiteY51" fmla="*/ 4055165 h 4704521"/>
              <a:gd name="connsiteX52" fmla="*/ 2484502 w 4194032"/>
              <a:gd name="connsiteY52" fmla="*/ 4028660 h 4704521"/>
              <a:gd name="connsiteX53" fmla="*/ 2590519 w 4194032"/>
              <a:gd name="connsiteY53" fmla="*/ 3988904 h 4704521"/>
              <a:gd name="connsiteX54" fmla="*/ 2696536 w 4194032"/>
              <a:gd name="connsiteY54" fmla="*/ 3949147 h 4704521"/>
              <a:gd name="connsiteX55" fmla="*/ 2762797 w 4194032"/>
              <a:gd name="connsiteY55" fmla="*/ 3935895 h 4704521"/>
              <a:gd name="connsiteX56" fmla="*/ 2842310 w 4194032"/>
              <a:gd name="connsiteY56" fmla="*/ 3909391 h 4704521"/>
              <a:gd name="connsiteX57" fmla="*/ 2908571 w 4194032"/>
              <a:gd name="connsiteY57" fmla="*/ 3856382 h 4704521"/>
              <a:gd name="connsiteX58" fmla="*/ 2948328 w 4194032"/>
              <a:gd name="connsiteY58" fmla="*/ 3816626 h 4704521"/>
              <a:gd name="connsiteX59" fmla="*/ 2988084 w 4194032"/>
              <a:gd name="connsiteY59" fmla="*/ 3790121 h 4704521"/>
              <a:gd name="connsiteX60" fmla="*/ 3120606 w 4194032"/>
              <a:gd name="connsiteY60" fmla="*/ 3684104 h 4704521"/>
              <a:gd name="connsiteX61" fmla="*/ 3186867 w 4194032"/>
              <a:gd name="connsiteY61" fmla="*/ 3631095 h 4704521"/>
              <a:gd name="connsiteX62" fmla="*/ 3306136 w 4194032"/>
              <a:gd name="connsiteY62" fmla="*/ 3564834 h 4704521"/>
              <a:gd name="connsiteX63" fmla="*/ 3359145 w 4194032"/>
              <a:gd name="connsiteY63" fmla="*/ 3525078 h 4704521"/>
              <a:gd name="connsiteX64" fmla="*/ 3451910 w 4194032"/>
              <a:gd name="connsiteY64" fmla="*/ 3458817 h 4704521"/>
              <a:gd name="connsiteX65" fmla="*/ 3518171 w 4194032"/>
              <a:gd name="connsiteY65" fmla="*/ 3366052 h 4704521"/>
              <a:gd name="connsiteX66" fmla="*/ 3571180 w 4194032"/>
              <a:gd name="connsiteY66" fmla="*/ 3326295 h 4704521"/>
              <a:gd name="connsiteX67" fmla="*/ 3730206 w 4194032"/>
              <a:gd name="connsiteY67" fmla="*/ 3154017 h 4704521"/>
              <a:gd name="connsiteX68" fmla="*/ 3822971 w 4194032"/>
              <a:gd name="connsiteY68" fmla="*/ 3074504 h 4704521"/>
              <a:gd name="connsiteX69" fmla="*/ 3902484 w 4194032"/>
              <a:gd name="connsiteY69" fmla="*/ 2981739 h 4704521"/>
              <a:gd name="connsiteX70" fmla="*/ 3928989 w 4194032"/>
              <a:gd name="connsiteY70" fmla="*/ 2862469 h 4704521"/>
              <a:gd name="connsiteX71" fmla="*/ 3942241 w 4194032"/>
              <a:gd name="connsiteY71" fmla="*/ 2809460 h 4704521"/>
              <a:gd name="connsiteX72" fmla="*/ 3955493 w 4194032"/>
              <a:gd name="connsiteY72" fmla="*/ 2729947 h 4704521"/>
              <a:gd name="connsiteX73" fmla="*/ 3968745 w 4194032"/>
              <a:gd name="connsiteY73" fmla="*/ 2637182 h 4704521"/>
              <a:gd name="connsiteX74" fmla="*/ 3995249 w 4194032"/>
              <a:gd name="connsiteY74" fmla="*/ 2531165 h 4704521"/>
              <a:gd name="connsiteX75" fmla="*/ 4008502 w 4194032"/>
              <a:gd name="connsiteY75" fmla="*/ 2451652 h 4704521"/>
              <a:gd name="connsiteX76" fmla="*/ 4035006 w 4194032"/>
              <a:gd name="connsiteY76" fmla="*/ 2332382 h 4704521"/>
              <a:gd name="connsiteX77" fmla="*/ 4048258 w 4194032"/>
              <a:gd name="connsiteY77" fmla="*/ 2292626 h 4704521"/>
              <a:gd name="connsiteX78" fmla="*/ 4061510 w 4194032"/>
              <a:gd name="connsiteY78" fmla="*/ 2186608 h 4704521"/>
              <a:gd name="connsiteX79" fmla="*/ 4088015 w 4194032"/>
              <a:gd name="connsiteY79" fmla="*/ 2120347 h 4704521"/>
              <a:gd name="connsiteX80" fmla="*/ 4114519 w 4194032"/>
              <a:gd name="connsiteY80" fmla="*/ 2027582 h 4704521"/>
              <a:gd name="connsiteX81" fmla="*/ 4141023 w 4194032"/>
              <a:gd name="connsiteY81" fmla="*/ 1948069 h 4704521"/>
              <a:gd name="connsiteX82" fmla="*/ 4154276 w 4194032"/>
              <a:gd name="connsiteY82" fmla="*/ 1868556 h 4704521"/>
              <a:gd name="connsiteX83" fmla="*/ 4167528 w 4194032"/>
              <a:gd name="connsiteY83" fmla="*/ 1815547 h 4704521"/>
              <a:gd name="connsiteX84" fmla="*/ 4194032 w 4194032"/>
              <a:gd name="connsiteY84" fmla="*/ 1683026 h 4704521"/>
              <a:gd name="connsiteX85" fmla="*/ 4180780 w 4194032"/>
              <a:gd name="connsiteY85" fmla="*/ 1325217 h 4704521"/>
              <a:gd name="connsiteX86" fmla="*/ 4167528 w 4194032"/>
              <a:gd name="connsiteY86" fmla="*/ 1258956 h 4704521"/>
              <a:gd name="connsiteX87" fmla="*/ 4141023 w 4194032"/>
              <a:gd name="connsiteY87" fmla="*/ 954156 h 4704521"/>
              <a:gd name="connsiteX88" fmla="*/ 4114519 w 4194032"/>
              <a:gd name="connsiteY88" fmla="*/ 901147 h 4704521"/>
              <a:gd name="connsiteX89" fmla="*/ 4074762 w 4194032"/>
              <a:gd name="connsiteY89" fmla="*/ 808382 h 4704521"/>
              <a:gd name="connsiteX90" fmla="*/ 4008502 w 4194032"/>
              <a:gd name="connsiteY90" fmla="*/ 689113 h 4704521"/>
              <a:gd name="connsiteX91" fmla="*/ 3875980 w 4194032"/>
              <a:gd name="connsiteY91" fmla="*/ 636104 h 4704521"/>
              <a:gd name="connsiteX92" fmla="*/ 3796467 w 4194032"/>
              <a:gd name="connsiteY92" fmla="*/ 596347 h 4704521"/>
              <a:gd name="connsiteX93" fmla="*/ 3663945 w 4194032"/>
              <a:gd name="connsiteY93" fmla="*/ 556591 h 4704521"/>
              <a:gd name="connsiteX94" fmla="*/ 3584432 w 4194032"/>
              <a:gd name="connsiteY94" fmla="*/ 543339 h 4704521"/>
              <a:gd name="connsiteX95" fmla="*/ 3412154 w 4194032"/>
              <a:gd name="connsiteY95" fmla="*/ 450573 h 4704521"/>
              <a:gd name="connsiteX96" fmla="*/ 3332641 w 4194032"/>
              <a:gd name="connsiteY96" fmla="*/ 424069 h 4704521"/>
              <a:gd name="connsiteX97" fmla="*/ 3239876 w 4194032"/>
              <a:gd name="connsiteY97" fmla="*/ 384313 h 4704521"/>
              <a:gd name="connsiteX98" fmla="*/ 2971519 w 4194032"/>
              <a:gd name="connsiteY98" fmla="*/ 337930 h 4704521"/>
              <a:gd name="connsiteX99" fmla="*/ 2731166 w 4194032"/>
              <a:gd name="connsiteY9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456919 w 4194032"/>
              <a:gd name="connsiteY32" fmla="*/ 4611756 h 4704521"/>
              <a:gd name="connsiteX33" fmla="*/ 589441 w 4194032"/>
              <a:gd name="connsiteY33" fmla="*/ 4638260 h 4704521"/>
              <a:gd name="connsiteX34" fmla="*/ 682206 w 4194032"/>
              <a:gd name="connsiteY34" fmla="*/ 4664765 h 4704521"/>
              <a:gd name="connsiteX35" fmla="*/ 814728 w 4194032"/>
              <a:gd name="connsiteY35" fmla="*/ 4691269 h 4704521"/>
              <a:gd name="connsiteX36" fmla="*/ 1066519 w 4194032"/>
              <a:gd name="connsiteY36" fmla="*/ 4704521 h 4704521"/>
              <a:gd name="connsiteX37" fmla="*/ 1543597 w 4194032"/>
              <a:gd name="connsiteY37" fmla="*/ 4678017 h 4704521"/>
              <a:gd name="connsiteX38" fmla="*/ 1596606 w 4194032"/>
              <a:gd name="connsiteY38" fmla="*/ 4664765 h 4704521"/>
              <a:gd name="connsiteX39" fmla="*/ 1768884 w 4194032"/>
              <a:gd name="connsiteY39" fmla="*/ 4558747 h 4704521"/>
              <a:gd name="connsiteX40" fmla="*/ 1808641 w 4194032"/>
              <a:gd name="connsiteY40" fmla="*/ 4518991 h 4704521"/>
              <a:gd name="connsiteX41" fmla="*/ 1861649 w 4194032"/>
              <a:gd name="connsiteY41" fmla="*/ 4492487 h 4704521"/>
              <a:gd name="connsiteX42" fmla="*/ 2007423 w 4194032"/>
              <a:gd name="connsiteY42" fmla="*/ 4373217 h 4704521"/>
              <a:gd name="connsiteX43" fmla="*/ 2060432 w 4194032"/>
              <a:gd name="connsiteY43" fmla="*/ 4320208 h 4704521"/>
              <a:gd name="connsiteX44" fmla="*/ 2086936 w 4194032"/>
              <a:gd name="connsiteY44" fmla="*/ 4280452 h 4704521"/>
              <a:gd name="connsiteX45" fmla="*/ 2126693 w 4194032"/>
              <a:gd name="connsiteY45" fmla="*/ 4267200 h 4704521"/>
              <a:gd name="connsiteX46" fmla="*/ 2166449 w 4194032"/>
              <a:gd name="connsiteY46" fmla="*/ 4240695 h 4704521"/>
              <a:gd name="connsiteX47" fmla="*/ 2219458 w 4194032"/>
              <a:gd name="connsiteY47" fmla="*/ 4214191 h 4704521"/>
              <a:gd name="connsiteX48" fmla="*/ 2245962 w 4194032"/>
              <a:gd name="connsiteY48" fmla="*/ 4174434 h 4704521"/>
              <a:gd name="connsiteX49" fmla="*/ 2298971 w 4194032"/>
              <a:gd name="connsiteY49" fmla="*/ 4108173 h 4704521"/>
              <a:gd name="connsiteX50" fmla="*/ 2444745 w 4194032"/>
              <a:gd name="connsiteY50" fmla="*/ 4055165 h 4704521"/>
              <a:gd name="connsiteX51" fmla="*/ 2484502 w 4194032"/>
              <a:gd name="connsiteY51" fmla="*/ 4028660 h 4704521"/>
              <a:gd name="connsiteX52" fmla="*/ 2590519 w 4194032"/>
              <a:gd name="connsiteY52" fmla="*/ 3988904 h 4704521"/>
              <a:gd name="connsiteX53" fmla="*/ 2696536 w 4194032"/>
              <a:gd name="connsiteY53" fmla="*/ 3949147 h 4704521"/>
              <a:gd name="connsiteX54" fmla="*/ 2762797 w 4194032"/>
              <a:gd name="connsiteY54" fmla="*/ 3935895 h 4704521"/>
              <a:gd name="connsiteX55" fmla="*/ 2842310 w 4194032"/>
              <a:gd name="connsiteY55" fmla="*/ 3909391 h 4704521"/>
              <a:gd name="connsiteX56" fmla="*/ 2908571 w 4194032"/>
              <a:gd name="connsiteY56" fmla="*/ 3856382 h 4704521"/>
              <a:gd name="connsiteX57" fmla="*/ 2948328 w 4194032"/>
              <a:gd name="connsiteY57" fmla="*/ 3816626 h 4704521"/>
              <a:gd name="connsiteX58" fmla="*/ 2988084 w 4194032"/>
              <a:gd name="connsiteY58" fmla="*/ 3790121 h 4704521"/>
              <a:gd name="connsiteX59" fmla="*/ 3120606 w 4194032"/>
              <a:gd name="connsiteY59" fmla="*/ 3684104 h 4704521"/>
              <a:gd name="connsiteX60" fmla="*/ 3186867 w 4194032"/>
              <a:gd name="connsiteY60" fmla="*/ 3631095 h 4704521"/>
              <a:gd name="connsiteX61" fmla="*/ 3306136 w 4194032"/>
              <a:gd name="connsiteY61" fmla="*/ 3564834 h 4704521"/>
              <a:gd name="connsiteX62" fmla="*/ 3359145 w 4194032"/>
              <a:gd name="connsiteY62" fmla="*/ 3525078 h 4704521"/>
              <a:gd name="connsiteX63" fmla="*/ 3451910 w 4194032"/>
              <a:gd name="connsiteY63" fmla="*/ 3458817 h 4704521"/>
              <a:gd name="connsiteX64" fmla="*/ 3518171 w 4194032"/>
              <a:gd name="connsiteY64" fmla="*/ 3366052 h 4704521"/>
              <a:gd name="connsiteX65" fmla="*/ 3571180 w 4194032"/>
              <a:gd name="connsiteY65" fmla="*/ 3326295 h 4704521"/>
              <a:gd name="connsiteX66" fmla="*/ 3730206 w 4194032"/>
              <a:gd name="connsiteY66" fmla="*/ 3154017 h 4704521"/>
              <a:gd name="connsiteX67" fmla="*/ 3822971 w 4194032"/>
              <a:gd name="connsiteY67" fmla="*/ 3074504 h 4704521"/>
              <a:gd name="connsiteX68" fmla="*/ 3902484 w 4194032"/>
              <a:gd name="connsiteY68" fmla="*/ 2981739 h 4704521"/>
              <a:gd name="connsiteX69" fmla="*/ 3928989 w 4194032"/>
              <a:gd name="connsiteY69" fmla="*/ 2862469 h 4704521"/>
              <a:gd name="connsiteX70" fmla="*/ 3942241 w 4194032"/>
              <a:gd name="connsiteY70" fmla="*/ 2809460 h 4704521"/>
              <a:gd name="connsiteX71" fmla="*/ 3955493 w 4194032"/>
              <a:gd name="connsiteY71" fmla="*/ 2729947 h 4704521"/>
              <a:gd name="connsiteX72" fmla="*/ 3968745 w 4194032"/>
              <a:gd name="connsiteY72" fmla="*/ 2637182 h 4704521"/>
              <a:gd name="connsiteX73" fmla="*/ 3995249 w 4194032"/>
              <a:gd name="connsiteY73" fmla="*/ 2531165 h 4704521"/>
              <a:gd name="connsiteX74" fmla="*/ 4008502 w 4194032"/>
              <a:gd name="connsiteY74" fmla="*/ 2451652 h 4704521"/>
              <a:gd name="connsiteX75" fmla="*/ 4035006 w 4194032"/>
              <a:gd name="connsiteY75" fmla="*/ 2332382 h 4704521"/>
              <a:gd name="connsiteX76" fmla="*/ 4048258 w 4194032"/>
              <a:gd name="connsiteY76" fmla="*/ 2292626 h 4704521"/>
              <a:gd name="connsiteX77" fmla="*/ 4061510 w 4194032"/>
              <a:gd name="connsiteY77" fmla="*/ 2186608 h 4704521"/>
              <a:gd name="connsiteX78" fmla="*/ 4088015 w 4194032"/>
              <a:gd name="connsiteY78" fmla="*/ 2120347 h 4704521"/>
              <a:gd name="connsiteX79" fmla="*/ 4114519 w 4194032"/>
              <a:gd name="connsiteY79" fmla="*/ 2027582 h 4704521"/>
              <a:gd name="connsiteX80" fmla="*/ 4141023 w 4194032"/>
              <a:gd name="connsiteY80" fmla="*/ 1948069 h 4704521"/>
              <a:gd name="connsiteX81" fmla="*/ 4154276 w 4194032"/>
              <a:gd name="connsiteY81" fmla="*/ 1868556 h 4704521"/>
              <a:gd name="connsiteX82" fmla="*/ 4167528 w 4194032"/>
              <a:gd name="connsiteY82" fmla="*/ 1815547 h 4704521"/>
              <a:gd name="connsiteX83" fmla="*/ 4194032 w 4194032"/>
              <a:gd name="connsiteY83" fmla="*/ 1683026 h 4704521"/>
              <a:gd name="connsiteX84" fmla="*/ 4180780 w 4194032"/>
              <a:gd name="connsiteY84" fmla="*/ 1325217 h 4704521"/>
              <a:gd name="connsiteX85" fmla="*/ 4167528 w 4194032"/>
              <a:gd name="connsiteY85" fmla="*/ 1258956 h 4704521"/>
              <a:gd name="connsiteX86" fmla="*/ 4141023 w 4194032"/>
              <a:gd name="connsiteY86" fmla="*/ 954156 h 4704521"/>
              <a:gd name="connsiteX87" fmla="*/ 4114519 w 4194032"/>
              <a:gd name="connsiteY87" fmla="*/ 901147 h 4704521"/>
              <a:gd name="connsiteX88" fmla="*/ 4074762 w 4194032"/>
              <a:gd name="connsiteY88" fmla="*/ 808382 h 4704521"/>
              <a:gd name="connsiteX89" fmla="*/ 4008502 w 4194032"/>
              <a:gd name="connsiteY89" fmla="*/ 689113 h 4704521"/>
              <a:gd name="connsiteX90" fmla="*/ 3875980 w 4194032"/>
              <a:gd name="connsiteY90" fmla="*/ 636104 h 4704521"/>
              <a:gd name="connsiteX91" fmla="*/ 3796467 w 4194032"/>
              <a:gd name="connsiteY91" fmla="*/ 596347 h 4704521"/>
              <a:gd name="connsiteX92" fmla="*/ 3663945 w 4194032"/>
              <a:gd name="connsiteY92" fmla="*/ 556591 h 4704521"/>
              <a:gd name="connsiteX93" fmla="*/ 3584432 w 4194032"/>
              <a:gd name="connsiteY93" fmla="*/ 543339 h 4704521"/>
              <a:gd name="connsiteX94" fmla="*/ 3412154 w 4194032"/>
              <a:gd name="connsiteY94" fmla="*/ 450573 h 4704521"/>
              <a:gd name="connsiteX95" fmla="*/ 3332641 w 4194032"/>
              <a:gd name="connsiteY95" fmla="*/ 424069 h 4704521"/>
              <a:gd name="connsiteX96" fmla="*/ 3239876 w 4194032"/>
              <a:gd name="connsiteY96" fmla="*/ 384313 h 4704521"/>
              <a:gd name="connsiteX97" fmla="*/ 2971519 w 4194032"/>
              <a:gd name="connsiteY97" fmla="*/ 337930 h 4704521"/>
              <a:gd name="connsiteX98" fmla="*/ 2731166 w 4194032"/>
              <a:gd name="connsiteY9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26693 w 4194032"/>
              <a:gd name="connsiteY44" fmla="*/ 4267200 h 4704521"/>
              <a:gd name="connsiteX45" fmla="*/ 2166449 w 4194032"/>
              <a:gd name="connsiteY45" fmla="*/ 4240695 h 4704521"/>
              <a:gd name="connsiteX46" fmla="*/ 2219458 w 4194032"/>
              <a:gd name="connsiteY46" fmla="*/ 4214191 h 4704521"/>
              <a:gd name="connsiteX47" fmla="*/ 2245962 w 4194032"/>
              <a:gd name="connsiteY47" fmla="*/ 4174434 h 4704521"/>
              <a:gd name="connsiteX48" fmla="*/ 2298971 w 4194032"/>
              <a:gd name="connsiteY48" fmla="*/ 4108173 h 4704521"/>
              <a:gd name="connsiteX49" fmla="*/ 2444745 w 4194032"/>
              <a:gd name="connsiteY49" fmla="*/ 4055165 h 4704521"/>
              <a:gd name="connsiteX50" fmla="*/ 2484502 w 4194032"/>
              <a:gd name="connsiteY50" fmla="*/ 4028660 h 4704521"/>
              <a:gd name="connsiteX51" fmla="*/ 2590519 w 4194032"/>
              <a:gd name="connsiteY51" fmla="*/ 3988904 h 4704521"/>
              <a:gd name="connsiteX52" fmla="*/ 2696536 w 4194032"/>
              <a:gd name="connsiteY52" fmla="*/ 3949147 h 4704521"/>
              <a:gd name="connsiteX53" fmla="*/ 2762797 w 4194032"/>
              <a:gd name="connsiteY53" fmla="*/ 3935895 h 4704521"/>
              <a:gd name="connsiteX54" fmla="*/ 2842310 w 4194032"/>
              <a:gd name="connsiteY54" fmla="*/ 3909391 h 4704521"/>
              <a:gd name="connsiteX55" fmla="*/ 2908571 w 4194032"/>
              <a:gd name="connsiteY55" fmla="*/ 3856382 h 4704521"/>
              <a:gd name="connsiteX56" fmla="*/ 2948328 w 4194032"/>
              <a:gd name="connsiteY56" fmla="*/ 3816626 h 4704521"/>
              <a:gd name="connsiteX57" fmla="*/ 2988084 w 4194032"/>
              <a:gd name="connsiteY57" fmla="*/ 3790121 h 4704521"/>
              <a:gd name="connsiteX58" fmla="*/ 3120606 w 4194032"/>
              <a:gd name="connsiteY58" fmla="*/ 3684104 h 4704521"/>
              <a:gd name="connsiteX59" fmla="*/ 3186867 w 4194032"/>
              <a:gd name="connsiteY59" fmla="*/ 3631095 h 4704521"/>
              <a:gd name="connsiteX60" fmla="*/ 3306136 w 4194032"/>
              <a:gd name="connsiteY60" fmla="*/ 3564834 h 4704521"/>
              <a:gd name="connsiteX61" fmla="*/ 3359145 w 4194032"/>
              <a:gd name="connsiteY61" fmla="*/ 3525078 h 4704521"/>
              <a:gd name="connsiteX62" fmla="*/ 3451910 w 4194032"/>
              <a:gd name="connsiteY62" fmla="*/ 3458817 h 4704521"/>
              <a:gd name="connsiteX63" fmla="*/ 3518171 w 4194032"/>
              <a:gd name="connsiteY63" fmla="*/ 3366052 h 4704521"/>
              <a:gd name="connsiteX64" fmla="*/ 3571180 w 4194032"/>
              <a:gd name="connsiteY64" fmla="*/ 3326295 h 4704521"/>
              <a:gd name="connsiteX65" fmla="*/ 3730206 w 4194032"/>
              <a:gd name="connsiteY65" fmla="*/ 3154017 h 4704521"/>
              <a:gd name="connsiteX66" fmla="*/ 3822971 w 4194032"/>
              <a:gd name="connsiteY66" fmla="*/ 3074504 h 4704521"/>
              <a:gd name="connsiteX67" fmla="*/ 3902484 w 4194032"/>
              <a:gd name="connsiteY67" fmla="*/ 2981739 h 4704521"/>
              <a:gd name="connsiteX68" fmla="*/ 3928989 w 4194032"/>
              <a:gd name="connsiteY68" fmla="*/ 2862469 h 4704521"/>
              <a:gd name="connsiteX69" fmla="*/ 3942241 w 4194032"/>
              <a:gd name="connsiteY69" fmla="*/ 2809460 h 4704521"/>
              <a:gd name="connsiteX70" fmla="*/ 3955493 w 4194032"/>
              <a:gd name="connsiteY70" fmla="*/ 2729947 h 4704521"/>
              <a:gd name="connsiteX71" fmla="*/ 3968745 w 4194032"/>
              <a:gd name="connsiteY71" fmla="*/ 2637182 h 4704521"/>
              <a:gd name="connsiteX72" fmla="*/ 3995249 w 4194032"/>
              <a:gd name="connsiteY72" fmla="*/ 2531165 h 4704521"/>
              <a:gd name="connsiteX73" fmla="*/ 4008502 w 4194032"/>
              <a:gd name="connsiteY73" fmla="*/ 2451652 h 4704521"/>
              <a:gd name="connsiteX74" fmla="*/ 4035006 w 4194032"/>
              <a:gd name="connsiteY74" fmla="*/ 2332382 h 4704521"/>
              <a:gd name="connsiteX75" fmla="*/ 4048258 w 4194032"/>
              <a:gd name="connsiteY75" fmla="*/ 2292626 h 4704521"/>
              <a:gd name="connsiteX76" fmla="*/ 4061510 w 4194032"/>
              <a:gd name="connsiteY76" fmla="*/ 2186608 h 4704521"/>
              <a:gd name="connsiteX77" fmla="*/ 4088015 w 4194032"/>
              <a:gd name="connsiteY77" fmla="*/ 2120347 h 4704521"/>
              <a:gd name="connsiteX78" fmla="*/ 4114519 w 4194032"/>
              <a:gd name="connsiteY78" fmla="*/ 2027582 h 4704521"/>
              <a:gd name="connsiteX79" fmla="*/ 4141023 w 4194032"/>
              <a:gd name="connsiteY79" fmla="*/ 1948069 h 4704521"/>
              <a:gd name="connsiteX80" fmla="*/ 4154276 w 4194032"/>
              <a:gd name="connsiteY80" fmla="*/ 1868556 h 4704521"/>
              <a:gd name="connsiteX81" fmla="*/ 4167528 w 4194032"/>
              <a:gd name="connsiteY81" fmla="*/ 1815547 h 4704521"/>
              <a:gd name="connsiteX82" fmla="*/ 4194032 w 4194032"/>
              <a:gd name="connsiteY82" fmla="*/ 1683026 h 4704521"/>
              <a:gd name="connsiteX83" fmla="*/ 4180780 w 4194032"/>
              <a:gd name="connsiteY83" fmla="*/ 1325217 h 4704521"/>
              <a:gd name="connsiteX84" fmla="*/ 4167528 w 4194032"/>
              <a:gd name="connsiteY84" fmla="*/ 1258956 h 4704521"/>
              <a:gd name="connsiteX85" fmla="*/ 4141023 w 4194032"/>
              <a:gd name="connsiteY85" fmla="*/ 954156 h 4704521"/>
              <a:gd name="connsiteX86" fmla="*/ 4114519 w 4194032"/>
              <a:gd name="connsiteY86" fmla="*/ 901147 h 4704521"/>
              <a:gd name="connsiteX87" fmla="*/ 4074762 w 4194032"/>
              <a:gd name="connsiteY87" fmla="*/ 808382 h 4704521"/>
              <a:gd name="connsiteX88" fmla="*/ 4008502 w 4194032"/>
              <a:gd name="connsiteY88" fmla="*/ 689113 h 4704521"/>
              <a:gd name="connsiteX89" fmla="*/ 3875980 w 4194032"/>
              <a:gd name="connsiteY89" fmla="*/ 636104 h 4704521"/>
              <a:gd name="connsiteX90" fmla="*/ 3796467 w 4194032"/>
              <a:gd name="connsiteY90" fmla="*/ 596347 h 4704521"/>
              <a:gd name="connsiteX91" fmla="*/ 3663945 w 4194032"/>
              <a:gd name="connsiteY91" fmla="*/ 556591 h 4704521"/>
              <a:gd name="connsiteX92" fmla="*/ 3584432 w 4194032"/>
              <a:gd name="connsiteY92" fmla="*/ 543339 h 4704521"/>
              <a:gd name="connsiteX93" fmla="*/ 3412154 w 4194032"/>
              <a:gd name="connsiteY93" fmla="*/ 450573 h 4704521"/>
              <a:gd name="connsiteX94" fmla="*/ 3332641 w 4194032"/>
              <a:gd name="connsiteY94" fmla="*/ 424069 h 4704521"/>
              <a:gd name="connsiteX95" fmla="*/ 3239876 w 4194032"/>
              <a:gd name="connsiteY95" fmla="*/ 384313 h 4704521"/>
              <a:gd name="connsiteX96" fmla="*/ 2971519 w 4194032"/>
              <a:gd name="connsiteY96" fmla="*/ 337930 h 4704521"/>
              <a:gd name="connsiteX97" fmla="*/ 2731166 w 4194032"/>
              <a:gd name="connsiteY9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66449 w 4194032"/>
              <a:gd name="connsiteY44" fmla="*/ 4240695 h 4704521"/>
              <a:gd name="connsiteX45" fmla="*/ 2219458 w 4194032"/>
              <a:gd name="connsiteY45" fmla="*/ 4214191 h 4704521"/>
              <a:gd name="connsiteX46" fmla="*/ 2245962 w 4194032"/>
              <a:gd name="connsiteY46" fmla="*/ 4174434 h 4704521"/>
              <a:gd name="connsiteX47" fmla="*/ 2298971 w 4194032"/>
              <a:gd name="connsiteY47" fmla="*/ 4108173 h 4704521"/>
              <a:gd name="connsiteX48" fmla="*/ 2444745 w 4194032"/>
              <a:gd name="connsiteY48" fmla="*/ 4055165 h 4704521"/>
              <a:gd name="connsiteX49" fmla="*/ 2484502 w 4194032"/>
              <a:gd name="connsiteY49" fmla="*/ 4028660 h 4704521"/>
              <a:gd name="connsiteX50" fmla="*/ 2590519 w 4194032"/>
              <a:gd name="connsiteY50" fmla="*/ 3988904 h 4704521"/>
              <a:gd name="connsiteX51" fmla="*/ 2696536 w 4194032"/>
              <a:gd name="connsiteY51" fmla="*/ 3949147 h 4704521"/>
              <a:gd name="connsiteX52" fmla="*/ 2762797 w 4194032"/>
              <a:gd name="connsiteY52" fmla="*/ 3935895 h 4704521"/>
              <a:gd name="connsiteX53" fmla="*/ 2842310 w 4194032"/>
              <a:gd name="connsiteY53" fmla="*/ 3909391 h 4704521"/>
              <a:gd name="connsiteX54" fmla="*/ 2908571 w 4194032"/>
              <a:gd name="connsiteY54" fmla="*/ 3856382 h 4704521"/>
              <a:gd name="connsiteX55" fmla="*/ 2948328 w 4194032"/>
              <a:gd name="connsiteY55" fmla="*/ 3816626 h 4704521"/>
              <a:gd name="connsiteX56" fmla="*/ 2988084 w 4194032"/>
              <a:gd name="connsiteY56" fmla="*/ 3790121 h 4704521"/>
              <a:gd name="connsiteX57" fmla="*/ 3120606 w 4194032"/>
              <a:gd name="connsiteY57" fmla="*/ 3684104 h 4704521"/>
              <a:gd name="connsiteX58" fmla="*/ 3186867 w 4194032"/>
              <a:gd name="connsiteY58" fmla="*/ 3631095 h 4704521"/>
              <a:gd name="connsiteX59" fmla="*/ 3306136 w 4194032"/>
              <a:gd name="connsiteY59" fmla="*/ 3564834 h 4704521"/>
              <a:gd name="connsiteX60" fmla="*/ 3359145 w 4194032"/>
              <a:gd name="connsiteY60" fmla="*/ 3525078 h 4704521"/>
              <a:gd name="connsiteX61" fmla="*/ 3451910 w 4194032"/>
              <a:gd name="connsiteY61" fmla="*/ 3458817 h 4704521"/>
              <a:gd name="connsiteX62" fmla="*/ 3518171 w 4194032"/>
              <a:gd name="connsiteY62" fmla="*/ 3366052 h 4704521"/>
              <a:gd name="connsiteX63" fmla="*/ 3571180 w 4194032"/>
              <a:gd name="connsiteY63" fmla="*/ 3326295 h 4704521"/>
              <a:gd name="connsiteX64" fmla="*/ 3730206 w 4194032"/>
              <a:gd name="connsiteY64" fmla="*/ 3154017 h 4704521"/>
              <a:gd name="connsiteX65" fmla="*/ 3822971 w 4194032"/>
              <a:gd name="connsiteY65" fmla="*/ 3074504 h 4704521"/>
              <a:gd name="connsiteX66" fmla="*/ 3902484 w 4194032"/>
              <a:gd name="connsiteY66" fmla="*/ 2981739 h 4704521"/>
              <a:gd name="connsiteX67" fmla="*/ 3928989 w 4194032"/>
              <a:gd name="connsiteY67" fmla="*/ 2862469 h 4704521"/>
              <a:gd name="connsiteX68" fmla="*/ 3942241 w 4194032"/>
              <a:gd name="connsiteY68" fmla="*/ 2809460 h 4704521"/>
              <a:gd name="connsiteX69" fmla="*/ 3955493 w 4194032"/>
              <a:gd name="connsiteY69" fmla="*/ 2729947 h 4704521"/>
              <a:gd name="connsiteX70" fmla="*/ 3968745 w 4194032"/>
              <a:gd name="connsiteY70" fmla="*/ 2637182 h 4704521"/>
              <a:gd name="connsiteX71" fmla="*/ 3995249 w 4194032"/>
              <a:gd name="connsiteY71" fmla="*/ 2531165 h 4704521"/>
              <a:gd name="connsiteX72" fmla="*/ 4008502 w 4194032"/>
              <a:gd name="connsiteY72" fmla="*/ 2451652 h 4704521"/>
              <a:gd name="connsiteX73" fmla="*/ 4035006 w 4194032"/>
              <a:gd name="connsiteY73" fmla="*/ 2332382 h 4704521"/>
              <a:gd name="connsiteX74" fmla="*/ 4048258 w 4194032"/>
              <a:gd name="connsiteY74" fmla="*/ 2292626 h 4704521"/>
              <a:gd name="connsiteX75" fmla="*/ 4061510 w 4194032"/>
              <a:gd name="connsiteY75" fmla="*/ 2186608 h 4704521"/>
              <a:gd name="connsiteX76" fmla="*/ 4088015 w 4194032"/>
              <a:gd name="connsiteY76" fmla="*/ 2120347 h 4704521"/>
              <a:gd name="connsiteX77" fmla="*/ 4114519 w 4194032"/>
              <a:gd name="connsiteY77" fmla="*/ 2027582 h 4704521"/>
              <a:gd name="connsiteX78" fmla="*/ 4141023 w 4194032"/>
              <a:gd name="connsiteY78" fmla="*/ 1948069 h 4704521"/>
              <a:gd name="connsiteX79" fmla="*/ 4154276 w 4194032"/>
              <a:gd name="connsiteY79" fmla="*/ 1868556 h 4704521"/>
              <a:gd name="connsiteX80" fmla="*/ 4167528 w 4194032"/>
              <a:gd name="connsiteY80" fmla="*/ 1815547 h 4704521"/>
              <a:gd name="connsiteX81" fmla="*/ 4194032 w 4194032"/>
              <a:gd name="connsiteY81" fmla="*/ 1683026 h 4704521"/>
              <a:gd name="connsiteX82" fmla="*/ 4180780 w 4194032"/>
              <a:gd name="connsiteY82" fmla="*/ 1325217 h 4704521"/>
              <a:gd name="connsiteX83" fmla="*/ 4167528 w 4194032"/>
              <a:gd name="connsiteY83" fmla="*/ 1258956 h 4704521"/>
              <a:gd name="connsiteX84" fmla="*/ 4141023 w 4194032"/>
              <a:gd name="connsiteY84" fmla="*/ 954156 h 4704521"/>
              <a:gd name="connsiteX85" fmla="*/ 4114519 w 4194032"/>
              <a:gd name="connsiteY85" fmla="*/ 901147 h 4704521"/>
              <a:gd name="connsiteX86" fmla="*/ 4074762 w 4194032"/>
              <a:gd name="connsiteY86" fmla="*/ 808382 h 4704521"/>
              <a:gd name="connsiteX87" fmla="*/ 4008502 w 4194032"/>
              <a:gd name="connsiteY87" fmla="*/ 689113 h 4704521"/>
              <a:gd name="connsiteX88" fmla="*/ 3875980 w 4194032"/>
              <a:gd name="connsiteY88" fmla="*/ 636104 h 4704521"/>
              <a:gd name="connsiteX89" fmla="*/ 3796467 w 4194032"/>
              <a:gd name="connsiteY89" fmla="*/ 596347 h 4704521"/>
              <a:gd name="connsiteX90" fmla="*/ 3663945 w 4194032"/>
              <a:gd name="connsiteY90" fmla="*/ 556591 h 4704521"/>
              <a:gd name="connsiteX91" fmla="*/ 3584432 w 4194032"/>
              <a:gd name="connsiteY91" fmla="*/ 543339 h 4704521"/>
              <a:gd name="connsiteX92" fmla="*/ 3412154 w 4194032"/>
              <a:gd name="connsiteY92" fmla="*/ 450573 h 4704521"/>
              <a:gd name="connsiteX93" fmla="*/ 3332641 w 4194032"/>
              <a:gd name="connsiteY93" fmla="*/ 424069 h 4704521"/>
              <a:gd name="connsiteX94" fmla="*/ 3239876 w 4194032"/>
              <a:gd name="connsiteY94" fmla="*/ 384313 h 4704521"/>
              <a:gd name="connsiteX95" fmla="*/ 2971519 w 4194032"/>
              <a:gd name="connsiteY95" fmla="*/ 337930 h 4704521"/>
              <a:gd name="connsiteX96" fmla="*/ 2731166 w 4194032"/>
              <a:gd name="connsiteY9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66449 w 4194032"/>
              <a:gd name="connsiteY44" fmla="*/ 4240695 h 4704521"/>
              <a:gd name="connsiteX45" fmla="*/ 2219458 w 4194032"/>
              <a:gd name="connsiteY45" fmla="*/ 4214191 h 4704521"/>
              <a:gd name="connsiteX46" fmla="*/ 2298971 w 4194032"/>
              <a:gd name="connsiteY46" fmla="*/ 4108173 h 4704521"/>
              <a:gd name="connsiteX47" fmla="*/ 2444745 w 4194032"/>
              <a:gd name="connsiteY47" fmla="*/ 4055165 h 4704521"/>
              <a:gd name="connsiteX48" fmla="*/ 2484502 w 4194032"/>
              <a:gd name="connsiteY48" fmla="*/ 4028660 h 4704521"/>
              <a:gd name="connsiteX49" fmla="*/ 2590519 w 4194032"/>
              <a:gd name="connsiteY49" fmla="*/ 3988904 h 4704521"/>
              <a:gd name="connsiteX50" fmla="*/ 2696536 w 4194032"/>
              <a:gd name="connsiteY50" fmla="*/ 3949147 h 4704521"/>
              <a:gd name="connsiteX51" fmla="*/ 2762797 w 4194032"/>
              <a:gd name="connsiteY51" fmla="*/ 3935895 h 4704521"/>
              <a:gd name="connsiteX52" fmla="*/ 2842310 w 4194032"/>
              <a:gd name="connsiteY52" fmla="*/ 3909391 h 4704521"/>
              <a:gd name="connsiteX53" fmla="*/ 2908571 w 4194032"/>
              <a:gd name="connsiteY53" fmla="*/ 3856382 h 4704521"/>
              <a:gd name="connsiteX54" fmla="*/ 2948328 w 4194032"/>
              <a:gd name="connsiteY54" fmla="*/ 3816626 h 4704521"/>
              <a:gd name="connsiteX55" fmla="*/ 2988084 w 4194032"/>
              <a:gd name="connsiteY55" fmla="*/ 3790121 h 4704521"/>
              <a:gd name="connsiteX56" fmla="*/ 3120606 w 4194032"/>
              <a:gd name="connsiteY56" fmla="*/ 3684104 h 4704521"/>
              <a:gd name="connsiteX57" fmla="*/ 3186867 w 4194032"/>
              <a:gd name="connsiteY57" fmla="*/ 3631095 h 4704521"/>
              <a:gd name="connsiteX58" fmla="*/ 3306136 w 4194032"/>
              <a:gd name="connsiteY58" fmla="*/ 3564834 h 4704521"/>
              <a:gd name="connsiteX59" fmla="*/ 3359145 w 4194032"/>
              <a:gd name="connsiteY59" fmla="*/ 3525078 h 4704521"/>
              <a:gd name="connsiteX60" fmla="*/ 3451910 w 4194032"/>
              <a:gd name="connsiteY60" fmla="*/ 3458817 h 4704521"/>
              <a:gd name="connsiteX61" fmla="*/ 3518171 w 4194032"/>
              <a:gd name="connsiteY61" fmla="*/ 3366052 h 4704521"/>
              <a:gd name="connsiteX62" fmla="*/ 3571180 w 4194032"/>
              <a:gd name="connsiteY62" fmla="*/ 3326295 h 4704521"/>
              <a:gd name="connsiteX63" fmla="*/ 3730206 w 4194032"/>
              <a:gd name="connsiteY63" fmla="*/ 3154017 h 4704521"/>
              <a:gd name="connsiteX64" fmla="*/ 3822971 w 4194032"/>
              <a:gd name="connsiteY64" fmla="*/ 3074504 h 4704521"/>
              <a:gd name="connsiteX65" fmla="*/ 3902484 w 4194032"/>
              <a:gd name="connsiteY65" fmla="*/ 2981739 h 4704521"/>
              <a:gd name="connsiteX66" fmla="*/ 3928989 w 4194032"/>
              <a:gd name="connsiteY66" fmla="*/ 2862469 h 4704521"/>
              <a:gd name="connsiteX67" fmla="*/ 3942241 w 4194032"/>
              <a:gd name="connsiteY67" fmla="*/ 2809460 h 4704521"/>
              <a:gd name="connsiteX68" fmla="*/ 3955493 w 4194032"/>
              <a:gd name="connsiteY68" fmla="*/ 2729947 h 4704521"/>
              <a:gd name="connsiteX69" fmla="*/ 3968745 w 4194032"/>
              <a:gd name="connsiteY69" fmla="*/ 2637182 h 4704521"/>
              <a:gd name="connsiteX70" fmla="*/ 3995249 w 4194032"/>
              <a:gd name="connsiteY70" fmla="*/ 2531165 h 4704521"/>
              <a:gd name="connsiteX71" fmla="*/ 4008502 w 4194032"/>
              <a:gd name="connsiteY71" fmla="*/ 2451652 h 4704521"/>
              <a:gd name="connsiteX72" fmla="*/ 4035006 w 4194032"/>
              <a:gd name="connsiteY72" fmla="*/ 2332382 h 4704521"/>
              <a:gd name="connsiteX73" fmla="*/ 4048258 w 4194032"/>
              <a:gd name="connsiteY73" fmla="*/ 2292626 h 4704521"/>
              <a:gd name="connsiteX74" fmla="*/ 4061510 w 4194032"/>
              <a:gd name="connsiteY74" fmla="*/ 2186608 h 4704521"/>
              <a:gd name="connsiteX75" fmla="*/ 4088015 w 4194032"/>
              <a:gd name="connsiteY75" fmla="*/ 2120347 h 4704521"/>
              <a:gd name="connsiteX76" fmla="*/ 4114519 w 4194032"/>
              <a:gd name="connsiteY76" fmla="*/ 2027582 h 4704521"/>
              <a:gd name="connsiteX77" fmla="*/ 4141023 w 4194032"/>
              <a:gd name="connsiteY77" fmla="*/ 1948069 h 4704521"/>
              <a:gd name="connsiteX78" fmla="*/ 4154276 w 4194032"/>
              <a:gd name="connsiteY78" fmla="*/ 1868556 h 4704521"/>
              <a:gd name="connsiteX79" fmla="*/ 4167528 w 4194032"/>
              <a:gd name="connsiteY79" fmla="*/ 1815547 h 4704521"/>
              <a:gd name="connsiteX80" fmla="*/ 4194032 w 4194032"/>
              <a:gd name="connsiteY80" fmla="*/ 1683026 h 4704521"/>
              <a:gd name="connsiteX81" fmla="*/ 4180780 w 4194032"/>
              <a:gd name="connsiteY81" fmla="*/ 1325217 h 4704521"/>
              <a:gd name="connsiteX82" fmla="*/ 4167528 w 4194032"/>
              <a:gd name="connsiteY82" fmla="*/ 1258956 h 4704521"/>
              <a:gd name="connsiteX83" fmla="*/ 4141023 w 4194032"/>
              <a:gd name="connsiteY83" fmla="*/ 954156 h 4704521"/>
              <a:gd name="connsiteX84" fmla="*/ 4114519 w 4194032"/>
              <a:gd name="connsiteY84" fmla="*/ 901147 h 4704521"/>
              <a:gd name="connsiteX85" fmla="*/ 4074762 w 4194032"/>
              <a:gd name="connsiteY85" fmla="*/ 808382 h 4704521"/>
              <a:gd name="connsiteX86" fmla="*/ 4008502 w 4194032"/>
              <a:gd name="connsiteY86" fmla="*/ 689113 h 4704521"/>
              <a:gd name="connsiteX87" fmla="*/ 3875980 w 4194032"/>
              <a:gd name="connsiteY87" fmla="*/ 636104 h 4704521"/>
              <a:gd name="connsiteX88" fmla="*/ 3796467 w 4194032"/>
              <a:gd name="connsiteY88" fmla="*/ 596347 h 4704521"/>
              <a:gd name="connsiteX89" fmla="*/ 3663945 w 4194032"/>
              <a:gd name="connsiteY89" fmla="*/ 556591 h 4704521"/>
              <a:gd name="connsiteX90" fmla="*/ 3584432 w 4194032"/>
              <a:gd name="connsiteY90" fmla="*/ 543339 h 4704521"/>
              <a:gd name="connsiteX91" fmla="*/ 3412154 w 4194032"/>
              <a:gd name="connsiteY91" fmla="*/ 450573 h 4704521"/>
              <a:gd name="connsiteX92" fmla="*/ 3332641 w 4194032"/>
              <a:gd name="connsiteY92" fmla="*/ 424069 h 4704521"/>
              <a:gd name="connsiteX93" fmla="*/ 3239876 w 4194032"/>
              <a:gd name="connsiteY93" fmla="*/ 384313 h 4704521"/>
              <a:gd name="connsiteX94" fmla="*/ 2971519 w 4194032"/>
              <a:gd name="connsiteY94" fmla="*/ 337930 h 4704521"/>
              <a:gd name="connsiteX95" fmla="*/ 2731166 w 4194032"/>
              <a:gd name="connsiteY9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19458 w 4194032"/>
              <a:gd name="connsiteY44" fmla="*/ 4214191 h 4704521"/>
              <a:gd name="connsiteX45" fmla="*/ 2298971 w 4194032"/>
              <a:gd name="connsiteY45" fmla="*/ 4108173 h 4704521"/>
              <a:gd name="connsiteX46" fmla="*/ 2444745 w 4194032"/>
              <a:gd name="connsiteY46" fmla="*/ 4055165 h 4704521"/>
              <a:gd name="connsiteX47" fmla="*/ 2484502 w 4194032"/>
              <a:gd name="connsiteY47" fmla="*/ 4028660 h 4704521"/>
              <a:gd name="connsiteX48" fmla="*/ 2590519 w 4194032"/>
              <a:gd name="connsiteY48" fmla="*/ 3988904 h 4704521"/>
              <a:gd name="connsiteX49" fmla="*/ 2696536 w 4194032"/>
              <a:gd name="connsiteY49" fmla="*/ 3949147 h 4704521"/>
              <a:gd name="connsiteX50" fmla="*/ 2762797 w 4194032"/>
              <a:gd name="connsiteY50" fmla="*/ 3935895 h 4704521"/>
              <a:gd name="connsiteX51" fmla="*/ 2842310 w 4194032"/>
              <a:gd name="connsiteY51" fmla="*/ 3909391 h 4704521"/>
              <a:gd name="connsiteX52" fmla="*/ 2908571 w 4194032"/>
              <a:gd name="connsiteY52" fmla="*/ 3856382 h 4704521"/>
              <a:gd name="connsiteX53" fmla="*/ 2948328 w 4194032"/>
              <a:gd name="connsiteY53" fmla="*/ 3816626 h 4704521"/>
              <a:gd name="connsiteX54" fmla="*/ 2988084 w 4194032"/>
              <a:gd name="connsiteY54" fmla="*/ 3790121 h 4704521"/>
              <a:gd name="connsiteX55" fmla="*/ 3120606 w 4194032"/>
              <a:gd name="connsiteY55" fmla="*/ 3684104 h 4704521"/>
              <a:gd name="connsiteX56" fmla="*/ 3186867 w 4194032"/>
              <a:gd name="connsiteY56" fmla="*/ 3631095 h 4704521"/>
              <a:gd name="connsiteX57" fmla="*/ 3306136 w 4194032"/>
              <a:gd name="connsiteY57" fmla="*/ 3564834 h 4704521"/>
              <a:gd name="connsiteX58" fmla="*/ 3359145 w 4194032"/>
              <a:gd name="connsiteY58" fmla="*/ 3525078 h 4704521"/>
              <a:gd name="connsiteX59" fmla="*/ 3451910 w 4194032"/>
              <a:gd name="connsiteY59" fmla="*/ 3458817 h 4704521"/>
              <a:gd name="connsiteX60" fmla="*/ 3518171 w 4194032"/>
              <a:gd name="connsiteY60" fmla="*/ 3366052 h 4704521"/>
              <a:gd name="connsiteX61" fmla="*/ 3571180 w 4194032"/>
              <a:gd name="connsiteY61" fmla="*/ 3326295 h 4704521"/>
              <a:gd name="connsiteX62" fmla="*/ 3730206 w 4194032"/>
              <a:gd name="connsiteY62" fmla="*/ 3154017 h 4704521"/>
              <a:gd name="connsiteX63" fmla="*/ 3822971 w 4194032"/>
              <a:gd name="connsiteY63" fmla="*/ 3074504 h 4704521"/>
              <a:gd name="connsiteX64" fmla="*/ 3902484 w 4194032"/>
              <a:gd name="connsiteY64" fmla="*/ 2981739 h 4704521"/>
              <a:gd name="connsiteX65" fmla="*/ 3928989 w 4194032"/>
              <a:gd name="connsiteY65" fmla="*/ 2862469 h 4704521"/>
              <a:gd name="connsiteX66" fmla="*/ 3942241 w 4194032"/>
              <a:gd name="connsiteY66" fmla="*/ 2809460 h 4704521"/>
              <a:gd name="connsiteX67" fmla="*/ 3955493 w 4194032"/>
              <a:gd name="connsiteY67" fmla="*/ 2729947 h 4704521"/>
              <a:gd name="connsiteX68" fmla="*/ 3968745 w 4194032"/>
              <a:gd name="connsiteY68" fmla="*/ 2637182 h 4704521"/>
              <a:gd name="connsiteX69" fmla="*/ 3995249 w 4194032"/>
              <a:gd name="connsiteY69" fmla="*/ 2531165 h 4704521"/>
              <a:gd name="connsiteX70" fmla="*/ 4008502 w 4194032"/>
              <a:gd name="connsiteY70" fmla="*/ 2451652 h 4704521"/>
              <a:gd name="connsiteX71" fmla="*/ 4035006 w 4194032"/>
              <a:gd name="connsiteY71" fmla="*/ 2332382 h 4704521"/>
              <a:gd name="connsiteX72" fmla="*/ 4048258 w 4194032"/>
              <a:gd name="connsiteY72" fmla="*/ 2292626 h 4704521"/>
              <a:gd name="connsiteX73" fmla="*/ 4061510 w 4194032"/>
              <a:gd name="connsiteY73" fmla="*/ 2186608 h 4704521"/>
              <a:gd name="connsiteX74" fmla="*/ 4088015 w 4194032"/>
              <a:gd name="connsiteY74" fmla="*/ 2120347 h 4704521"/>
              <a:gd name="connsiteX75" fmla="*/ 4114519 w 4194032"/>
              <a:gd name="connsiteY75" fmla="*/ 2027582 h 4704521"/>
              <a:gd name="connsiteX76" fmla="*/ 4141023 w 4194032"/>
              <a:gd name="connsiteY76" fmla="*/ 1948069 h 4704521"/>
              <a:gd name="connsiteX77" fmla="*/ 4154276 w 4194032"/>
              <a:gd name="connsiteY77" fmla="*/ 1868556 h 4704521"/>
              <a:gd name="connsiteX78" fmla="*/ 4167528 w 4194032"/>
              <a:gd name="connsiteY78" fmla="*/ 1815547 h 4704521"/>
              <a:gd name="connsiteX79" fmla="*/ 4194032 w 4194032"/>
              <a:gd name="connsiteY79" fmla="*/ 1683026 h 4704521"/>
              <a:gd name="connsiteX80" fmla="*/ 4180780 w 4194032"/>
              <a:gd name="connsiteY80" fmla="*/ 1325217 h 4704521"/>
              <a:gd name="connsiteX81" fmla="*/ 4167528 w 4194032"/>
              <a:gd name="connsiteY81" fmla="*/ 1258956 h 4704521"/>
              <a:gd name="connsiteX82" fmla="*/ 4141023 w 4194032"/>
              <a:gd name="connsiteY82" fmla="*/ 954156 h 4704521"/>
              <a:gd name="connsiteX83" fmla="*/ 4114519 w 4194032"/>
              <a:gd name="connsiteY83" fmla="*/ 901147 h 4704521"/>
              <a:gd name="connsiteX84" fmla="*/ 4074762 w 4194032"/>
              <a:gd name="connsiteY84" fmla="*/ 808382 h 4704521"/>
              <a:gd name="connsiteX85" fmla="*/ 4008502 w 4194032"/>
              <a:gd name="connsiteY85" fmla="*/ 689113 h 4704521"/>
              <a:gd name="connsiteX86" fmla="*/ 3875980 w 4194032"/>
              <a:gd name="connsiteY86" fmla="*/ 636104 h 4704521"/>
              <a:gd name="connsiteX87" fmla="*/ 3796467 w 4194032"/>
              <a:gd name="connsiteY87" fmla="*/ 596347 h 4704521"/>
              <a:gd name="connsiteX88" fmla="*/ 3663945 w 4194032"/>
              <a:gd name="connsiteY88" fmla="*/ 556591 h 4704521"/>
              <a:gd name="connsiteX89" fmla="*/ 3584432 w 4194032"/>
              <a:gd name="connsiteY89" fmla="*/ 543339 h 4704521"/>
              <a:gd name="connsiteX90" fmla="*/ 3412154 w 4194032"/>
              <a:gd name="connsiteY90" fmla="*/ 450573 h 4704521"/>
              <a:gd name="connsiteX91" fmla="*/ 3332641 w 4194032"/>
              <a:gd name="connsiteY91" fmla="*/ 424069 h 4704521"/>
              <a:gd name="connsiteX92" fmla="*/ 3239876 w 4194032"/>
              <a:gd name="connsiteY92" fmla="*/ 384313 h 4704521"/>
              <a:gd name="connsiteX93" fmla="*/ 2971519 w 4194032"/>
              <a:gd name="connsiteY93" fmla="*/ 337930 h 4704521"/>
              <a:gd name="connsiteX94" fmla="*/ 2731166 w 4194032"/>
              <a:gd name="connsiteY9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98971 w 4194032"/>
              <a:gd name="connsiteY44" fmla="*/ 4108173 h 4704521"/>
              <a:gd name="connsiteX45" fmla="*/ 2444745 w 4194032"/>
              <a:gd name="connsiteY45" fmla="*/ 4055165 h 4704521"/>
              <a:gd name="connsiteX46" fmla="*/ 2484502 w 4194032"/>
              <a:gd name="connsiteY46" fmla="*/ 4028660 h 4704521"/>
              <a:gd name="connsiteX47" fmla="*/ 2590519 w 4194032"/>
              <a:gd name="connsiteY47" fmla="*/ 3988904 h 4704521"/>
              <a:gd name="connsiteX48" fmla="*/ 2696536 w 4194032"/>
              <a:gd name="connsiteY48" fmla="*/ 3949147 h 4704521"/>
              <a:gd name="connsiteX49" fmla="*/ 2762797 w 4194032"/>
              <a:gd name="connsiteY49" fmla="*/ 3935895 h 4704521"/>
              <a:gd name="connsiteX50" fmla="*/ 2842310 w 4194032"/>
              <a:gd name="connsiteY50" fmla="*/ 3909391 h 4704521"/>
              <a:gd name="connsiteX51" fmla="*/ 2908571 w 4194032"/>
              <a:gd name="connsiteY51" fmla="*/ 3856382 h 4704521"/>
              <a:gd name="connsiteX52" fmla="*/ 2948328 w 4194032"/>
              <a:gd name="connsiteY52" fmla="*/ 3816626 h 4704521"/>
              <a:gd name="connsiteX53" fmla="*/ 2988084 w 4194032"/>
              <a:gd name="connsiteY53" fmla="*/ 3790121 h 4704521"/>
              <a:gd name="connsiteX54" fmla="*/ 3120606 w 4194032"/>
              <a:gd name="connsiteY54" fmla="*/ 3684104 h 4704521"/>
              <a:gd name="connsiteX55" fmla="*/ 3186867 w 4194032"/>
              <a:gd name="connsiteY55" fmla="*/ 3631095 h 4704521"/>
              <a:gd name="connsiteX56" fmla="*/ 3306136 w 4194032"/>
              <a:gd name="connsiteY56" fmla="*/ 3564834 h 4704521"/>
              <a:gd name="connsiteX57" fmla="*/ 3359145 w 4194032"/>
              <a:gd name="connsiteY57" fmla="*/ 3525078 h 4704521"/>
              <a:gd name="connsiteX58" fmla="*/ 3451910 w 4194032"/>
              <a:gd name="connsiteY58" fmla="*/ 3458817 h 4704521"/>
              <a:gd name="connsiteX59" fmla="*/ 3518171 w 4194032"/>
              <a:gd name="connsiteY59" fmla="*/ 3366052 h 4704521"/>
              <a:gd name="connsiteX60" fmla="*/ 3571180 w 4194032"/>
              <a:gd name="connsiteY60" fmla="*/ 3326295 h 4704521"/>
              <a:gd name="connsiteX61" fmla="*/ 3730206 w 4194032"/>
              <a:gd name="connsiteY61" fmla="*/ 3154017 h 4704521"/>
              <a:gd name="connsiteX62" fmla="*/ 3822971 w 4194032"/>
              <a:gd name="connsiteY62" fmla="*/ 3074504 h 4704521"/>
              <a:gd name="connsiteX63" fmla="*/ 3902484 w 4194032"/>
              <a:gd name="connsiteY63" fmla="*/ 2981739 h 4704521"/>
              <a:gd name="connsiteX64" fmla="*/ 3928989 w 4194032"/>
              <a:gd name="connsiteY64" fmla="*/ 2862469 h 4704521"/>
              <a:gd name="connsiteX65" fmla="*/ 3942241 w 4194032"/>
              <a:gd name="connsiteY65" fmla="*/ 2809460 h 4704521"/>
              <a:gd name="connsiteX66" fmla="*/ 3955493 w 4194032"/>
              <a:gd name="connsiteY66" fmla="*/ 2729947 h 4704521"/>
              <a:gd name="connsiteX67" fmla="*/ 3968745 w 4194032"/>
              <a:gd name="connsiteY67" fmla="*/ 2637182 h 4704521"/>
              <a:gd name="connsiteX68" fmla="*/ 3995249 w 4194032"/>
              <a:gd name="connsiteY68" fmla="*/ 2531165 h 4704521"/>
              <a:gd name="connsiteX69" fmla="*/ 4008502 w 4194032"/>
              <a:gd name="connsiteY69" fmla="*/ 2451652 h 4704521"/>
              <a:gd name="connsiteX70" fmla="*/ 4035006 w 4194032"/>
              <a:gd name="connsiteY70" fmla="*/ 2332382 h 4704521"/>
              <a:gd name="connsiteX71" fmla="*/ 4048258 w 4194032"/>
              <a:gd name="connsiteY71" fmla="*/ 2292626 h 4704521"/>
              <a:gd name="connsiteX72" fmla="*/ 4061510 w 4194032"/>
              <a:gd name="connsiteY72" fmla="*/ 2186608 h 4704521"/>
              <a:gd name="connsiteX73" fmla="*/ 4088015 w 4194032"/>
              <a:gd name="connsiteY73" fmla="*/ 2120347 h 4704521"/>
              <a:gd name="connsiteX74" fmla="*/ 4114519 w 4194032"/>
              <a:gd name="connsiteY74" fmla="*/ 2027582 h 4704521"/>
              <a:gd name="connsiteX75" fmla="*/ 4141023 w 4194032"/>
              <a:gd name="connsiteY75" fmla="*/ 1948069 h 4704521"/>
              <a:gd name="connsiteX76" fmla="*/ 4154276 w 4194032"/>
              <a:gd name="connsiteY76" fmla="*/ 1868556 h 4704521"/>
              <a:gd name="connsiteX77" fmla="*/ 4167528 w 4194032"/>
              <a:gd name="connsiteY77" fmla="*/ 1815547 h 4704521"/>
              <a:gd name="connsiteX78" fmla="*/ 4194032 w 4194032"/>
              <a:gd name="connsiteY78" fmla="*/ 1683026 h 4704521"/>
              <a:gd name="connsiteX79" fmla="*/ 4180780 w 4194032"/>
              <a:gd name="connsiteY79" fmla="*/ 1325217 h 4704521"/>
              <a:gd name="connsiteX80" fmla="*/ 4167528 w 4194032"/>
              <a:gd name="connsiteY80" fmla="*/ 1258956 h 4704521"/>
              <a:gd name="connsiteX81" fmla="*/ 4141023 w 4194032"/>
              <a:gd name="connsiteY81" fmla="*/ 954156 h 4704521"/>
              <a:gd name="connsiteX82" fmla="*/ 4114519 w 4194032"/>
              <a:gd name="connsiteY82" fmla="*/ 901147 h 4704521"/>
              <a:gd name="connsiteX83" fmla="*/ 4074762 w 4194032"/>
              <a:gd name="connsiteY83" fmla="*/ 808382 h 4704521"/>
              <a:gd name="connsiteX84" fmla="*/ 4008502 w 4194032"/>
              <a:gd name="connsiteY84" fmla="*/ 689113 h 4704521"/>
              <a:gd name="connsiteX85" fmla="*/ 3875980 w 4194032"/>
              <a:gd name="connsiteY85" fmla="*/ 636104 h 4704521"/>
              <a:gd name="connsiteX86" fmla="*/ 3796467 w 4194032"/>
              <a:gd name="connsiteY86" fmla="*/ 596347 h 4704521"/>
              <a:gd name="connsiteX87" fmla="*/ 3663945 w 4194032"/>
              <a:gd name="connsiteY87" fmla="*/ 556591 h 4704521"/>
              <a:gd name="connsiteX88" fmla="*/ 3584432 w 4194032"/>
              <a:gd name="connsiteY88" fmla="*/ 543339 h 4704521"/>
              <a:gd name="connsiteX89" fmla="*/ 3412154 w 4194032"/>
              <a:gd name="connsiteY89" fmla="*/ 450573 h 4704521"/>
              <a:gd name="connsiteX90" fmla="*/ 3332641 w 4194032"/>
              <a:gd name="connsiteY90" fmla="*/ 424069 h 4704521"/>
              <a:gd name="connsiteX91" fmla="*/ 3239876 w 4194032"/>
              <a:gd name="connsiteY91" fmla="*/ 384313 h 4704521"/>
              <a:gd name="connsiteX92" fmla="*/ 2971519 w 4194032"/>
              <a:gd name="connsiteY92" fmla="*/ 337930 h 4704521"/>
              <a:gd name="connsiteX93" fmla="*/ 2731166 w 4194032"/>
              <a:gd name="connsiteY9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98971 w 4194032"/>
              <a:gd name="connsiteY44" fmla="*/ 4108173 h 4704521"/>
              <a:gd name="connsiteX45" fmla="*/ 2444745 w 4194032"/>
              <a:gd name="connsiteY45" fmla="*/ 4055165 h 4704521"/>
              <a:gd name="connsiteX46" fmla="*/ 2484502 w 4194032"/>
              <a:gd name="connsiteY46" fmla="*/ 4028660 h 4704521"/>
              <a:gd name="connsiteX47" fmla="*/ 2590519 w 4194032"/>
              <a:gd name="connsiteY47" fmla="*/ 3988904 h 4704521"/>
              <a:gd name="connsiteX48" fmla="*/ 2762797 w 4194032"/>
              <a:gd name="connsiteY48" fmla="*/ 3935895 h 4704521"/>
              <a:gd name="connsiteX49" fmla="*/ 2842310 w 4194032"/>
              <a:gd name="connsiteY49" fmla="*/ 3909391 h 4704521"/>
              <a:gd name="connsiteX50" fmla="*/ 2908571 w 4194032"/>
              <a:gd name="connsiteY50" fmla="*/ 3856382 h 4704521"/>
              <a:gd name="connsiteX51" fmla="*/ 2948328 w 4194032"/>
              <a:gd name="connsiteY51" fmla="*/ 3816626 h 4704521"/>
              <a:gd name="connsiteX52" fmla="*/ 2988084 w 4194032"/>
              <a:gd name="connsiteY52" fmla="*/ 3790121 h 4704521"/>
              <a:gd name="connsiteX53" fmla="*/ 3120606 w 4194032"/>
              <a:gd name="connsiteY53" fmla="*/ 3684104 h 4704521"/>
              <a:gd name="connsiteX54" fmla="*/ 3186867 w 4194032"/>
              <a:gd name="connsiteY54" fmla="*/ 3631095 h 4704521"/>
              <a:gd name="connsiteX55" fmla="*/ 3306136 w 4194032"/>
              <a:gd name="connsiteY55" fmla="*/ 3564834 h 4704521"/>
              <a:gd name="connsiteX56" fmla="*/ 3359145 w 4194032"/>
              <a:gd name="connsiteY56" fmla="*/ 3525078 h 4704521"/>
              <a:gd name="connsiteX57" fmla="*/ 3451910 w 4194032"/>
              <a:gd name="connsiteY57" fmla="*/ 3458817 h 4704521"/>
              <a:gd name="connsiteX58" fmla="*/ 3518171 w 4194032"/>
              <a:gd name="connsiteY58" fmla="*/ 3366052 h 4704521"/>
              <a:gd name="connsiteX59" fmla="*/ 3571180 w 4194032"/>
              <a:gd name="connsiteY59" fmla="*/ 3326295 h 4704521"/>
              <a:gd name="connsiteX60" fmla="*/ 3730206 w 4194032"/>
              <a:gd name="connsiteY60" fmla="*/ 3154017 h 4704521"/>
              <a:gd name="connsiteX61" fmla="*/ 3822971 w 4194032"/>
              <a:gd name="connsiteY61" fmla="*/ 3074504 h 4704521"/>
              <a:gd name="connsiteX62" fmla="*/ 3902484 w 4194032"/>
              <a:gd name="connsiteY62" fmla="*/ 2981739 h 4704521"/>
              <a:gd name="connsiteX63" fmla="*/ 3928989 w 4194032"/>
              <a:gd name="connsiteY63" fmla="*/ 2862469 h 4704521"/>
              <a:gd name="connsiteX64" fmla="*/ 3942241 w 4194032"/>
              <a:gd name="connsiteY64" fmla="*/ 2809460 h 4704521"/>
              <a:gd name="connsiteX65" fmla="*/ 3955493 w 4194032"/>
              <a:gd name="connsiteY65" fmla="*/ 2729947 h 4704521"/>
              <a:gd name="connsiteX66" fmla="*/ 3968745 w 4194032"/>
              <a:gd name="connsiteY66" fmla="*/ 2637182 h 4704521"/>
              <a:gd name="connsiteX67" fmla="*/ 3995249 w 4194032"/>
              <a:gd name="connsiteY67" fmla="*/ 2531165 h 4704521"/>
              <a:gd name="connsiteX68" fmla="*/ 4008502 w 4194032"/>
              <a:gd name="connsiteY68" fmla="*/ 2451652 h 4704521"/>
              <a:gd name="connsiteX69" fmla="*/ 4035006 w 4194032"/>
              <a:gd name="connsiteY69" fmla="*/ 2332382 h 4704521"/>
              <a:gd name="connsiteX70" fmla="*/ 4048258 w 4194032"/>
              <a:gd name="connsiteY70" fmla="*/ 2292626 h 4704521"/>
              <a:gd name="connsiteX71" fmla="*/ 4061510 w 4194032"/>
              <a:gd name="connsiteY71" fmla="*/ 2186608 h 4704521"/>
              <a:gd name="connsiteX72" fmla="*/ 4088015 w 4194032"/>
              <a:gd name="connsiteY72" fmla="*/ 2120347 h 4704521"/>
              <a:gd name="connsiteX73" fmla="*/ 4114519 w 4194032"/>
              <a:gd name="connsiteY73" fmla="*/ 2027582 h 4704521"/>
              <a:gd name="connsiteX74" fmla="*/ 4141023 w 4194032"/>
              <a:gd name="connsiteY74" fmla="*/ 1948069 h 4704521"/>
              <a:gd name="connsiteX75" fmla="*/ 4154276 w 4194032"/>
              <a:gd name="connsiteY75" fmla="*/ 1868556 h 4704521"/>
              <a:gd name="connsiteX76" fmla="*/ 4167528 w 4194032"/>
              <a:gd name="connsiteY76" fmla="*/ 1815547 h 4704521"/>
              <a:gd name="connsiteX77" fmla="*/ 4194032 w 4194032"/>
              <a:gd name="connsiteY77" fmla="*/ 1683026 h 4704521"/>
              <a:gd name="connsiteX78" fmla="*/ 4180780 w 4194032"/>
              <a:gd name="connsiteY78" fmla="*/ 1325217 h 4704521"/>
              <a:gd name="connsiteX79" fmla="*/ 4167528 w 4194032"/>
              <a:gd name="connsiteY79" fmla="*/ 1258956 h 4704521"/>
              <a:gd name="connsiteX80" fmla="*/ 4141023 w 4194032"/>
              <a:gd name="connsiteY80" fmla="*/ 954156 h 4704521"/>
              <a:gd name="connsiteX81" fmla="*/ 4114519 w 4194032"/>
              <a:gd name="connsiteY81" fmla="*/ 901147 h 4704521"/>
              <a:gd name="connsiteX82" fmla="*/ 4074762 w 4194032"/>
              <a:gd name="connsiteY82" fmla="*/ 808382 h 4704521"/>
              <a:gd name="connsiteX83" fmla="*/ 4008502 w 4194032"/>
              <a:gd name="connsiteY83" fmla="*/ 689113 h 4704521"/>
              <a:gd name="connsiteX84" fmla="*/ 3875980 w 4194032"/>
              <a:gd name="connsiteY84" fmla="*/ 636104 h 4704521"/>
              <a:gd name="connsiteX85" fmla="*/ 3796467 w 4194032"/>
              <a:gd name="connsiteY85" fmla="*/ 596347 h 4704521"/>
              <a:gd name="connsiteX86" fmla="*/ 3663945 w 4194032"/>
              <a:gd name="connsiteY86" fmla="*/ 556591 h 4704521"/>
              <a:gd name="connsiteX87" fmla="*/ 3584432 w 4194032"/>
              <a:gd name="connsiteY87" fmla="*/ 543339 h 4704521"/>
              <a:gd name="connsiteX88" fmla="*/ 3412154 w 4194032"/>
              <a:gd name="connsiteY88" fmla="*/ 450573 h 4704521"/>
              <a:gd name="connsiteX89" fmla="*/ 3332641 w 4194032"/>
              <a:gd name="connsiteY89" fmla="*/ 424069 h 4704521"/>
              <a:gd name="connsiteX90" fmla="*/ 3239876 w 4194032"/>
              <a:gd name="connsiteY90" fmla="*/ 384313 h 4704521"/>
              <a:gd name="connsiteX91" fmla="*/ 2971519 w 4194032"/>
              <a:gd name="connsiteY91" fmla="*/ 337930 h 4704521"/>
              <a:gd name="connsiteX92" fmla="*/ 2731166 w 4194032"/>
              <a:gd name="connsiteY9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484502 w 4194032"/>
              <a:gd name="connsiteY45" fmla="*/ 4028660 h 4704521"/>
              <a:gd name="connsiteX46" fmla="*/ 2590519 w 4194032"/>
              <a:gd name="connsiteY46" fmla="*/ 3988904 h 4704521"/>
              <a:gd name="connsiteX47" fmla="*/ 2762797 w 4194032"/>
              <a:gd name="connsiteY47" fmla="*/ 3935895 h 4704521"/>
              <a:gd name="connsiteX48" fmla="*/ 2842310 w 4194032"/>
              <a:gd name="connsiteY48" fmla="*/ 3909391 h 4704521"/>
              <a:gd name="connsiteX49" fmla="*/ 2908571 w 4194032"/>
              <a:gd name="connsiteY49" fmla="*/ 3856382 h 4704521"/>
              <a:gd name="connsiteX50" fmla="*/ 2948328 w 4194032"/>
              <a:gd name="connsiteY50" fmla="*/ 3816626 h 4704521"/>
              <a:gd name="connsiteX51" fmla="*/ 2988084 w 4194032"/>
              <a:gd name="connsiteY51" fmla="*/ 3790121 h 4704521"/>
              <a:gd name="connsiteX52" fmla="*/ 3120606 w 4194032"/>
              <a:gd name="connsiteY52" fmla="*/ 3684104 h 4704521"/>
              <a:gd name="connsiteX53" fmla="*/ 3186867 w 4194032"/>
              <a:gd name="connsiteY53" fmla="*/ 3631095 h 4704521"/>
              <a:gd name="connsiteX54" fmla="*/ 3306136 w 4194032"/>
              <a:gd name="connsiteY54" fmla="*/ 3564834 h 4704521"/>
              <a:gd name="connsiteX55" fmla="*/ 3359145 w 4194032"/>
              <a:gd name="connsiteY55" fmla="*/ 3525078 h 4704521"/>
              <a:gd name="connsiteX56" fmla="*/ 3451910 w 4194032"/>
              <a:gd name="connsiteY56" fmla="*/ 3458817 h 4704521"/>
              <a:gd name="connsiteX57" fmla="*/ 3518171 w 4194032"/>
              <a:gd name="connsiteY57" fmla="*/ 3366052 h 4704521"/>
              <a:gd name="connsiteX58" fmla="*/ 3571180 w 4194032"/>
              <a:gd name="connsiteY58" fmla="*/ 3326295 h 4704521"/>
              <a:gd name="connsiteX59" fmla="*/ 3730206 w 4194032"/>
              <a:gd name="connsiteY59" fmla="*/ 3154017 h 4704521"/>
              <a:gd name="connsiteX60" fmla="*/ 3822971 w 4194032"/>
              <a:gd name="connsiteY60" fmla="*/ 3074504 h 4704521"/>
              <a:gd name="connsiteX61" fmla="*/ 3902484 w 4194032"/>
              <a:gd name="connsiteY61" fmla="*/ 2981739 h 4704521"/>
              <a:gd name="connsiteX62" fmla="*/ 3928989 w 4194032"/>
              <a:gd name="connsiteY62" fmla="*/ 2862469 h 4704521"/>
              <a:gd name="connsiteX63" fmla="*/ 3942241 w 4194032"/>
              <a:gd name="connsiteY63" fmla="*/ 2809460 h 4704521"/>
              <a:gd name="connsiteX64" fmla="*/ 3955493 w 4194032"/>
              <a:gd name="connsiteY64" fmla="*/ 2729947 h 4704521"/>
              <a:gd name="connsiteX65" fmla="*/ 3968745 w 4194032"/>
              <a:gd name="connsiteY65" fmla="*/ 2637182 h 4704521"/>
              <a:gd name="connsiteX66" fmla="*/ 3995249 w 4194032"/>
              <a:gd name="connsiteY66" fmla="*/ 2531165 h 4704521"/>
              <a:gd name="connsiteX67" fmla="*/ 4008502 w 4194032"/>
              <a:gd name="connsiteY67" fmla="*/ 2451652 h 4704521"/>
              <a:gd name="connsiteX68" fmla="*/ 4035006 w 4194032"/>
              <a:gd name="connsiteY68" fmla="*/ 2332382 h 4704521"/>
              <a:gd name="connsiteX69" fmla="*/ 4048258 w 4194032"/>
              <a:gd name="connsiteY69" fmla="*/ 2292626 h 4704521"/>
              <a:gd name="connsiteX70" fmla="*/ 4061510 w 4194032"/>
              <a:gd name="connsiteY70" fmla="*/ 2186608 h 4704521"/>
              <a:gd name="connsiteX71" fmla="*/ 4088015 w 4194032"/>
              <a:gd name="connsiteY71" fmla="*/ 2120347 h 4704521"/>
              <a:gd name="connsiteX72" fmla="*/ 4114519 w 4194032"/>
              <a:gd name="connsiteY72" fmla="*/ 2027582 h 4704521"/>
              <a:gd name="connsiteX73" fmla="*/ 4141023 w 4194032"/>
              <a:gd name="connsiteY73" fmla="*/ 1948069 h 4704521"/>
              <a:gd name="connsiteX74" fmla="*/ 4154276 w 4194032"/>
              <a:gd name="connsiteY74" fmla="*/ 1868556 h 4704521"/>
              <a:gd name="connsiteX75" fmla="*/ 4167528 w 4194032"/>
              <a:gd name="connsiteY75" fmla="*/ 1815547 h 4704521"/>
              <a:gd name="connsiteX76" fmla="*/ 4194032 w 4194032"/>
              <a:gd name="connsiteY76" fmla="*/ 1683026 h 4704521"/>
              <a:gd name="connsiteX77" fmla="*/ 4180780 w 4194032"/>
              <a:gd name="connsiteY77" fmla="*/ 1325217 h 4704521"/>
              <a:gd name="connsiteX78" fmla="*/ 4167528 w 4194032"/>
              <a:gd name="connsiteY78" fmla="*/ 1258956 h 4704521"/>
              <a:gd name="connsiteX79" fmla="*/ 4141023 w 4194032"/>
              <a:gd name="connsiteY79" fmla="*/ 954156 h 4704521"/>
              <a:gd name="connsiteX80" fmla="*/ 4114519 w 4194032"/>
              <a:gd name="connsiteY80" fmla="*/ 901147 h 4704521"/>
              <a:gd name="connsiteX81" fmla="*/ 4074762 w 4194032"/>
              <a:gd name="connsiteY81" fmla="*/ 808382 h 4704521"/>
              <a:gd name="connsiteX82" fmla="*/ 4008502 w 4194032"/>
              <a:gd name="connsiteY82" fmla="*/ 689113 h 4704521"/>
              <a:gd name="connsiteX83" fmla="*/ 3875980 w 4194032"/>
              <a:gd name="connsiteY83" fmla="*/ 636104 h 4704521"/>
              <a:gd name="connsiteX84" fmla="*/ 3796467 w 4194032"/>
              <a:gd name="connsiteY84" fmla="*/ 596347 h 4704521"/>
              <a:gd name="connsiteX85" fmla="*/ 3663945 w 4194032"/>
              <a:gd name="connsiteY85" fmla="*/ 556591 h 4704521"/>
              <a:gd name="connsiteX86" fmla="*/ 3584432 w 4194032"/>
              <a:gd name="connsiteY86" fmla="*/ 543339 h 4704521"/>
              <a:gd name="connsiteX87" fmla="*/ 3412154 w 4194032"/>
              <a:gd name="connsiteY87" fmla="*/ 450573 h 4704521"/>
              <a:gd name="connsiteX88" fmla="*/ 3332641 w 4194032"/>
              <a:gd name="connsiteY88" fmla="*/ 424069 h 4704521"/>
              <a:gd name="connsiteX89" fmla="*/ 3239876 w 4194032"/>
              <a:gd name="connsiteY89" fmla="*/ 384313 h 4704521"/>
              <a:gd name="connsiteX90" fmla="*/ 2971519 w 4194032"/>
              <a:gd name="connsiteY90" fmla="*/ 337930 h 4704521"/>
              <a:gd name="connsiteX91" fmla="*/ 2731166 w 4194032"/>
              <a:gd name="connsiteY9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08571 w 4194032"/>
              <a:gd name="connsiteY48" fmla="*/ 3856382 h 4704521"/>
              <a:gd name="connsiteX49" fmla="*/ 2948328 w 4194032"/>
              <a:gd name="connsiteY49" fmla="*/ 3816626 h 4704521"/>
              <a:gd name="connsiteX50" fmla="*/ 2988084 w 4194032"/>
              <a:gd name="connsiteY50" fmla="*/ 3790121 h 4704521"/>
              <a:gd name="connsiteX51" fmla="*/ 3120606 w 4194032"/>
              <a:gd name="connsiteY51" fmla="*/ 3684104 h 4704521"/>
              <a:gd name="connsiteX52" fmla="*/ 3186867 w 4194032"/>
              <a:gd name="connsiteY52" fmla="*/ 3631095 h 4704521"/>
              <a:gd name="connsiteX53" fmla="*/ 3306136 w 4194032"/>
              <a:gd name="connsiteY53" fmla="*/ 3564834 h 4704521"/>
              <a:gd name="connsiteX54" fmla="*/ 3359145 w 4194032"/>
              <a:gd name="connsiteY54" fmla="*/ 3525078 h 4704521"/>
              <a:gd name="connsiteX55" fmla="*/ 3451910 w 4194032"/>
              <a:gd name="connsiteY55" fmla="*/ 3458817 h 4704521"/>
              <a:gd name="connsiteX56" fmla="*/ 3518171 w 4194032"/>
              <a:gd name="connsiteY56" fmla="*/ 3366052 h 4704521"/>
              <a:gd name="connsiteX57" fmla="*/ 3571180 w 4194032"/>
              <a:gd name="connsiteY57" fmla="*/ 3326295 h 4704521"/>
              <a:gd name="connsiteX58" fmla="*/ 3730206 w 4194032"/>
              <a:gd name="connsiteY58" fmla="*/ 3154017 h 4704521"/>
              <a:gd name="connsiteX59" fmla="*/ 3822971 w 4194032"/>
              <a:gd name="connsiteY59" fmla="*/ 3074504 h 4704521"/>
              <a:gd name="connsiteX60" fmla="*/ 3902484 w 4194032"/>
              <a:gd name="connsiteY60" fmla="*/ 2981739 h 4704521"/>
              <a:gd name="connsiteX61" fmla="*/ 3928989 w 4194032"/>
              <a:gd name="connsiteY61" fmla="*/ 2862469 h 4704521"/>
              <a:gd name="connsiteX62" fmla="*/ 3942241 w 4194032"/>
              <a:gd name="connsiteY62" fmla="*/ 2809460 h 4704521"/>
              <a:gd name="connsiteX63" fmla="*/ 3955493 w 4194032"/>
              <a:gd name="connsiteY63" fmla="*/ 2729947 h 4704521"/>
              <a:gd name="connsiteX64" fmla="*/ 3968745 w 4194032"/>
              <a:gd name="connsiteY64" fmla="*/ 2637182 h 4704521"/>
              <a:gd name="connsiteX65" fmla="*/ 3995249 w 4194032"/>
              <a:gd name="connsiteY65" fmla="*/ 2531165 h 4704521"/>
              <a:gd name="connsiteX66" fmla="*/ 4008502 w 4194032"/>
              <a:gd name="connsiteY66" fmla="*/ 2451652 h 4704521"/>
              <a:gd name="connsiteX67" fmla="*/ 4035006 w 4194032"/>
              <a:gd name="connsiteY67" fmla="*/ 2332382 h 4704521"/>
              <a:gd name="connsiteX68" fmla="*/ 4048258 w 4194032"/>
              <a:gd name="connsiteY68" fmla="*/ 2292626 h 4704521"/>
              <a:gd name="connsiteX69" fmla="*/ 4061510 w 4194032"/>
              <a:gd name="connsiteY69" fmla="*/ 2186608 h 4704521"/>
              <a:gd name="connsiteX70" fmla="*/ 4088015 w 4194032"/>
              <a:gd name="connsiteY70" fmla="*/ 2120347 h 4704521"/>
              <a:gd name="connsiteX71" fmla="*/ 4114519 w 4194032"/>
              <a:gd name="connsiteY71" fmla="*/ 2027582 h 4704521"/>
              <a:gd name="connsiteX72" fmla="*/ 4141023 w 4194032"/>
              <a:gd name="connsiteY72" fmla="*/ 1948069 h 4704521"/>
              <a:gd name="connsiteX73" fmla="*/ 4154276 w 4194032"/>
              <a:gd name="connsiteY73" fmla="*/ 1868556 h 4704521"/>
              <a:gd name="connsiteX74" fmla="*/ 4167528 w 4194032"/>
              <a:gd name="connsiteY74" fmla="*/ 1815547 h 4704521"/>
              <a:gd name="connsiteX75" fmla="*/ 4194032 w 4194032"/>
              <a:gd name="connsiteY75" fmla="*/ 1683026 h 4704521"/>
              <a:gd name="connsiteX76" fmla="*/ 4180780 w 4194032"/>
              <a:gd name="connsiteY76" fmla="*/ 1325217 h 4704521"/>
              <a:gd name="connsiteX77" fmla="*/ 4167528 w 4194032"/>
              <a:gd name="connsiteY77" fmla="*/ 1258956 h 4704521"/>
              <a:gd name="connsiteX78" fmla="*/ 4141023 w 4194032"/>
              <a:gd name="connsiteY78" fmla="*/ 954156 h 4704521"/>
              <a:gd name="connsiteX79" fmla="*/ 4114519 w 4194032"/>
              <a:gd name="connsiteY79" fmla="*/ 901147 h 4704521"/>
              <a:gd name="connsiteX80" fmla="*/ 4074762 w 4194032"/>
              <a:gd name="connsiteY80" fmla="*/ 808382 h 4704521"/>
              <a:gd name="connsiteX81" fmla="*/ 4008502 w 4194032"/>
              <a:gd name="connsiteY81" fmla="*/ 689113 h 4704521"/>
              <a:gd name="connsiteX82" fmla="*/ 3875980 w 4194032"/>
              <a:gd name="connsiteY82" fmla="*/ 636104 h 4704521"/>
              <a:gd name="connsiteX83" fmla="*/ 3796467 w 4194032"/>
              <a:gd name="connsiteY83" fmla="*/ 596347 h 4704521"/>
              <a:gd name="connsiteX84" fmla="*/ 3663945 w 4194032"/>
              <a:gd name="connsiteY84" fmla="*/ 556591 h 4704521"/>
              <a:gd name="connsiteX85" fmla="*/ 3584432 w 4194032"/>
              <a:gd name="connsiteY85" fmla="*/ 543339 h 4704521"/>
              <a:gd name="connsiteX86" fmla="*/ 3412154 w 4194032"/>
              <a:gd name="connsiteY86" fmla="*/ 450573 h 4704521"/>
              <a:gd name="connsiteX87" fmla="*/ 3332641 w 4194032"/>
              <a:gd name="connsiteY87" fmla="*/ 424069 h 4704521"/>
              <a:gd name="connsiteX88" fmla="*/ 3239876 w 4194032"/>
              <a:gd name="connsiteY88" fmla="*/ 384313 h 4704521"/>
              <a:gd name="connsiteX89" fmla="*/ 2971519 w 4194032"/>
              <a:gd name="connsiteY89" fmla="*/ 337930 h 4704521"/>
              <a:gd name="connsiteX90" fmla="*/ 2731166 w 4194032"/>
              <a:gd name="connsiteY9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3120606 w 4194032"/>
              <a:gd name="connsiteY50" fmla="*/ 3684104 h 4704521"/>
              <a:gd name="connsiteX51" fmla="*/ 3186867 w 4194032"/>
              <a:gd name="connsiteY51" fmla="*/ 3631095 h 4704521"/>
              <a:gd name="connsiteX52" fmla="*/ 3306136 w 4194032"/>
              <a:gd name="connsiteY52" fmla="*/ 3564834 h 4704521"/>
              <a:gd name="connsiteX53" fmla="*/ 3359145 w 4194032"/>
              <a:gd name="connsiteY53" fmla="*/ 3525078 h 4704521"/>
              <a:gd name="connsiteX54" fmla="*/ 3451910 w 4194032"/>
              <a:gd name="connsiteY54" fmla="*/ 3458817 h 4704521"/>
              <a:gd name="connsiteX55" fmla="*/ 3518171 w 4194032"/>
              <a:gd name="connsiteY55" fmla="*/ 3366052 h 4704521"/>
              <a:gd name="connsiteX56" fmla="*/ 3571180 w 4194032"/>
              <a:gd name="connsiteY56" fmla="*/ 3326295 h 4704521"/>
              <a:gd name="connsiteX57" fmla="*/ 3730206 w 4194032"/>
              <a:gd name="connsiteY57" fmla="*/ 3154017 h 4704521"/>
              <a:gd name="connsiteX58" fmla="*/ 3822971 w 4194032"/>
              <a:gd name="connsiteY58" fmla="*/ 3074504 h 4704521"/>
              <a:gd name="connsiteX59" fmla="*/ 3902484 w 4194032"/>
              <a:gd name="connsiteY59" fmla="*/ 2981739 h 4704521"/>
              <a:gd name="connsiteX60" fmla="*/ 3928989 w 4194032"/>
              <a:gd name="connsiteY60" fmla="*/ 2862469 h 4704521"/>
              <a:gd name="connsiteX61" fmla="*/ 3942241 w 4194032"/>
              <a:gd name="connsiteY61" fmla="*/ 2809460 h 4704521"/>
              <a:gd name="connsiteX62" fmla="*/ 3955493 w 4194032"/>
              <a:gd name="connsiteY62" fmla="*/ 2729947 h 4704521"/>
              <a:gd name="connsiteX63" fmla="*/ 3968745 w 4194032"/>
              <a:gd name="connsiteY63" fmla="*/ 2637182 h 4704521"/>
              <a:gd name="connsiteX64" fmla="*/ 3995249 w 4194032"/>
              <a:gd name="connsiteY64" fmla="*/ 2531165 h 4704521"/>
              <a:gd name="connsiteX65" fmla="*/ 4008502 w 4194032"/>
              <a:gd name="connsiteY65" fmla="*/ 2451652 h 4704521"/>
              <a:gd name="connsiteX66" fmla="*/ 4035006 w 4194032"/>
              <a:gd name="connsiteY66" fmla="*/ 2332382 h 4704521"/>
              <a:gd name="connsiteX67" fmla="*/ 4048258 w 4194032"/>
              <a:gd name="connsiteY67" fmla="*/ 2292626 h 4704521"/>
              <a:gd name="connsiteX68" fmla="*/ 4061510 w 4194032"/>
              <a:gd name="connsiteY68" fmla="*/ 2186608 h 4704521"/>
              <a:gd name="connsiteX69" fmla="*/ 4088015 w 4194032"/>
              <a:gd name="connsiteY69" fmla="*/ 2120347 h 4704521"/>
              <a:gd name="connsiteX70" fmla="*/ 4114519 w 4194032"/>
              <a:gd name="connsiteY70" fmla="*/ 2027582 h 4704521"/>
              <a:gd name="connsiteX71" fmla="*/ 4141023 w 4194032"/>
              <a:gd name="connsiteY71" fmla="*/ 1948069 h 4704521"/>
              <a:gd name="connsiteX72" fmla="*/ 4154276 w 4194032"/>
              <a:gd name="connsiteY72" fmla="*/ 1868556 h 4704521"/>
              <a:gd name="connsiteX73" fmla="*/ 4167528 w 4194032"/>
              <a:gd name="connsiteY73" fmla="*/ 1815547 h 4704521"/>
              <a:gd name="connsiteX74" fmla="*/ 4194032 w 4194032"/>
              <a:gd name="connsiteY74" fmla="*/ 1683026 h 4704521"/>
              <a:gd name="connsiteX75" fmla="*/ 4180780 w 4194032"/>
              <a:gd name="connsiteY75" fmla="*/ 1325217 h 4704521"/>
              <a:gd name="connsiteX76" fmla="*/ 4167528 w 4194032"/>
              <a:gd name="connsiteY76" fmla="*/ 1258956 h 4704521"/>
              <a:gd name="connsiteX77" fmla="*/ 4141023 w 4194032"/>
              <a:gd name="connsiteY77" fmla="*/ 954156 h 4704521"/>
              <a:gd name="connsiteX78" fmla="*/ 4114519 w 4194032"/>
              <a:gd name="connsiteY78" fmla="*/ 901147 h 4704521"/>
              <a:gd name="connsiteX79" fmla="*/ 4074762 w 4194032"/>
              <a:gd name="connsiteY79" fmla="*/ 808382 h 4704521"/>
              <a:gd name="connsiteX80" fmla="*/ 4008502 w 4194032"/>
              <a:gd name="connsiteY80" fmla="*/ 689113 h 4704521"/>
              <a:gd name="connsiteX81" fmla="*/ 3875980 w 4194032"/>
              <a:gd name="connsiteY81" fmla="*/ 636104 h 4704521"/>
              <a:gd name="connsiteX82" fmla="*/ 3796467 w 4194032"/>
              <a:gd name="connsiteY82" fmla="*/ 596347 h 4704521"/>
              <a:gd name="connsiteX83" fmla="*/ 3663945 w 4194032"/>
              <a:gd name="connsiteY83" fmla="*/ 556591 h 4704521"/>
              <a:gd name="connsiteX84" fmla="*/ 3584432 w 4194032"/>
              <a:gd name="connsiteY84" fmla="*/ 543339 h 4704521"/>
              <a:gd name="connsiteX85" fmla="*/ 3412154 w 4194032"/>
              <a:gd name="connsiteY85" fmla="*/ 450573 h 4704521"/>
              <a:gd name="connsiteX86" fmla="*/ 3332641 w 4194032"/>
              <a:gd name="connsiteY86" fmla="*/ 424069 h 4704521"/>
              <a:gd name="connsiteX87" fmla="*/ 3239876 w 4194032"/>
              <a:gd name="connsiteY87" fmla="*/ 384313 h 4704521"/>
              <a:gd name="connsiteX88" fmla="*/ 2971519 w 4194032"/>
              <a:gd name="connsiteY88" fmla="*/ 337930 h 4704521"/>
              <a:gd name="connsiteX89" fmla="*/ 2731166 w 4194032"/>
              <a:gd name="connsiteY8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2949827 w 4194032"/>
              <a:gd name="connsiteY50" fmla="*/ 3819939 h 4704521"/>
              <a:gd name="connsiteX51" fmla="*/ 3120606 w 4194032"/>
              <a:gd name="connsiteY51" fmla="*/ 3684104 h 4704521"/>
              <a:gd name="connsiteX52" fmla="*/ 3186867 w 4194032"/>
              <a:gd name="connsiteY52" fmla="*/ 3631095 h 4704521"/>
              <a:gd name="connsiteX53" fmla="*/ 3306136 w 4194032"/>
              <a:gd name="connsiteY53" fmla="*/ 3564834 h 4704521"/>
              <a:gd name="connsiteX54" fmla="*/ 3359145 w 4194032"/>
              <a:gd name="connsiteY54" fmla="*/ 3525078 h 4704521"/>
              <a:gd name="connsiteX55" fmla="*/ 3451910 w 4194032"/>
              <a:gd name="connsiteY55" fmla="*/ 3458817 h 4704521"/>
              <a:gd name="connsiteX56" fmla="*/ 3518171 w 4194032"/>
              <a:gd name="connsiteY56" fmla="*/ 3366052 h 4704521"/>
              <a:gd name="connsiteX57" fmla="*/ 3571180 w 4194032"/>
              <a:gd name="connsiteY57" fmla="*/ 3326295 h 4704521"/>
              <a:gd name="connsiteX58" fmla="*/ 3730206 w 4194032"/>
              <a:gd name="connsiteY58" fmla="*/ 3154017 h 4704521"/>
              <a:gd name="connsiteX59" fmla="*/ 3822971 w 4194032"/>
              <a:gd name="connsiteY59" fmla="*/ 3074504 h 4704521"/>
              <a:gd name="connsiteX60" fmla="*/ 3902484 w 4194032"/>
              <a:gd name="connsiteY60" fmla="*/ 2981739 h 4704521"/>
              <a:gd name="connsiteX61" fmla="*/ 3928989 w 4194032"/>
              <a:gd name="connsiteY61" fmla="*/ 2862469 h 4704521"/>
              <a:gd name="connsiteX62" fmla="*/ 3942241 w 4194032"/>
              <a:gd name="connsiteY62" fmla="*/ 2809460 h 4704521"/>
              <a:gd name="connsiteX63" fmla="*/ 3955493 w 4194032"/>
              <a:gd name="connsiteY63" fmla="*/ 2729947 h 4704521"/>
              <a:gd name="connsiteX64" fmla="*/ 3968745 w 4194032"/>
              <a:gd name="connsiteY64" fmla="*/ 2637182 h 4704521"/>
              <a:gd name="connsiteX65" fmla="*/ 3995249 w 4194032"/>
              <a:gd name="connsiteY65" fmla="*/ 2531165 h 4704521"/>
              <a:gd name="connsiteX66" fmla="*/ 4008502 w 4194032"/>
              <a:gd name="connsiteY66" fmla="*/ 2451652 h 4704521"/>
              <a:gd name="connsiteX67" fmla="*/ 4035006 w 4194032"/>
              <a:gd name="connsiteY67" fmla="*/ 2332382 h 4704521"/>
              <a:gd name="connsiteX68" fmla="*/ 4048258 w 4194032"/>
              <a:gd name="connsiteY68" fmla="*/ 2292626 h 4704521"/>
              <a:gd name="connsiteX69" fmla="*/ 4061510 w 4194032"/>
              <a:gd name="connsiteY69" fmla="*/ 2186608 h 4704521"/>
              <a:gd name="connsiteX70" fmla="*/ 4088015 w 4194032"/>
              <a:gd name="connsiteY70" fmla="*/ 2120347 h 4704521"/>
              <a:gd name="connsiteX71" fmla="*/ 4114519 w 4194032"/>
              <a:gd name="connsiteY71" fmla="*/ 2027582 h 4704521"/>
              <a:gd name="connsiteX72" fmla="*/ 4141023 w 4194032"/>
              <a:gd name="connsiteY72" fmla="*/ 1948069 h 4704521"/>
              <a:gd name="connsiteX73" fmla="*/ 4154276 w 4194032"/>
              <a:gd name="connsiteY73" fmla="*/ 1868556 h 4704521"/>
              <a:gd name="connsiteX74" fmla="*/ 4167528 w 4194032"/>
              <a:gd name="connsiteY74" fmla="*/ 1815547 h 4704521"/>
              <a:gd name="connsiteX75" fmla="*/ 4194032 w 4194032"/>
              <a:gd name="connsiteY75" fmla="*/ 1683026 h 4704521"/>
              <a:gd name="connsiteX76" fmla="*/ 4180780 w 4194032"/>
              <a:gd name="connsiteY76" fmla="*/ 1325217 h 4704521"/>
              <a:gd name="connsiteX77" fmla="*/ 4167528 w 4194032"/>
              <a:gd name="connsiteY77" fmla="*/ 1258956 h 4704521"/>
              <a:gd name="connsiteX78" fmla="*/ 4141023 w 4194032"/>
              <a:gd name="connsiteY78" fmla="*/ 954156 h 4704521"/>
              <a:gd name="connsiteX79" fmla="*/ 4114519 w 4194032"/>
              <a:gd name="connsiteY79" fmla="*/ 901147 h 4704521"/>
              <a:gd name="connsiteX80" fmla="*/ 4074762 w 4194032"/>
              <a:gd name="connsiteY80" fmla="*/ 808382 h 4704521"/>
              <a:gd name="connsiteX81" fmla="*/ 4008502 w 4194032"/>
              <a:gd name="connsiteY81" fmla="*/ 689113 h 4704521"/>
              <a:gd name="connsiteX82" fmla="*/ 3875980 w 4194032"/>
              <a:gd name="connsiteY82" fmla="*/ 636104 h 4704521"/>
              <a:gd name="connsiteX83" fmla="*/ 3796467 w 4194032"/>
              <a:gd name="connsiteY83" fmla="*/ 596347 h 4704521"/>
              <a:gd name="connsiteX84" fmla="*/ 3663945 w 4194032"/>
              <a:gd name="connsiteY84" fmla="*/ 556591 h 4704521"/>
              <a:gd name="connsiteX85" fmla="*/ 3584432 w 4194032"/>
              <a:gd name="connsiteY85" fmla="*/ 543339 h 4704521"/>
              <a:gd name="connsiteX86" fmla="*/ 3412154 w 4194032"/>
              <a:gd name="connsiteY86" fmla="*/ 450573 h 4704521"/>
              <a:gd name="connsiteX87" fmla="*/ 3332641 w 4194032"/>
              <a:gd name="connsiteY87" fmla="*/ 424069 h 4704521"/>
              <a:gd name="connsiteX88" fmla="*/ 3239876 w 4194032"/>
              <a:gd name="connsiteY88" fmla="*/ 384313 h 4704521"/>
              <a:gd name="connsiteX89" fmla="*/ 2971519 w 4194032"/>
              <a:gd name="connsiteY89" fmla="*/ 337930 h 4704521"/>
              <a:gd name="connsiteX90" fmla="*/ 2731166 w 4194032"/>
              <a:gd name="connsiteY9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3120606 w 4194032"/>
              <a:gd name="connsiteY50" fmla="*/ 3684104 h 4704521"/>
              <a:gd name="connsiteX51" fmla="*/ 3186867 w 4194032"/>
              <a:gd name="connsiteY51" fmla="*/ 3631095 h 4704521"/>
              <a:gd name="connsiteX52" fmla="*/ 3306136 w 4194032"/>
              <a:gd name="connsiteY52" fmla="*/ 3564834 h 4704521"/>
              <a:gd name="connsiteX53" fmla="*/ 3359145 w 4194032"/>
              <a:gd name="connsiteY53" fmla="*/ 3525078 h 4704521"/>
              <a:gd name="connsiteX54" fmla="*/ 3451910 w 4194032"/>
              <a:gd name="connsiteY54" fmla="*/ 3458817 h 4704521"/>
              <a:gd name="connsiteX55" fmla="*/ 3518171 w 4194032"/>
              <a:gd name="connsiteY55" fmla="*/ 3366052 h 4704521"/>
              <a:gd name="connsiteX56" fmla="*/ 3571180 w 4194032"/>
              <a:gd name="connsiteY56" fmla="*/ 3326295 h 4704521"/>
              <a:gd name="connsiteX57" fmla="*/ 3730206 w 4194032"/>
              <a:gd name="connsiteY57" fmla="*/ 3154017 h 4704521"/>
              <a:gd name="connsiteX58" fmla="*/ 3822971 w 4194032"/>
              <a:gd name="connsiteY58" fmla="*/ 3074504 h 4704521"/>
              <a:gd name="connsiteX59" fmla="*/ 3902484 w 4194032"/>
              <a:gd name="connsiteY59" fmla="*/ 2981739 h 4704521"/>
              <a:gd name="connsiteX60" fmla="*/ 3928989 w 4194032"/>
              <a:gd name="connsiteY60" fmla="*/ 2862469 h 4704521"/>
              <a:gd name="connsiteX61" fmla="*/ 3942241 w 4194032"/>
              <a:gd name="connsiteY61" fmla="*/ 2809460 h 4704521"/>
              <a:gd name="connsiteX62" fmla="*/ 3955493 w 4194032"/>
              <a:gd name="connsiteY62" fmla="*/ 2729947 h 4704521"/>
              <a:gd name="connsiteX63" fmla="*/ 3968745 w 4194032"/>
              <a:gd name="connsiteY63" fmla="*/ 2637182 h 4704521"/>
              <a:gd name="connsiteX64" fmla="*/ 3995249 w 4194032"/>
              <a:gd name="connsiteY64" fmla="*/ 2531165 h 4704521"/>
              <a:gd name="connsiteX65" fmla="*/ 4008502 w 4194032"/>
              <a:gd name="connsiteY65" fmla="*/ 2451652 h 4704521"/>
              <a:gd name="connsiteX66" fmla="*/ 4035006 w 4194032"/>
              <a:gd name="connsiteY66" fmla="*/ 2332382 h 4704521"/>
              <a:gd name="connsiteX67" fmla="*/ 4048258 w 4194032"/>
              <a:gd name="connsiteY67" fmla="*/ 2292626 h 4704521"/>
              <a:gd name="connsiteX68" fmla="*/ 4061510 w 4194032"/>
              <a:gd name="connsiteY68" fmla="*/ 2186608 h 4704521"/>
              <a:gd name="connsiteX69" fmla="*/ 4088015 w 4194032"/>
              <a:gd name="connsiteY69" fmla="*/ 2120347 h 4704521"/>
              <a:gd name="connsiteX70" fmla="*/ 4114519 w 4194032"/>
              <a:gd name="connsiteY70" fmla="*/ 2027582 h 4704521"/>
              <a:gd name="connsiteX71" fmla="*/ 4141023 w 4194032"/>
              <a:gd name="connsiteY71" fmla="*/ 1948069 h 4704521"/>
              <a:gd name="connsiteX72" fmla="*/ 4154276 w 4194032"/>
              <a:gd name="connsiteY72" fmla="*/ 1868556 h 4704521"/>
              <a:gd name="connsiteX73" fmla="*/ 4167528 w 4194032"/>
              <a:gd name="connsiteY73" fmla="*/ 1815547 h 4704521"/>
              <a:gd name="connsiteX74" fmla="*/ 4194032 w 4194032"/>
              <a:gd name="connsiteY74" fmla="*/ 1683026 h 4704521"/>
              <a:gd name="connsiteX75" fmla="*/ 4180780 w 4194032"/>
              <a:gd name="connsiteY75" fmla="*/ 1325217 h 4704521"/>
              <a:gd name="connsiteX76" fmla="*/ 4167528 w 4194032"/>
              <a:gd name="connsiteY76" fmla="*/ 1258956 h 4704521"/>
              <a:gd name="connsiteX77" fmla="*/ 4141023 w 4194032"/>
              <a:gd name="connsiteY77" fmla="*/ 954156 h 4704521"/>
              <a:gd name="connsiteX78" fmla="*/ 4114519 w 4194032"/>
              <a:gd name="connsiteY78" fmla="*/ 901147 h 4704521"/>
              <a:gd name="connsiteX79" fmla="*/ 4074762 w 4194032"/>
              <a:gd name="connsiteY79" fmla="*/ 808382 h 4704521"/>
              <a:gd name="connsiteX80" fmla="*/ 4008502 w 4194032"/>
              <a:gd name="connsiteY80" fmla="*/ 689113 h 4704521"/>
              <a:gd name="connsiteX81" fmla="*/ 3875980 w 4194032"/>
              <a:gd name="connsiteY81" fmla="*/ 636104 h 4704521"/>
              <a:gd name="connsiteX82" fmla="*/ 3796467 w 4194032"/>
              <a:gd name="connsiteY82" fmla="*/ 596347 h 4704521"/>
              <a:gd name="connsiteX83" fmla="*/ 3663945 w 4194032"/>
              <a:gd name="connsiteY83" fmla="*/ 556591 h 4704521"/>
              <a:gd name="connsiteX84" fmla="*/ 3584432 w 4194032"/>
              <a:gd name="connsiteY84" fmla="*/ 543339 h 4704521"/>
              <a:gd name="connsiteX85" fmla="*/ 3412154 w 4194032"/>
              <a:gd name="connsiteY85" fmla="*/ 450573 h 4704521"/>
              <a:gd name="connsiteX86" fmla="*/ 3332641 w 4194032"/>
              <a:gd name="connsiteY86" fmla="*/ 424069 h 4704521"/>
              <a:gd name="connsiteX87" fmla="*/ 3239876 w 4194032"/>
              <a:gd name="connsiteY87" fmla="*/ 384313 h 4704521"/>
              <a:gd name="connsiteX88" fmla="*/ 2971519 w 4194032"/>
              <a:gd name="connsiteY88" fmla="*/ 337930 h 4704521"/>
              <a:gd name="connsiteX89" fmla="*/ 2731166 w 4194032"/>
              <a:gd name="connsiteY8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3120606 w 4194032"/>
              <a:gd name="connsiteY49" fmla="*/ 3684104 h 4704521"/>
              <a:gd name="connsiteX50" fmla="*/ 3186867 w 4194032"/>
              <a:gd name="connsiteY50" fmla="*/ 3631095 h 4704521"/>
              <a:gd name="connsiteX51" fmla="*/ 3306136 w 4194032"/>
              <a:gd name="connsiteY51" fmla="*/ 3564834 h 4704521"/>
              <a:gd name="connsiteX52" fmla="*/ 3359145 w 4194032"/>
              <a:gd name="connsiteY52" fmla="*/ 3525078 h 4704521"/>
              <a:gd name="connsiteX53" fmla="*/ 3451910 w 4194032"/>
              <a:gd name="connsiteY53" fmla="*/ 3458817 h 4704521"/>
              <a:gd name="connsiteX54" fmla="*/ 3518171 w 4194032"/>
              <a:gd name="connsiteY54" fmla="*/ 3366052 h 4704521"/>
              <a:gd name="connsiteX55" fmla="*/ 3571180 w 4194032"/>
              <a:gd name="connsiteY55" fmla="*/ 3326295 h 4704521"/>
              <a:gd name="connsiteX56" fmla="*/ 3730206 w 4194032"/>
              <a:gd name="connsiteY56" fmla="*/ 3154017 h 4704521"/>
              <a:gd name="connsiteX57" fmla="*/ 3822971 w 4194032"/>
              <a:gd name="connsiteY57" fmla="*/ 3074504 h 4704521"/>
              <a:gd name="connsiteX58" fmla="*/ 3902484 w 4194032"/>
              <a:gd name="connsiteY58" fmla="*/ 2981739 h 4704521"/>
              <a:gd name="connsiteX59" fmla="*/ 3928989 w 4194032"/>
              <a:gd name="connsiteY59" fmla="*/ 2862469 h 4704521"/>
              <a:gd name="connsiteX60" fmla="*/ 3942241 w 4194032"/>
              <a:gd name="connsiteY60" fmla="*/ 2809460 h 4704521"/>
              <a:gd name="connsiteX61" fmla="*/ 3955493 w 4194032"/>
              <a:gd name="connsiteY61" fmla="*/ 2729947 h 4704521"/>
              <a:gd name="connsiteX62" fmla="*/ 3968745 w 4194032"/>
              <a:gd name="connsiteY62" fmla="*/ 2637182 h 4704521"/>
              <a:gd name="connsiteX63" fmla="*/ 3995249 w 4194032"/>
              <a:gd name="connsiteY63" fmla="*/ 2531165 h 4704521"/>
              <a:gd name="connsiteX64" fmla="*/ 4008502 w 4194032"/>
              <a:gd name="connsiteY64" fmla="*/ 2451652 h 4704521"/>
              <a:gd name="connsiteX65" fmla="*/ 4035006 w 4194032"/>
              <a:gd name="connsiteY65" fmla="*/ 2332382 h 4704521"/>
              <a:gd name="connsiteX66" fmla="*/ 4048258 w 4194032"/>
              <a:gd name="connsiteY66" fmla="*/ 2292626 h 4704521"/>
              <a:gd name="connsiteX67" fmla="*/ 4061510 w 4194032"/>
              <a:gd name="connsiteY67" fmla="*/ 2186608 h 4704521"/>
              <a:gd name="connsiteX68" fmla="*/ 4088015 w 4194032"/>
              <a:gd name="connsiteY68" fmla="*/ 2120347 h 4704521"/>
              <a:gd name="connsiteX69" fmla="*/ 4114519 w 4194032"/>
              <a:gd name="connsiteY69" fmla="*/ 2027582 h 4704521"/>
              <a:gd name="connsiteX70" fmla="*/ 4141023 w 4194032"/>
              <a:gd name="connsiteY70" fmla="*/ 1948069 h 4704521"/>
              <a:gd name="connsiteX71" fmla="*/ 4154276 w 4194032"/>
              <a:gd name="connsiteY71" fmla="*/ 1868556 h 4704521"/>
              <a:gd name="connsiteX72" fmla="*/ 4167528 w 4194032"/>
              <a:gd name="connsiteY72" fmla="*/ 1815547 h 4704521"/>
              <a:gd name="connsiteX73" fmla="*/ 4194032 w 4194032"/>
              <a:gd name="connsiteY73" fmla="*/ 1683026 h 4704521"/>
              <a:gd name="connsiteX74" fmla="*/ 4180780 w 4194032"/>
              <a:gd name="connsiteY74" fmla="*/ 1325217 h 4704521"/>
              <a:gd name="connsiteX75" fmla="*/ 4167528 w 4194032"/>
              <a:gd name="connsiteY75" fmla="*/ 1258956 h 4704521"/>
              <a:gd name="connsiteX76" fmla="*/ 4141023 w 4194032"/>
              <a:gd name="connsiteY76" fmla="*/ 954156 h 4704521"/>
              <a:gd name="connsiteX77" fmla="*/ 4114519 w 4194032"/>
              <a:gd name="connsiteY77" fmla="*/ 901147 h 4704521"/>
              <a:gd name="connsiteX78" fmla="*/ 4074762 w 4194032"/>
              <a:gd name="connsiteY78" fmla="*/ 808382 h 4704521"/>
              <a:gd name="connsiteX79" fmla="*/ 4008502 w 4194032"/>
              <a:gd name="connsiteY79" fmla="*/ 689113 h 4704521"/>
              <a:gd name="connsiteX80" fmla="*/ 3875980 w 4194032"/>
              <a:gd name="connsiteY80" fmla="*/ 636104 h 4704521"/>
              <a:gd name="connsiteX81" fmla="*/ 3796467 w 4194032"/>
              <a:gd name="connsiteY81" fmla="*/ 596347 h 4704521"/>
              <a:gd name="connsiteX82" fmla="*/ 3663945 w 4194032"/>
              <a:gd name="connsiteY82" fmla="*/ 556591 h 4704521"/>
              <a:gd name="connsiteX83" fmla="*/ 3584432 w 4194032"/>
              <a:gd name="connsiteY83" fmla="*/ 543339 h 4704521"/>
              <a:gd name="connsiteX84" fmla="*/ 3412154 w 4194032"/>
              <a:gd name="connsiteY84" fmla="*/ 450573 h 4704521"/>
              <a:gd name="connsiteX85" fmla="*/ 3332641 w 4194032"/>
              <a:gd name="connsiteY85" fmla="*/ 424069 h 4704521"/>
              <a:gd name="connsiteX86" fmla="*/ 3239876 w 4194032"/>
              <a:gd name="connsiteY86" fmla="*/ 384313 h 4704521"/>
              <a:gd name="connsiteX87" fmla="*/ 2971519 w 4194032"/>
              <a:gd name="connsiteY87" fmla="*/ 337930 h 4704521"/>
              <a:gd name="connsiteX88" fmla="*/ 2731166 w 4194032"/>
              <a:gd name="connsiteY8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948328 w 4194032"/>
              <a:gd name="connsiteY47" fmla="*/ 3816626 h 4704521"/>
              <a:gd name="connsiteX48" fmla="*/ 3120606 w 4194032"/>
              <a:gd name="connsiteY48" fmla="*/ 3684104 h 4704521"/>
              <a:gd name="connsiteX49" fmla="*/ 3186867 w 4194032"/>
              <a:gd name="connsiteY49" fmla="*/ 3631095 h 4704521"/>
              <a:gd name="connsiteX50" fmla="*/ 3306136 w 4194032"/>
              <a:gd name="connsiteY50" fmla="*/ 3564834 h 4704521"/>
              <a:gd name="connsiteX51" fmla="*/ 3359145 w 4194032"/>
              <a:gd name="connsiteY51" fmla="*/ 3525078 h 4704521"/>
              <a:gd name="connsiteX52" fmla="*/ 3451910 w 4194032"/>
              <a:gd name="connsiteY52" fmla="*/ 3458817 h 4704521"/>
              <a:gd name="connsiteX53" fmla="*/ 3518171 w 4194032"/>
              <a:gd name="connsiteY53" fmla="*/ 3366052 h 4704521"/>
              <a:gd name="connsiteX54" fmla="*/ 3571180 w 4194032"/>
              <a:gd name="connsiteY54" fmla="*/ 3326295 h 4704521"/>
              <a:gd name="connsiteX55" fmla="*/ 3730206 w 4194032"/>
              <a:gd name="connsiteY55" fmla="*/ 3154017 h 4704521"/>
              <a:gd name="connsiteX56" fmla="*/ 3822971 w 4194032"/>
              <a:gd name="connsiteY56" fmla="*/ 3074504 h 4704521"/>
              <a:gd name="connsiteX57" fmla="*/ 3902484 w 4194032"/>
              <a:gd name="connsiteY57" fmla="*/ 2981739 h 4704521"/>
              <a:gd name="connsiteX58" fmla="*/ 3928989 w 4194032"/>
              <a:gd name="connsiteY58" fmla="*/ 2862469 h 4704521"/>
              <a:gd name="connsiteX59" fmla="*/ 3942241 w 4194032"/>
              <a:gd name="connsiteY59" fmla="*/ 2809460 h 4704521"/>
              <a:gd name="connsiteX60" fmla="*/ 3955493 w 4194032"/>
              <a:gd name="connsiteY60" fmla="*/ 2729947 h 4704521"/>
              <a:gd name="connsiteX61" fmla="*/ 3968745 w 4194032"/>
              <a:gd name="connsiteY61" fmla="*/ 2637182 h 4704521"/>
              <a:gd name="connsiteX62" fmla="*/ 3995249 w 4194032"/>
              <a:gd name="connsiteY62" fmla="*/ 2531165 h 4704521"/>
              <a:gd name="connsiteX63" fmla="*/ 4008502 w 4194032"/>
              <a:gd name="connsiteY63" fmla="*/ 2451652 h 4704521"/>
              <a:gd name="connsiteX64" fmla="*/ 4035006 w 4194032"/>
              <a:gd name="connsiteY64" fmla="*/ 2332382 h 4704521"/>
              <a:gd name="connsiteX65" fmla="*/ 4048258 w 4194032"/>
              <a:gd name="connsiteY65" fmla="*/ 2292626 h 4704521"/>
              <a:gd name="connsiteX66" fmla="*/ 4061510 w 4194032"/>
              <a:gd name="connsiteY66" fmla="*/ 2186608 h 4704521"/>
              <a:gd name="connsiteX67" fmla="*/ 4088015 w 4194032"/>
              <a:gd name="connsiteY67" fmla="*/ 2120347 h 4704521"/>
              <a:gd name="connsiteX68" fmla="*/ 4114519 w 4194032"/>
              <a:gd name="connsiteY68" fmla="*/ 2027582 h 4704521"/>
              <a:gd name="connsiteX69" fmla="*/ 4141023 w 4194032"/>
              <a:gd name="connsiteY69" fmla="*/ 1948069 h 4704521"/>
              <a:gd name="connsiteX70" fmla="*/ 4154276 w 4194032"/>
              <a:gd name="connsiteY70" fmla="*/ 1868556 h 4704521"/>
              <a:gd name="connsiteX71" fmla="*/ 4167528 w 4194032"/>
              <a:gd name="connsiteY71" fmla="*/ 1815547 h 4704521"/>
              <a:gd name="connsiteX72" fmla="*/ 4194032 w 4194032"/>
              <a:gd name="connsiteY72" fmla="*/ 1683026 h 4704521"/>
              <a:gd name="connsiteX73" fmla="*/ 4180780 w 4194032"/>
              <a:gd name="connsiteY73" fmla="*/ 1325217 h 4704521"/>
              <a:gd name="connsiteX74" fmla="*/ 4167528 w 4194032"/>
              <a:gd name="connsiteY74" fmla="*/ 1258956 h 4704521"/>
              <a:gd name="connsiteX75" fmla="*/ 4141023 w 4194032"/>
              <a:gd name="connsiteY75" fmla="*/ 954156 h 4704521"/>
              <a:gd name="connsiteX76" fmla="*/ 4114519 w 4194032"/>
              <a:gd name="connsiteY76" fmla="*/ 901147 h 4704521"/>
              <a:gd name="connsiteX77" fmla="*/ 4074762 w 4194032"/>
              <a:gd name="connsiteY77" fmla="*/ 808382 h 4704521"/>
              <a:gd name="connsiteX78" fmla="*/ 4008502 w 4194032"/>
              <a:gd name="connsiteY78" fmla="*/ 689113 h 4704521"/>
              <a:gd name="connsiteX79" fmla="*/ 3875980 w 4194032"/>
              <a:gd name="connsiteY79" fmla="*/ 636104 h 4704521"/>
              <a:gd name="connsiteX80" fmla="*/ 3796467 w 4194032"/>
              <a:gd name="connsiteY80" fmla="*/ 596347 h 4704521"/>
              <a:gd name="connsiteX81" fmla="*/ 3663945 w 4194032"/>
              <a:gd name="connsiteY81" fmla="*/ 556591 h 4704521"/>
              <a:gd name="connsiteX82" fmla="*/ 3584432 w 4194032"/>
              <a:gd name="connsiteY82" fmla="*/ 543339 h 4704521"/>
              <a:gd name="connsiteX83" fmla="*/ 3412154 w 4194032"/>
              <a:gd name="connsiteY83" fmla="*/ 450573 h 4704521"/>
              <a:gd name="connsiteX84" fmla="*/ 3332641 w 4194032"/>
              <a:gd name="connsiteY84" fmla="*/ 424069 h 4704521"/>
              <a:gd name="connsiteX85" fmla="*/ 3239876 w 4194032"/>
              <a:gd name="connsiteY85" fmla="*/ 384313 h 4704521"/>
              <a:gd name="connsiteX86" fmla="*/ 2971519 w 4194032"/>
              <a:gd name="connsiteY86" fmla="*/ 337930 h 4704521"/>
              <a:gd name="connsiteX87" fmla="*/ 2731166 w 4194032"/>
              <a:gd name="connsiteY8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768884 w 4194032"/>
              <a:gd name="connsiteY37" fmla="*/ 4558747 h 4704521"/>
              <a:gd name="connsiteX38" fmla="*/ 1808641 w 4194032"/>
              <a:gd name="connsiteY38" fmla="*/ 4518991 h 4704521"/>
              <a:gd name="connsiteX39" fmla="*/ 1861649 w 4194032"/>
              <a:gd name="connsiteY39" fmla="*/ 4492487 h 4704521"/>
              <a:gd name="connsiteX40" fmla="*/ 2007423 w 4194032"/>
              <a:gd name="connsiteY40" fmla="*/ 4373217 h 4704521"/>
              <a:gd name="connsiteX41" fmla="*/ 2060432 w 4194032"/>
              <a:gd name="connsiteY41" fmla="*/ 4320208 h 4704521"/>
              <a:gd name="connsiteX42" fmla="*/ 2166449 w 4194032"/>
              <a:gd name="connsiteY42" fmla="*/ 4240695 h 4704521"/>
              <a:gd name="connsiteX43" fmla="*/ 2444745 w 4194032"/>
              <a:gd name="connsiteY43" fmla="*/ 4055165 h 4704521"/>
              <a:gd name="connsiteX44" fmla="*/ 2590519 w 4194032"/>
              <a:gd name="connsiteY44" fmla="*/ 3988904 h 4704521"/>
              <a:gd name="connsiteX45" fmla="*/ 2762797 w 4194032"/>
              <a:gd name="connsiteY45" fmla="*/ 3935895 h 4704521"/>
              <a:gd name="connsiteX46" fmla="*/ 2948328 w 4194032"/>
              <a:gd name="connsiteY46" fmla="*/ 3816626 h 4704521"/>
              <a:gd name="connsiteX47" fmla="*/ 3120606 w 4194032"/>
              <a:gd name="connsiteY47" fmla="*/ 3684104 h 4704521"/>
              <a:gd name="connsiteX48" fmla="*/ 3186867 w 4194032"/>
              <a:gd name="connsiteY48" fmla="*/ 3631095 h 4704521"/>
              <a:gd name="connsiteX49" fmla="*/ 3306136 w 4194032"/>
              <a:gd name="connsiteY49" fmla="*/ 3564834 h 4704521"/>
              <a:gd name="connsiteX50" fmla="*/ 3359145 w 4194032"/>
              <a:gd name="connsiteY50" fmla="*/ 3525078 h 4704521"/>
              <a:gd name="connsiteX51" fmla="*/ 3451910 w 4194032"/>
              <a:gd name="connsiteY51" fmla="*/ 3458817 h 4704521"/>
              <a:gd name="connsiteX52" fmla="*/ 3518171 w 4194032"/>
              <a:gd name="connsiteY52" fmla="*/ 3366052 h 4704521"/>
              <a:gd name="connsiteX53" fmla="*/ 3571180 w 4194032"/>
              <a:gd name="connsiteY53" fmla="*/ 3326295 h 4704521"/>
              <a:gd name="connsiteX54" fmla="*/ 3730206 w 4194032"/>
              <a:gd name="connsiteY54" fmla="*/ 3154017 h 4704521"/>
              <a:gd name="connsiteX55" fmla="*/ 3822971 w 4194032"/>
              <a:gd name="connsiteY55" fmla="*/ 3074504 h 4704521"/>
              <a:gd name="connsiteX56" fmla="*/ 3902484 w 4194032"/>
              <a:gd name="connsiteY56" fmla="*/ 2981739 h 4704521"/>
              <a:gd name="connsiteX57" fmla="*/ 3928989 w 4194032"/>
              <a:gd name="connsiteY57" fmla="*/ 2862469 h 4704521"/>
              <a:gd name="connsiteX58" fmla="*/ 3942241 w 4194032"/>
              <a:gd name="connsiteY58" fmla="*/ 2809460 h 4704521"/>
              <a:gd name="connsiteX59" fmla="*/ 3955493 w 4194032"/>
              <a:gd name="connsiteY59" fmla="*/ 2729947 h 4704521"/>
              <a:gd name="connsiteX60" fmla="*/ 3968745 w 4194032"/>
              <a:gd name="connsiteY60" fmla="*/ 2637182 h 4704521"/>
              <a:gd name="connsiteX61" fmla="*/ 3995249 w 4194032"/>
              <a:gd name="connsiteY61" fmla="*/ 2531165 h 4704521"/>
              <a:gd name="connsiteX62" fmla="*/ 4008502 w 4194032"/>
              <a:gd name="connsiteY62" fmla="*/ 2451652 h 4704521"/>
              <a:gd name="connsiteX63" fmla="*/ 4035006 w 4194032"/>
              <a:gd name="connsiteY63" fmla="*/ 2332382 h 4704521"/>
              <a:gd name="connsiteX64" fmla="*/ 4048258 w 4194032"/>
              <a:gd name="connsiteY64" fmla="*/ 2292626 h 4704521"/>
              <a:gd name="connsiteX65" fmla="*/ 4061510 w 4194032"/>
              <a:gd name="connsiteY65" fmla="*/ 2186608 h 4704521"/>
              <a:gd name="connsiteX66" fmla="*/ 4088015 w 4194032"/>
              <a:gd name="connsiteY66" fmla="*/ 2120347 h 4704521"/>
              <a:gd name="connsiteX67" fmla="*/ 4114519 w 4194032"/>
              <a:gd name="connsiteY67" fmla="*/ 2027582 h 4704521"/>
              <a:gd name="connsiteX68" fmla="*/ 4141023 w 4194032"/>
              <a:gd name="connsiteY68" fmla="*/ 1948069 h 4704521"/>
              <a:gd name="connsiteX69" fmla="*/ 4154276 w 4194032"/>
              <a:gd name="connsiteY69" fmla="*/ 1868556 h 4704521"/>
              <a:gd name="connsiteX70" fmla="*/ 4167528 w 4194032"/>
              <a:gd name="connsiteY70" fmla="*/ 1815547 h 4704521"/>
              <a:gd name="connsiteX71" fmla="*/ 4194032 w 4194032"/>
              <a:gd name="connsiteY71" fmla="*/ 1683026 h 4704521"/>
              <a:gd name="connsiteX72" fmla="*/ 4180780 w 4194032"/>
              <a:gd name="connsiteY72" fmla="*/ 1325217 h 4704521"/>
              <a:gd name="connsiteX73" fmla="*/ 4167528 w 4194032"/>
              <a:gd name="connsiteY73" fmla="*/ 1258956 h 4704521"/>
              <a:gd name="connsiteX74" fmla="*/ 4141023 w 4194032"/>
              <a:gd name="connsiteY74" fmla="*/ 954156 h 4704521"/>
              <a:gd name="connsiteX75" fmla="*/ 4114519 w 4194032"/>
              <a:gd name="connsiteY75" fmla="*/ 901147 h 4704521"/>
              <a:gd name="connsiteX76" fmla="*/ 4074762 w 4194032"/>
              <a:gd name="connsiteY76" fmla="*/ 808382 h 4704521"/>
              <a:gd name="connsiteX77" fmla="*/ 4008502 w 4194032"/>
              <a:gd name="connsiteY77" fmla="*/ 689113 h 4704521"/>
              <a:gd name="connsiteX78" fmla="*/ 3875980 w 4194032"/>
              <a:gd name="connsiteY78" fmla="*/ 636104 h 4704521"/>
              <a:gd name="connsiteX79" fmla="*/ 3796467 w 4194032"/>
              <a:gd name="connsiteY79" fmla="*/ 596347 h 4704521"/>
              <a:gd name="connsiteX80" fmla="*/ 3663945 w 4194032"/>
              <a:gd name="connsiteY80" fmla="*/ 556591 h 4704521"/>
              <a:gd name="connsiteX81" fmla="*/ 3584432 w 4194032"/>
              <a:gd name="connsiteY81" fmla="*/ 543339 h 4704521"/>
              <a:gd name="connsiteX82" fmla="*/ 3412154 w 4194032"/>
              <a:gd name="connsiteY82" fmla="*/ 450573 h 4704521"/>
              <a:gd name="connsiteX83" fmla="*/ 3332641 w 4194032"/>
              <a:gd name="connsiteY83" fmla="*/ 424069 h 4704521"/>
              <a:gd name="connsiteX84" fmla="*/ 3239876 w 4194032"/>
              <a:gd name="connsiteY84" fmla="*/ 384313 h 4704521"/>
              <a:gd name="connsiteX85" fmla="*/ 2971519 w 4194032"/>
              <a:gd name="connsiteY85" fmla="*/ 337930 h 4704521"/>
              <a:gd name="connsiteX86" fmla="*/ 2731166 w 4194032"/>
              <a:gd name="connsiteY8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1861649 w 4194032"/>
              <a:gd name="connsiteY38" fmla="*/ 4492487 h 4704521"/>
              <a:gd name="connsiteX39" fmla="*/ 2007423 w 4194032"/>
              <a:gd name="connsiteY39" fmla="*/ 4373217 h 4704521"/>
              <a:gd name="connsiteX40" fmla="*/ 2060432 w 4194032"/>
              <a:gd name="connsiteY40" fmla="*/ 4320208 h 4704521"/>
              <a:gd name="connsiteX41" fmla="*/ 2166449 w 4194032"/>
              <a:gd name="connsiteY41" fmla="*/ 4240695 h 4704521"/>
              <a:gd name="connsiteX42" fmla="*/ 2444745 w 4194032"/>
              <a:gd name="connsiteY42" fmla="*/ 4055165 h 4704521"/>
              <a:gd name="connsiteX43" fmla="*/ 2590519 w 4194032"/>
              <a:gd name="connsiteY43" fmla="*/ 3988904 h 4704521"/>
              <a:gd name="connsiteX44" fmla="*/ 2762797 w 4194032"/>
              <a:gd name="connsiteY44" fmla="*/ 3935895 h 4704521"/>
              <a:gd name="connsiteX45" fmla="*/ 2948328 w 4194032"/>
              <a:gd name="connsiteY45" fmla="*/ 3816626 h 4704521"/>
              <a:gd name="connsiteX46" fmla="*/ 3120606 w 4194032"/>
              <a:gd name="connsiteY46" fmla="*/ 3684104 h 4704521"/>
              <a:gd name="connsiteX47" fmla="*/ 3186867 w 4194032"/>
              <a:gd name="connsiteY47" fmla="*/ 3631095 h 4704521"/>
              <a:gd name="connsiteX48" fmla="*/ 3306136 w 4194032"/>
              <a:gd name="connsiteY48" fmla="*/ 3564834 h 4704521"/>
              <a:gd name="connsiteX49" fmla="*/ 3359145 w 4194032"/>
              <a:gd name="connsiteY49" fmla="*/ 3525078 h 4704521"/>
              <a:gd name="connsiteX50" fmla="*/ 3451910 w 4194032"/>
              <a:gd name="connsiteY50" fmla="*/ 3458817 h 4704521"/>
              <a:gd name="connsiteX51" fmla="*/ 3518171 w 4194032"/>
              <a:gd name="connsiteY51" fmla="*/ 3366052 h 4704521"/>
              <a:gd name="connsiteX52" fmla="*/ 3571180 w 4194032"/>
              <a:gd name="connsiteY52" fmla="*/ 3326295 h 4704521"/>
              <a:gd name="connsiteX53" fmla="*/ 3730206 w 4194032"/>
              <a:gd name="connsiteY53" fmla="*/ 3154017 h 4704521"/>
              <a:gd name="connsiteX54" fmla="*/ 3822971 w 4194032"/>
              <a:gd name="connsiteY54" fmla="*/ 3074504 h 4704521"/>
              <a:gd name="connsiteX55" fmla="*/ 3902484 w 4194032"/>
              <a:gd name="connsiteY55" fmla="*/ 2981739 h 4704521"/>
              <a:gd name="connsiteX56" fmla="*/ 3928989 w 4194032"/>
              <a:gd name="connsiteY56" fmla="*/ 2862469 h 4704521"/>
              <a:gd name="connsiteX57" fmla="*/ 3942241 w 4194032"/>
              <a:gd name="connsiteY57" fmla="*/ 2809460 h 4704521"/>
              <a:gd name="connsiteX58" fmla="*/ 3955493 w 4194032"/>
              <a:gd name="connsiteY58" fmla="*/ 2729947 h 4704521"/>
              <a:gd name="connsiteX59" fmla="*/ 3968745 w 4194032"/>
              <a:gd name="connsiteY59" fmla="*/ 2637182 h 4704521"/>
              <a:gd name="connsiteX60" fmla="*/ 3995249 w 4194032"/>
              <a:gd name="connsiteY60" fmla="*/ 2531165 h 4704521"/>
              <a:gd name="connsiteX61" fmla="*/ 4008502 w 4194032"/>
              <a:gd name="connsiteY61" fmla="*/ 2451652 h 4704521"/>
              <a:gd name="connsiteX62" fmla="*/ 4035006 w 4194032"/>
              <a:gd name="connsiteY62" fmla="*/ 2332382 h 4704521"/>
              <a:gd name="connsiteX63" fmla="*/ 4048258 w 4194032"/>
              <a:gd name="connsiteY63" fmla="*/ 2292626 h 4704521"/>
              <a:gd name="connsiteX64" fmla="*/ 4061510 w 4194032"/>
              <a:gd name="connsiteY64" fmla="*/ 2186608 h 4704521"/>
              <a:gd name="connsiteX65" fmla="*/ 4088015 w 4194032"/>
              <a:gd name="connsiteY65" fmla="*/ 2120347 h 4704521"/>
              <a:gd name="connsiteX66" fmla="*/ 4114519 w 4194032"/>
              <a:gd name="connsiteY66" fmla="*/ 2027582 h 4704521"/>
              <a:gd name="connsiteX67" fmla="*/ 4141023 w 4194032"/>
              <a:gd name="connsiteY67" fmla="*/ 1948069 h 4704521"/>
              <a:gd name="connsiteX68" fmla="*/ 4154276 w 4194032"/>
              <a:gd name="connsiteY68" fmla="*/ 1868556 h 4704521"/>
              <a:gd name="connsiteX69" fmla="*/ 4167528 w 4194032"/>
              <a:gd name="connsiteY69" fmla="*/ 1815547 h 4704521"/>
              <a:gd name="connsiteX70" fmla="*/ 4194032 w 4194032"/>
              <a:gd name="connsiteY70" fmla="*/ 1683026 h 4704521"/>
              <a:gd name="connsiteX71" fmla="*/ 4180780 w 4194032"/>
              <a:gd name="connsiteY71" fmla="*/ 1325217 h 4704521"/>
              <a:gd name="connsiteX72" fmla="*/ 4167528 w 4194032"/>
              <a:gd name="connsiteY72" fmla="*/ 1258956 h 4704521"/>
              <a:gd name="connsiteX73" fmla="*/ 4141023 w 4194032"/>
              <a:gd name="connsiteY73" fmla="*/ 954156 h 4704521"/>
              <a:gd name="connsiteX74" fmla="*/ 4114519 w 4194032"/>
              <a:gd name="connsiteY74" fmla="*/ 901147 h 4704521"/>
              <a:gd name="connsiteX75" fmla="*/ 4074762 w 4194032"/>
              <a:gd name="connsiteY75" fmla="*/ 808382 h 4704521"/>
              <a:gd name="connsiteX76" fmla="*/ 4008502 w 4194032"/>
              <a:gd name="connsiteY76" fmla="*/ 689113 h 4704521"/>
              <a:gd name="connsiteX77" fmla="*/ 3875980 w 4194032"/>
              <a:gd name="connsiteY77" fmla="*/ 636104 h 4704521"/>
              <a:gd name="connsiteX78" fmla="*/ 3796467 w 4194032"/>
              <a:gd name="connsiteY78" fmla="*/ 596347 h 4704521"/>
              <a:gd name="connsiteX79" fmla="*/ 3663945 w 4194032"/>
              <a:gd name="connsiteY79" fmla="*/ 556591 h 4704521"/>
              <a:gd name="connsiteX80" fmla="*/ 3584432 w 4194032"/>
              <a:gd name="connsiteY80" fmla="*/ 543339 h 4704521"/>
              <a:gd name="connsiteX81" fmla="*/ 3412154 w 4194032"/>
              <a:gd name="connsiteY81" fmla="*/ 450573 h 4704521"/>
              <a:gd name="connsiteX82" fmla="*/ 3332641 w 4194032"/>
              <a:gd name="connsiteY82" fmla="*/ 424069 h 4704521"/>
              <a:gd name="connsiteX83" fmla="*/ 3239876 w 4194032"/>
              <a:gd name="connsiteY83" fmla="*/ 384313 h 4704521"/>
              <a:gd name="connsiteX84" fmla="*/ 2971519 w 4194032"/>
              <a:gd name="connsiteY84" fmla="*/ 337930 h 4704521"/>
              <a:gd name="connsiteX85" fmla="*/ 2731166 w 4194032"/>
              <a:gd name="connsiteY8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55493 w 4194032"/>
              <a:gd name="connsiteY57" fmla="*/ 2729947 h 4704521"/>
              <a:gd name="connsiteX58" fmla="*/ 3968745 w 4194032"/>
              <a:gd name="connsiteY58" fmla="*/ 2637182 h 4704521"/>
              <a:gd name="connsiteX59" fmla="*/ 3995249 w 4194032"/>
              <a:gd name="connsiteY59" fmla="*/ 2531165 h 4704521"/>
              <a:gd name="connsiteX60" fmla="*/ 4008502 w 4194032"/>
              <a:gd name="connsiteY60" fmla="*/ 2451652 h 4704521"/>
              <a:gd name="connsiteX61" fmla="*/ 4035006 w 4194032"/>
              <a:gd name="connsiteY61" fmla="*/ 2332382 h 4704521"/>
              <a:gd name="connsiteX62" fmla="*/ 4048258 w 4194032"/>
              <a:gd name="connsiteY62" fmla="*/ 2292626 h 4704521"/>
              <a:gd name="connsiteX63" fmla="*/ 4061510 w 4194032"/>
              <a:gd name="connsiteY63" fmla="*/ 2186608 h 4704521"/>
              <a:gd name="connsiteX64" fmla="*/ 4088015 w 4194032"/>
              <a:gd name="connsiteY64" fmla="*/ 2120347 h 4704521"/>
              <a:gd name="connsiteX65" fmla="*/ 4114519 w 4194032"/>
              <a:gd name="connsiteY65" fmla="*/ 2027582 h 4704521"/>
              <a:gd name="connsiteX66" fmla="*/ 4141023 w 4194032"/>
              <a:gd name="connsiteY66" fmla="*/ 1948069 h 4704521"/>
              <a:gd name="connsiteX67" fmla="*/ 4154276 w 4194032"/>
              <a:gd name="connsiteY67" fmla="*/ 1868556 h 4704521"/>
              <a:gd name="connsiteX68" fmla="*/ 4167528 w 4194032"/>
              <a:gd name="connsiteY68" fmla="*/ 1815547 h 4704521"/>
              <a:gd name="connsiteX69" fmla="*/ 4194032 w 4194032"/>
              <a:gd name="connsiteY69" fmla="*/ 1683026 h 4704521"/>
              <a:gd name="connsiteX70" fmla="*/ 4180780 w 4194032"/>
              <a:gd name="connsiteY70" fmla="*/ 1325217 h 4704521"/>
              <a:gd name="connsiteX71" fmla="*/ 4167528 w 4194032"/>
              <a:gd name="connsiteY71" fmla="*/ 1258956 h 4704521"/>
              <a:gd name="connsiteX72" fmla="*/ 4141023 w 4194032"/>
              <a:gd name="connsiteY72" fmla="*/ 954156 h 4704521"/>
              <a:gd name="connsiteX73" fmla="*/ 4114519 w 4194032"/>
              <a:gd name="connsiteY73" fmla="*/ 901147 h 4704521"/>
              <a:gd name="connsiteX74" fmla="*/ 4074762 w 4194032"/>
              <a:gd name="connsiteY74" fmla="*/ 808382 h 4704521"/>
              <a:gd name="connsiteX75" fmla="*/ 4008502 w 4194032"/>
              <a:gd name="connsiteY75" fmla="*/ 689113 h 4704521"/>
              <a:gd name="connsiteX76" fmla="*/ 3875980 w 4194032"/>
              <a:gd name="connsiteY76" fmla="*/ 636104 h 4704521"/>
              <a:gd name="connsiteX77" fmla="*/ 3796467 w 4194032"/>
              <a:gd name="connsiteY77" fmla="*/ 596347 h 4704521"/>
              <a:gd name="connsiteX78" fmla="*/ 3663945 w 4194032"/>
              <a:gd name="connsiteY78" fmla="*/ 556591 h 4704521"/>
              <a:gd name="connsiteX79" fmla="*/ 3584432 w 4194032"/>
              <a:gd name="connsiteY79" fmla="*/ 543339 h 4704521"/>
              <a:gd name="connsiteX80" fmla="*/ 3412154 w 4194032"/>
              <a:gd name="connsiteY80" fmla="*/ 450573 h 4704521"/>
              <a:gd name="connsiteX81" fmla="*/ 3332641 w 4194032"/>
              <a:gd name="connsiteY81" fmla="*/ 424069 h 4704521"/>
              <a:gd name="connsiteX82" fmla="*/ 3239876 w 4194032"/>
              <a:gd name="connsiteY82" fmla="*/ 384313 h 4704521"/>
              <a:gd name="connsiteX83" fmla="*/ 2971519 w 4194032"/>
              <a:gd name="connsiteY83" fmla="*/ 337930 h 4704521"/>
              <a:gd name="connsiteX84" fmla="*/ 2731166 w 4194032"/>
              <a:gd name="connsiteY8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3995249 w 4194032"/>
              <a:gd name="connsiteY58" fmla="*/ 2531165 h 4704521"/>
              <a:gd name="connsiteX59" fmla="*/ 4008502 w 4194032"/>
              <a:gd name="connsiteY59" fmla="*/ 2451652 h 4704521"/>
              <a:gd name="connsiteX60" fmla="*/ 4035006 w 4194032"/>
              <a:gd name="connsiteY60" fmla="*/ 2332382 h 4704521"/>
              <a:gd name="connsiteX61" fmla="*/ 4048258 w 4194032"/>
              <a:gd name="connsiteY61" fmla="*/ 2292626 h 4704521"/>
              <a:gd name="connsiteX62" fmla="*/ 4061510 w 4194032"/>
              <a:gd name="connsiteY62" fmla="*/ 2186608 h 4704521"/>
              <a:gd name="connsiteX63" fmla="*/ 4088015 w 4194032"/>
              <a:gd name="connsiteY63" fmla="*/ 2120347 h 4704521"/>
              <a:gd name="connsiteX64" fmla="*/ 4114519 w 4194032"/>
              <a:gd name="connsiteY64" fmla="*/ 2027582 h 4704521"/>
              <a:gd name="connsiteX65" fmla="*/ 4141023 w 4194032"/>
              <a:gd name="connsiteY65" fmla="*/ 1948069 h 4704521"/>
              <a:gd name="connsiteX66" fmla="*/ 4154276 w 4194032"/>
              <a:gd name="connsiteY66" fmla="*/ 1868556 h 4704521"/>
              <a:gd name="connsiteX67" fmla="*/ 4167528 w 4194032"/>
              <a:gd name="connsiteY67" fmla="*/ 1815547 h 4704521"/>
              <a:gd name="connsiteX68" fmla="*/ 4194032 w 4194032"/>
              <a:gd name="connsiteY68" fmla="*/ 1683026 h 4704521"/>
              <a:gd name="connsiteX69" fmla="*/ 4180780 w 4194032"/>
              <a:gd name="connsiteY69" fmla="*/ 1325217 h 4704521"/>
              <a:gd name="connsiteX70" fmla="*/ 4167528 w 4194032"/>
              <a:gd name="connsiteY70" fmla="*/ 1258956 h 4704521"/>
              <a:gd name="connsiteX71" fmla="*/ 4141023 w 4194032"/>
              <a:gd name="connsiteY71" fmla="*/ 954156 h 4704521"/>
              <a:gd name="connsiteX72" fmla="*/ 4114519 w 4194032"/>
              <a:gd name="connsiteY72" fmla="*/ 901147 h 4704521"/>
              <a:gd name="connsiteX73" fmla="*/ 4074762 w 4194032"/>
              <a:gd name="connsiteY73" fmla="*/ 808382 h 4704521"/>
              <a:gd name="connsiteX74" fmla="*/ 4008502 w 4194032"/>
              <a:gd name="connsiteY74" fmla="*/ 689113 h 4704521"/>
              <a:gd name="connsiteX75" fmla="*/ 3875980 w 4194032"/>
              <a:gd name="connsiteY75" fmla="*/ 636104 h 4704521"/>
              <a:gd name="connsiteX76" fmla="*/ 3796467 w 4194032"/>
              <a:gd name="connsiteY76" fmla="*/ 596347 h 4704521"/>
              <a:gd name="connsiteX77" fmla="*/ 3663945 w 4194032"/>
              <a:gd name="connsiteY77" fmla="*/ 556591 h 4704521"/>
              <a:gd name="connsiteX78" fmla="*/ 3584432 w 4194032"/>
              <a:gd name="connsiteY78" fmla="*/ 543339 h 4704521"/>
              <a:gd name="connsiteX79" fmla="*/ 3412154 w 4194032"/>
              <a:gd name="connsiteY79" fmla="*/ 450573 h 4704521"/>
              <a:gd name="connsiteX80" fmla="*/ 3332641 w 4194032"/>
              <a:gd name="connsiteY80" fmla="*/ 424069 h 4704521"/>
              <a:gd name="connsiteX81" fmla="*/ 3239876 w 4194032"/>
              <a:gd name="connsiteY81" fmla="*/ 384313 h 4704521"/>
              <a:gd name="connsiteX82" fmla="*/ 2971519 w 4194032"/>
              <a:gd name="connsiteY82" fmla="*/ 337930 h 4704521"/>
              <a:gd name="connsiteX83" fmla="*/ 2731166 w 4194032"/>
              <a:gd name="connsiteY8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48258 w 4194032"/>
              <a:gd name="connsiteY60" fmla="*/ 2292626 h 4704521"/>
              <a:gd name="connsiteX61" fmla="*/ 4061510 w 4194032"/>
              <a:gd name="connsiteY61" fmla="*/ 2186608 h 4704521"/>
              <a:gd name="connsiteX62" fmla="*/ 4088015 w 4194032"/>
              <a:gd name="connsiteY62" fmla="*/ 2120347 h 4704521"/>
              <a:gd name="connsiteX63" fmla="*/ 4114519 w 4194032"/>
              <a:gd name="connsiteY63" fmla="*/ 2027582 h 4704521"/>
              <a:gd name="connsiteX64" fmla="*/ 4141023 w 4194032"/>
              <a:gd name="connsiteY64" fmla="*/ 1948069 h 4704521"/>
              <a:gd name="connsiteX65" fmla="*/ 4154276 w 4194032"/>
              <a:gd name="connsiteY65" fmla="*/ 1868556 h 4704521"/>
              <a:gd name="connsiteX66" fmla="*/ 4167528 w 4194032"/>
              <a:gd name="connsiteY66" fmla="*/ 1815547 h 4704521"/>
              <a:gd name="connsiteX67" fmla="*/ 4194032 w 4194032"/>
              <a:gd name="connsiteY67" fmla="*/ 1683026 h 4704521"/>
              <a:gd name="connsiteX68" fmla="*/ 4180780 w 4194032"/>
              <a:gd name="connsiteY68" fmla="*/ 1325217 h 4704521"/>
              <a:gd name="connsiteX69" fmla="*/ 4167528 w 4194032"/>
              <a:gd name="connsiteY69" fmla="*/ 1258956 h 4704521"/>
              <a:gd name="connsiteX70" fmla="*/ 4141023 w 4194032"/>
              <a:gd name="connsiteY70" fmla="*/ 954156 h 4704521"/>
              <a:gd name="connsiteX71" fmla="*/ 4114519 w 4194032"/>
              <a:gd name="connsiteY71" fmla="*/ 901147 h 4704521"/>
              <a:gd name="connsiteX72" fmla="*/ 4074762 w 4194032"/>
              <a:gd name="connsiteY72" fmla="*/ 808382 h 4704521"/>
              <a:gd name="connsiteX73" fmla="*/ 4008502 w 4194032"/>
              <a:gd name="connsiteY73" fmla="*/ 689113 h 4704521"/>
              <a:gd name="connsiteX74" fmla="*/ 3875980 w 4194032"/>
              <a:gd name="connsiteY74" fmla="*/ 636104 h 4704521"/>
              <a:gd name="connsiteX75" fmla="*/ 3796467 w 4194032"/>
              <a:gd name="connsiteY75" fmla="*/ 596347 h 4704521"/>
              <a:gd name="connsiteX76" fmla="*/ 3663945 w 4194032"/>
              <a:gd name="connsiteY76" fmla="*/ 556591 h 4704521"/>
              <a:gd name="connsiteX77" fmla="*/ 3584432 w 4194032"/>
              <a:gd name="connsiteY77" fmla="*/ 543339 h 4704521"/>
              <a:gd name="connsiteX78" fmla="*/ 3412154 w 4194032"/>
              <a:gd name="connsiteY78" fmla="*/ 450573 h 4704521"/>
              <a:gd name="connsiteX79" fmla="*/ 3332641 w 4194032"/>
              <a:gd name="connsiteY79" fmla="*/ 424069 h 4704521"/>
              <a:gd name="connsiteX80" fmla="*/ 3239876 w 4194032"/>
              <a:gd name="connsiteY80" fmla="*/ 384313 h 4704521"/>
              <a:gd name="connsiteX81" fmla="*/ 2971519 w 4194032"/>
              <a:gd name="connsiteY81" fmla="*/ 337930 h 4704521"/>
              <a:gd name="connsiteX82" fmla="*/ 2731166 w 4194032"/>
              <a:gd name="connsiteY8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61510 w 4194032"/>
              <a:gd name="connsiteY60" fmla="*/ 2186608 h 4704521"/>
              <a:gd name="connsiteX61" fmla="*/ 4088015 w 4194032"/>
              <a:gd name="connsiteY61" fmla="*/ 2120347 h 4704521"/>
              <a:gd name="connsiteX62" fmla="*/ 4114519 w 4194032"/>
              <a:gd name="connsiteY62" fmla="*/ 2027582 h 4704521"/>
              <a:gd name="connsiteX63" fmla="*/ 4141023 w 4194032"/>
              <a:gd name="connsiteY63" fmla="*/ 1948069 h 4704521"/>
              <a:gd name="connsiteX64" fmla="*/ 4154276 w 4194032"/>
              <a:gd name="connsiteY64" fmla="*/ 1868556 h 4704521"/>
              <a:gd name="connsiteX65" fmla="*/ 4167528 w 4194032"/>
              <a:gd name="connsiteY65" fmla="*/ 1815547 h 4704521"/>
              <a:gd name="connsiteX66" fmla="*/ 4194032 w 4194032"/>
              <a:gd name="connsiteY66" fmla="*/ 1683026 h 4704521"/>
              <a:gd name="connsiteX67" fmla="*/ 4180780 w 4194032"/>
              <a:gd name="connsiteY67" fmla="*/ 1325217 h 4704521"/>
              <a:gd name="connsiteX68" fmla="*/ 4167528 w 4194032"/>
              <a:gd name="connsiteY68" fmla="*/ 1258956 h 4704521"/>
              <a:gd name="connsiteX69" fmla="*/ 4141023 w 4194032"/>
              <a:gd name="connsiteY69" fmla="*/ 954156 h 4704521"/>
              <a:gd name="connsiteX70" fmla="*/ 4114519 w 4194032"/>
              <a:gd name="connsiteY70" fmla="*/ 901147 h 4704521"/>
              <a:gd name="connsiteX71" fmla="*/ 4074762 w 4194032"/>
              <a:gd name="connsiteY71" fmla="*/ 808382 h 4704521"/>
              <a:gd name="connsiteX72" fmla="*/ 4008502 w 4194032"/>
              <a:gd name="connsiteY72" fmla="*/ 689113 h 4704521"/>
              <a:gd name="connsiteX73" fmla="*/ 3875980 w 4194032"/>
              <a:gd name="connsiteY73" fmla="*/ 636104 h 4704521"/>
              <a:gd name="connsiteX74" fmla="*/ 3796467 w 4194032"/>
              <a:gd name="connsiteY74" fmla="*/ 596347 h 4704521"/>
              <a:gd name="connsiteX75" fmla="*/ 3663945 w 4194032"/>
              <a:gd name="connsiteY75" fmla="*/ 556591 h 4704521"/>
              <a:gd name="connsiteX76" fmla="*/ 3584432 w 4194032"/>
              <a:gd name="connsiteY76" fmla="*/ 543339 h 4704521"/>
              <a:gd name="connsiteX77" fmla="*/ 3412154 w 4194032"/>
              <a:gd name="connsiteY77" fmla="*/ 450573 h 4704521"/>
              <a:gd name="connsiteX78" fmla="*/ 3332641 w 4194032"/>
              <a:gd name="connsiteY78" fmla="*/ 424069 h 4704521"/>
              <a:gd name="connsiteX79" fmla="*/ 3239876 w 4194032"/>
              <a:gd name="connsiteY79" fmla="*/ 384313 h 4704521"/>
              <a:gd name="connsiteX80" fmla="*/ 2971519 w 4194032"/>
              <a:gd name="connsiteY80" fmla="*/ 337930 h 4704521"/>
              <a:gd name="connsiteX81" fmla="*/ 2731166 w 4194032"/>
              <a:gd name="connsiteY8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61510 w 4194032"/>
              <a:gd name="connsiteY60" fmla="*/ 2186608 h 4704521"/>
              <a:gd name="connsiteX61" fmla="*/ 4088015 w 4194032"/>
              <a:gd name="connsiteY61" fmla="*/ 2120347 h 4704521"/>
              <a:gd name="connsiteX62" fmla="*/ 4141023 w 4194032"/>
              <a:gd name="connsiteY62" fmla="*/ 1948069 h 4704521"/>
              <a:gd name="connsiteX63" fmla="*/ 4154276 w 4194032"/>
              <a:gd name="connsiteY63" fmla="*/ 1868556 h 4704521"/>
              <a:gd name="connsiteX64" fmla="*/ 4167528 w 4194032"/>
              <a:gd name="connsiteY64" fmla="*/ 1815547 h 4704521"/>
              <a:gd name="connsiteX65" fmla="*/ 4194032 w 4194032"/>
              <a:gd name="connsiteY65" fmla="*/ 1683026 h 4704521"/>
              <a:gd name="connsiteX66" fmla="*/ 4180780 w 4194032"/>
              <a:gd name="connsiteY66" fmla="*/ 1325217 h 4704521"/>
              <a:gd name="connsiteX67" fmla="*/ 4167528 w 4194032"/>
              <a:gd name="connsiteY67" fmla="*/ 1258956 h 4704521"/>
              <a:gd name="connsiteX68" fmla="*/ 4141023 w 4194032"/>
              <a:gd name="connsiteY68" fmla="*/ 954156 h 4704521"/>
              <a:gd name="connsiteX69" fmla="*/ 4114519 w 4194032"/>
              <a:gd name="connsiteY69" fmla="*/ 901147 h 4704521"/>
              <a:gd name="connsiteX70" fmla="*/ 4074762 w 4194032"/>
              <a:gd name="connsiteY70" fmla="*/ 808382 h 4704521"/>
              <a:gd name="connsiteX71" fmla="*/ 4008502 w 4194032"/>
              <a:gd name="connsiteY71" fmla="*/ 689113 h 4704521"/>
              <a:gd name="connsiteX72" fmla="*/ 3875980 w 4194032"/>
              <a:gd name="connsiteY72" fmla="*/ 636104 h 4704521"/>
              <a:gd name="connsiteX73" fmla="*/ 3796467 w 4194032"/>
              <a:gd name="connsiteY73" fmla="*/ 596347 h 4704521"/>
              <a:gd name="connsiteX74" fmla="*/ 3663945 w 4194032"/>
              <a:gd name="connsiteY74" fmla="*/ 556591 h 4704521"/>
              <a:gd name="connsiteX75" fmla="*/ 3584432 w 4194032"/>
              <a:gd name="connsiteY75" fmla="*/ 543339 h 4704521"/>
              <a:gd name="connsiteX76" fmla="*/ 3412154 w 4194032"/>
              <a:gd name="connsiteY76" fmla="*/ 450573 h 4704521"/>
              <a:gd name="connsiteX77" fmla="*/ 3332641 w 4194032"/>
              <a:gd name="connsiteY77" fmla="*/ 424069 h 4704521"/>
              <a:gd name="connsiteX78" fmla="*/ 3239876 w 4194032"/>
              <a:gd name="connsiteY78" fmla="*/ 384313 h 4704521"/>
              <a:gd name="connsiteX79" fmla="*/ 2971519 w 4194032"/>
              <a:gd name="connsiteY79" fmla="*/ 337930 h 4704521"/>
              <a:gd name="connsiteX80" fmla="*/ 2731166 w 4194032"/>
              <a:gd name="connsiteY8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68745 w 4194032"/>
              <a:gd name="connsiteY56" fmla="*/ 2637182 h 4704521"/>
              <a:gd name="connsiteX57" fmla="*/ 4008502 w 4194032"/>
              <a:gd name="connsiteY57" fmla="*/ 2451652 h 4704521"/>
              <a:gd name="connsiteX58" fmla="*/ 4035006 w 4194032"/>
              <a:gd name="connsiteY58" fmla="*/ 2332382 h 4704521"/>
              <a:gd name="connsiteX59" fmla="*/ 4061510 w 4194032"/>
              <a:gd name="connsiteY59" fmla="*/ 2186608 h 4704521"/>
              <a:gd name="connsiteX60" fmla="*/ 4088015 w 4194032"/>
              <a:gd name="connsiteY60" fmla="*/ 2120347 h 4704521"/>
              <a:gd name="connsiteX61" fmla="*/ 4141023 w 4194032"/>
              <a:gd name="connsiteY61" fmla="*/ 1948069 h 4704521"/>
              <a:gd name="connsiteX62" fmla="*/ 4154276 w 4194032"/>
              <a:gd name="connsiteY62" fmla="*/ 1868556 h 4704521"/>
              <a:gd name="connsiteX63" fmla="*/ 4167528 w 4194032"/>
              <a:gd name="connsiteY63" fmla="*/ 1815547 h 4704521"/>
              <a:gd name="connsiteX64" fmla="*/ 4194032 w 4194032"/>
              <a:gd name="connsiteY64" fmla="*/ 1683026 h 4704521"/>
              <a:gd name="connsiteX65" fmla="*/ 4180780 w 4194032"/>
              <a:gd name="connsiteY65" fmla="*/ 1325217 h 4704521"/>
              <a:gd name="connsiteX66" fmla="*/ 4167528 w 4194032"/>
              <a:gd name="connsiteY66" fmla="*/ 1258956 h 4704521"/>
              <a:gd name="connsiteX67" fmla="*/ 4141023 w 4194032"/>
              <a:gd name="connsiteY67" fmla="*/ 954156 h 4704521"/>
              <a:gd name="connsiteX68" fmla="*/ 4114519 w 4194032"/>
              <a:gd name="connsiteY68" fmla="*/ 901147 h 4704521"/>
              <a:gd name="connsiteX69" fmla="*/ 4074762 w 4194032"/>
              <a:gd name="connsiteY69" fmla="*/ 808382 h 4704521"/>
              <a:gd name="connsiteX70" fmla="*/ 4008502 w 4194032"/>
              <a:gd name="connsiteY70" fmla="*/ 689113 h 4704521"/>
              <a:gd name="connsiteX71" fmla="*/ 3875980 w 4194032"/>
              <a:gd name="connsiteY71" fmla="*/ 636104 h 4704521"/>
              <a:gd name="connsiteX72" fmla="*/ 3796467 w 4194032"/>
              <a:gd name="connsiteY72" fmla="*/ 596347 h 4704521"/>
              <a:gd name="connsiteX73" fmla="*/ 3663945 w 4194032"/>
              <a:gd name="connsiteY73" fmla="*/ 556591 h 4704521"/>
              <a:gd name="connsiteX74" fmla="*/ 3584432 w 4194032"/>
              <a:gd name="connsiteY74" fmla="*/ 543339 h 4704521"/>
              <a:gd name="connsiteX75" fmla="*/ 3412154 w 4194032"/>
              <a:gd name="connsiteY75" fmla="*/ 450573 h 4704521"/>
              <a:gd name="connsiteX76" fmla="*/ 3332641 w 4194032"/>
              <a:gd name="connsiteY76" fmla="*/ 424069 h 4704521"/>
              <a:gd name="connsiteX77" fmla="*/ 3239876 w 4194032"/>
              <a:gd name="connsiteY77" fmla="*/ 384313 h 4704521"/>
              <a:gd name="connsiteX78" fmla="*/ 2971519 w 4194032"/>
              <a:gd name="connsiteY78" fmla="*/ 337930 h 4704521"/>
              <a:gd name="connsiteX79" fmla="*/ 2731166 w 4194032"/>
              <a:gd name="connsiteY7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359145 w 4194032"/>
              <a:gd name="connsiteY47" fmla="*/ 3525078 h 4704521"/>
              <a:gd name="connsiteX48" fmla="*/ 3451910 w 4194032"/>
              <a:gd name="connsiteY48" fmla="*/ 3458817 h 4704521"/>
              <a:gd name="connsiteX49" fmla="*/ 3518171 w 4194032"/>
              <a:gd name="connsiteY49" fmla="*/ 3366052 h 4704521"/>
              <a:gd name="connsiteX50" fmla="*/ 3571180 w 4194032"/>
              <a:gd name="connsiteY50" fmla="*/ 3326295 h 4704521"/>
              <a:gd name="connsiteX51" fmla="*/ 3730206 w 4194032"/>
              <a:gd name="connsiteY51" fmla="*/ 3154017 h 4704521"/>
              <a:gd name="connsiteX52" fmla="*/ 3822971 w 4194032"/>
              <a:gd name="connsiteY52" fmla="*/ 3074504 h 4704521"/>
              <a:gd name="connsiteX53" fmla="*/ 3902484 w 4194032"/>
              <a:gd name="connsiteY53" fmla="*/ 2981739 h 4704521"/>
              <a:gd name="connsiteX54" fmla="*/ 3928989 w 4194032"/>
              <a:gd name="connsiteY54" fmla="*/ 2862469 h 4704521"/>
              <a:gd name="connsiteX55" fmla="*/ 3968745 w 4194032"/>
              <a:gd name="connsiteY55" fmla="*/ 2637182 h 4704521"/>
              <a:gd name="connsiteX56" fmla="*/ 4008502 w 4194032"/>
              <a:gd name="connsiteY56" fmla="*/ 2451652 h 4704521"/>
              <a:gd name="connsiteX57" fmla="*/ 4035006 w 4194032"/>
              <a:gd name="connsiteY57" fmla="*/ 2332382 h 4704521"/>
              <a:gd name="connsiteX58" fmla="*/ 4061510 w 4194032"/>
              <a:gd name="connsiteY58" fmla="*/ 2186608 h 4704521"/>
              <a:gd name="connsiteX59" fmla="*/ 4088015 w 4194032"/>
              <a:gd name="connsiteY59" fmla="*/ 2120347 h 4704521"/>
              <a:gd name="connsiteX60" fmla="*/ 4141023 w 4194032"/>
              <a:gd name="connsiteY60" fmla="*/ 1948069 h 4704521"/>
              <a:gd name="connsiteX61" fmla="*/ 4154276 w 4194032"/>
              <a:gd name="connsiteY61" fmla="*/ 1868556 h 4704521"/>
              <a:gd name="connsiteX62" fmla="*/ 4167528 w 4194032"/>
              <a:gd name="connsiteY62" fmla="*/ 1815547 h 4704521"/>
              <a:gd name="connsiteX63" fmla="*/ 4194032 w 4194032"/>
              <a:gd name="connsiteY63" fmla="*/ 1683026 h 4704521"/>
              <a:gd name="connsiteX64" fmla="*/ 4180780 w 4194032"/>
              <a:gd name="connsiteY64" fmla="*/ 1325217 h 4704521"/>
              <a:gd name="connsiteX65" fmla="*/ 4167528 w 4194032"/>
              <a:gd name="connsiteY65" fmla="*/ 1258956 h 4704521"/>
              <a:gd name="connsiteX66" fmla="*/ 4141023 w 4194032"/>
              <a:gd name="connsiteY66" fmla="*/ 954156 h 4704521"/>
              <a:gd name="connsiteX67" fmla="*/ 4114519 w 4194032"/>
              <a:gd name="connsiteY67" fmla="*/ 901147 h 4704521"/>
              <a:gd name="connsiteX68" fmla="*/ 4074762 w 4194032"/>
              <a:gd name="connsiteY68" fmla="*/ 808382 h 4704521"/>
              <a:gd name="connsiteX69" fmla="*/ 4008502 w 4194032"/>
              <a:gd name="connsiteY69" fmla="*/ 689113 h 4704521"/>
              <a:gd name="connsiteX70" fmla="*/ 3875980 w 4194032"/>
              <a:gd name="connsiteY70" fmla="*/ 636104 h 4704521"/>
              <a:gd name="connsiteX71" fmla="*/ 3796467 w 4194032"/>
              <a:gd name="connsiteY71" fmla="*/ 596347 h 4704521"/>
              <a:gd name="connsiteX72" fmla="*/ 3663945 w 4194032"/>
              <a:gd name="connsiteY72" fmla="*/ 556591 h 4704521"/>
              <a:gd name="connsiteX73" fmla="*/ 3584432 w 4194032"/>
              <a:gd name="connsiteY73" fmla="*/ 543339 h 4704521"/>
              <a:gd name="connsiteX74" fmla="*/ 3412154 w 4194032"/>
              <a:gd name="connsiteY74" fmla="*/ 450573 h 4704521"/>
              <a:gd name="connsiteX75" fmla="*/ 3332641 w 4194032"/>
              <a:gd name="connsiteY75" fmla="*/ 424069 h 4704521"/>
              <a:gd name="connsiteX76" fmla="*/ 3239876 w 4194032"/>
              <a:gd name="connsiteY76" fmla="*/ 384313 h 4704521"/>
              <a:gd name="connsiteX77" fmla="*/ 2971519 w 4194032"/>
              <a:gd name="connsiteY77" fmla="*/ 337930 h 4704521"/>
              <a:gd name="connsiteX78" fmla="*/ 2731166 w 4194032"/>
              <a:gd name="connsiteY7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518171 w 4194032"/>
              <a:gd name="connsiteY48" fmla="*/ 3366052 h 4704521"/>
              <a:gd name="connsiteX49" fmla="*/ 3571180 w 4194032"/>
              <a:gd name="connsiteY49" fmla="*/ 3326295 h 4704521"/>
              <a:gd name="connsiteX50" fmla="*/ 3730206 w 4194032"/>
              <a:gd name="connsiteY50" fmla="*/ 3154017 h 4704521"/>
              <a:gd name="connsiteX51" fmla="*/ 3822971 w 4194032"/>
              <a:gd name="connsiteY51" fmla="*/ 3074504 h 4704521"/>
              <a:gd name="connsiteX52" fmla="*/ 3902484 w 4194032"/>
              <a:gd name="connsiteY52" fmla="*/ 2981739 h 4704521"/>
              <a:gd name="connsiteX53" fmla="*/ 3928989 w 4194032"/>
              <a:gd name="connsiteY53" fmla="*/ 2862469 h 4704521"/>
              <a:gd name="connsiteX54" fmla="*/ 3968745 w 4194032"/>
              <a:gd name="connsiteY54" fmla="*/ 2637182 h 4704521"/>
              <a:gd name="connsiteX55" fmla="*/ 4008502 w 4194032"/>
              <a:gd name="connsiteY55" fmla="*/ 2451652 h 4704521"/>
              <a:gd name="connsiteX56" fmla="*/ 4035006 w 4194032"/>
              <a:gd name="connsiteY56" fmla="*/ 2332382 h 4704521"/>
              <a:gd name="connsiteX57" fmla="*/ 4061510 w 4194032"/>
              <a:gd name="connsiteY57" fmla="*/ 2186608 h 4704521"/>
              <a:gd name="connsiteX58" fmla="*/ 4088015 w 4194032"/>
              <a:gd name="connsiteY58" fmla="*/ 2120347 h 4704521"/>
              <a:gd name="connsiteX59" fmla="*/ 4141023 w 4194032"/>
              <a:gd name="connsiteY59" fmla="*/ 1948069 h 4704521"/>
              <a:gd name="connsiteX60" fmla="*/ 4154276 w 4194032"/>
              <a:gd name="connsiteY60" fmla="*/ 1868556 h 4704521"/>
              <a:gd name="connsiteX61" fmla="*/ 4167528 w 4194032"/>
              <a:gd name="connsiteY61" fmla="*/ 1815547 h 4704521"/>
              <a:gd name="connsiteX62" fmla="*/ 4194032 w 4194032"/>
              <a:gd name="connsiteY62" fmla="*/ 1683026 h 4704521"/>
              <a:gd name="connsiteX63" fmla="*/ 4180780 w 4194032"/>
              <a:gd name="connsiteY63" fmla="*/ 1325217 h 4704521"/>
              <a:gd name="connsiteX64" fmla="*/ 4167528 w 4194032"/>
              <a:gd name="connsiteY64" fmla="*/ 1258956 h 4704521"/>
              <a:gd name="connsiteX65" fmla="*/ 4141023 w 4194032"/>
              <a:gd name="connsiteY65" fmla="*/ 954156 h 4704521"/>
              <a:gd name="connsiteX66" fmla="*/ 4114519 w 4194032"/>
              <a:gd name="connsiteY66" fmla="*/ 901147 h 4704521"/>
              <a:gd name="connsiteX67" fmla="*/ 4074762 w 4194032"/>
              <a:gd name="connsiteY67" fmla="*/ 808382 h 4704521"/>
              <a:gd name="connsiteX68" fmla="*/ 4008502 w 4194032"/>
              <a:gd name="connsiteY68" fmla="*/ 689113 h 4704521"/>
              <a:gd name="connsiteX69" fmla="*/ 3875980 w 4194032"/>
              <a:gd name="connsiteY69" fmla="*/ 636104 h 4704521"/>
              <a:gd name="connsiteX70" fmla="*/ 3796467 w 4194032"/>
              <a:gd name="connsiteY70" fmla="*/ 596347 h 4704521"/>
              <a:gd name="connsiteX71" fmla="*/ 3663945 w 4194032"/>
              <a:gd name="connsiteY71" fmla="*/ 556591 h 4704521"/>
              <a:gd name="connsiteX72" fmla="*/ 3584432 w 4194032"/>
              <a:gd name="connsiteY72" fmla="*/ 543339 h 4704521"/>
              <a:gd name="connsiteX73" fmla="*/ 3412154 w 4194032"/>
              <a:gd name="connsiteY73" fmla="*/ 450573 h 4704521"/>
              <a:gd name="connsiteX74" fmla="*/ 3332641 w 4194032"/>
              <a:gd name="connsiteY74" fmla="*/ 424069 h 4704521"/>
              <a:gd name="connsiteX75" fmla="*/ 3239876 w 4194032"/>
              <a:gd name="connsiteY75" fmla="*/ 384313 h 4704521"/>
              <a:gd name="connsiteX76" fmla="*/ 2971519 w 4194032"/>
              <a:gd name="connsiteY76" fmla="*/ 337930 h 4704521"/>
              <a:gd name="connsiteX77" fmla="*/ 2731166 w 4194032"/>
              <a:gd name="connsiteY7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518171 w 4194032"/>
              <a:gd name="connsiteY48" fmla="*/ 3366052 h 4704521"/>
              <a:gd name="connsiteX49" fmla="*/ 3730206 w 4194032"/>
              <a:gd name="connsiteY49" fmla="*/ 3154017 h 4704521"/>
              <a:gd name="connsiteX50" fmla="*/ 3822971 w 4194032"/>
              <a:gd name="connsiteY50" fmla="*/ 3074504 h 4704521"/>
              <a:gd name="connsiteX51" fmla="*/ 3902484 w 4194032"/>
              <a:gd name="connsiteY51" fmla="*/ 2981739 h 4704521"/>
              <a:gd name="connsiteX52" fmla="*/ 3928989 w 4194032"/>
              <a:gd name="connsiteY52" fmla="*/ 2862469 h 4704521"/>
              <a:gd name="connsiteX53" fmla="*/ 3968745 w 4194032"/>
              <a:gd name="connsiteY53" fmla="*/ 2637182 h 4704521"/>
              <a:gd name="connsiteX54" fmla="*/ 4008502 w 4194032"/>
              <a:gd name="connsiteY54" fmla="*/ 2451652 h 4704521"/>
              <a:gd name="connsiteX55" fmla="*/ 4035006 w 4194032"/>
              <a:gd name="connsiteY55" fmla="*/ 2332382 h 4704521"/>
              <a:gd name="connsiteX56" fmla="*/ 4061510 w 4194032"/>
              <a:gd name="connsiteY56" fmla="*/ 2186608 h 4704521"/>
              <a:gd name="connsiteX57" fmla="*/ 4088015 w 4194032"/>
              <a:gd name="connsiteY57" fmla="*/ 2120347 h 4704521"/>
              <a:gd name="connsiteX58" fmla="*/ 4141023 w 4194032"/>
              <a:gd name="connsiteY58" fmla="*/ 1948069 h 4704521"/>
              <a:gd name="connsiteX59" fmla="*/ 4154276 w 4194032"/>
              <a:gd name="connsiteY59" fmla="*/ 1868556 h 4704521"/>
              <a:gd name="connsiteX60" fmla="*/ 4167528 w 4194032"/>
              <a:gd name="connsiteY60" fmla="*/ 1815547 h 4704521"/>
              <a:gd name="connsiteX61" fmla="*/ 4194032 w 4194032"/>
              <a:gd name="connsiteY61" fmla="*/ 1683026 h 4704521"/>
              <a:gd name="connsiteX62" fmla="*/ 4180780 w 4194032"/>
              <a:gd name="connsiteY62" fmla="*/ 1325217 h 4704521"/>
              <a:gd name="connsiteX63" fmla="*/ 4167528 w 4194032"/>
              <a:gd name="connsiteY63" fmla="*/ 1258956 h 4704521"/>
              <a:gd name="connsiteX64" fmla="*/ 4141023 w 4194032"/>
              <a:gd name="connsiteY64" fmla="*/ 954156 h 4704521"/>
              <a:gd name="connsiteX65" fmla="*/ 4114519 w 4194032"/>
              <a:gd name="connsiteY65" fmla="*/ 901147 h 4704521"/>
              <a:gd name="connsiteX66" fmla="*/ 4074762 w 4194032"/>
              <a:gd name="connsiteY66" fmla="*/ 808382 h 4704521"/>
              <a:gd name="connsiteX67" fmla="*/ 4008502 w 4194032"/>
              <a:gd name="connsiteY67" fmla="*/ 689113 h 4704521"/>
              <a:gd name="connsiteX68" fmla="*/ 3875980 w 4194032"/>
              <a:gd name="connsiteY68" fmla="*/ 636104 h 4704521"/>
              <a:gd name="connsiteX69" fmla="*/ 3796467 w 4194032"/>
              <a:gd name="connsiteY69" fmla="*/ 596347 h 4704521"/>
              <a:gd name="connsiteX70" fmla="*/ 3663945 w 4194032"/>
              <a:gd name="connsiteY70" fmla="*/ 556591 h 4704521"/>
              <a:gd name="connsiteX71" fmla="*/ 3584432 w 4194032"/>
              <a:gd name="connsiteY71" fmla="*/ 543339 h 4704521"/>
              <a:gd name="connsiteX72" fmla="*/ 3412154 w 4194032"/>
              <a:gd name="connsiteY72" fmla="*/ 450573 h 4704521"/>
              <a:gd name="connsiteX73" fmla="*/ 3332641 w 4194032"/>
              <a:gd name="connsiteY73" fmla="*/ 424069 h 4704521"/>
              <a:gd name="connsiteX74" fmla="*/ 3239876 w 4194032"/>
              <a:gd name="connsiteY74" fmla="*/ 384313 h 4704521"/>
              <a:gd name="connsiteX75" fmla="*/ 2971519 w 4194032"/>
              <a:gd name="connsiteY75" fmla="*/ 337930 h 4704521"/>
              <a:gd name="connsiteX76" fmla="*/ 2731166 w 4194032"/>
              <a:gd name="connsiteY7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02484 w 4194032"/>
              <a:gd name="connsiteY50" fmla="*/ 2981739 h 4704521"/>
              <a:gd name="connsiteX51" fmla="*/ 3928989 w 4194032"/>
              <a:gd name="connsiteY51" fmla="*/ 2862469 h 4704521"/>
              <a:gd name="connsiteX52" fmla="*/ 3968745 w 4194032"/>
              <a:gd name="connsiteY52" fmla="*/ 2637182 h 4704521"/>
              <a:gd name="connsiteX53" fmla="*/ 4008502 w 4194032"/>
              <a:gd name="connsiteY53" fmla="*/ 2451652 h 4704521"/>
              <a:gd name="connsiteX54" fmla="*/ 4035006 w 4194032"/>
              <a:gd name="connsiteY54" fmla="*/ 2332382 h 4704521"/>
              <a:gd name="connsiteX55" fmla="*/ 4061510 w 4194032"/>
              <a:gd name="connsiteY55" fmla="*/ 2186608 h 4704521"/>
              <a:gd name="connsiteX56" fmla="*/ 4088015 w 4194032"/>
              <a:gd name="connsiteY56" fmla="*/ 2120347 h 4704521"/>
              <a:gd name="connsiteX57" fmla="*/ 4141023 w 4194032"/>
              <a:gd name="connsiteY57" fmla="*/ 1948069 h 4704521"/>
              <a:gd name="connsiteX58" fmla="*/ 4154276 w 4194032"/>
              <a:gd name="connsiteY58" fmla="*/ 1868556 h 4704521"/>
              <a:gd name="connsiteX59" fmla="*/ 4167528 w 4194032"/>
              <a:gd name="connsiteY59" fmla="*/ 1815547 h 4704521"/>
              <a:gd name="connsiteX60" fmla="*/ 4194032 w 4194032"/>
              <a:gd name="connsiteY60" fmla="*/ 1683026 h 4704521"/>
              <a:gd name="connsiteX61" fmla="*/ 4180780 w 4194032"/>
              <a:gd name="connsiteY61" fmla="*/ 1325217 h 4704521"/>
              <a:gd name="connsiteX62" fmla="*/ 4167528 w 4194032"/>
              <a:gd name="connsiteY62" fmla="*/ 1258956 h 4704521"/>
              <a:gd name="connsiteX63" fmla="*/ 4141023 w 4194032"/>
              <a:gd name="connsiteY63" fmla="*/ 954156 h 4704521"/>
              <a:gd name="connsiteX64" fmla="*/ 4114519 w 4194032"/>
              <a:gd name="connsiteY64" fmla="*/ 901147 h 4704521"/>
              <a:gd name="connsiteX65" fmla="*/ 4074762 w 4194032"/>
              <a:gd name="connsiteY65" fmla="*/ 808382 h 4704521"/>
              <a:gd name="connsiteX66" fmla="*/ 4008502 w 4194032"/>
              <a:gd name="connsiteY66" fmla="*/ 689113 h 4704521"/>
              <a:gd name="connsiteX67" fmla="*/ 3875980 w 4194032"/>
              <a:gd name="connsiteY67" fmla="*/ 636104 h 4704521"/>
              <a:gd name="connsiteX68" fmla="*/ 3796467 w 4194032"/>
              <a:gd name="connsiteY68" fmla="*/ 596347 h 4704521"/>
              <a:gd name="connsiteX69" fmla="*/ 3663945 w 4194032"/>
              <a:gd name="connsiteY69" fmla="*/ 556591 h 4704521"/>
              <a:gd name="connsiteX70" fmla="*/ 3584432 w 4194032"/>
              <a:gd name="connsiteY70" fmla="*/ 543339 h 4704521"/>
              <a:gd name="connsiteX71" fmla="*/ 3412154 w 4194032"/>
              <a:gd name="connsiteY71" fmla="*/ 450573 h 4704521"/>
              <a:gd name="connsiteX72" fmla="*/ 3332641 w 4194032"/>
              <a:gd name="connsiteY72" fmla="*/ 424069 h 4704521"/>
              <a:gd name="connsiteX73" fmla="*/ 3239876 w 4194032"/>
              <a:gd name="connsiteY73" fmla="*/ 384313 h 4704521"/>
              <a:gd name="connsiteX74" fmla="*/ 2971519 w 4194032"/>
              <a:gd name="connsiteY74" fmla="*/ 337930 h 4704521"/>
              <a:gd name="connsiteX75" fmla="*/ 2731166 w 4194032"/>
              <a:gd name="connsiteY7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41023 w 4194032"/>
              <a:gd name="connsiteY56" fmla="*/ 1948069 h 4704521"/>
              <a:gd name="connsiteX57" fmla="*/ 4154276 w 4194032"/>
              <a:gd name="connsiteY57" fmla="*/ 1868556 h 4704521"/>
              <a:gd name="connsiteX58" fmla="*/ 4167528 w 4194032"/>
              <a:gd name="connsiteY58" fmla="*/ 1815547 h 4704521"/>
              <a:gd name="connsiteX59" fmla="*/ 4194032 w 4194032"/>
              <a:gd name="connsiteY59" fmla="*/ 1683026 h 4704521"/>
              <a:gd name="connsiteX60" fmla="*/ 4180780 w 4194032"/>
              <a:gd name="connsiteY60" fmla="*/ 1325217 h 4704521"/>
              <a:gd name="connsiteX61" fmla="*/ 4167528 w 4194032"/>
              <a:gd name="connsiteY61" fmla="*/ 1258956 h 4704521"/>
              <a:gd name="connsiteX62" fmla="*/ 4141023 w 4194032"/>
              <a:gd name="connsiteY62" fmla="*/ 954156 h 4704521"/>
              <a:gd name="connsiteX63" fmla="*/ 4114519 w 4194032"/>
              <a:gd name="connsiteY63" fmla="*/ 901147 h 4704521"/>
              <a:gd name="connsiteX64" fmla="*/ 4074762 w 4194032"/>
              <a:gd name="connsiteY64" fmla="*/ 808382 h 4704521"/>
              <a:gd name="connsiteX65" fmla="*/ 4008502 w 4194032"/>
              <a:gd name="connsiteY65" fmla="*/ 689113 h 4704521"/>
              <a:gd name="connsiteX66" fmla="*/ 3875980 w 4194032"/>
              <a:gd name="connsiteY66" fmla="*/ 636104 h 4704521"/>
              <a:gd name="connsiteX67" fmla="*/ 3796467 w 4194032"/>
              <a:gd name="connsiteY67" fmla="*/ 596347 h 4704521"/>
              <a:gd name="connsiteX68" fmla="*/ 3663945 w 4194032"/>
              <a:gd name="connsiteY68" fmla="*/ 556591 h 4704521"/>
              <a:gd name="connsiteX69" fmla="*/ 3584432 w 4194032"/>
              <a:gd name="connsiteY69" fmla="*/ 543339 h 4704521"/>
              <a:gd name="connsiteX70" fmla="*/ 3412154 w 4194032"/>
              <a:gd name="connsiteY70" fmla="*/ 450573 h 4704521"/>
              <a:gd name="connsiteX71" fmla="*/ 3332641 w 4194032"/>
              <a:gd name="connsiteY71" fmla="*/ 424069 h 4704521"/>
              <a:gd name="connsiteX72" fmla="*/ 3239876 w 4194032"/>
              <a:gd name="connsiteY72" fmla="*/ 384313 h 4704521"/>
              <a:gd name="connsiteX73" fmla="*/ 2971519 w 4194032"/>
              <a:gd name="connsiteY73" fmla="*/ 337930 h 4704521"/>
              <a:gd name="connsiteX74" fmla="*/ 2731166 w 4194032"/>
              <a:gd name="connsiteY7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54276 w 4194032"/>
              <a:gd name="connsiteY56" fmla="*/ 1868556 h 4704521"/>
              <a:gd name="connsiteX57" fmla="*/ 4167528 w 4194032"/>
              <a:gd name="connsiteY57" fmla="*/ 1815547 h 4704521"/>
              <a:gd name="connsiteX58" fmla="*/ 4194032 w 4194032"/>
              <a:gd name="connsiteY58" fmla="*/ 1683026 h 4704521"/>
              <a:gd name="connsiteX59" fmla="*/ 4180780 w 4194032"/>
              <a:gd name="connsiteY59" fmla="*/ 1325217 h 4704521"/>
              <a:gd name="connsiteX60" fmla="*/ 4167528 w 4194032"/>
              <a:gd name="connsiteY60" fmla="*/ 1258956 h 4704521"/>
              <a:gd name="connsiteX61" fmla="*/ 4141023 w 4194032"/>
              <a:gd name="connsiteY61" fmla="*/ 954156 h 4704521"/>
              <a:gd name="connsiteX62" fmla="*/ 4114519 w 4194032"/>
              <a:gd name="connsiteY62" fmla="*/ 901147 h 4704521"/>
              <a:gd name="connsiteX63" fmla="*/ 4074762 w 4194032"/>
              <a:gd name="connsiteY63" fmla="*/ 808382 h 4704521"/>
              <a:gd name="connsiteX64" fmla="*/ 4008502 w 4194032"/>
              <a:gd name="connsiteY64" fmla="*/ 689113 h 4704521"/>
              <a:gd name="connsiteX65" fmla="*/ 3875980 w 4194032"/>
              <a:gd name="connsiteY65" fmla="*/ 636104 h 4704521"/>
              <a:gd name="connsiteX66" fmla="*/ 3796467 w 4194032"/>
              <a:gd name="connsiteY66" fmla="*/ 596347 h 4704521"/>
              <a:gd name="connsiteX67" fmla="*/ 3663945 w 4194032"/>
              <a:gd name="connsiteY67" fmla="*/ 556591 h 4704521"/>
              <a:gd name="connsiteX68" fmla="*/ 3584432 w 4194032"/>
              <a:gd name="connsiteY68" fmla="*/ 543339 h 4704521"/>
              <a:gd name="connsiteX69" fmla="*/ 3412154 w 4194032"/>
              <a:gd name="connsiteY69" fmla="*/ 450573 h 4704521"/>
              <a:gd name="connsiteX70" fmla="*/ 3332641 w 4194032"/>
              <a:gd name="connsiteY70" fmla="*/ 424069 h 4704521"/>
              <a:gd name="connsiteX71" fmla="*/ 3239876 w 4194032"/>
              <a:gd name="connsiteY71" fmla="*/ 384313 h 4704521"/>
              <a:gd name="connsiteX72" fmla="*/ 2971519 w 4194032"/>
              <a:gd name="connsiteY72" fmla="*/ 337930 h 4704521"/>
              <a:gd name="connsiteX73" fmla="*/ 2731166 w 4194032"/>
              <a:gd name="connsiteY7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54276 w 4194032"/>
              <a:gd name="connsiteY56" fmla="*/ 1868556 h 4704521"/>
              <a:gd name="connsiteX57" fmla="*/ 4194032 w 4194032"/>
              <a:gd name="connsiteY57" fmla="*/ 1683026 h 4704521"/>
              <a:gd name="connsiteX58" fmla="*/ 4180780 w 4194032"/>
              <a:gd name="connsiteY58" fmla="*/ 1325217 h 4704521"/>
              <a:gd name="connsiteX59" fmla="*/ 4167528 w 4194032"/>
              <a:gd name="connsiteY59" fmla="*/ 1258956 h 4704521"/>
              <a:gd name="connsiteX60" fmla="*/ 4141023 w 4194032"/>
              <a:gd name="connsiteY60" fmla="*/ 954156 h 4704521"/>
              <a:gd name="connsiteX61" fmla="*/ 4114519 w 4194032"/>
              <a:gd name="connsiteY61" fmla="*/ 901147 h 4704521"/>
              <a:gd name="connsiteX62" fmla="*/ 4074762 w 4194032"/>
              <a:gd name="connsiteY62" fmla="*/ 808382 h 4704521"/>
              <a:gd name="connsiteX63" fmla="*/ 4008502 w 4194032"/>
              <a:gd name="connsiteY63" fmla="*/ 689113 h 4704521"/>
              <a:gd name="connsiteX64" fmla="*/ 3875980 w 4194032"/>
              <a:gd name="connsiteY64" fmla="*/ 636104 h 4704521"/>
              <a:gd name="connsiteX65" fmla="*/ 3796467 w 4194032"/>
              <a:gd name="connsiteY65" fmla="*/ 596347 h 4704521"/>
              <a:gd name="connsiteX66" fmla="*/ 3663945 w 4194032"/>
              <a:gd name="connsiteY66" fmla="*/ 556591 h 4704521"/>
              <a:gd name="connsiteX67" fmla="*/ 3584432 w 4194032"/>
              <a:gd name="connsiteY67" fmla="*/ 543339 h 4704521"/>
              <a:gd name="connsiteX68" fmla="*/ 3412154 w 4194032"/>
              <a:gd name="connsiteY68" fmla="*/ 450573 h 4704521"/>
              <a:gd name="connsiteX69" fmla="*/ 3332641 w 4194032"/>
              <a:gd name="connsiteY69" fmla="*/ 424069 h 4704521"/>
              <a:gd name="connsiteX70" fmla="*/ 3239876 w 4194032"/>
              <a:gd name="connsiteY70" fmla="*/ 384313 h 4704521"/>
              <a:gd name="connsiteX71" fmla="*/ 2971519 w 4194032"/>
              <a:gd name="connsiteY71" fmla="*/ 337930 h 4704521"/>
              <a:gd name="connsiteX72" fmla="*/ 2731166 w 4194032"/>
              <a:gd name="connsiteY7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67528 w 4194032"/>
              <a:gd name="connsiteY58" fmla="*/ 1258956 h 4704521"/>
              <a:gd name="connsiteX59" fmla="*/ 4141023 w 4194032"/>
              <a:gd name="connsiteY59" fmla="*/ 954156 h 4704521"/>
              <a:gd name="connsiteX60" fmla="*/ 4114519 w 4194032"/>
              <a:gd name="connsiteY60" fmla="*/ 901147 h 4704521"/>
              <a:gd name="connsiteX61" fmla="*/ 4074762 w 4194032"/>
              <a:gd name="connsiteY61" fmla="*/ 808382 h 4704521"/>
              <a:gd name="connsiteX62" fmla="*/ 4008502 w 4194032"/>
              <a:gd name="connsiteY62" fmla="*/ 689113 h 4704521"/>
              <a:gd name="connsiteX63" fmla="*/ 3875980 w 4194032"/>
              <a:gd name="connsiteY63" fmla="*/ 636104 h 4704521"/>
              <a:gd name="connsiteX64" fmla="*/ 3796467 w 4194032"/>
              <a:gd name="connsiteY64" fmla="*/ 596347 h 4704521"/>
              <a:gd name="connsiteX65" fmla="*/ 3663945 w 4194032"/>
              <a:gd name="connsiteY65" fmla="*/ 556591 h 4704521"/>
              <a:gd name="connsiteX66" fmla="*/ 3584432 w 4194032"/>
              <a:gd name="connsiteY66" fmla="*/ 543339 h 4704521"/>
              <a:gd name="connsiteX67" fmla="*/ 3412154 w 4194032"/>
              <a:gd name="connsiteY67" fmla="*/ 450573 h 4704521"/>
              <a:gd name="connsiteX68" fmla="*/ 3332641 w 4194032"/>
              <a:gd name="connsiteY68" fmla="*/ 424069 h 4704521"/>
              <a:gd name="connsiteX69" fmla="*/ 3239876 w 4194032"/>
              <a:gd name="connsiteY69" fmla="*/ 384313 h 4704521"/>
              <a:gd name="connsiteX70" fmla="*/ 2971519 w 4194032"/>
              <a:gd name="connsiteY70" fmla="*/ 337930 h 4704521"/>
              <a:gd name="connsiteX71" fmla="*/ 2731166 w 4194032"/>
              <a:gd name="connsiteY7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4008502 w 4194032"/>
              <a:gd name="connsiteY61" fmla="*/ 689113 h 4704521"/>
              <a:gd name="connsiteX62" fmla="*/ 3875980 w 4194032"/>
              <a:gd name="connsiteY62" fmla="*/ 636104 h 4704521"/>
              <a:gd name="connsiteX63" fmla="*/ 3796467 w 4194032"/>
              <a:gd name="connsiteY63" fmla="*/ 596347 h 4704521"/>
              <a:gd name="connsiteX64" fmla="*/ 3663945 w 4194032"/>
              <a:gd name="connsiteY64" fmla="*/ 556591 h 4704521"/>
              <a:gd name="connsiteX65" fmla="*/ 3584432 w 4194032"/>
              <a:gd name="connsiteY65" fmla="*/ 543339 h 4704521"/>
              <a:gd name="connsiteX66" fmla="*/ 3412154 w 4194032"/>
              <a:gd name="connsiteY66" fmla="*/ 450573 h 4704521"/>
              <a:gd name="connsiteX67" fmla="*/ 3332641 w 4194032"/>
              <a:gd name="connsiteY67" fmla="*/ 424069 h 4704521"/>
              <a:gd name="connsiteX68" fmla="*/ 3239876 w 4194032"/>
              <a:gd name="connsiteY68" fmla="*/ 384313 h 4704521"/>
              <a:gd name="connsiteX69" fmla="*/ 2971519 w 4194032"/>
              <a:gd name="connsiteY69" fmla="*/ 337930 h 4704521"/>
              <a:gd name="connsiteX70" fmla="*/ 2731166 w 4194032"/>
              <a:gd name="connsiteY7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4008502 w 4194032"/>
              <a:gd name="connsiteY61" fmla="*/ 689113 h 4704521"/>
              <a:gd name="connsiteX62" fmla="*/ 3875980 w 4194032"/>
              <a:gd name="connsiteY62" fmla="*/ 636104 h 4704521"/>
              <a:gd name="connsiteX63" fmla="*/ 3796467 w 4194032"/>
              <a:gd name="connsiteY63" fmla="*/ 596347 h 4704521"/>
              <a:gd name="connsiteX64" fmla="*/ 3584432 w 4194032"/>
              <a:gd name="connsiteY64" fmla="*/ 543339 h 4704521"/>
              <a:gd name="connsiteX65" fmla="*/ 3412154 w 4194032"/>
              <a:gd name="connsiteY65" fmla="*/ 450573 h 4704521"/>
              <a:gd name="connsiteX66" fmla="*/ 3332641 w 4194032"/>
              <a:gd name="connsiteY66" fmla="*/ 424069 h 4704521"/>
              <a:gd name="connsiteX67" fmla="*/ 3239876 w 4194032"/>
              <a:gd name="connsiteY67" fmla="*/ 384313 h 4704521"/>
              <a:gd name="connsiteX68" fmla="*/ 2971519 w 4194032"/>
              <a:gd name="connsiteY68" fmla="*/ 337930 h 4704521"/>
              <a:gd name="connsiteX69" fmla="*/ 2731166 w 4194032"/>
              <a:gd name="connsiteY6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3875980 w 4194032"/>
              <a:gd name="connsiteY61" fmla="*/ 636104 h 4704521"/>
              <a:gd name="connsiteX62" fmla="*/ 3796467 w 4194032"/>
              <a:gd name="connsiteY62" fmla="*/ 596347 h 4704521"/>
              <a:gd name="connsiteX63" fmla="*/ 3584432 w 4194032"/>
              <a:gd name="connsiteY63" fmla="*/ 543339 h 4704521"/>
              <a:gd name="connsiteX64" fmla="*/ 3412154 w 4194032"/>
              <a:gd name="connsiteY64" fmla="*/ 450573 h 4704521"/>
              <a:gd name="connsiteX65" fmla="*/ 3332641 w 4194032"/>
              <a:gd name="connsiteY65" fmla="*/ 424069 h 4704521"/>
              <a:gd name="connsiteX66" fmla="*/ 3239876 w 4194032"/>
              <a:gd name="connsiteY66" fmla="*/ 384313 h 4704521"/>
              <a:gd name="connsiteX67" fmla="*/ 2971519 w 4194032"/>
              <a:gd name="connsiteY67" fmla="*/ 337930 h 4704521"/>
              <a:gd name="connsiteX68" fmla="*/ 2731166 w 4194032"/>
              <a:gd name="connsiteY6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060432 w 4194032"/>
              <a:gd name="connsiteY38" fmla="*/ 4320208 h 4704521"/>
              <a:gd name="connsiteX39" fmla="*/ 2166449 w 4194032"/>
              <a:gd name="connsiteY39" fmla="*/ 4240695 h 4704521"/>
              <a:gd name="connsiteX40" fmla="*/ 2444745 w 4194032"/>
              <a:gd name="connsiteY40" fmla="*/ 4055165 h 4704521"/>
              <a:gd name="connsiteX41" fmla="*/ 2590519 w 4194032"/>
              <a:gd name="connsiteY41" fmla="*/ 3988904 h 4704521"/>
              <a:gd name="connsiteX42" fmla="*/ 2762797 w 4194032"/>
              <a:gd name="connsiteY42" fmla="*/ 3935895 h 4704521"/>
              <a:gd name="connsiteX43" fmla="*/ 2948328 w 4194032"/>
              <a:gd name="connsiteY43" fmla="*/ 3816626 h 4704521"/>
              <a:gd name="connsiteX44" fmla="*/ 3120606 w 4194032"/>
              <a:gd name="connsiteY44" fmla="*/ 3684104 h 4704521"/>
              <a:gd name="connsiteX45" fmla="*/ 3306136 w 4194032"/>
              <a:gd name="connsiteY45" fmla="*/ 3564834 h 4704521"/>
              <a:gd name="connsiteX46" fmla="*/ 3451910 w 4194032"/>
              <a:gd name="connsiteY46" fmla="*/ 3458817 h 4704521"/>
              <a:gd name="connsiteX47" fmla="*/ 3730206 w 4194032"/>
              <a:gd name="connsiteY47" fmla="*/ 3154017 h 4704521"/>
              <a:gd name="connsiteX48" fmla="*/ 3822971 w 4194032"/>
              <a:gd name="connsiteY48" fmla="*/ 3074504 h 4704521"/>
              <a:gd name="connsiteX49" fmla="*/ 3928989 w 4194032"/>
              <a:gd name="connsiteY49" fmla="*/ 2862469 h 4704521"/>
              <a:gd name="connsiteX50" fmla="*/ 3968745 w 4194032"/>
              <a:gd name="connsiteY50" fmla="*/ 2637182 h 4704521"/>
              <a:gd name="connsiteX51" fmla="*/ 4008502 w 4194032"/>
              <a:gd name="connsiteY51" fmla="*/ 2451652 h 4704521"/>
              <a:gd name="connsiteX52" fmla="*/ 4035006 w 4194032"/>
              <a:gd name="connsiteY52" fmla="*/ 2332382 h 4704521"/>
              <a:gd name="connsiteX53" fmla="*/ 4061510 w 4194032"/>
              <a:gd name="connsiteY53" fmla="*/ 2186608 h 4704521"/>
              <a:gd name="connsiteX54" fmla="*/ 4154276 w 4194032"/>
              <a:gd name="connsiteY54" fmla="*/ 1868556 h 4704521"/>
              <a:gd name="connsiteX55" fmla="*/ 4194032 w 4194032"/>
              <a:gd name="connsiteY55" fmla="*/ 1683026 h 4704521"/>
              <a:gd name="connsiteX56" fmla="*/ 4180780 w 4194032"/>
              <a:gd name="connsiteY56" fmla="*/ 1325217 h 4704521"/>
              <a:gd name="connsiteX57" fmla="*/ 4141023 w 4194032"/>
              <a:gd name="connsiteY57" fmla="*/ 954156 h 4704521"/>
              <a:gd name="connsiteX58" fmla="*/ 4114519 w 4194032"/>
              <a:gd name="connsiteY58" fmla="*/ 901147 h 4704521"/>
              <a:gd name="connsiteX59" fmla="*/ 4074762 w 4194032"/>
              <a:gd name="connsiteY59" fmla="*/ 808382 h 4704521"/>
              <a:gd name="connsiteX60" fmla="*/ 3875980 w 4194032"/>
              <a:gd name="connsiteY60" fmla="*/ 636104 h 4704521"/>
              <a:gd name="connsiteX61" fmla="*/ 3796467 w 4194032"/>
              <a:gd name="connsiteY61" fmla="*/ 596347 h 4704521"/>
              <a:gd name="connsiteX62" fmla="*/ 3584432 w 4194032"/>
              <a:gd name="connsiteY62" fmla="*/ 543339 h 4704521"/>
              <a:gd name="connsiteX63" fmla="*/ 3412154 w 4194032"/>
              <a:gd name="connsiteY63" fmla="*/ 450573 h 4704521"/>
              <a:gd name="connsiteX64" fmla="*/ 3332641 w 4194032"/>
              <a:gd name="connsiteY64" fmla="*/ 424069 h 4704521"/>
              <a:gd name="connsiteX65" fmla="*/ 3239876 w 4194032"/>
              <a:gd name="connsiteY65" fmla="*/ 384313 h 4704521"/>
              <a:gd name="connsiteX66" fmla="*/ 2971519 w 4194032"/>
              <a:gd name="connsiteY66" fmla="*/ 337930 h 4704521"/>
              <a:gd name="connsiteX67" fmla="*/ 2731166 w 4194032"/>
              <a:gd name="connsiteY6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978566 w 4194032"/>
              <a:gd name="connsiteY30" fmla="*/ 4300330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978566 w 4194032"/>
              <a:gd name="connsiteY30" fmla="*/ 4300330 h 4704521"/>
              <a:gd name="connsiteX31" fmla="*/ 1283366 w 4194032"/>
              <a:gd name="connsiteY31" fmla="*/ 430033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814728 w 4194032"/>
              <a:gd name="connsiteY32" fmla="*/ 4691269 h 4704521"/>
              <a:gd name="connsiteX33" fmla="*/ 1066519 w 4194032"/>
              <a:gd name="connsiteY33" fmla="*/ 4704521 h 4704521"/>
              <a:gd name="connsiteX34" fmla="*/ 1543597 w 4194032"/>
              <a:gd name="connsiteY34" fmla="*/ 4678017 h 4704521"/>
              <a:gd name="connsiteX35" fmla="*/ 1768884 w 4194032"/>
              <a:gd name="connsiteY35" fmla="*/ 4558747 h 4704521"/>
              <a:gd name="connsiteX36" fmla="*/ 2007423 w 4194032"/>
              <a:gd name="connsiteY36" fmla="*/ 4373217 h 4704521"/>
              <a:gd name="connsiteX37" fmla="*/ 2166449 w 4194032"/>
              <a:gd name="connsiteY37" fmla="*/ 4240695 h 4704521"/>
              <a:gd name="connsiteX38" fmla="*/ 2444745 w 4194032"/>
              <a:gd name="connsiteY38" fmla="*/ 4055165 h 4704521"/>
              <a:gd name="connsiteX39" fmla="*/ 2590519 w 4194032"/>
              <a:gd name="connsiteY39" fmla="*/ 3988904 h 4704521"/>
              <a:gd name="connsiteX40" fmla="*/ 2762797 w 4194032"/>
              <a:gd name="connsiteY40" fmla="*/ 3935895 h 4704521"/>
              <a:gd name="connsiteX41" fmla="*/ 2948328 w 4194032"/>
              <a:gd name="connsiteY41" fmla="*/ 3816626 h 4704521"/>
              <a:gd name="connsiteX42" fmla="*/ 3120606 w 4194032"/>
              <a:gd name="connsiteY42" fmla="*/ 3684104 h 4704521"/>
              <a:gd name="connsiteX43" fmla="*/ 3306136 w 4194032"/>
              <a:gd name="connsiteY43" fmla="*/ 3564834 h 4704521"/>
              <a:gd name="connsiteX44" fmla="*/ 3451910 w 4194032"/>
              <a:gd name="connsiteY44" fmla="*/ 3458817 h 4704521"/>
              <a:gd name="connsiteX45" fmla="*/ 3730206 w 4194032"/>
              <a:gd name="connsiteY45" fmla="*/ 3154017 h 4704521"/>
              <a:gd name="connsiteX46" fmla="*/ 3822971 w 4194032"/>
              <a:gd name="connsiteY46" fmla="*/ 3074504 h 4704521"/>
              <a:gd name="connsiteX47" fmla="*/ 3928989 w 4194032"/>
              <a:gd name="connsiteY47" fmla="*/ 2862469 h 4704521"/>
              <a:gd name="connsiteX48" fmla="*/ 3968745 w 4194032"/>
              <a:gd name="connsiteY48" fmla="*/ 2637182 h 4704521"/>
              <a:gd name="connsiteX49" fmla="*/ 4008502 w 4194032"/>
              <a:gd name="connsiteY49" fmla="*/ 2451652 h 4704521"/>
              <a:gd name="connsiteX50" fmla="*/ 4035006 w 4194032"/>
              <a:gd name="connsiteY50" fmla="*/ 2332382 h 4704521"/>
              <a:gd name="connsiteX51" fmla="*/ 4061510 w 4194032"/>
              <a:gd name="connsiteY51" fmla="*/ 2186608 h 4704521"/>
              <a:gd name="connsiteX52" fmla="*/ 4154276 w 4194032"/>
              <a:gd name="connsiteY52" fmla="*/ 1868556 h 4704521"/>
              <a:gd name="connsiteX53" fmla="*/ 4194032 w 4194032"/>
              <a:gd name="connsiteY53" fmla="*/ 1683026 h 4704521"/>
              <a:gd name="connsiteX54" fmla="*/ 4180780 w 4194032"/>
              <a:gd name="connsiteY54" fmla="*/ 1325217 h 4704521"/>
              <a:gd name="connsiteX55" fmla="*/ 4141023 w 4194032"/>
              <a:gd name="connsiteY55" fmla="*/ 954156 h 4704521"/>
              <a:gd name="connsiteX56" fmla="*/ 4114519 w 4194032"/>
              <a:gd name="connsiteY56" fmla="*/ 901147 h 4704521"/>
              <a:gd name="connsiteX57" fmla="*/ 4074762 w 4194032"/>
              <a:gd name="connsiteY57" fmla="*/ 808382 h 4704521"/>
              <a:gd name="connsiteX58" fmla="*/ 3875980 w 4194032"/>
              <a:gd name="connsiteY58" fmla="*/ 636104 h 4704521"/>
              <a:gd name="connsiteX59" fmla="*/ 3796467 w 4194032"/>
              <a:gd name="connsiteY59" fmla="*/ 596347 h 4704521"/>
              <a:gd name="connsiteX60" fmla="*/ 3584432 w 4194032"/>
              <a:gd name="connsiteY60" fmla="*/ 543339 h 4704521"/>
              <a:gd name="connsiteX61" fmla="*/ 3412154 w 4194032"/>
              <a:gd name="connsiteY61" fmla="*/ 450573 h 4704521"/>
              <a:gd name="connsiteX62" fmla="*/ 3332641 w 4194032"/>
              <a:gd name="connsiteY62" fmla="*/ 424069 h 4704521"/>
              <a:gd name="connsiteX63" fmla="*/ 3239876 w 4194032"/>
              <a:gd name="connsiteY63" fmla="*/ 384313 h 4704521"/>
              <a:gd name="connsiteX64" fmla="*/ 2971519 w 4194032"/>
              <a:gd name="connsiteY64" fmla="*/ 337930 h 4704521"/>
              <a:gd name="connsiteX65" fmla="*/ 2731166 w 4194032"/>
              <a:gd name="connsiteY6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1066519 w 4194032"/>
              <a:gd name="connsiteY32" fmla="*/ 4704521 h 4704521"/>
              <a:gd name="connsiteX33" fmla="*/ 1543597 w 4194032"/>
              <a:gd name="connsiteY33" fmla="*/ 4678017 h 4704521"/>
              <a:gd name="connsiteX34" fmla="*/ 1768884 w 4194032"/>
              <a:gd name="connsiteY34" fmla="*/ 4558747 h 4704521"/>
              <a:gd name="connsiteX35" fmla="*/ 2007423 w 4194032"/>
              <a:gd name="connsiteY35" fmla="*/ 4373217 h 4704521"/>
              <a:gd name="connsiteX36" fmla="*/ 2166449 w 4194032"/>
              <a:gd name="connsiteY36" fmla="*/ 4240695 h 4704521"/>
              <a:gd name="connsiteX37" fmla="*/ 2444745 w 4194032"/>
              <a:gd name="connsiteY37" fmla="*/ 4055165 h 4704521"/>
              <a:gd name="connsiteX38" fmla="*/ 2590519 w 4194032"/>
              <a:gd name="connsiteY38" fmla="*/ 3988904 h 4704521"/>
              <a:gd name="connsiteX39" fmla="*/ 2762797 w 4194032"/>
              <a:gd name="connsiteY39" fmla="*/ 3935895 h 4704521"/>
              <a:gd name="connsiteX40" fmla="*/ 2948328 w 4194032"/>
              <a:gd name="connsiteY40" fmla="*/ 3816626 h 4704521"/>
              <a:gd name="connsiteX41" fmla="*/ 3120606 w 4194032"/>
              <a:gd name="connsiteY41" fmla="*/ 3684104 h 4704521"/>
              <a:gd name="connsiteX42" fmla="*/ 3306136 w 4194032"/>
              <a:gd name="connsiteY42" fmla="*/ 3564834 h 4704521"/>
              <a:gd name="connsiteX43" fmla="*/ 3451910 w 4194032"/>
              <a:gd name="connsiteY43" fmla="*/ 3458817 h 4704521"/>
              <a:gd name="connsiteX44" fmla="*/ 3730206 w 4194032"/>
              <a:gd name="connsiteY44" fmla="*/ 3154017 h 4704521"/>
              <a:gd name="connsiteX45" fmla="*/ 3822971 w 4194032"/>
              <a:gd name="connsiteY45" fmla="*/ 3074504 h 4704521"/>
              <a:gd name="connsiteX46" fmla="*/ 3928989 w 4194032"/>
              <a:gd name="connsiteY46" fmla="*/ 2862469 h 4704521"/>
              <a:gd name="connsiteX47" fmla="*/ 3968745 w 4194032"/>
              <a:gd name="connsiteY47" fmla="*/ 2637182 h 4704521"/>
              <a:gd name="connsiteX48" fmla="*/ 4008502 w 4194032"/>
              <a:gd name="connsiteY48" fmla="*/ 2451652 h 4704521"/>
              <a:gd name="connsiteX49" fmla="*/ 4035006 w 4194032"/>
              <a:gd name="connsiteY49" fmla="*/ 2332382 h 4704521"/>
              <a:gd name="connsiteX50" fmla="*/ 4061510 w 4194032"/>
              <a:gd name="connsiteY50" fmla="*/ 2186608 h 4704521"/>
              <a:gd name="connsiteX51" fmla="*/ 4154276 w 4194032"/>
              <a:gd name="connsiteY51" fmla="*/ 1868556 h 4704521"/>
              <a:gd name="connsiteX52" fmla="*/ 4194032 w 4194032"/>
              <a:gd name="connsiteY52" fmla="*/ 1683026 h 4704521"/>
              <a:gd name="connsiteX53" fmla="*/ 4180780 w 4194032"/>
              <a:gd name="connsiteY53" fmla="*/ 1325217 h 4704521"/>
              <a:gd name="connsiteX54" fmla="*/ 4141023 w 4194032"/>
              <a:gd name="connsiteY54" fmla="*/ 954156 h 4704521"/>
              <a:gd name="connsiteX55" fmla="*/ 4114519 w 4194032"/>
              <a:gd name="connsiteY55" fmla="*/ 901147 h 4704521"/>
              <a:gd name="connsiteX56" fmla="*/ 4074762 w 4194032"/>
              <a:gd name="connsiteY56" fmla="*/ 808382 h 4704521"/>
              <a:gd name="connsiteX57" fmla="*/ 3875980 w 4194032"/>
              <a:gd name="connsiteY57" fmla="*/ 636104 h 4704521"/>
              <a:gd name="connsiteX58" fmla="*/ 3796467 w 4194032"/>
              <a:gd name="connsiteY58" fmla="*/ 596347 h 4704521"/>
              <a:gd name="connsiteX59" fmla="*/ 3584432 w 4194032"/>
              <a:gd name="connsiteY59" fmla="*/ 543339 h 4704521"/>
              <a:gd name="connsiteX60" fmla="*/ 3412154 w 4194032"/>
              <a:gd name="connsiteY60" fmla="*/ 450573 h 4704521"/>
              <a:gd name="connsiteX61" fmla="*/ 3332641 w 4194032"/>
              <a:gd name="connsiteY61" fmla="*/ 424069 h 4704521"/>
              <a:gd name="connsiteX62" fmla="*/ 3239876 w 4194032"/>
              <a:gd name="connsiteY62" fmla="*/ 384313 h 4704521"/>
              <a:gd name="connsiteX63" fmla="*/ 2971519 w 4194032"/>
              <a:gd name="connsiteY63" fmla="*/ 337930 h 4704521"/>
              <a:gd name="connsiteX64" fmla="*/ 2731166 w 4194032"/>
              <a:gd name="connsiteY64" fmla="*/ 337930 h 4704521"/>
              <a:gd name="connsiteX0" fmla="*/ 2731166 w 4194032"/>
              <a:gd name="connsiteY0" fmla="*/ 337930 h 4678017"/>
              <a:gd name="connsiteX1" fmla="*/ 2438119 w 4194032"/>
              <a:gd name="connsiteY1" fmla="*/ 414130 h 4678017"/>
              <a:gd name="connsiteX2" fmla="*/ 2139945 w 4194032"/>
              <a:gd name="connsiteY2" fmla="*/ 437321 h 4678017"/>
              <a:gd name="connsiteX3" fmla="*/ 1821893 w 4194032"/>
              <a:gd name="connsiteY3" fmla="*/ 318052 h 4678017"/>
              <a:gd name="connsiteX4" fmla="*/ 1662867 w 4194032"/>
              <a:gd name="connsiteY4" fmla="*/ 265043 h 4678017"/>
              <a:gd name="connsiteX5" fmla="*/ 1583354 w 4194032"/>
              <a:gd name="connsiteY5" fmla="*/ 238539 h 4678017"/>
              <a:gd name="connsiteX6" fmla="*/ 1437580 w 4194032"/>
              <a:gd name="connsiteY6" fmla="*/ 225287 h 4678017"/>
              <a:gd name="connsiteX7" fmla="*/ 1172536 w 4194032"/>
              <a:gd name="connsiteY7" fmla="*/ 198782 h 4678017"/>
              <a:gd name="connsiteX8" fmla="*/ 1079771 w 4194032"/>
              <a:gd name="connsiteY8" fmla="*/ 159026 h 4678017"/>
              <a:gd name="connsiteX9" fmla="*/ 960502 w 4194032"/>
              <a:gd name="connsiteY9" fmla="*/ 106017 h 4678017"/>
              <a:gd name="connsiteX10" fmla="*/ 854484 w 4194032"/>
              <a:gd name="connsiteY10" fmla="*/ 66260 h 4678017"/>
              <a:gd name="connsiteX11" fmla="*/ 735215 w 4194032"/>
              <a:gd name="connsiteY11" fmla="*/ 0 h 4678017"/>
              <a:gd name="connsiteX12" fmla="*/ 509928 w 4194032"/>
              <a:gd name="connsiteY12" fmla="*/ 39756 h 4678017"/>
              <a:gd name="connsiteX13" fmla="*/ 443667 w 4194032"/>
              <a:gd name="connsiteY13" fmla="*/ 119269 h 4678017"/>
              <a:gd name="connsiteX14" fmla="*/ 364154 w 4194032"/>
              <a:gd name="connsiteY14" fmla="*/ 198782 h 4678017"/>
              <a:gd name="connsiteX15" fmla="*/ 284641 w 4194032"/>
              <a:gd name="connsiteY15" fmla="*/ 304800 h 4678017"/>
              <a:gd name="connsiteX16" fmla="*/ 258136 w 4194032"/>
              <a:gd name="connsiteY16" fmla="*/ 530087 h 4678017"/>
              <a:gd name="connsiteX17" fmla="*/ 244884 w 4194032"/>
              <a:gd name="connsiteY17" fmla="*/ 874643 h 4678017"/>
              <a:gd name="connsiteX18" fmla="*/ 231632 w 4194032"/>
              <a:gd name="connsiteY18" fmla="*/ 1033669 h 4678017"/>
              <a:gd name="connsiteX19" fmla="*/ 178623 w 4194032"/>
              <a:gd name="connsiteY19" fmla="*/ 1219200 h 4678017"/>
              <a:gd name="connsiteX20" fmla="*/ 125615 w 4194032"/>
              <a:gd name="connsiteY20" fmla="*/ 1404730 h 4678017"/>
              <a:gd name="connsiteX21" fmla="*/ 112362 w 4194032"/>
              <a:gd name="connsiteY21" fmla="*/ 1590260 h 4678017"/>
              <a:gd name="connsiteX22" fmla="*/ 85858 w 4194032"/>
              <a:gd name="connsiteY22" fmla="*/ 1789043 h 4678017"/>
              <a:gd name="connsiteX23" fmla="*/ 59354 w 4194032"/>
              <a:gd name="connsiteY23" fmla="*/ 2014330 h 4678017"/>
              <a:gd name="connsiteX24" fmla="*/ 46102 w 4194032"/>
              <a:gd name="connsiteY24" fmla="*/ 2319130 h 4678017"/>
              <a:gd name="connsiteX25" fmla="*/ 32849 w 4194032"/>
              <a:gd name="connsiteY25" fmla="*/ 2557669 h 4678017"/>
              <a:gd name="connsiteX26" fmla="*/ 19597 w 4194032"/>
              <a:gd name="connsiteY26" fmla="*/ 2981739 h 4678017"/>
              <a:gd name="connsiteX27" fmla="*/ 46102 w 4194032"/>
              <a:gd name="connsiteY27" fmla="*/ 3922643 h 4678017"/>
              <a:gd name="connsiteX28" fmla="*/ 85858 w 4194032"/>
              <a:gd name="connsiteY28" fmla="*/ 4055165 h 4678017"/>
              <a:gd name="connsiteX29" fmla="*/ 191876 w 4194032"/>
              <a:gd name="connsiteY29" fmla="*/ 4346713 h 4678017"/>
              <a:gd name="connsiteX30" fmla="*/ 673766 w 4194032"/>
              <a:gd name="connsiteY30" fmla="*/ 4452730 h 4678017"/>
              <a:gd name="connsiteX31" fmla="*/ 1283366 w 4194032"/>
              <a:gd name="connsiteY31" fmla="*/ 4300330 h 4678017"/>
              <a:gd name="connsiteX32" fmla="*/ 1543597 w 4194032"/>
              <a:gd name="connsiteY32" fmla="*/ 4678017 h 4678017"/>
              <a:gd name="connsiteX33" fmla="*/ 1768884 w 4194032"/>
              <a:gd name="connsiteY33" fmla="*/ 4558747 h 4678017"/>
              <a:gd name="connsiteX34" fmla="*/ 2007423 w 4194032"/>
              <a:gd name="connsiteY34" fmla="*/ 4373217 h 4678017"/>
              <a:gd name="connsiteX35" fmla="*/ 2166449 w 4194032"/>
              <a:gd name="connsiteY35" fmla="*/ 4240695 h 4678017"/>
              <a:gd name="connsiteX36" fmla="*/ 2444745 w 4194032"/>
              <a:gd name="connsiteY36" fmla="*/ 4055165 h 4678017"/>
              <a:gd name="connsiteX37" fmla="*/ 2590519 w 4194032"/>
              <a:gd name="connsiteY37" fmla="*/ 3988904 h 4678017"/>
              <a:gd name="connsiteX38" fmla="*/ 2762797 w 4194032"/>
              <a:gd name="connsiteY38" fmla="*/ 3935895 h 4678017"/>
              <a:gd name="connsiteX39" fmla="*/ 2948328 w 4194032"/>
              <a:gd name="connsiteY39" fmla="*/ 3816626 h 4678017"/>
              <a:gd name="connsiteX40" fmla="*/ 3120606 w 4194032"/>
              <a:gd name="connsiteY40" fmla="*/ 3684104 h 4678017"/>
              <a:gd name="connsiteX41" fmla="*/ 3306136 w 4194032"/>
              <a:gd name="connsiteY41" fmla="*/ 3564834 h 4678017"/>
              <a:gd name="connsiteX42" fmla="*/ 3451910 w 4194032"/>
              <a:gd name="connsiteY42" fmla="*/ 3458817 h 4678017"/>
              <a:gd name="connsiteX43" fmla="*/ 3730206 w 4194032"/>
              <a:gd name="connsiteY43" fmla="*/ 3154017 h 4678017"/>
              <a:gd name="connsiteX44" fmla="*/ 3822971 w 4194032"/>
              <a:gd name="connsiteY44" fmla="*/ 3074504 h 4678017"/>
              <a:gd name="connsiteX45" fmla="*/ 3928989 w 4194032"/>
              <a:gd name="connsiteY45" fmla="*/ 2862469 h 4678017"/>
              <a:gd name="connsiteX46" fmla="*/ 3968745 w 4194032"/>
              <a:gd name="connsiteY46" fmla="*/ 2637182 h 4678017"/>
              <a:gd name="connsiteX47" fmla="*/ 4008502 w 4194032"/>
              <a:gd name="connsiteY47" fmla="*/ 2451652 h 4678017"/>
              <a:gd name="connsiteX48" fmla="*/ 4035006 w 4194032"/>
              <a:gd name="connsiteY48" fmla="*/ 2332382 h 4678017"/>
              <a:gd name="connsiteX49" fmla="*/ 4061510 w 4194032"/>
              <a:gd name="connsiteY49" fmla="*/ 2186608 h 4678017"/>
              <a:gd name="connsiteX50" fmla="*/ 4154276 w 4194032"/>
              <a:gd name="connsiteY50" fmla="*/ 1868556 h 4678017"/>
              <a:gd name="connsiteX51" fmla="*/ 4194032 w 4194032"/>
              <a:gd name="connsiteY51" fmla="*/ 1683026 h 4678017"/>
              <a:gd name="connsiteX52" fmla="*/ 4180780 w 4194032"/>
              <a:gd name="connsiteY52" fmla="*/ 1325217 h 4678017"/>
              <a:gd name="connsiteX53" fmla="*/ 4141023 w 4194032"/>
              <a:gd name="connsiteY53" fmla="*/ 954156 h 4678017"/>
              <a:gd name="connsiteX54" fmla="*/ 4114519 w 4194032"/>
              <a:gd name="connsiteY54" fmla="*/ 901147 h 4678017"/>
              <a:gd name="connsiteX55" fmla="*/ 4074762 w 4194032"/>
              <a:gd name="connsiteY55" fmla="*/ 808382 h 4678017"/>
              <a:gd name="connsiteX56" fmla="*/ 3875980 w 4194032"/>
              <a:gd name="connsiteY56" fmla="*/ 636104 h 4678017"/>
              <a:gd name="connsiteX57" fmla="*/ 3796467 w 4194032"/>
              <a:gd name="connsiteY57" fmla="*/ 596347 h 4678017"/>
              <a:gd name="connsiteX58" fmla="*/ 3584432 w 4194032"/>
              <a:gd name="connsiteY58" fmla="*/ 543339 h 4678017"/>
              <a:gd name="connsiteX59" fmla="*/ 3412154 w 4194032"/>
              <a:gd name="connsiteY59" fmla="*/ 450573 h 4678017"/>
              <a:gd name="connsiteX60" fmla="*/ 3332641 w 4194032"/>
              <a:gd name="connsiteY60" fmla="*/ 424069 h 4678017"/>
              <a:gd name="connsiteX61" fmla="*/ 3239876 w 4194032"/>
              <a:gd name="connsiteY61" fmla="*/ 384313 h 4678017"/>
              <a:gd name="connsiteX62" fmla="*/ 2971519 w 4194032"/>
              <a:gd name="connsiteY62" fmla="*/ 337930 h 4678017"/>
              <a:gd name="connsiteX63" fmla="*/ 2731166 w 4194032"/>
              <a:gd name="connsiteY63" fmla="*/ 337930 h 4678017"/>
              <a:gd name="connsiteX0" fmla="*/ 2731166 w 4194032"/>
              <a:gd name="connsiteY0" fmla="*/ 337930 h 4558747"/>
              <a:gd name="connsiteX1" fmla="*/ 2438119 w 4194032"/>
              <a:gd name="connsiteY1" fmla="*/ 414130 h 4558747"/>
              <a:gd name="connsiteX2" fmla="*/ 2139945 w 4194032"/>
              <a:gd name="connsiteY2" fmla="*/ 437321 h 4558747"/>
              <a:gd name="connsiteX3" fmla="*/ 1821893 w 4194032"/>
              <a:gd name="connsiteY3" fmla="*/ 318052 h 4558747"/>
              <a:gd name="connsiteX4" fmla="*/ 1662867 w 4194032"/>
              <a:gd name="connsiteY4" fmla="*/ 265043 h 4558747"/>
              <a:gd name="connsiteX5" fmla="*/ 1583354 w 4194032"/>
              <a:gd name="connsiteY5" fmla="*/ 238539 h 4558747"/>
              <a:gd name="connsiteX6" fmla="*/ 1437580 w 4194032"/>
              <a:gd name="connsiteY6" fmla="*/ 225287 h 4558747"/>
              <a:gd name="connsiteX7" fmla="*/ 1172536 w 4194032"/>
              <a:gd name="connsiteY7" fmla="*/ 198782 h 4558747"/>
              <a:gd name="connsiteX8" fmla="*/ 1079771 w 4194032"/>
              <a:gd name="connsiteY8" fmla="*/ 159026 h 4558747"/>
              <a:gd name="connsiteX9" fmla="*/ 960502 w 4194032"/>
              <a:gd name="connsiteY9" fmla="*/ 106017 h 4558747"/>
              <a:gd name="connsiteX10" fmla="*/ 854484 w 4194032"/>
              <a:gd name="connsiteY10" fmla="*/ 66260 h 4558747"/>
              <a:gd name="connsiteX11" fmla="*/ 735215 w 4194032"/>
              <a:gd name="connsiteY11" fmla="*/ 0 h 4558747"/>
              <a:gd name="connsiteX12" fmla="*/ 509928 w 4194032"/>
              <a:gd name="connsiteY12" fmla="*/ 39756 h 4558747"/>
              <a:gd name="connsiteX13" fmla="*/ 443667 w 4194032"/>
              <a:gd name="connsiteY13" fmla="*/ 119269 h 4558747"/>
              <a:gd name="connsiteX14" fmla="*/ 364154 w 4194032"/>
              <a:gd name="connsiteY14" fmla="*/ 198782 h 4558747"/>
              <a:gd name="connsiteX15" fmla="*/ 284641 w 4194032"/>
              <a:gd name="connsiteY15" fmla="*/ 304800 h 4558747"/>
              <a:gd name="connsiteX16" fmla="*/ 258136 w 4194032"/>
              <a:gd name="connsiteY16" fmla="*/ 530087 h 4558747"/>
              <a:gd name="connsiteX17" fmla="*/ 244884 w 4194032"/>
              <a:gd name="connsiteY17" fmla="*/ 874643 h 4558747"/>
              <a:gd name="connsiteX18" fmla="*/ 231632 w 4194032"/>
              <a:gd name="connsiteY18" fmla="*/ 1033669 h 4558747"/>
              <a:gd name="connsiteX19" fmla="*/ 178623 w 4194032"/>
              <a:gd name="connsiteY19" fmla="*/ 1219200 h 4558747"/>
              <a:gd name="connsiteX20" fmla="*/ 125615 w 4194032"/>
              <a:gd name="connsiteY20" fmla="*/ 1404730 h 4558747"/>
              <a:gd name="connsiteX21" fmla="*/ 112362 w 4194032"/>
              <a:gd name="connsiteY21" fmla="*/ 1590260 h 4558747"/>
              <a:gd name="connsiteX22" fmla="*/ 85858 w 4194032"/>
              <a:gd name="connsiteY22" fmla="*/ 1789043 h 4558747"/>
              <a:gd name="connsiteX23" fmla="*/ 59354 w 4194032"/>
              <a:gd name="connsiteY23" fmla="*/ 2014330 h 4558747"/>
              <a:gd name="connsiteX24" fmla="*/ 46102 w 4194032"/>
              <a:gd name="connsiteY24" fmla="*/ 2319130 h 4558747"/>
              <a:gd name="connsiteX25" fmla="*/ 32849 w 4194032"/>
              <a:gd name="connsiteY25" fmla="*/ 2557669 h 4558747"/>
              <a:gd name="connsiteX26" fmla="*/ 19597 w 4194032"/>
              <a:gd name="connsiteY26" fmla="*/ 2981739 h 4558747"/>
              <a:gd name="connsiteX27" fmla="*/ 46102 w 4194032"/>
              <a:gd name="connsiteY27" fmla="*/ 3922643 h 4558747"/>
              <a:gd name="connsiteX28" fmla="*/ 85858 w 4194032"/>
              <a:gd name="connsiteY28" fmla="*/ 4055165 h 4558747"/>
              <a:gd name="connsiteX29" fmla="*/ 191876 w 4194032"/>
              <a:gd name="connsiteY29" fmla="*/ 4346713 h 4558747"/>
              <a:gd name="connsiteX30" fmla="*/ 673766 w 4194032"/>
              <a:gd name="connsiteY30" fmla="*/ 4452730 h 4558747"/>
              <a:gd name="connsiteX31" fmla="*/ 1283366 w 4194032"/>
              <a:gd name="connsiteY31" fmla="*/ 4300330 h 4558747"/>
              <a:gd name="connsiteX32" fmla="*/ 1768884 w 4194032"/>
              <a:gd name="connsiteY32" fmla="*/ 4558747 h 4558747"/>
              <a:gd name="connsiteX33" fmla="*/ 2007423 w 4194032"/>
              <a:gd name="connsiteY33" fmla="*/ 4373217 h 4558747"/>
              <a:gd name="connsiteX34" fmla="*/ 2166449 w 4194032"/>
              <a:gd name="connsiteY34" fmla="*/ 4240695 h 4558747"/>
              <a:gd name="connsiteX35" fmla="*/ 2444745 w 4194032"/>
              <a:gd name="connsiteY35" fmla="*/ 4055165 h 4558747"/>
              <a:gd name="connsiteX36" fmla="*/ 2590519 w 4194032"/>
              <a:gd name="connsiteY36" fmla="*/ 3988904 h 4558747"/>
              <a:gd name="connsiteX37" fmla="*/ 2762797 w 4194032"/>
              <a:gd name="connsiteY37" fmla="*/ 3935895 h 4558747"/>
              <a:gd name="connsiteX38" fmla="*/ 2948328 w 4194032"/>
              <a:gd name="connsiteY38" fmla="*/ 3816626 h 4558747"/>
              <a:gd name="connsiteX39" fmla="*/ 3120606 w 4194032"/>
              <a:gd name="connsiteY39" fmla="*/ 3684104 h 4558747"/>
              <a:gd name="connsiteX40" fmla="*/ 3306136 w 4194032"/>
              <a:gd name="connsiteY40" fmla="*/ 3564834 h 4558747"/>
              <a:gd name="connsiteX41" fmla="*/ 3451910 w 4194032"/>
              <a:gd name="connsiteY41" fmla="*/ 3458817 h 4558747"/>
              <a:gd name="connsiteX42" fmla="*/ 3730206 w 4194032"/>
              <a:gd name="connsiteY42" fmla="*/ 3154017 h 4558747"/>
              <a:gd name="connsiteX43" fmla="*/ 3822971 w 4194032"/>
              <a:gd name="connsiteY43" fmla="*/ 3074504 h 4558747"/>
              <a:gd name="connsiteX44" fmla="*/ 3928989 w 4194032"/>
              <a:gd name="connsiteY44" fmla="*/ 2862469 h 4558747"/>
              <a:gd name="connsiteX45" fmla="*/ 3968745 w 4194032"/>
              <a:gd name="connsiteY45" fmla="*/ 2637182 h 4558747"/>
              <a:gd name="connsiteX46" fmla="*/ 4008502 w 4194032"/>
              <a:gd name="connsiteY46" fmla="*/ 2451652 h 4558747"/>
              <a:gd name="connsiteX47" fmla="*/ 4035006 w 4194032"/>
              <a:gd name="connsiteY47" fmla="*/ 2332382 h 4558747"/>
              <a:gd name="connsiteX48" fmla="*/ 4061510 w 4194032"/>
              <a:gd name="connsiteY48" fmla="*/ 2186608 h 4558747"/>
              <a:gd name="connsiteX49" fmla="*/ 4154276 w 4194032"/>
              <a:gd name="connsiteY49" fmla="*/ 1868556 h 4558747"/>
              <a:gd name="connsiteX50" fmla="*/ 4194032 w 4194032"/>
              <a:gd name="connsiteY50" fmla="*/ 1683026 h 4558747"/>
              <a:gd name="connsiteX51" fmla="*/ 4180780 w 4194032"/>
              <a:gd name="connsiteY51" fmla="*/ 1325217 h 4558747"/>
              <a:gd name="connsiteX52" fmla="*/ 4141023 w 4194032"/>
              <a:gd name="connsiteY52" fmla="*/ 954156 h 4558747"/>
              <a:gd name="connsiteX53" fmla="*/ 4114519 w 4194032"/>
              <a:gd name="connsiteY53" fmla="*/ 901147 h 4558747"/>
              <a:gd name="connsiteX54" fmla="*/ 4074762 w 4194032"/>
              <a:gd name="connsiteY54" fmla="*/ 808382 h 4558747"/>
              <a:gd name="connsiteX55" fmla="*/ 3875980 w 4194032"/>
              <a:gd name="connsiteY55" fmla="*/ 636104 h 4558747"/>
              <a:gd name="connsiteX56" fmla="*/ 3796467 w 4194032"/>
              <a:gd name="connsiteY56" fmla="*/ 596347 h 4558747"/>
              <a:gd name="connsiteX57" fmla="*/ 3584432 w 4194032"/>
              <a:gd name="connsiteY57" fmla="*/ 543339 h 4558747"/>
              <a:gd name="connsiteX58" fmla="*/ 3412154 w 4194032"/>
              <a:gd name="connsiteY58" fmla="*/ 450573 h 4558747"/>
              <a:gd name="connsiteX59" fmla="*/ 3332641 w 4194032"/>
              <a:gd name="connsiteY59" fmla="*/ 424069 h 4558747"/>
              <a:gd name="connsiteX60" fmla="*/ 3239876 w 4194032"/>
              <a:gd name="connsiteY60" fmla="*/ 384313 h 4558747"/>
              <a:gd name="connsiteX61" fmla="*/ 2971519 w 4194032"/>
              <a:gd name="connsiteY61" fmla="*/ 337930 h 4558747"/>
              <a:gd name="connsiteX62" fmla="*/ 2731166 w 4194032"/>
              <a:gd name="connsiteY62" fmla="*/ 337930 h 4558747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007423 w 4194032"/>
              <a:gd name="connsiteY33" fmla="*/ 4373217 h 4479234"/>
              <a:gd name="connsiteX34" fmla="*/ 2166449 w 4194032"/>
              <a:gd name="connsiteY34" fmla="*/ 4240695 h 4479234"/>
              <a:gd name="connsiteX35" fmla="*/ 2444745 w 4194032"/>
              <a:gd name="connsiteY35" fmla="*/ 4055165 h 4479234"/>
              <a:gd name="connsiteX36" fmla="*/ 2590519 w 4194032"/>
              <a:gd name="connsiteY36" fmla="*/ 3988904 h 4479234"/>
              <a:gd name="connsiteX37" fmla="*/ 2762797 w 4194032"/>
              <a:gd name="connsiteY37" fmla="*/ 3935895 h 4479234"/>
              <a:gd name="connsiteX38" fmla="*/ 2948328 w 4194032"/>
              <a:gd name="connsiteY38" fmla="*/ 3816626 h 4479234"/>
              <a:gd name="connsiteX39" fmla="*/ 3120606 w 4194032"/>
              <a:gd name="connsiteY39" fmla="*/ 3684104 h 4479234"/>
              <a:gd name="connsiteX40" fmla="*/ 3306136 w 4194032"/>
              <a:gd name="connsiteY40" fmla="*/ 3564834 h 4479234"/>
              <a:gd name="connsiteX41" fmla="*/ 3451910 w 4194032"/>
              <a:gd name="connsiteY41" fmla="*/ 3458817 h 4479234"/>
              <a:gd name="connsiteX42" fmla="*/ 3730206 w 4194032"/>
              <a:gd name="connsiteY42" fmla="*/ 3154017 h 4479234"/>
              <a:gd name="connsiteX43" fmla="*/ 3822971 w 4194032"/>
              <a:gd name="connsiteY43" fmla="*/ 3074504 h 4479234"/>
              <a:gd name="connsiteX44" fmla="*/ 3928989 w 4194032"/>
              <a:gd name="connsiteY44" fmla="*/ 2862469 h 4479234"/>
              <a:gd name="connsiteX45" fmla="*/ 3968745 w 4194032"/>
              <a:gd name="connsiteY45" fmla="*/ 2637182 h 4479234"/>
              <a:gd name="connsiteX46" fmla="*/ 4008502 w 4194032"/>
              <a:gd name="connsiteY46" fmla="*/ 2451652 h 4479234"/>
              <a:gd name="connsiteX47" fmla="*/ 4035006 w 4194032"/>
              <a:gd name="connsiteY47" fmla="*/ 2332382 h 4479234"/>
              <a:gd name="connsiteX48" fmla="*/ 4061510 w 4194032"/>
              <a:gd name="connsiteY48" fmla="*/ 2186608 h 4479234"/>
              <a:gd name="connsiteX49" fmla="*/ 4154276 w 4194032"/>
              <a:gd name="connsiteY49" fmla="*/ 1868556 h 4479234"/>
              <a:gd name="connsiteX50" fmla="*/ 4194032 w 4194032"/>
              <a:gd name="connsiteY50" fmla="*/ 1683026 h 4479234"/>
              <a:gd name="connsiteX51" fmla="*/ 4180780 w 4194032"/>
              <a:gd name="connsiteY51" fmla="*/ 1325217 h 4479234"/>
              <a:gd name="connsiteX52" fmla="*/ 4141023 w 4194032"/>
              <a:gd name="connsiteY52" fmla="*/ 954156 h 4479234"/>
              <a:gd name="connsiteX53" fmla="*/ 4114519 w 4194032"/>
              <a:gd name="connsiteY53" fmla="*/ 901147 h 4479234"/>
              <a:gd name="connsiteX54" fmla="*/ 4074762 w 4194032"/>
              <a:gd name="connsiteY54" fmla="*/ 808382 h 4479234"/>
              <a:gd name="connsiteX55" fmla="*/ 3875980 w 4194032"/>
              <a:gd name="connsiteY55" fmla="*/ 636104 h 4479234"/>
              <a:gd name="connsiteX56" fmla="*/ 3796467 w 4194032"/>
              <a:gd name="connsiteY56" fmla="*/ 596347 h 4479234"/>
              <a:gd name="connsiteX57" fmla="*/ 3584432 w 4194032"/>
              <a:gd name="connsiteY57" fmla="*/ 543339 h 4479234"/>
              <a:gd name="connsiteX58" fmla="*/ 3412154 w 4194032"/>
              <a:gd name="connsiteY58" fmla="*/ 450573 h 4479234"/>
              <a:gd name="connsiteX59" fmla="*/ 3332641 w 4194032"/>
              <a:gd name="connsiteY59" fmla="*/ 424069 h 4479234"/>
              <a:gd name="connsiteX60" fmla="*/ 3239876 w 4194032"/>
              <a:gd name="connsiteY60" fmla="*/ 384313 h 4479234"/>
              <a:gd name="connsiteX61" fmla="*/ 2971519 w 4194032"/>
              <a:gd name="connsiteY61" fmla="*/ 337930 h 4479234"/>
              <a:gd name="connsiteX62" fmla="*/ 2731166 w 4194032"/>
              <a:gd name="connsiteY62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822971 w 4194032"/>
              <a:gd name="connsiteY42" fmla="*/ 3074504 h 4479234"/>
              <a:gd name="connsiteX43" fmla="*/ 3928989 w 4194032"/>
              <a:gd name="connsiteY43" fmla="*/ 2862469 h 4479234"/>
              <a:gd name="connsiteX44" fmla="*/ 3968745 w 4194032"/>
              <a:gd name="connsiteY44" fmla="*/ 2637182 h 4479234"/>
              <a:gd name="connsiteX45" fmla="*/ 4008502 w 4194032"/>
              <a:gd name="connsiteY45" fmla="*/ 2451652 h 4479234"/>
              <a:gd name="connsiteX46" fmla="*/ 4035006 w 4194032"/>
              <a:gd name="connsiteY46" fmla="*/ 2332382 h 4479234"/>
              <a:gd name="connsiteX47" fmla="*/ 4061510 w 4194032"/>
              <a:gd name="connsiteY47" fmla="*/ 2186608 h 4479234"/>
              <a:gd name="connsiteX48" fmla="*/ 4154276 w 4194032"/>
              <a:gd name="connsiteY48" fmla="*/ 1868556 h 4479234"/>
              <a:gd name="connsiteX49" fmla="*/ 4194032 w 4194032"/>
              <a:gd name="connsiteY49" fmla="*/ 1683026 h 4479234"/>
              <a:gd name="connsiteX50" fmla="*/ 4180780 w 4194032"/>
              <a:gd name="connsiteY50" fmla="*/ 1325217 h 4479234"/>
              <a:gd name="connsiteX51" fmla="*/ 4141023 w 4194032"/>
              <a:gd name="connsiteY51" fmla="*/ 954156 h 4479234"/>
              <a:gd name="connsiteX52" fmla="*/ 4114519 w 4194032"/>
              <a:gd name="connsiteY52" fmla="*/ 901147 h 4479234"/>
              <a:gd name="connsiteX53" fmla="*/ 4074762 w 4194032"/>
              <a:gd name="connsiteY53" fmla="*/ 808382 h 4479234"/>
              <a:gd name="connsiteX54" fmla="*/ 3875980 w 4194032"/>
              <a:gd name="connsiteY54" fmla="*/ 636104 h 4479234"/>
              <a:gd name="connsiteX55" fmla="*/ 3796467 w 4194032"/>
              <a:gd name="connsiteY55" fmla="*/ 596347 h 4479234"/>
              <a:gd name="connsiteX56" fmla="*/ 3584432 w 4194032"/>
              <a:gd name="connsiteY56" fmla="*/ 543339 h 4479234"/>
              <a:gd name="connsiteX57" fmla="*/ 3412154 w 4194032"/>
              <a:gd name="connsiteY57" fmla="*/ 450573 h 4479234"/>
              <a:gd name="connsiteX58" fmla="*/ 3332641 w 4194032"/>
              <a:gd name="connsiteY58" fmla="*/ 424069 h 4479234"/>
              <a:gd name="connsiteX59" fmla="*/ 3239876 w 4194032"/>
              <a:gd name="connsiteY59" fmla="*/ 384313 h 4479234"/>
              <a:gd name="connsiteX60" fmla="*/ 2971519 w 4194032"/>
              <a:gd name="connsiteY60" fmla="*/ 337930 h 4479234"/>
              <a:gd name="connsiteX61" fmla="*/ 2731166 w 4194032"/>
              <a:gd name="connsiteY61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797966 w 4194032"/>
              <a:gd name="connsiteY42" fmla="*/ 3081130 h 4479234"/>
              <a:gd name="connsiteX43" fmla="*/ 3928989 w 4194032"/>
              <a:gd name="connsiteY43" fmla="*/ 2862469 h 4479234"/>
              <a:gd name="connsiteX44" fmla="*/ 3968745 w 4194032"/>
              <a:gd name="connsiteY44" fmla="*/ 2637182 h 4479234"/>
              <a:gd name="connsiteX45" fmla="*/ 4008502 w 4194032"/>
              <a:gd name="connsiteY45" fmla="*/ 2451652 h 4479234"/>
              <a:gd name="connsiteX46" fmla="*/ 4035006 w 4194032"/>
              <a:gd name="connsiteY46" fmla="*/ 2332382 h 4479234"/>
              <a:gd name="connsiteX47" fmla="*/ 4061510 w 4194032"/>
              <a:gd name="connsiteY47" fmla="*/ 2186608 h 4479234"/>
              <a:gd name="connsiteX48" fmla="*/ 4154276 w 4194032"/>
              <a:gd name="connsiteY48" fmla="*/ 1868556 h 4479234"/>
              <a:gd name="connsiteX49" fmla="*/ 4194032 w 4194032"/>
              <a:gd name="connsiteY49" fmla="*/ 1683026 h 4479234"/>
              <a:gd name="connsiteX50" fmla="*/ 4180780 w 4194032"/>
              <a:gd name="connsiteY50" fmla="*/ 1325217 h 4479234"/>
              <a:gd name="connsiteX51" fmla="*/ 4141023 w 4194032"/>
              <a:gd name="connsiteY51" fmla="*/ 954156 h 4479234"/>
              <a:gd name="connsiteX52" fmla="*/ 4114519 w 4194032"/>
              <a:gd name="connsiteY52" fmla="*/ 901147 h 4479234"/>
              <a:gd name="connsiteX53" fmla="*/ 4074762 w 4194032"/>
              <a:gd name="connsiteY53" fmla="*/ 808382 h 4479234"/>
              <a:gd name="connsiteX54" fmla="*/ 3875980 w 4194032"/>
              <a:gd name="connsiteY54" fmla="*/ 636104 h 4479234"/>
              <a:gd name="connsiteX55" fmla="*/ 3796467 w 4194032"/>
              <a:gd name="connsiteY55" fmla="*/ 596347 h 4479234"/>
              <a:gd name="connsiteX56" fmla="*/ 3584432 w 4194032"/>
              <a:gd name="connsiteY56" fmla="*/ 543339 h 4479234"/>
              <a:gd name="connsiteX57" fmla="*/ 3412154 w 4194032"/>
              <a:gd name="connsiteY57" fmla="*/ 450573 h 4479234"/>
              <a:gd name="connsiteX58" fmla="*/ 3332641 w 4194032"/>
              <a:gd name="connsiteY58" fmla="*/ 424069 h 4479234"/>
              <a:gd name="connsiteX59" fmla="*/ 3239876 w 4194032"/>
              <a:gd name="connsiteY59" fmla="*/ 384313 h 4479234"/>
              <a:gd name="connsiteX60" fmla="*/ 2971519 w 4194032"/>
              <a:gd name="connsiteY60" fmla="*/ 337930 h 4479234"/>
              <a:gd name="connsiteX61" fmla="*/ 2731166 w 4194032"/>
              <a:gd name="connsiteY61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928989 w 4194032"/>
              <a:gd name="connsiteY42" fmla="*/ 2862469 h 4479234"/>
              <a:gd name="connsiteX43" fmla="*/ 3968745 w 4194032"/>
              <a:gd name="connsiteY43" fmla="*/ 2637182 h 4479234"/>
              <a:gd name="connsiteX44" fmla="*/ 4008502 w 4194032"/>
              <a:gd name="connsiteY44" fmla="*/ 2451652 h 4479234"/>
              <a:gd name="connsiteX45" fmla="*/ 4035006 w 4194032"/>
              <a:gd name="connsiteY45" fmla="*/ 2332382 h 4479234"/>
              <a:gd name="connsiteX46" fmla="*/ 4061510 w 4194032"/>
              <a:gd name="connsiteY46" fmla="*/ 2186608 h 4479234"/>
              <a:gd name="connsiteX47" fmla="*/ 4154276 w 4194032"/>
              <a:gd name="connsiteY47" fmla="*/ 1868556 h 4479234"/>
              <a:gd name="connsiteX48" fmla="*/ 4194032 w 4194032"/>
              <a:gd name="connsiteY48" fmla="*/ 1683026 h 4479234"/>
              <a:gd name="connsiteX49" fmla="*/ 4180780 w 4194032"/>
              <a:gd name="connsiteY49" fmla="*/ 1325217 h 4479234"/>
              <a:gd name="connsiteX50" fmla="*/ 4141023 w 4194032"/>
              <a:gd name="connsiteY50" fmla="*/ 954156 h 4479234"/>
              <a:gd name="connsiteX51" fmla="*/ 4114519 w 4194032"/>
              <a:gd name="connsiteY51" fmla="*/ 901147 h 4479234"/>
              <a:gd name="connsiteX52" fmla="*/ 4074762 w 4194032"/>
              <a:gd name="connsiteY52" fmla="*/ 808382 h 4479234"/>
              <a:gd name="connsiteX53" fmla="*/ 3875980 w 4194032"/>
              <a:gd name="connsiteY53" fmla="*/ 636104 h 4479234"/>
              <a:gd name="connsiteX54" fmla="*/ 3796467 w 4194032"/>
              <a:gd name="connsiteY54" fmla="*/ 596347 h 4479234"/>
              <a:gd name="connsiteX55" fmla="*/ 3584432 w 4194032"/>
              <a:gd name="connsiteY55" fmla="*/ 543339 h 4479234"/>
              <a:gd name="connsiteX56" fmla="*/ 3412154 w 4194032"/>
              <a:gd name="connsiteY56" fmla="*/ 450573 h 4479234"/>
              <a:gd name="connsiteX57" fmla="*/ 3332641 w 4194032"/>
              <a:gd name="connsiteY57" fmla="*/ 424069 h 4479234"/>
              <a:gd name="connsiteX58" fmla="*/ 3239876 w 4194032"/>
              <a:gd name="connsiteY58" fmla="*/ 384313 h 4479234"/>
              <a:gd name="connsiteX59" fmla="*/ 2971519 w 4194032"/>
              <a:gd name="connsiteY59" fmla="*/ 337930 h 4479234"/>
              <a:gd name="connsiteX60" fmla="*/ 2731166 w 4194032"/>
              <a:gd name="connsiteY60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1079771 w 4194032"/>
              <a:gd name="connsiteY7" fmla="*/ 159026 h 4479234"/>
              <a:gd name="connsiteX8" fmla="*/ 960502 w 4194032"/>
              <a:gd name="connsiteY8" fmla="*/ 106017 h 4479234"/>
              <a:gd name="connsiteX9" fmla="*/ 854484 w 4194032"/>
              <a:gd name="connsiteY9" fmla="*/ 66260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443667 w 4194032"/>
              <a:gd name="connsiteY12" fmla="*/ 119269 h 4479234"/>
              <a:gd name="connsiteX13" fmla="*/ 364154 w 4194032"/>
              <a:gd name="connsiteY13" fmla="*/ 198782 h 4479234"/>
              <a:gd name="connsiteX14" fmla="*/ 284641 w 4194032"/>
              <a:gd name="connsiteY14" fmla="*/ 304800 h 4479234"/>
              <a:gd name="connsiteX15" fmla="*/ 258136 w 4194032"/>
              <a:gd name="connsiteY15" fmla="*/ 530087 h 4479234"/>
              <a:gd name="connsiteX16" fmla="*/ 244884 w 4194032"/>
              <a:gd name="connsiteY16" fmla="*/ 874643 h 4479234"/>
              <a:gd name="connsiteX17" fmla="*/ 231632 w 4194032"/>
              <a:gd name="connsiteY17" fmla="*/ 1033669 h 4479234"/>
              <a:gd name="connsiteX18" fmla="*/ 178623 w 4194032"/>
              <a:gd name="connsiteY18" fmla="*/ 1219200 h 4479234"/>
              <a:gd name="connsiteX19" fmla="*/ 125615 w 4194032"/>
              <a:gd name="connsiteY19" fmla="*/ 1404730 h 4479234"/>
              <a:gd name="connsiteX20" fmla="*/ 112362 w 4194032"/>
              <a:gd name="connsiteY20" fmla="*/ 1590260 h 4479234"/>
              <a:gd name="connsiteX21" fmla="*/ 85858 w 4194032"/>
              <a:gd name="connsiteY21" fmla="*/ 1789043 h 4479234"/>
              <a:gd name="connsiteX22" fmla="*/ 59354 w 4194032"/>
              <a:gd name="connsiteY22" fmla="*/ 2014330 h 4479234"/>
              <a:gd name="connsiteX23" fmla="*/ 46102 w 4194032"/>
              <a:gd name="connsiteY23" fmla="*/ 2319130 h 4479234"/>
              <a:gd name="connsiteX24" fmla="*/ 32849 w 4194032"/>
              <a:gd name="connsiteY24" fmla="*/ 2557669 h 4479234"/>
              <a:gd name="connsiteX25" fmla="*/ 19597 w 4194032"/>
              <a:gd name="connsiteY25" fmla="*/ 2981739 h 4479234"/>
              <a:gd name="connsiteX26" fmla="*/ 46102 w 4194032"/>
              <a:gd name="connsiteY26" fmla="*/ 3922643 h 4479234"/>
              <a:gd name="connsiteX27" fmla="*/ 85858 w 4194032"/>
              <a:gd name="connsiteY27" fmla="*/ 4055165 h 4479234"/>
              <a:gd name="connsiteX28" fmla="*/ 191876 w 4194032"/>
              <a:gd name="connsiteY28" fmla="*/ 4346713 h 4479234"/>
              <a:gd name="connsiteX29" fmla="*/ 673766 w 4194032"/>
              <a:gd name="connsiteY29" fmla="*/ 4452730 h 4479234"/>
              <a:gd name="connsiteX30" fmla="*/ 1283366 w 4194032"/>
              <a:gd name="connsiteY30" fmla="*/ 4300330 h 4479234"/>
              <a:gd name="connsiteX31" fmla="*/ 1816766 w 4194032"/>
              <a:gd name="connsiteY31" fmla="*/ 4300330 h 4479234"/>
              <a:gd name="connsiteX32" fmla="*/ 2166449 w 4194032"/>
              <a:gd name="connsiteY32" fmla="*/ 4240695 h 4479234"/>
              <a:gd name="connsiteX33" fmla="*/ 2444745 w 4194032"/>
              <a:gd name="connsiteY33" fmla="*/ 4055165 h 4479234"/>
              <a:gd name="connsiteX34" fmla="*/ 2590519 w 4194032"/>
              <a:gd name="connsiteY34" fmla="*/ 3988904 h 4479234"/>
              <a:gd name="connsiteX35" fmla="*/ 2762797 w 4194032"/>
              <a:gd name="connsiteY35" fmla="*/ 3935895 h 4479234"/>
              <a:gd name="connsiteX36" fmla="*/ 2948328 w 4194032"/>
              <a:gd name="connsiteY36" fmla="*/ 3816626 h 4479234"/>
              <a:gd name="connsiteX37" fmla="*/ 3120606 w 4194032"/>
              <a:gd name="connsiteY37" fmla="*/ 3684104 h 4479234"/>
              <a:gd name="connsiteX38" fmla="*/ 3306136 w 4194032"/>
              <a:gd name="connsiteY38" fmla="*/ 3564834 h 4479234"/>
              <a:gd name="connsiteX39" fmla="*/ 3451910 w 4194032"/>
              <a:gd name="connsiteY39" fmla="*/ 3458817 h 4479234"/>
              <a:gd name="connsiteX40" fmla="*/ 3730206 w 4194032"/>
              <a:gd name="connsiteY40" fmla="*/ 3154017 h 4479234"/>
              <a:gd name="connsiteX41" fmla="*/ 3928989 w 4194032"/>
              <a:gd name="connsiteY41" fmla="*/ 2862469 h 4479234"/>
              <a:gd name="connsiteX42" fmla="*/ 3968745 w 4194032"/>
              <a:gd name="connsiteY42" fmla="*/ 2637182 h 4479234"/>
              <a:gd name="connsiteX43" fmla="*/ 4008502 w 4194032"/>
              <a:gd name="connsiteY43" fmla="*/ 2451652 h 4479234"/>
              <a:gd name="connsiteX44" fmla="*/ 4035006 w 4194032"/>
              <a:gd name="connsiteY44" fmla="*/ 2332382 h 4479234"/>
              <a:gd name="connsiteX45" fmla="*/ 4061510 w 4194032"/>
              <a:gd name="connsiteY45" fmla="*/ 2186608 h 4479234"/>
              <a:gd name="connsiteX46" fmla="*/ 4154276 w 4194032"/>
              <a:gd name="connsiteY46" fmla="*/ 1868556 h 4479234"/>
              <a:gd name="connsiteX47" fmla="*/ 4194032 w 4194032"/>
              <a:gd name="connsiteY47" fmla="*/ 1683026 h 4479234"/>
              <a:gd name="connsiteX48" fmla="*/ 4180780 w 4194032"/>
              <a:gd name="connsiteY48" fmla="*/ 1325217 h 4479234"/>
              <a:gd name="connsiteX49" fmla="*/ 4141023 w 4194032"/>
              <a:gd name="connsiteY49" fmla="*/ 954156 h 4479234"/>
              <a:gd name="connsiteX50" fmla="*/ 4114519 w 4194032"/>
              <a:gd name="connsiteY50" fmla="*/ 901147 h 4479234"/>
              <a:gd name="connsiteX51" fmla="*/ 4074762 w 4194032"/>
              <a:gd name="connsiteY51" fmla="*/ 808382 h 4479234"/>
              <a:gd name="connsiteX52" fmla="*/ 3875980 w 4194032"/>
              <a:gd name="connsiteY52" fmla="*/ 636104 h 4479234"/>
              <a:gd name="connsiteX53" fmla="*/ 3796467 w 4194032"/>
              <a:gd name="connsiteY53" fmla="*/ 596347 h 4479234"/>
              <a:gd name="connsiteX54" fmla="*/ 3584432 w 4194032"/>
              <a:gd name="connsiteY54" fmla="*/ 543339 h 4479234"/>
              <a:gd name="connsiteX55" fmla="*/ 3412154 w 4194032"/>
              <a:gd name="connsiteY55" fmla="*/ 450573 h 4479234"/>
              <a:gd name="connsiteX56" fmla="*/ 3332641 w 4194032"/>
              <a:gd name="connsiteY56" fmla="*/ 424069 h 4479234"/>
              <a:gd name="connsiteX57" fmla="*/ 3239876 w 4194032"/>
              <a:gd name="connsiteY57" fmla="*/ 384313 h 4479234"/>
              <a:gd name="connsiteX58" fmla="*/ 2971519 w 4194032"/>
              <a:gd name="connsiteY58" fmla="*/ 337930 h 4479234"/>
              <a:gd name="connsiteX59" fmla="*/ 2731166 w 4194032"/>
              <a:gd name="connsiteY59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1079771 w 4194032"/>
              <a:gd name="connsiteY7" fmla="*/ 159026 h 4479234"/>
              <a:gd name="connsiteX8" fmla="*/ 960502 w 4194032"/>
              <a:gd name="connsiteY8" fmla="*/ 106017 h 4479234"/>
              <a:gd name="connsiteX9" fmla="*/ 854484 w 4194032"/>
              <a:gd name="connsiteY9" fmla="*/ 66260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2641 w 4194032"/>
              <a:gd name="connsiteY55" fmla="*/ 424069 h 4479234"/>
              <a:gd name="connsiteX56" fmla="*/ 3239876 w 4194032"/>
              <a:gd name="connsiteY56" fmla="*/ 384313 h 4479234"/>
              <a:gd name="connsiteX57" fmla="*/ 2971519 w 4194032"/>
              <a:gd name="connsiteY57" fmla="*/ 337930 h 4479234"/>
              <a:gd name="connsiteX58" fmla="*/ 2731166 w 4194032"/>
              <a:gd name="connsiteY58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960502 w 4194032"/>
              <a:gd name="connsiteY7" fmla="*/ 106017 h 4479234"/>
              <a:gd name="connsiteX8" fmla="*/ 854484 w 4194032"/>
              <a:gd name="connsiteY8" fmla="*/ 66260 h 4479234"/>
              <a:gd name="connsiteX9" fmla="*/ 735215 w 4194032"/>
              <a:gd name="connsiteY9" fmla="*/ 0 h 4479234"/>
              <a:gd name="connsiteX10" fmla="*/ 509928 w 4194032"/>
              <a:gd name="connsiteY10" fmla="*/ 39756 h 4479234"/>
              <a:gd name="connsiteX11" fmla="*/ 364154 w 4194032"/>
              <a:gd name="connsiteY11" fmla="*/ 198782 h 4479234"/>
              <a:gd name="connsiteX12" fmla="*/ 284641 w 4194032"/>
              <a:gd name="connsiteY12" fmla="*/ 304800 h 4479234"/>
              <a:gd name="connsiteX13" fmla="*/ 258136 w 4194032"/>
              <a:gd name="connsiteY13" fmla="*/ 530087 h 4479234"/>
              <a:gd name="connsiteX14" fmla="*/ 244884 w 4194032"/>
              <a:gd name="connsiteY14" fmla="*/ 874643 h 4479234"/>
              <a:gd name="connsiteX15" fmla="*/ 231632 w 4194032"/>
              <a:gd name="connsiteY15" fmla="*/ 1033669 h 4479234"/>
              <a:gd name="connsiteX16" fmla="*/ 178623 w 4194032"/>
              <a:gd name="connsiteY16" fmla="*/ 1219200 h 4479234"/>
              <a:gd name="connsiteX17" fmla="*/ 125615 w 4194032"/>
              <a:gd name="connsiteY17" fmla="*/ 1404730 h 4479234"/>
              <a:gd name="connsiteX18" fmla="*/ 112362 w 4194032"/>
              <a:gd name="connsiteY18" fmla="*/ 1590260 h 4479234"/>
              <a:gd name="connsiteX19" fmla="*/ 85858 w 4194032"/>
              <a:gd name="connsiteY19" fmla="*/ 1789043 h 4479234"/>
              <a:gd name="connsiteX20" fmla="*/ 59354 w 4194032"/>
              <a:gd name="connsiteY20" fmla="*/ 2014330 h 4479234"/>
              <a:gd name="connsiteX21" fmla="*/ 46102 w 4194032"/>
              <a:gd name="connsiteY21" fmla="*/ 2319130 h 4479234"/>
              <a:gd name="connsiteX22" fmla="*/ 32849 w 4194032"/>
              <a:gd name="connsiteY22" fmla="*/ 2557669 h 4479234"/>
              <a:gd name="connsiteX23" fmla="*/ 19597 w 4194032"/>
              <a:gd name="connsiteY23" fmla="*/ 2981739 h 4479234"/>
              <a:gd name="connsiteX24" fmla="*/ 46102 w 4194032"/>
              <a:gd name="connsiteY24" fmla="*/ 3922643 h 4479234"/>
              <a:gd name="connsiteX25" fmla="*/ 85858 w 4194032"/>
              <a:gd name="connsiteY25" fmla="*/ 4055165 h 4479234"/>
              <a:gd name="connsiteX26" fmla="*/ 191876 w 4194032"/>
              <a:gd name="connsiteY26" fmla="*/ 4346713 h 4479234"/>
              <a:gd name="connsiteX27" fmla="*/ 673766 w 4194032"/>
              <a:gd name="connsiteY27" fmla="*/ 4452730 h 4479234"/>
              <a:gd name="connsiteX28" fmla="*/ 1283366 w 4194032"/>
              <a:gd name="connsiteY28" fmla="*/ 4300330 h 4479234"/>
              <a:gd name="connsiteX29" fmla="*/ 1816766 w 4194032"/>
              <a:gd name="connsiteY29" fmla="*/ 4300330 h 4479234"/>
              <a:gd name="connsiteX30" fmla="*/ 2166449 w 4194032"/>
              <a:gd name="connsiteY30" fmla="*/ 4240695 h 4479234"/>
              <a:gd name="connsiteX31" fmla="*/ 2444745 w 4194032"/>
              <a:gd name="connsiteY31" fmla="*/ 4055165 h 4479234"/>
              <a:gd name="connsiteX32" fmla="*/ 2590519 w 4194032"/>
              <a:gd name="connsiteY32" fmla="*/ 3988904 h 4479234"/>
              <a:gd name="connsiteX33" fmla="*/ 2762797 w 4194032"/>
              <a:gd name="connsiteY33" fmla="*/ 3935895 h 4479234"/>
              <a:gd name="connsiteX34" fmla="*/ 2948328 w 4194032"/>
              <a:gd name="connsiteY34" fmla="*/ 3816626 h 4479234"/>
              <a:gd name="connsiteX35" fmla="*/ 3120606 w 4194032"/>
              <a:gd name="connsiteY35" fmla="*/ 3684104 h 4479234"/>
              <a:gd name="connsiteX36" fmla="*/ 3306136 w 4194032"/>
              <a:gd name="connsiteY36" fmla="*/ 3564834 h 4479234"/>
              <a:gd name="connsiteX37" fmla="*/ 3451910 w 4194032"/>
              <a:gd name="connsiteY37" fmla="*/ 3458817 h 4479234"/>
              <a:gd name="connsiteX38" fmla="*/ 3730206 w 4194032"/>
              <a:gd name="connsiteY38" fmla="*/ 3154017 h 4479234"/>
              <a:gd name="connsiteX39" fmla="*/ 3928989 w 4194032"/>
              <a:gd name="connsiteY39" fmla="*/ 2862469 h 4479234"/>
              <a:gd name="connsiteX40" fmla="*/ 3968745 w 4194032"/>
              <a:gd name="connsiteY40" fmla="*/ 2637182 h 4479234"/>
              <a:gd name="connsiteX41" fmla="*/ 4008502 w 4194032"/>
              <a:gd name="connsiteY41" fmla="*/ 2451652 h 4479234"/>
              <a:gd name="connsiteX42" fmla="*/ 4035006 w 4194032"/>
              <a:gd name="connsiteY42" fmla="*/ 2332382 h 4479234"/>
              <a:gd name="connsiteX43" fmla="*/ 4061510 w 4194032"/>
              <a:gd name="connsiteY43" fmla="*/ 2186608 h 4479234"/>
              <a:gd name="connsiteX44" fmla="*/ 4154276 w 4194032"/>
              <a:gd name="connsiteY44" fmla="*/ 1868556 h 4479234"/>
              <a:gd name="connsiteX45" fmla="*/ 4194032 w 4194032"/>
              <a:gd name="connsiteY45" fmla="*/ 1683026 h 4479234"/>
              <a:gd name="connsiteX46" fmla="*/ 4180780 w 4194032"/>
              <a:gd name="connsiteY46" fmla="*/ 1325217 h 4479234"/>
              <a:gd name="connsiteX47" fmla="*/ 4141023 w 4194032"/>
              <a:gd name="connsiteY47" fmla="*/ 954156 h 4479234"/>
              <a:gd name="connsiteX48" fmla="*/ 4114519 w 4194032"/>
              <a:gd name="connsiteY48" fmla="*/ 901147 h 4479234"/>
              <a:gd name="connsiteX49" fmla="*/ 4074762 w 4194032"/>
              <a:gd name="connsiteY49" fmla="*/ 808382 h 4479234"/>
              <a:gd name="connsiteX50" fmla="*/ 3875980 w 4194032"/>
              <a:gd name="connsiteY50" fmla="*/ 636104 h 4479234"/>
              <a:gd name="connsiteX51" fmla="*/ 3796467 w 4194032"/>
              <a:gd name="connsiteY51" fmla="*/ 596347 h 4479234"/>
              <a:gd name="connsiteX52" fmla="*/ 3584432 w 4194032"/>
              <a:gd name="connsiteY52" fmla="*/ 543339 h 4479234"/>
              <a:gd name="connsiteX53" fmla="*/ 3412154 w 4194032"/>
              <a:gd name="connsiteY53" fmla="*/ 450573 h 4479234"/>
              <a:gd name="connsiteX54" fmla="*/ 3332641 w 4194032"/>
              <a:gd name="connsiteY54" fmla="*/ 424069 h 4479234"/>
              <a:gd name="connsiteX55" fmla="*/ 3239876 w 4194032"/>
              <a:gd name="connsiteY55" fmla="*/ 384313 h 4479234"/>
              <a:gd name="connsiteX56" fmla="*/ 2971519 w 4194032"/>
              <a:gd name="connsiteY56" fmla="*/ 337930 h 4479234"/>
              <a:gd name="connsiteX57" fmla="*/ 2731166 w 4194032"/>
              <a:gd name="connsiteY57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960502 w 4194032"/>
              <a:gd name="connsiteY7" fmla="*/ 106017 h 4479234"/>
              <a:gd name="connsiteX8" fmla="*/ 735215 w 4194032"/>
              <a:gd name="connsiteY8" fmla="*/ 0 h 4479234"/>
              <a:gd name="connsiteX9" fmla="*/ 509928 w 4194032"/>
              <a:gd name="connsiteY9" fmla="*/ 39756 h 4479234"/>
              <a:gd name="connsiteX10" fmla="*/ 364154 w 4194032"/>
              <a:gd name="connsiteY10" fmla="*/ 198782 h 4479234"/>
              <a:gd name="connsiteX11" fmla="*/ 284641 w 4194032"/>
              <a:gd name="connsiteY11" fmla="*/ 304800 h 4479234"/>
              <a:gd name="connsiteX12" fmla="*/ 258136 w 4194032"/>
              <a:gd name="connsiteY12" fmla="*/ 530087 h 4479234"/>
              <a:gd name="connsiteX13" fmla="*/ 244884 w 4194032"/>
              <a:gd name="connsiteY13" fmla="*/ 874643 h 4479234"/>
              <a:gd name="connsiteX14" fmla="*/ 231632 w 4194032"/>
              <a:gd name="connsiteY14" fmla="*/ 1033669 h 4479234"/>
              <a:gd name="connsiteX15" fmla="*/ 178623 w 4194032"/>
              <a:gd name="connsiteY15" fmla="*/ 1219200 h 4479234"/>
              <a:gd name="connsiteX16" fmla="*/ 125615 w 4194032"/>
              <a:gd name="connsiteY16" fmla="*/ 1404730 h 4479234"/>
              <a:gd name="connsiteX17" fmla="*/ 112362 w 4194032"/>
              <a:gd name="connsiteY17" fmla="*/ 1590260 h 4479234"/>
              <a:gd name="connsiteX18" fmla="*/ 85858 w 4194032"/>
              <a:gd name="connsiteY18" fmla="*/ 1789043 h 4479234"/>
              <a:gd name="connsiteX19" fmla="*/ 59354 w 4194032"/>
              <a:gd name="connsiteY19" fmla="*/ 2014330 h 4479234"/>
              <a:gd name="connsiteX20" fmla="*/ 46102 w 4194032"/>
              <a:gd name="connsiteY20" fmla="*/ 2319130 h 4479234"/>
              <a:gd name="connsiteX21" fmla="*/ 32849 w 4194032"/>
              <a:gd name="connsiteY21" fmla="*/ 2557669 h 4479234"/>
              <a:gd name="connsiteX22" fmla="*/ 19597 w 4194032"/>
              <a:gd name="connsiteY22" fmla="*/ 2981739 h 4479234"/>
              <a:gd name="connsiteX23" fmla="*/ 46102 w 4194032"/>
              <a:gd name="connsiteY23" fmla="*/ 3922643 h 4479234"/>
              <a:gd name="connsiteX24" fmla="*/ 85858 w 4194032"/>
              <a:gd name="connsiteY24" fmla="*/ 4055165 h 4479234"/>
              <a:gd name="connsiteX25" fmla="*/ 191876 w 4194032"/>
              <a:gd name="connsiteY25" fmla="*/ 4346713 h 4479234"/>
              <a:gd name="connsiteX26" fmla="*/ 673766 w 4194032"/>
              <a:gd name="connsiteY26" fmla="*/ 4452730 h 4479234"/>
              <a:gd name="connsiteX27" fmla="*/ 1283366 w 4194032"/>
              <a:gd name="connsiteY27" fmla="*/ 4300330 h 4479234"/>
              <a:gd name="connsiteX28" fmla="*/ 1816766 w 4194032"/>
              <a:gd name="connsiteY28" fmla="*/ 4300330 h 4479234"/>
              <a:gd name="connsiteX29" fmla="*/ 2166449 w 4194032"/>
              <a:gd name="connsiteY29" fmla="*/ 4240695 h 4479234"/>
              <a:gd name="connsiteX30" fmla="*/ 2444745 w 4194032"/>
              <a:gd name="connsiteY30" fmla="*/ 4055165 h 4479234"/>
              <a:gd name="connsiteX31" fmla="*/ 2590519 w 4194032"/>
              <a:gd name="connsiteY31" fmla="*/ 3988904 h 4479234"/>
              <a:gd name="connsiteX32" fmla="*/ 2762797 w 4194032"/>
              <a:gd name="connsiteY32" fmla="*/ 3935895 h 4479234"/>
              <a:gd name="connsiteX33" fmla="*/ 2948328 w 4194032"/>
              <a:gd name="connsiteY33" fmla="*/ 3816626 h 4479234"/>
              <a:gd name="connsiteX34" fmla="*/ 3120606 w 4194032"/>
              <a:gd name="connsiteY34" fmla="*/ 3684104 h 4479234"/>
              <a:gd name="connsiteX35" fmla="*/ 3306136 w 4194032"/>
              <a:gd name="connsiteY35" fmla="*/ 3564834 h 4479234"/>
              <a:gd name="connsiteX36" fmla="*/ 3451910 w 4194032"/>
              <a:gd name="connsiteY36" fmla="*/ 3458817 h 4479234"/>
              <a:gd name="connsiteX37" fmla="*/ 3730206 w 4194032"/>
              <a:gd name="connsiteY37" fmla="*/ 3154017 h 4479234"/>
              <a:gd name="connsiteX38" fmla="*/ 3928989 w 4194032"/>
              <a:gd name="connsiteY38" fmla="*/ 2862469 h 4479234"/>
              <a:gd name="connsiteX39" fmla="*/ 3968745 w 4194032"/>
              <a:gd name="connsiteY39" fmla="*/ 2637182 h 4479234"/>
              <a:gd name="connsiteX40" fmla="*/ 4008502 w 4194032"/>
              <a:gd name="connsiteY40" fmla="*/ 2451652 h 4479234"/>
              <a:gd name="connsiteX41" fmla="*/ 4035006 w 4194032"/>
              <a:gd name="connsiteY41" fmla="*/ 2332382 h 4479234"/>
              <a:gd name="connsiteX42" fmla="*/ 4061510 w 4194032"/>
              <a:gd name="connsiteY42" fmla="*/ 2186608 h 4479234"/>
              <a:gd name="connsiteX43" fmla="*/ 4154276 w 4194032"/>
              <a:gd name="connsiteY43" fmla="*/ 1868556 h 4479234"/>
              <a:gd name="connsiteX44" fmla="*/ 4194032 w 4194032"/>
              <a:gd name="connsiteY44" fmla="*/ 1683026 h 4479234"/>
              <a:gd name="connsiteX45" fmla="*/ 4180780 w 4194032"/>
              <a:gd name="connsiteY45" fmla="*/ 1325217 h 4479234"/>
              <a:gd name="connsiteX46" fmla="*/ 4141023 w 4194032"/>
              <a:gd name="connsiteY46" fmla="*/ 954156 h 4479234"/>
              <a:gd name="connsiteX47" fmla="*/ 4114519 w 4194032"/>
              <a:gd name="connsiteY47" fmla="*/ 901147 h 4479234"/>
              <a:gd name="connsiteX48" fmla="*/ 4074762 w 4194032"/>
              <a:gd name="connsiteY48" fmla="*/ 808382 h 4479234"/>
              <a:gd name="connsiteX49" fmla="*/ 3875980 w 4194032"/>
              <a:gd name="connsiteY49" fmla="*/ 636104 h 4479234"/>
              <a:gd name="connsiteX50" fmla="*/ 3796467 w 4194032"/>
              <a:gd name="connsiteY50" fmla="*/ 596347 h 4479234"/>
              <a:gd name="connsiteX51" fmla="*/ 3584432 w 4194032"/>
              <a:gd name="connsiteY51" fmla="*/ 543339 h 4479234"/>
              <a:gd name="connsiteX52" fmla="*/ 3412154 w 4194032"/>
              <a:gd name="connsiteY52" fmla="*/ 450573 h 4479234"/>
              <a:gd name="connsiteX53" fmla="*/ 3332641 w 4194032"/>
              <a:gd name="connsiteY53" fmla="*/ 424069 h 4479234"/>
              <a:gd name="connsiteX54" fmla="*/ 3239876 w 4194032"/>
              <a:gd name="connsiteY54" fmla="*/ 384313 h 4479234"/>
              <a:gd name="connsiteX55" fmla="*/ 2971519 w 4194032"/>
              <a:gd name="connsiteY55" fmla="*/ 337930 h 4479234"/>
              <a:gd name="connsiteX56" fmla="*/ 2731166 w 4194032"/>
              <a:gd name="connsiteY56" fmla="*/ 337930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2641 w 4194032"/>
              <a:gd name="connsiteY55" fmla="*/ 424069 h 4479234"/>
              <a:gd name="connsiteX56" fmla="*/ 3331316 w 4194032"/>
              <a:gd name="connsiteY56" fmla="*/ 47575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1316 w 4194032"/>
              <a:gd name="connsiteY55" fmla="*/ 47575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239876 w 4194032"/>
              <a:gd name="connsiteY55" fmla="*/ 38431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074762 w 4194032"/>
              <a:gd name="connsiteY49" fmla="*/ 808382 h 4479234"/>
              <a:gd name="connsiteX50" fmla="*/ 3875980 w 4194032"/>
              <a:gd name="connsiteY50" fmla="*/ 636104 h 4479234"/>
              <a:gd name="connsiteX51" fmla="*/ 3796467 w 4194032"/>
              <a:gd name="connsiteY51" fmla="*/ 596347 h 4479234"/>
              <a:gd name="connsiteX52" fmla="*/ 3584432 w 4194032"/>
              <a:gd name="connsiteY52" fmla="*/ 543339 h 4479234"/>
              <a:gd name="connsiteX53" fmla="*/ 3412154 w 4194032"/>
              <a:gd name="connsiteY53" fmla="*/ 450573 h 4479234"/>
              <a:gd name="connsiteX54" fmla="*/ 3239876 w 4194032"/>
              <a:gd name="connsiteY54" fmla="*/ 384313 h 4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194032" h="4479234">
                <a:moveTo>
                  <a:pt x="3239876" y="384313"/>
                </a:moveTo>
                <a:cubicBezTo>
                  <a:pt x="3179689" y="369957"/>
                  <a:pt x="3056304" y="345661"/>
                  <a:pt x="2971519" y="337930"/>
                </a:cubicBezTo>
                <a:lnTo>
                  <a:pt x="2731166" y="337930"/>
                </a:lnTo>
                <a:lnTo>
                  <a:pt x="2438119" y="414130"/>
                </a:lnTo>
                <a:cubicBezTo>
                  <a:pt x="2150989" y="409713"/>
                  <a:pt x="2426702" y="452614"/>
                  <a:pt x="2139945" y="437321"/>
                </a:cubicBezTo>
                <a:cubicBezTo>
                  <a:pt x="2037241" y="421308"/>
                  <a:pt x="1879319" y="342348"/>
                  <a:pt x="1821893" y="318052"/>
                </a:cubicBezTo>
                <a:cubicBezTo>
                  <a:pt x="1742380" y="289339"/>
                  <a:pt x="1702623" y="278295"/>
                  <a:pt x="1662867" y="265043"/>
                </a:cubicBezTo>
                <a:cubicBezTo>
                  <a:pt x="1598815" y="249582"/>
                  <a:pt x="1519302" y="236330"/>
                  <a:pt x="1437580" y="225287"/>
                </a:cubicBezTo>
                <a:cubicBezTo>
                  <a:pt x="1330189" y="216338"/>
                  <a:pt x="1270238" y="216546"/>
                  <a:pt x="1172536" y="198782"/>
                </a:cubicBezTo>
                <a:cubicBezTo>
                  <a:pt x="1093023" y="178904"/>
                  <a:pt x="1013511" y="128104"/>
                  <a:pt x="960502" y="106017"/>
                </a:cubicBezTo>
                <a:cubicBezTo>
                  <a:pt x="887615" y="72887"/>
                  <a:pt x="810311" y="11044"/>
                  <a:pt x="735215" y="0"/>
                </a:cubicBezTo>
                <a:cubicBezTo>
                  <a:pt x="660119" y="13252"/>
                  <a:pt x="583250" y="18807"/>
                  <a:pt x="509928" y="39756"/>
                </a:cubicBezTo>
                <a:cubicBezTo>
                  <a:pt x="448085" y="72886"/>
                  <a:pt x="401702" y="154608"/>
                  <a:pt x="364154" y="198782"/>
                </a:cubicBezTo>
                <a:cubicBezTo>
                  <a:pt x="304214" y="288691"/>
                  <a:pt x="333669" y="255770"/>
                  <a:pt x="284641" y="304800"/>
                </a:cubicBezTo>
                <a:cubicBezTo>
                  <a:pt x="252916" y="399976"/>
                  <a:pt x="267355" y="345710"/>
                  <a:pt x="258136" y="530087"/>
                </a:cubicBezTo>
                <a:cubicBezTo>
                  <a:pt x="252396" y="644881"/>
                  <a:pt x="250925" y="759865"/>
                  <a:pt x="244884" y="874643"/>
                </a:cubicBezTo>
                <a:cubicBezTo>
                  <a:pt x="242088" y="927762"/>
                  <a:pt x="238230" y="980887"/>
                  <a:pt x="231632" y="1033669"/>
                </a:cubicBezTo>
                <a:cubicBezTo>
                  <a:pt x="220589" y="1091095"/>
                  <a:pt x="196292" y="1157357"/>
                  <a:pt x="178623" y="1219200"/>
                </a:cubicBezTo>
                <a:cubicBezTo>
                  <a:pt x="165371" y="1265583"/>
                  <a:pt x="136658" y="1342887"/>
                  <a:pt x="125615" y="1404730"/>
                </a:cubicBezTo>
                <a:cubicBezTo>
                  <a:pt x="121197" y="1466573"/>
                  <a:pt x="118531" y="1528567"/>
                  <a:pt x="112362" y="1590260"/>
                </a:cubicBezTo>
                <a:cubicBezTo>
                  <a:pt x="105736" y="1654312"/>
                  <a:pt x="94693" y="1718365"/>
                  <a:pt x="85858" y="1789043"/>
                </a:cubicBezTo>
                <a:cubicBezTo>
                  <a:pt x="49431" y="2098677"/>
                  <a:pt x="96996" y="1675546"/>
                  <a:pt x="59354" y="2014330"/>
                </a:cubicBezTo>
                <a:cubicBezTo>
                  <a:pt x="54937" y="2115930"/>
                  <a:pt x="51057" y="2217555"/>
                  <a:pt x="46102" y="2319130"/>
                </a:cubicBezTo>
                <a:cubicBezTo>
                  <a:pt x="42222" y="2398671"/>
                  <a:pt x="36032" y="2478097"/>
                  <a:pt x="32849" y="2557669"/>
                </a:cubicBezTo>
                <a:cubicBezTo>
                  <a:pt x="27196" y="2698982"/>
                  <a:pt x="24014" y="2840382"/>
                  <a:pt x="19597" y="2981739"/>
                </a:cubicBezTo>
                <a:cubicBezTo>
                  <a:pt x="20315" y="3026998"/>
                  <a:pt x="0" y="3646039"/>
                  <a:pt x="46102" y="3922643"/>
                </a:cubicBezTo>
                <a:cubicBezTo>
                  <a:pt x="56620" y="3985748"/>
                  <a:pt x="68182" y="3984461"/>
                  <a:pt x="85858" y="4055165"/>
                </a:cubicBezTo>
                <a:cubicBezTo>
                  <a:pt x="110154" y="4125843"/>
                  <a:pt x="171998" y="4291496"/>
                  <a:pt x="191876" y="4346713"/>
                </a:cubicBezTo>
                <a:cubicBezTo>
                  <a:pt x="236050" y="4419600"/>
                  <a:pt x="634010" y="4415182"/>
                  <a:pt x="673766" y="4452730"/>
                </a:cubicBezTo>
                <a:cubicBezTo>
                  <a:pt x="700270" y="4479234"/>
                  <a:pt x="1262574" y="4269142"/>
                  <a:pt x="1283366" y="4300330"/>
                </a:cubicBezTo>
                <a:cubicBezTo>
                  <a:pt x="1465886" y="4318000"/>
                  <a:pt x="1696090" y="4288182"/>
                  <a:pt x="1816766" y="4300330"/>
                </a:cubicBezTo>
                <a:cubicBezTo>
                  <a:pt x="1963947" y="4290391"/>
                  <a:pt x="2061786" y="4281556"/>
                  <a:pt x="2166449" y="4240695"/>
                </a:cubicBezTo>
                <a:cubicBezTo>
                  <a:pt x="2230501" y="4196521"/>
                  <a:pt x="2391736" y="4090504"/>
                  <a:pt x="2444745" y="4055165"/>
                </a:cubicBezTo>
                <a:cubicBezTo>
                  <a:pt x="2515423" y="4013200"/>
                  <a:pt x="2537510" y="4008782"/>
                  <a:pt x="2590519" y="3988904"/>
                </a:cubicBezTo>
                <a:cubicBezTo>
                  <a:pt x="2636901" y="3973443"/>
                  <a:pt x="2720832" y="3949147"/>
                  <a:pt x="2762797" y="3935895"/>
                </a:cubicBezTo>
                <a:cubicBezTo>
                  <a:pt x="2822432" y="3907182"/>
                  <a:pt x="2888693" y="3858591"/>
                  <a:pt x="2948328" y="3816626"/>
                </a:cubicBezTo>
                <a:cubicBezTo>
                  <a:pt x="2994711" y="3779078"/>
                  <a:pt x="3080850" y="3715026"/>
                  <a:pt x="3120606" y="3684104"/>
                </a:cubicBezTo>
                <a:cubicBezTo>
                  <a:pt x="3180241" y="3642139"/>
                  <a:pt x="3266380" y="3591338"/>
                  <a:pt x="3306136" y="3564834"/>
                </a:cubicBezTo>
                <a:cubicBezTo>
                  <a:pt x="3361353" y="3527286"/>
                  <a:pt x="3416571" y="3491947"/>
                  <a:pt x="3451910" y="3458817"/>
                </a:cubicBezTo>
                <a:cubicBezTo>
                  <a:pt x="3522588" y="3390348"/>
                  <a:pt x="3668363" y="3218069"/>
                  <a:pt x="3730206" y="3154017"/>
                </a:cubicBezTo>
                <a:cubicBezTo>
                  <a:pt x="3809719" y="3054626"/>
                  <a:pt x="3889233" y="2948608"/>
                  <a:pt x="3928989" y="2862469"/>
                </a:cubicBezTo>
                <a:cubicBezTo>
                  <a:pt x="3940032" y="2805043"/>
                  <a:pt x="3955493" y="2705651"/>
                  <a:pt x="3968745" y="2637182"/>
                </a:cubicBezTo>
                <a:cubicBezTo>
                  <a:pt x="3979788" y="2577547"/>
                  <a:pt x="3997459" y="2502452"/>
                  <a:pt x="4008502" y="2451652"/>
                </a:cubicBezTo>
                <a:cubicBezTo>
                  <a:pt x="4015334" y="2414075"/>
                  <a:pt x="4024370" y="2369607"/>
                  <a:pt x="4035006" y="2332382"/>
                </a:cubicBezTo>
                <a:cubicBezTo>
                  <a:pt x="4043841" y="2288208"/>
                  <a:pt x="4052675" y="2221947"/>
                  <a:pt x="4061510" y="2186608"/>
                </a:cubicBezTo>
                <a:cubicBezTo>
                  <a:pt x="4081388" y="2109304"/>
                  <a:pt x="4132189" y="1952486"/>
                  <a:pt x="4154276" y="1868556"/>
                </a:cubicBezTo>
                <a:cubicBezTo>
                  <a:pt x="4171945" y="1795669"/>
                  <a:pt x="4189615" y="1773582"/>
                  <a:pt x="4194032" y="1683026"/>
                </a:cubicBezTo>
                <a:cubicBezTo>
                  <a:pt x="4189615" y="1563756"/>
                  <a:pt x="4188225" y="1444336"/>
                  <a:pt x="4180780" y="1325217"/>
                </a:cubicBezTo>
                <a:cubicBezTo>
                  <a:pt x="4171945" y="1203739"/>
                  <a:pt x="4152067" y="1024834"/>
                  <a:pt x="4141023" y="954156"/>
                </a:cubicBezTo>
                <a:cubicBezTo>
                  <a:pt x="4123353" y="868017"/>
                  <a:pt x="4118936" y="861391"/>
                  <a:pt x="4074762" y="808382"/>
                </a:cubicBezTo>
                <a:cubicBezTo>
                  <a:pt x="4035006" y="764208"/>
                  <a:pt x="3922362" y="671443"/>
                  <a:pt x="3875980" y="636104"/>
                </a:cubicBezTo>
                <a:lnTo>
                  <a:pt x="3796467" y="596347"/>
                </a:lnTo>
                <a:cubicBezTo>
                  <a:pt x="3747876" y="580886"/>
                  <a:pt x="3648484" y="567635"/>
                  <a:pt x="3584432" y="543339"/>
                </a:cubicBezTo>
                <a:cubicBezTo>
                  <a:pt x="3542467" y="525669"/>
                  <a:pt x="3454119" y="470451"/>
                  <a:pt x="3412154" y="450573"/>
                </a:cubicBezTo>
                <a:lnTo>
                  <a:pt x="3239876" y="384313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92867" y="1252329"/>
            <a:ext cx="3720705" cy="5335656"/>
          </a:xfrm>
          <a:custGeom>
            <a:avLst/>
            <a:gdLst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778683 w 4282266"/>
              <a:gd name="connsiteY41" fmla="*/ 1550504 h 5764696"/>
              <a:gd name="connsiteX42" fmla="*/ 3738927 w 4282266"/>
              <a:gd name="connsiteY42" fmla="*/ 1683026 h 5764696"/>
              <a:gd name="connsiteX43" fmla="*/ 3725675 w 4282266"/>
              <a:gd name="connsiteY43" fmla="*/ 1736035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778683 w 4282266"/>
              <a:gd name="connsiteY41" fmla="*/ 1550504 h 5764696"/>
              <a:gd name="connsiteX42" fmla="*/ 3738927 w 4282266"/>
              <a:gd name="connsiteY42" fmla="*/ 1683026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738927 w 4282266"/>
              <a:gd name="connsiteY42" fmla="*/ 1683026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699170 w 4282266"/>
              <a:gd name="connsiteY43" fmla="*/ 1815548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733800 w 4282266"/>
              <a:gd name="connsiteY40" fmla="*/ 1295400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86200 w 4282266"/>
              <a:gd name="connsiteY39" fmla="*/ 1219200 h 5764696"/>
              <a:gd name="connsiteX40" fmla="*/ 3733800 w 4282266"/>
              <a:gd name="connsiteY40" fmla="*/ 1295400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733800 w 4282266"/>
              <a:gd name="connsiteY39" fmla="*/ 1295400 h 5764696"/>
              <a:gd name="connsiteX40" fmla="*/ 3581400 w 4282266"/>
              <a:gd name="connsiteY40" fmla="*/ 1447800 h 5764696"/>
              <a:gd name="connsiteX41" fmla="*/ 3505200 w 4282266"/>
              <a:gd name="connsiteY41" fmla="*/ 1600200 h 5764696"/>
              <a:gd name="connsiteX42" fmla="*/ 3429000 w 4282266"/>
              <a:gd name="connsiteY42" fmla="*/ 1752600 h 5764696"/>
              <a:gd name="connsiteX43" fmla="*/ 3672666 w 4282266"/>
              <a:gd name="connsiteY43" fmla="*/ 1921565 h 5764696"/>
              <a:gd name="connsiteX44" fmla="*/ 3712423 w 4282266"/>
              <a:gd name="connsiteY44" fmla="*/ 2107096 h 5764696"/>
              <a:gd name="connsiteX45" fmla="*/ 3818440 w 4282266"/>
              <a:gd name="connsiteY45" fmla="*/ 2199861 h 5764696"/>
              <a:gd name="connsiteX46" fmla="*/ 3884701 w 4282266"/>
              <a:gd name="connsiteY46" fmla="*/ 2266122 h 5764696"/>
              <a:gd name="connsiteX47" fmla="*/ 3924457 w 4282266"/>
              <a:gd name="connsiteY47" fmla="*/ 2292626 h 5764696"/>
              <a:gd name="connsiteX48" fmla="*/ 4003970 w 4282266"/>
              <a:gd name="connsiteY48" fmla="*/ 2372139 h 5764696"/>
              <a:gd name="connsiteX49" fmla="*/ 4030475 w 4282266"/>
              <a:gd name="connsiteY49" fmla="*/ 2398643 h 5764696"/>
              <a:gd name="connsiteX50" fmla="*/ 4083483 w 4282266"/>
              <a:gd name="connsiteY50" fmla="*/ 2425148 h 5764696"/>
              <a:gd name="connsiteX51" fmla="*/ 4123240 w 4282266"/>
              <a:gd name="connsiteY51" fmla="*/ 2438400 h 5764696"/>
              <a:gd name="connsiteX52" fmla="*/ 4189501 w 4282266"/>
              <a:gd name="connsiteY52" fmla="*/ 2504661 h 5764696"/>
              <a:gd name="connsiteX53" fmla="*/ 4282266 w 4282266"/>
              <a:gd name="connsiteY53" fmla="*/ 2610678 h 5764696"/>
              <a:gd name="connsiteX54" fmla="*/ 4269014 w 4282266"/>
              <a:gd name="connsiteY54" fmla="*/ 2915478 h 5764696"/>
              <a:gd name="connsiteX55" fmla="*/ 4255762 w 4282266"/>
              <a:gd name="connsiteY55" fmla="*/ 2968487 h 5764696"/>
              <a:gd name="connsiteX56" fmla="*/ 4229257 w 4282266"/>
              <a:gd name="connsiteY56" fmla="*/ 2994991 h 5764696"/>
              <a:gd name="connsiteX57" fmla="*/ 4202753 w 4282266"/>
              <a:gd name="connsiteY57" fmla="*/ 3101009 h 5764696"/>
              <a:gd name="connsiteX58" fmla="*/ 4176249 w 4282266"/>
              <a:gd name="connsiteY58" fmla="*/ 3180522 h 5764696"/>
              <a:gd name="connsiteX59" fmla="*/ 4162996 w 4282266"/>
              <a:gd name="connsiteY59" fmla="*/ 3220278 h 5764696"/>
              <a:gd name="connsiteX60" fmla="*/ 4123240 w 4282266"/>
              <a:gd name="connsiteY60" fmla="*/ 3313043 h 5764696"/>
              <a:gd name="connsiteX61" fmla="*/ 4109988 w 4282266"/>
              <a:gd name="connsiteY61" fmla="*/ 3366052 h 5764696"/>
              <a:gd name="connsiteX62" fmla="*/ 4083483 w 4282266"/>
              <a:gd name="connsiteY62" fmla="*/ 3392557 h 5764696"/>
              <a:gd name="connsiteX63" fmla="*/ 4043727 w 4282266"/>
              <a:gd name="connsiteY63" fmla="*/ 3511826 h 5764696"/>
              <a:gd name="connsiteX64" fmla="*/ 4017223 w 4282266"/>
              <a:gd name="connsiteY64" fmla="*/ 3604591 h 5764696"/>
              <a:gd name="connsiteX65" fmla="*/ 3990718 w 4282266"/>
              <a:gd name="connsiteY65" fmla="*/ 3697357 h 5764696"/>
              <a:gd name="connsiteX66" fmla="*/ 3990718 w 4282266"/>
              <a:gd name="connsiteY66" fmla="*/ 4174435 h 5764696"/>
              <a:gd name="connsiteX67" fmla="*/ 4017223 w 4282266"/>
              <a:gd name="connsiteY67" fmla="*/ 4267200 h 5764696"/>
              <a:gd name="connsiteX68" fmla="*/ 4043727 w 4282266"/>
              <a:gd name="connsiteY68" fmla="*/ 4373217 h 5764696"/>
              <a:gd name="connsiteX69" fmla="*/ 4056979 w 4282266"/>
              <a:gd name="connsiteY69" fmla="*/ 4479235 h 5764696"/>
              <a:gd name="connsiteX70" fmla="*/ 4083483 w 4282266"/>
              <a:gd name="connsiteY70" fmla="*/ 4572000 h 5764696"/>
              <a:gd name="connsiteX71" fmla="*/ 4070231 w 4282266"/>
              <a:gd name="connsiteY71" fmla="*/ 4744278 h 5764696"/>
              <a:gd name="connsiteX72" fmla="*/ 4030475 w 4282266"/>
              <a:gd name="connsiteY72" fmla="*/ 4810539 h 5764696"/>
              <a:gd name="connsiteX73" fmla="*/ 3990718 w 4282266"/>
              <a:gd name="connsiteY73" fmla="*/ 4890052 h 5764696"/>
              <a:gd name="connsiteX74" fmla="*/ 3911205 w 4282266"/>
              <a:gd name="connsiteY74" fmla="*/ 5102087 h 5764696"/>
              <a:gd name="connsiteX75" fmla="*/ 3871449 w 4282266"/>
              <a:gd name="connsiteY75" fmla="*/ 5287617 h 5764696"/>
              <a:gd name="connsiteX76" fmla="*/ 3844944 w 4282266"/>
              <a:gd name="connsiteY76" fmla="*/ 5367130 h 5764696"/>
              <a:gd name="connsiteX77" fmla="*/ 3818440 w 4282266"/>
              <a:gd name="connsiteY77" fmla="*/ 5473148 h 5764696"/>
              <a:gd name="connsiteX78" fmla="*/ 3791936 w 4282266"/>
              <a:gd name="connsiteY78" fmla="*/ 5512904 h 5764696"/>
              <a:gd name="connsiteX79" fmla="*/ 3778683 w 4282266"/>
              <a:gd name="connsiteY79" fmla="*/ 5552661 h 5764696"/>
              <a:gd name="connsiteX80" fmla="*/ 3712423 w 4282266"/>
              <a:gd name="connsiteY80" fmla="*/ 5618922 h 5764696"/>
              <a:gd name="connsiteX81" fmla="*/ 3619657 w 4282266"/>
              <a:gd name="connsiteY81" fmla="*/ 5645426 h 5764696"/>
              <a:gd name="connsiteX82" fmla="*/ 3540144 w 4282266"/>
              <a:gd name="connsiteY82" fmla="*/ 5671930 h 5764696"/>
              <a:gd name="connsiteX83" fmla="*/ 3420875 w 4282266"/>
              <a:gd name="connsiteY83" fmla="*/ 5724939 h 5764696"/>
              <a:gd name="connsiteX84" fmla="*/ 3261849 w 4282266"/>
              <a:gd name="connsiteY84" fmla="*/ 5764696 h 5764696"/>
              <a:gd name="connsiteX85" fmla="*/ 2758266 w 4282266"/>
              <a:gd name="connsiteY85" fmla="*/ 5751443 h 5764696"/>
              <a:gd name="connsiteX86" fmla="*/ 2718510 w 4282266"/>
              <a:gd name="connsiteY86" fmla="*/ 5724939 h 5764696"/>
              <a:gd name="connsiteX87" fmla="*/ 2479970 w 4282266"/>
              <a:gd name="connsiteY87" fmla="*/ 5711687 h 5764696"/>
              <a:gd name="connsiteX88" fmla="*/ 2347449 w 4282266"/>
              <a:gd name="connsiteY88" fmla="*/ 5632174 h 5764696"/>
              <a:gd name="connsiteX89" fmla="*/ 2201675 w 4282266"/>
              <a:gd name="connsiteY89" fmla="*/ 5579165 h 5764696"/>
              <a:gd name="connsiteX90" fmla="*/ 2069153 w 4282266"/>
              <a:gd name="connsiteY90" fmla="*/ 5486400 h 5764696"/>
              <a:gd name="connsiteX91" fmla="*/ 1817362 w 4282266"/>
              <a:gd name="connsiteY91" fmla="*/ 5367130 h 5764696"/>
              <a:gd name="connsiteX92" fmla="*/ 1698092 w 4282266"/>
              <a:gd name="connsiteY92" fmla="*/ 5340626 h 5764696"/>
              <a:gd name="connsiteX93" fmla="*/ 1472805 w 4282266"/>
              <a:gd name="connsiteY93" fmla="*/ 5221357 h 5764696"/>
              <a:gd name="connsiteX94" fmla="*/ 1419796 w 4282266"/>
              <a:gd name="connsiteY94" fmla="*/ 5194852 h 5764696"/>
              <a:gd name="connsiteX95" fmla="*/ 1353536 w 4282266"/>
              <a:gd name="connsiteY95" fmla="*/ 5128591 h 5764696"/>
              <a:gd name="connsiteX96" fmla="*/ 1287275 w 4282266"/>
              <a:gd name="connsiteY96" fmla="*/ 5088835 h 5764696"/>
              <a:gd name="connsiteX97" fmla="*/ 1101744 w 4282266"/>
              <a:gd name="connsiteY97" fmla="*/ 4890052 h 5764696"/>
              <a:gd name="connsiteX98" fmla="*/ 1075240 w 4282266"/>
              <a:gd name="connsiteY98" fmla="*/ 4823791 h 5764696"/>
              <a:gd name="connsiteX99" fmla="*/ 1008979 w 4282266"/>
              <a:gd name="connsiteY99" fmla="*/ 4744278 h 5764696"/>
              <a:gd name="connsiteX100" fmla="*/ 969223 w 4282266"/>
              <a:gd name="connsiteY100" fmla="*/ 4691270 h 5764696"/>
              <a:gd name="connsiteX101" fmla="*/ 929466 w 4282266"/>
              <a:gd name="connsiteY101" fmla="*/ 4651513 h 5764696"/>
              <a:gd name="connsiteX102" fmla="*/ 889710 w 4282266"/>
              <a:gd name="connsiteY102" fmla="*/ 4598504 h 5764696"/>
              <a:gd name="connsiteX103" fmla="*/ 823449 w 4282266"/>
              <a:gd name="connsiteY103" fmla="*/ 4492487 h 5764696"/>
              <a:gd name="connsiteX104" fmla="*/ 743936 w 4282266"/>
              <a:gd name="connsiteY104" fmla="*/ 4439478 h 5764696"/>
              <a:gd name="connsiteX105" fmla="*/ 478892 w 4282266"/>
              <a:gd name="connsiteY105" fmla="*/ 4015409 h 5764696"/>
              <a:gd name="connsiteX106" fmla="*/ 319866 w 4282266"/>
              <a:gd name="connsiteY106" fmla="*/ 3644348 h 5764696"/>
              <a:gd name="connsiteX107" fmla="*/ 293362 w 4282266"/>
              <a:gd name="connsiteY107" fmla="*/ 3498574 h 5764696"/>
              <a:gd name="connsiteX108" fmla="*/ 266857 w 4282266"/>
              <a:gd name="connsiteY108" fmla="*/ 3419061 h 5764696"/>
              <a:gd name="connsiteX109" fmla="*/ 253605 w 4282266"/>
              <a:gd name="connsiteY109" fmla="*/ 3366052 h 5764696"/>
              <a:gd name="connsiteX110" fmla="*/ 227101 w 4282266"/>
              <a:gd name="connsiteY110" fmla="*/ 3260035 h 5764696"/>
              <a:gd name="connsiteX111" fmla="*/ 200596 w 4282266"/>
              <a:gd name="connsiteY111" fmla="*/ 2968487 h 5764696"/>
              <a:gd name="connsiteX112" fmla="*/ 187344 w 4282266"/>
              <a:gd name="connsiteY112" fmla="*/ 2782957 h 5764696"/>
              <a:gd name="connsiteX113" fmla="*/ 174092 w 4282266"/>
              <a:gd name="connsiteY113" fmla="*/ 2623930 h 5764696"/>
              <a:gd name="connsiteX114" fmla="*/ 160840 w 4282266"/>
              <a:gd name="connsiteY114" fmla="*/ 2372139 h 5764696"/>
              <a:gd name="connsiteX115" fmla="*/ 134336 w 4282266"/>
              <a:gd name="connsiteY115" fmla="*/ 2027583 h 5764696"/>
              <a:gd name="connsiteX116" fmla="*/ 187344 w 4282266"/>
              <a:gd name="connsiteY116" fmla="*/ 887896 h 5764696"/>
              <a:gd name="connsiteX117" fmla="*/ 213849 w 4282266"/>
              <a:gd name="connsiteY117" fmla="*/ 848139 h 5764696"/>
              <a:gd name="connsiteX118" fmla="*/ 240353 w 4282266"/>
              <a:gd name="connsiteY118" fmla="*/ 556591 h 5764696"/>
              <a:gd name="connsiteX119" fmla="*/ 253605 w 4282266"/>
              <a:gd name="connsiteY119" fmla="*/ 516835 h 5764696"/>
              <a:gd name="connsiteX120" fmla="*/ 280110 w 4282266"/>
              <a:gd name="connsiteY120" fmla="*/ 490330 h 5764696"/>
              <a:gd name="connsiteX121" fmla="*/ 346370 w 4282266"/>
              <a:gd name="connsiteY121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86200 w 4282266"/>
              <a:gd name="connsiteY38" fmla="*/ 1219200 h 5764696"/>
              <a:gd name="connsiteX39" fmla="*/ 3733800 w 4282266"/>
              <a:gd name="connsiteY39" fmla="*/ 1295400 h 5764696"/>
              <a:gd name="connsiteX40" fmla="*/ 3581400 w 4282266"/>
              <a:gd name="connsiteY40" fmla="*/ 1447800 h 5764696"/>
              <a:gd name="connsiteX41" fmla="*/ 3505200 w 4282266"/>
              <a:gd name="connsiteY41" fmla="*/ 1600200 h 5764696"/>
              <a:gd name="connsiteX42" fmla="*/ 3429000 w 4282266"/>
              <a:gd name="connsiteY42" fmla="*/ 1752600 h 5764696"/>
              <a:gd name="connsiteX43" fmla="*/ 3672666 w 4282266"/>
              <a:gd name="connsiteY43" fmla="*/ 1921565 h 5764696"/>
              <a:gd name="connsiteX44" fmla="*/ 3712423 w 4282266"/>
              <a:gd name="connsiteY44" fmla="*/ 2107096 h 5764696"/>
              <a:gd name="connsiteX45" fmla="*/ 3818440 w 4282266"/>
              <a:gd name="connsiteY45" fmla="*/ 2199861 h 5764696"/>
              <a:gd name="connsiteX46" fmla="*/ 3884701 w 4282266"/>
              <a:gd name="connsiteY46" fmla="*/ 2266122 h 5764696"/>
              <a:gd name="connsiteX47" fmla="*/ 3924457 w 4282266"/>
              <a:gd name="connsiteY47" fmla="*/ 2292626 h 5764696"/>
              <a:gd name="connsiteX48" fmla="*/ 4003970 w 4282266"/>
              <a:gd name="connsiteY48" fmla="*/ 2372139 h 5764696"/>
              <a:gd name="connsiteX49" fmla="*/ 4030475 w 4282266"/>
              <a:gd name="connsiteY49" fmla="*/ 2398643 h 5764696"/>
              <a:gd name="connsiteX50" fmla="*/ 4083483 w 4282266"/>
              <a:gd name="connsiteY50" fmla="*/ 2425148 h 5764696"/>
              <a:gd name="connsiteX51" fmla="*/ 4123240 w 4282266"/>
              <a:gd name="connsiteY51" fmla="*/ 2438400 h 5764696"/>
              <a:gd name="connsiteX52" fmla="*/ 4189501 w 4282266"/>
              <a:gd name="connsiteY52" fmla="*/ 2504661 h 5764696"/>
              <a:gd name="connsiteX53" fmla="*/ 4282266 w 4282266"/>
              <a:gd name="connsiteY53" fmla="*/ 2610678 h 5764696"/>
              <a:gd name="connsiteX54" fmla="*/ 4269014 w 4282266"/>
              <a:gd name="connsiteY54" fmla="*/ 2915478 h 5764696"/>
              <a:gd name="connsiteX55" fmla="*/ 4255762 w 4282266"/>
              <a:gd name="connsiteY55" fmla="*/ 2968487 h 5764696"/>
              <a:gd name="connsiteX56" fmla="*/ 4229257 w 4282266"/>
              <a:gd name="connsiteY56" fmla="*/ 2994991 h 5764696"/>
              <a:gd name="connsiteX57" fmla="*/ 4202753 w 4282266"/>
              <a:gd name="connsiteY57" fmla="*/ 3101009 h 5764696"/>
              <a:gd name="connsiteX58" fmla="*/ 4176249 w 4282266"/>
              <a:gd name="connsiteY58" fmla="*/ 3180522 h 5764696"/>
              <a:gd name="connsiteX59" fmla="*/ 4162996 w 4282266"/>
              <a:gd name="connsiteY59" fmla="*/ 3220278 h 5764696"/>
              <a:gd name="connsiteX60" fmla="*/ 4123240 w 4282266"/>
              <a:gd name="connsiteY60" fmla="*/ 3313043 h 5764696"/>
              <a:gd name="connsiteX61" fmla="*/ 4109988 w 4282266"/>
              <a:gd name="connsiteY61" fmla="*/ 3366052 h 5764696"/>
              <a:gd name="connsiteX62" fmla="*/ 4083483 w 4282266"/>
              <a:gd name="connsiteY62" fmla="*/ 3392557 h 5764696"/>
              <a:gd name="connsiteX63" fmla="*/ 4043727 w 4282266"/>
              <a:gd name="connsiteY63" fmla="*/ 3511826 h 5764696"/>
              <a:gd name="connsiteX64" fmla="*/ 4017223 w 4282266"/>
              <a:gd name="connsiteY64" fmla="*/ 3604591 h 5764696"/>
              <a:gd name="connsiteX65" fmla="*/ 3990718 w 4282266"/>
              <a:gd name="connsiteY65" fmla="*/ 3697357 h 5764696"/>
              <a:gd name="connsiteX66" fmla="*/ 3990718 w 4282266"/>
              <a:gd name="connsiteY66" fmla="*/ 4174435 h 5764696"/>
              <a:gd name="connsiteX67" fmla="*/ 4017223 w 4282266"/>
              <a:gd name="connsiteY67" fmla="*/ 4267200 h 5764696"/>
              <a:gd name="connsiteX68" fmla="*/ 4043727 w 4282266"/>
              <a:gd name="connsiteY68" fmla="*/ 4373217 h 5764696"/>
              <a:gd name="connsiteX69" fmla="*/ 4056979 w 4282266"/>
              <a:gd name="connsiteY69" fmla="*/ 4479235 h 5764696"/>
              <a:gd name="connsiteX70" fmla="*/ 4083483 w 4282266"/>
              <a:gd name="connsiteY70" fmla="*/ 4572000 h 5764696"/>
              <a:gd name="connsiteX71" fmla="*/ 4070231 w 4282266"/>
              <a:gd name="connsiteY71" fmla="*/ 4744278 h 5764696"/>
              <a:gd name="connsiteX72" fmla="*/ 4030475 w 4282266"/>
              <a:gd name="connsiteY72" fmla="*/ 4810539 h 5764696"/>
              <a:gd name="connsiteX73" fmla="*/ 3990718 w 4282266"/>
              <a:gd name="connsiteY73" fmla="*/ 4890052 h 5764696"/>
              <a:gd name="connsiteX74" fmla="*/ 3911205 w 4282266"/>
              <a:gd name="connsiteY74" fmla="*/ 5102087 h 5764696"/>
              <a:gd name="connsiteX75" fmla="*/ 3871449 w 4282266"/>
              <a:gd name="connsiteY75" fmla="*/ 5287617 h 5764696"/>
              <a:gd name="connsiteX76" fmla="*/ 3844944 w 4282266"/>
              <a:gd name="connsiteY76" fmla="*/ 5367130 h 5764696"/>
              <a:gd name="connsiteX77" fmla="*/ 3818440 w 4282266"/>
              <a:gd name="connsiteY77" fmla="*/ 5473148 h 5764696"/>
              <a:gd name="connsiteX78" fmla="*/ 3791936 w 4282266"/>
              <a:gd name="connsiteY78" fmla="*/ 5512904 h 5764696"/>
              <a:gd name="connsiteX79" fmla="*/ 3778683 w 4282266"/>
              <a:gd name="connsiteY79" fmla="*/ 5552661 h 5764696"/>
              <a:gd name="connsiteX80" fmla="*/ 3712423 w 4282266"/>
              <a:gd name="connsiteY80" fmla="*/ 5618922 h 5764696"/>
              <a:gd name="connsiteX81" fmla="*/ 3619657 w 4282266"/>
              <a:gd name="connsiteY81" fmla="*/ 5645426 h 5764696"/>
              <a:gd name="connsiteX82" fmla="*/ 3540144 w 4282266"/>
              <a:gd name="connsiteY82" fmla="*/ 5671930 h 5764696"/>
              <a:gd name="connsiteX83" fmla="*/ 3420875 w 4282266"/>
              <a:gd name="connsiteY83" fmla="*/ 5724939 h 5764696"/>
              <a:gd name="connsiteX84" fmla="*/ 3261849 w 4282266"/>
              <a:gd name="connsiteY84" fmla="*/ 5764696 h 5764696"/>
              <a:gd name="connsiteX85" fmla="*/ 2758266 w 4282266"/>
              <a:gd name="connsiteY85" fmla="*/ 5751443 h 5764696"/>
              <a:gd name="connsiteX86" fmla="*/ 2718510 w 4282266"/>
              <a:gd name="connsiteY86" fmla="*/ 5724939 h 5764696"/>
              <a:gd name="connsiteX87" fmla="*/ 2479970 w 4282266"/>
              <a:gd name="connsiteY87" fmla="*/ 5711687 h 5764696"/>
              <a:gd name="connsiteX88" fmla="*/ 2347449 w 4282266"/>
              <a:gd name="connsiteY88" fmla="*/ 5632174 h 5764696"/>
              <a:gd name="connsiteX89" fmla="*/ 2201675 w 4282266"/>
              <a:gd name="connsiteY89" fmla="*/ 5579165 h 5764696"/>
              <a:gd name="connsiteX90" fmla="*/ 2069153 w 4282266"/>
              <a:gd name="connsiteY90" fmla="*/ 5486400 h 5764696"/>
              <a:gd name="connsiteX91" fmla="*/ 1817362 w 4282266"/>
              <a:gd name="connsiteY91" fmla="*/ 5367130 h 5764696"/>
              <a:gd name="connsiteX92" fmla="*/ 1698092 w 4282266"/>
              <a:gd name="connsiteY92" fmla="*/ 5340626 h 5764696"/>
              <a:gd name="connsiteX93" fmla="*/ 1472805 w 4282266"/>
              <a:gd name="connsiteY93" fmla="*/ 5221357 h 5764696"/>
              <a:gd name="connsiteX94" fmla="*/ 1419796 w 4282266"/>
              <a:gd name="connsiteY94" fmla="*/ 5194852 h 5764696"/>
              <a:gd name="connsiteX95" fmla="*/ 1353536 w 4282266"/>
              <a:gd name="connsiteY95" fmla="*/ 5128591 h 5764696"/>
              <a:gd name="connsiteX96" fmla="*/ 1287275 w 4282266"/>
              <a:gd name="connsiteY96" fmla="*/ 5088835 h 5764696"/>
              <a:gd name="connsiteX97" fmla="*/ 1101744 w 4282266"/>
              <a:gd name="connsiteY97" fmla="*/ 4890052 h 5764696"/>
              <a:gd name="connsiteX98" fmla="*/ 1075240 w 4282266"/>
              <a:gd name="connsiteY98" fmla="*/ 4823791 h 5764696"/>
              <a:gd name="connsiteX99" fmla="*/ 1008979 w 4282266"/>
              <a:gd name="connsiteY99" fmla="*/ 4744278 h 5764696"/>
              <a:gd name="connsiteX100" fmla="*/ 969223 w 4282266"/>
              <a:gd name="connsiteY100" fmla="*/ 4691270 h 5764696"/>
              <a:gd name="connsiteX101" fmla="*/ 929466 w 4282266"/>
              <a:gd name="connsiteY101" fmla="*/ 4651513 h 5764696"/>
              <a:gd name="connsiteX102" fmla="*/ 889710 w 4282266"/>
              <a:gd name="connsiteY102" fmla="*/ 4598504 h 5764696"/>
              <a:gd name="connsiteX103" fmla="*/ 823449 w 4282266"/>
              <a:gd name="connsiteY103" fmla="*/ 4492487 h 5764696"/>
              <a:gd name="connsiteX104" fmla="*/ 743936 w 4282266"/>
              <a:gd name="connsiteY104" fmla="*/ 4439478 h 5764696"/>
              <a:gd name="connsiteX105" fmla="*/ 478892 w 4282266"/>
              <a:gd name="connsiteY105" fmla="*/ 4015409 h 5764696"/>
              <a:gd name="connsiteX106" fmla="*/ 319866 w 4282266"/>
              <a:gd name="connsiteY106" fmla="*/ 3644348 h 5764696"/>
              <a:gd name="connsiteX107" fmla="*/ 293362 w 4282266"/>
              <a:gd name="connsiteY107" fmla="*/ 3498574 h 5764696"/>
              <a:gd name="connsiteX108" fmla="*/ 266857 w 4282266"/>
              <a:gd name="connsiteY108" fmla="*/ 3419061 h 5764696"/>
              <a:gd name="connsiteX109" fmla="*/ 253605 w 4282266"/>
              <a:gd name="connsiteY109" fmla="*/ 3366052 h 5764696"/>
              <a:gd name="connsiteX110" fmla="*/ 227101 w 4282266"/>
              <a:gd name="connsiteY110" fmla="*/ 3260035 h 5764696"/>
              <a:gd name="connsiteX111" fmla="*/ 200596 w 4282266"/>
              <a:gd name="connsiteY111" fmla="*/ 2968487 h 5764696"/>
              <a:gd name="connsiteX112" fmla="*/ 187344 w 4282266"/>
              <a:gd name="connsiteY112" fmla="*/ 2782957 h 5764696"/>
              <a:gd name="connsiteX113" fmla="*/ 174092 w 4282266"/>
              <a:gd name="connsiteY113" fmla="*/ 2623930 h 5764696"/>
              <a:gd name="connsiteX114" fmla="*/ 160840 w 4282266"/>
              <a:gd name="connsiteY114" fmla="*/ 2372139 h 5764696"/>
              <a:gd name="connsiteX115" fmla="*/ 134336 w 4282266"/>
              <a:gd name="connsiteY115" fmla="*/ 2027583 h 5764696"/>
              <a:gd name="connsiteX116" fmla="*/ 187344 w 4282266"/>
              <a:gd name="connsiteY116" fmla="*/ 887896 h 5764696"/>
              <a:gd name="connsiteX117" fmla="*/ 213849 w 4282266"/>
              <a:gd name="connsiteY117" fmla="*/ 848139 h 5764696"/>
              <a:gd name="connsiteX118" fmla="*/ 240353 w 4282266"/>
              <a:gd name="connsiteY118" fmla="*/ 556591 h 5764696"/>
              <a:gd name="connsiteX119" fmla="*/ 253605 w 4282266"/>
              <a:gd name="connsiteY119" fmla="*/ 516835 h 5764696"/>
              <a:gd name="connsiteX120" fmla="*/ 280110 w 4282266"/>
              <a:gd name="connsiteY120" fmla="*/ 490330 h 5764696"/>
              <a:gd name="connsiteX121" fmla="*/ 346370 w 4282266"/>
              <a:gd name="connsiteY121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886200 w 4282266"/>
              <a:gd name="connsiteY37" fmla="*/ 1219200 h 5764696"/>
              <a:gd name="connsiteX38" fmla="*/ 3733800 w 4282266"/>
              <a:gd name="connsiteY38" fmla="*/ 1295400 h 5764696"/>
              <a:gd name="connsiteX39" fmla="*/ 3581400 w 4282266"/>
              <a:gd name="connsiteY39" fmla="*/ 1447800 h 5764696"/>
              <a:gd name="connsiteX40" fmla="*/ 3505200 w 4282266"/>
              <a:gd name="connsiteY40" fmla="*/ 1600200 h 5764696"/>
              <a:gd name="connsiteX41" fmla="*/ 3429000 w 4282266"/>
              <a:gd name="connsiteY41" fmla="*/ 1752600 h 5764696"/>
              <a:gd name="connsiteX42" fmla="*/ 3672666 w 4282266"/>
              <a:gd name="connsiteY42" fmla="*/ 1921565 h 5764696"/>
              <a:gd name="connsiteX43" fmla="*/ 3712423 w 4282266"/>
              <a:gd name="connsiteY43" fmla="*/ 2107096 h 5764696"/>
              <a:gd name="connsiteX44" fmla="*/ 3818440 w 4282266"/>
              <a:gd name="connsiteY44" fmla="*/ 2199861 h 5764696"/>
              <a:gd name="connsiteX45" fmla="*/ 3884701 w 4282266"/>
              <a:gd name="connsiteY45" fmla="*/ 2266122 h 5764696"/>
              <a:gd name="connsiteX46" fmla="*/ 3924457 w 4282266"/>
              <a:gd name="connsiteY46" fmla="*/ 2292626 h 5764696"/>
              <a:gd name="connsiteX47" fmla="*/ 4003970 w 4282266"/>
              <a:gd name="connsiteY47" fmla="*/ 2372139 h 5764696"/>
              <a:gd name="connsiteX48" fmla="*/ 4030475 w 4282266"/>
              <a:gd name="connsiteY48" fmla="*/ 2398643 h 5764696"/>
              <a:gd name="connsiteX49" fmla="*/ 4083483 w 4282266"/>
              <a:gd name="connsiteY49" fmla="*/ 2425148 h 5764696"/>
              <a:gd name="connsiteX50" fmla="*/ 4123240 w 4282266"/>
              <a:gd name="connsiteY50" fmla="*/ 2438400 h 5764696"/>
              <a:gd name="connsiteX51" fmla="*/ 4189501 w 4282266"/>
              <a:gd name="connsiteY51" fmla="*/ 2504661 h 5764696"/>
              <a:gd name="connsiteX52" fmla="*/ 4282266 w 4282266"/>
              <a:gd name="connsiteY52" fmla="*/ 2610678 h 5764696"/>
              <a:gd name="connsiteX53" fmla="*/ 4269014 w 4282266"/>
              <a:gd name="connsiteY53" fmla="*/ 2915478 h 5764696"/>
              <a:gd name="connsiteX54" fmla="*/ 4255762 w 4282266"/>
              <a:gd name="connsiteY54" fmla="*/ 2968487 h 5764696"/>
              <a:gd name="connsiteX55" fmla="*/ 4229257 w 4282266"/>
              <a:gd name="connsiteY55" fmla="*/ 2994991 h 5764696"/>
              <a:gd name="connsiteX56" fmla="*/ 4202753 w 4282266"/>
              <a:gd name="connsiteY56" fmla="*/ 3101009 h 5764696"/>
              <a:gd name="connsiteX57" fmla="*/ 4176249 w 4282266"/>
              <a:gd name="connsiteY57" fmla="*/ 3180522 h 5764696"/>
              <a:gd name="connsiteX58" fmla="*/ 4162996 w 4282266"/>
              <a:gd name="connsiteY58" fmla="*/ 3220278 h 5764696"/>
              <a:gd name="connsiteX59" fmla="*/ 4123240 w 4282266"/>
              <a:gd name="connsiteY59" fmla="*/ 3313043 h 5764696"/>
              <a:gd name="connsiteX60" fmla="*/ 4109988 w 4282266"/>
              <a:gd name="connsiteY60" fmla="*/ 3366052 h 5764696"/>
              <a:gd name="connsiteX61" fmla="*/ 4083483 w 4282266"/>
              <a:gd name="connsiteY61" fmla="*/ 3392557 h 5764696"/>
              <a:gd name="connsiteX62" fmla="*/ 4043727 w 4282266"/>
              <a:gd name="connsiteY62" fmla="*/ 3511826 h 5764696"/>
              <a:gd name="connsiteX63" fmla="*/ 4017223 w 4282266"/>
              <a:gd name="connsiteY63" fmla="*/ 3604591 h 5764696"/>
              <a:gd name="connsiteX64" fmla="*/ 3990718 w 4282266"/>
              <a:gd name="connsiteY64" fmla="*/ 3697357 h 5764696"/>
              <a:gd name="connsiteX65" fmla="*/ 3990718 w 4282266"/>
              <a:gd name="connsiteY65" fmla="*/ 4174435 h 5764696"/>
              <a:gd name="connsiteX66" fmla="*/ 4017223 w 4282266"/>
              <a:gd name="connsiteY66" fmla="*/ 4267200 h 5764696"/>
              <a:gd name="connsiteX67" fmla="*/ 4043727 w 4282266"/>
              <a:gd name="connsiteY67" fmla="*/ 4373217 h 5764696"/>
              <a:gd name="connsiteX68" fmla="*/ 4056979 w 4282266"/>
              <a:gd name="connsiteY68" fmla="*/ 4479235 h 5764696"/>
              <a:gd name="connsiteX69" fmla="*/ 4083483 w 4282266"/>
              <a:gd name="connsiteY69" fmla="*/ 4572000 h 5764696"/>
              <a:gd name="connsiteX70" fmla="*/ 4070231 w 4282266"/>
              <a:gd name="connsiteY70" fmla="*/ 4744278 h 5764696"/>
              <a:gd name="connsiteX71" fmla="*/ 4030475 w 4282266"/>
              <a:gd name="connsiteY71" fmla="*/ 4810539 h 5764696"/>
              <a:gd name="connsiteX72" fmla="*/ 3990718 w 4282266"/>
              <a:gd name="connsiteY72" fmla="*/ 4890052 h 5764696"/>
              <a:gd name="connsiteX73" fmla="*/ 3911205 w 4282266"/>
              <a:gd name="connsiteY73" fmla="*/ 5102087 h 5764696"/>
              <a:gd name="connsiteX74" fmla="*/ 3871449 w 4282266"/>
              <a:gd name="connsiteY74" fmla="*/ 5287617 h 5764696"/>
              <a:gd name="connsiteX75" fmla="*/ 3844944 w 4282266"/>
              <a:gd name="connsiteY75" fmla="*/ 5367130 h 5764696"/>
              <a:gd name="connsiteX76" fmla="*/ 3818440 w 4282266"/>
              <a:gd name="connsiteY76" fmla="*/ 5473148 h 5764696"/>
              <a:gd name="connsiteX77" fmla="*/ 3791936 w 4282266"/>
              <a:gd name="connsiteY77" fmla="*/ 5512904 h 5764696"/>
              <a:gd name="connsiteX78" fmla="*/ 3778683 w 4282266"/>
              <a:gd name="connsiteY78" fmla="*/ 5552661 h 5764696"/>
              <a:gd name="connsiteX79" fmla="*/ 3712423 w 4282266"/>
              <a:gd name="connsiteY79" fmla="*/ 5618922 h 5764696"/>
              <a:gd name="connsiteX80" fmla="*/ 3619657 w 4282266"/>
              <a:gd name="connsiteY80" fmla="*/ 5645426 h 5764696"/>
              <a:gd name="connsiteX81" fmla="*/ 3540144 w 4282266"/>
              <a:gd name="connsiteY81" fmla="*/ 5671930 h 5764696"/>
              <a:gd name="connsiteX82" fmla="*/ 3420875 w 4282266"/>
              <a:gd name="connsiteY82" fmla="*/ 5724939 h 5764696"/>
              <a:gd name="connsiteX83" fmla="*/ 3261849 w 4282266"/>
              <a:gd name="connsiteY83" fmla="*/ 5764696 h 5764696"/>
              <a:gd name="connsiteX84" fmla="*/ 2758266 w 4282266"/>
              <a:gd name="connsiteY84" fmla="*/ 5751443 h 5764696"/>
              <a:gd name="connsiteX85" fmla="*/ 2718510 w 4282266"/>
              <a:gd name="connsiteY85" fmla="*/ 5724939 h 5764696"/>
              <a:gd name="connsiteX86" fmla="*/ 2479970 w 4282266"/>
              <a:gd name="connsiteY86" fmla="*/ 5711687 h 5764696"/>
              <a:gd name="connsiteX87" fmla="*/ 2347449 w 4282266"/>
              <a:gd name="connsiteY87" fmla="*/ 5632174 h 5764696"/>
              <a:gd name="connsiteX88" fmla="*/ 2201675 w 4282266"/>
              <a:gd name="connsiteY88" fmla="*/ 5579165 h 5764696"/>
              <a:gd name="connsiteX89" fmla="*/ 2069153 w 4282266"/>
              <a:gd name="connsiteY89" fmla="*/ 5486400 h 5764696"/>
              <a:gd name="connsiteX90" fmla="*/ 1817362 w 4282266"/>
              <a:gd name="connsiteY90" fmla="*/ 5367130 h 5764696"/>
              <a:gd name="connsiteX91" fmla="*/ 1698092 w 4282266"/>
              <a:gd name="connsiteY91" fmla="*/ 5340626 h 5764696"/>
              <a:gd name="connsiteX92" fmla="*/ 1472805 w 4282266"/>
              <a:gd name="connsiteY92" fmla="*/ 5221357 h 5764696"/>
              <a:gd name="connsiteX93" fmla="*/ 1419796 w 4282266"/>
              <a:gd name="connsiteY93" fmla="*/ 5194852 h 5764696"/>
              <a:gd name="connsiteX94" fmla="*/ 1353536 w 4282266"/>
              <a:gd name="connsiteY94" fmla="*/ 5128591 h 5764696"/>
              <a:gd name="connsiteX95" fmla="*/ 1287275 w 4282266"/>
              <a:gd name="connsiteY95" fmla="*/ 5088835 h 5764696"/>
              <a:gd name="connsiteX96" fmla="*/ 1101744 w 4282266"/>
              <a:gd name="connsiteY96" fmla="*/ 4890052 h 5764696"/>
              <a:gd name="connsiteX97" fmla="*/ 1075240 w 4282266"/>
              <a:gd name="connsiteY97" fmla="*/ 4823791 h 5764696"/>
              <a:gd name="connsiteX98" fmla="*/ 1008979 w 4282266"/>
              <a:gd name="connsiteY98" fmla="*/ 4744278 h 5764696"/>
              <a:gd name="connsiteX99" fmla="*/ 969223 w 4282266"/>
              <a:gd name="connsiteY99" fmla="*/ 4691270 h 5764696"/>
              <a:gd name="connsiteX100" fmla="*/ 929466 w 4282266"/>
              <a:gd name="connsiteY100" fmla="*/ 4651513 h 5764696"/>
              <a:gd name="connsiteX101" fmla="*/ 889710 w 4282266"/>
              <a:gd name="connsiteY101" fmla="*/ 4598504 h 5764696"/>
              <a:gd name="connsiteX102" fmla="*/ 823449 w 4282266"/>
              <a:gd name="connsiteY102" fmla="*/ 4492487 h 5764696"/>
              <a:gd name="connsiteX103" fmla="*/ 743936 w 4282266"/>
              <a:gd name="connsiteY103" fmla="*/ 4439478 h 5764696"/>
              <a:gd name="connsiteX104" fmla="*/ 478892 w 4282266"/>
              <a:gd name="connsiteY104" fmla="*/ 4015409 h 5764696"/>
              <a:gd name="connsiteX105" fmla="*/ 319866 w 4282266"/>
              <a:gd name="connsiteY105" fmla="*/ 3644348 h 5764696"/>
              <a:gd name="connsiteX106" fmla="*/ 293362 w 4282266"/>
              <a:gd name="connsiteY106" fmla="*/ 3498574 h 5764696"/>
              <a:gd name="connsiteX107" fmla="*/ 266857 w 4282266"/>
              <a:gd name="connsiteY107" fmla="*/ 3419061 h 5764696"/>
              <a:gd name="connsiteX108" fmla="*/ 253605 w 4282266"/>
              <a:gd name="connsiteY108" fmla="*/ 3366052 h 5764696"/>
              <a:gd name="connsiteX109" fmla="*/ 227101 w 4282266"/>
              <a:gd name="connsiteY109" fmla="*/ 3260035 h 5764696"/>
              <a:gd name="connsiteX110" fmla="*/ 200596 w 4282266"/>
              <a:gd name="connsiteY110" fmla="*/ 2968487 h 5764696"/>
              <a:gd name="connsiteX111" fmla="*/ 187344 w 4282266"/>
              <a:gd name="connsiteY111" fmla="*/ 2782957 h 5764696"/>
              <a:gd name="connsiteX112" fmla="*/ 174092 w 4282266"/>
              <a:gd name="connsiteY112" fmla="*/ 2623930 h 5764696"/>
              <a:gd name="connsiteX113" fmla="*/ 160840 w 4282266"/>
              <a:gd name="connsiteY113" fmla="*/ 2372139 h 5764696"/>
              <a:gd name="connsiteX114" fmla="*/ 134336 w 4282266"/>
              <a:gd name="connsiteY114" fmla="*/ 2027583 h 5764696"/>
              <a:gd name="connsiteX115" fmla="*/ 187344 w 4282266"/>
              <a:gd name="connsiteY115" fmla="*/ 887896 h 5764696"/>
              <a:gd name="connsiteX116" fmla="*/ 213849 w 4282266"/>
              <a:gd name="connsiteY116" fmla="*/ 848139 h 5764696"/>
              <a:gd name="connsiteX117" fmla="*/ 240353 w 4282266"/>
              <a:gd name="connsiteY117" fmla="*/ 556591 h 5764696"/>
              <a:gd name="connsiteX118" fmla="*/ 253605 w 4282266"/>
              <a:gd name="connsiteY118" fmla="*/ 516835 h 5764696"/>
              <a:gd name="connsiteX119" fmla="*/ 280110 w 4282266"/>
              <a:gd name="connsiteY119" fmla="*/ 490330 h 5764696"/>
              <a:gd name="connsiteX120" fmla="*/ 346370 w 4282266"/>
              <a:gd name="connsiteY120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38600 w 4282266"/>
              <a:gd name="connsiteY35" fmla="*/ 1219200 h 5764696"/>
              <a:gd name="connsiteX36" fmla="*/ 4003970 w 4282266"/>
              <a:gd name="connsiteY36" fmla="*/ 1258957 h 5764696"/>
              <a:gd name="connsiteX37" fmla="*/ 3886200 w 4282266"/>
              <a:gd name="connsiteY37" fmla="*/ 1219200 h 5764696"/>
              <a:gd name="connsiteX38" fmla="*/ 3733800 w 4282266"/>
              <a:gd name="connsiteY38" fmla="*/ 1295400 h 5764696"/>
              <a:gd name="connsiteX39" fmla="*/ 3581400 w 4282266"/>
              <a:gd name="connsiteY39" fmla="*/ 1447800 h 5764696"/>
              <a:gd name="connsiteX40" fmla="*/ 3505200 w 4282266"/>
              <a:gd name="connsiteY40" fmla="*/ 1600200 h 5764696"/>
              <a:gd name="connsiteX41" fmla="*/ 3429000 w 4282266"/>
              <a:gd name="connsiteY41" fmla="*/ 1752600 h 5764696"/>
              <a:gd name="connsiteX42" fmla="*/ 3672666 w 4282266"/>
              <a:gd name="connsiteY42" fmla="*/ 1921565 h 5764696"/>
              <a:gd name="connsiteX43" fmla="*/ 3712423 w 4282266"/>
              <a:gd name="connsiteY43" fmla="*/ 2107096 h 5764696"/>
              <a:gd name="connsiteX44" fmla="*/ 3818440 w 4282266"/>
              <a:gd name="connsiteY44" fmla="*/ 2199861 h 5764696"/>
              <a:gd name="connsiteX45" fmla="*/ 3884701 w 4282266"/>
              <a:gd name="connsiteY45" fmla="*/ 2266122 h 5764696"/>
              <a:gd name="connsiteX46" fmla="*/ 3924457 w 4282266"/>
              <a:gd name="connsiteY46" fmla="*/ 2292626 h 5764696"/>
              <a:gd name="connsiteX47" fmla="*/ 4003970 w 4282266"/>
              <a:gd name="connsiteY47" fmla="*/ 2372139 h 5764696"/>
              <a:gd name="connsiteX48" fmla="*/ 4030475 w 4282266"/>
              <a:gd name="connsiteY48" fmla="*/ 2398643 h 5764696"/>
              <a:gd name="connsiteX49" fmla="*/ 4083483 w 4282266"/>
              <a:gd name="connsiteY49" fmla="*/ 2425148 h 5764696"/>
              <a:gd name="connsiteX50" fmla="*/ 4123240 w 4282266"/>
              <a:gd name="connsiteY50" fmla="*/ 2438400 h 5764696"/>
              <a:gd name="connsiteX51" fmla="*/ 4189501 w 4282266"/>
              <a:gd name="connsiteY51" fmla="*/ 2504661 h 5764696"/>
              <a:gd name="connsiteX52" fmla="*/ 4282266 w 4282266"/>
              <a:gd name="connsiteY52" fmla="*/ 2610678 h 5764696"/>
              <a:gd name="connsiteX53" fmla="*/ 4269014 w 4282266"/>
              <a:gd name="connsiteY53" fmla="*/ 2915478 h 5764696"/>
              <a:gd name="connsiteX54" fmla="*/ 4255762 w 4282266"/>
              <a:gd name="connsiteY54" fmla="*/ 2968487 h 5764696"/>
              <a:gd name="connsiteX55" fmla="*/ 4229257 w 4282266"/>
              <a:gd name="connsiteY55" fmla="*/ 2994991 h 5764696"/>
              <a:gd name="connsiteX56" fmla="*/ 4202753 w 4282266"/>
              <a:gd name="connsiteY56" fmla="*/ 3101009 h 5764696"/>
              <a:gd name="connsiteX57" fmla="*/ 4176249 w 4282266"/>
              <a:gd name="connsiteY57" fmla="*/ 3180522 h 5764696"/>
              <a:gd name="connsiteX58" fmla="*/ 4162996 w 4282266"/>
              <a:gd name="connsiteY58" fmla="*/ 3220278 h 5764696"/>
              <a:gd name="connsiteX59" fmla="*/ 4123240 w 4282266"/>
              <a:gd name="connsiteY59" fmla="*/ 3313043 h 5764696"/>
              <a:gd name="connsiteX60" fmla="*/ 4109988 w 4282266"/>
              <a:gd name="connsiteY60" fmla="*/ 3366052 h 5764696"/>
              <a:gd name="connsiteX61" fmla="*/ 4083483 w 4282266"/>
              <a:gd name="connsiteY61" fmla="*/ 3392557 h 5764696"/>
              <a:gd name="connsiteX62" fmla="*/ 4043727 w 4282266"/>
              <a:gd name="connsiteY62" fmla="*/ 3511826 h 5764696"/>
              <a:gd name="connsiteX63" fmla="*/ 4017223 w 4282266"/>
              <a:gd name="connsiteY63" fmla="*/ 3604591 h 5764696"/>
              <a:gd name="connsiteX64" fmla="*/ 3990718 w 4282266"/>
              <a:gd name="connsiteY64" fmla="*/ 3697357 h 5764696"/>
              <a:gd name="connsiteX65" fmla="*/ 3990718 w 4282266"/>
              <a:gd name="connsiteY65" fmla="*/ 4174435 h 5764696"/>
              <a:gd name="connsiteX66" fmla="*/ 4017223 w 4282266"/>
              <a:gd name="connsiteY66" fmla="*/ 4267200 h 5764696"/>
              <a:gd name="connsiteX67" fmla="*/ 4043727 w 4282266"/>
              <a:gd name="connsiteY67" fmla="*/ 4373217 h 5764696"/>
              <a:gd name="connsiteX68" fmla="*/ 4056979 w 4282266"/>
              <a:gd name="connsiteY68" fmla="*/ 4479235 h 5764696"/>
              <a:gd name="connsiteX69" fmla="*/ 4083483 w 4282266"/>
              <a:gd name="connsiteY69" fmla="*/ 4572000 h 5764696"/>
              <a:gd name="connsiteX70" fmla="*/ 4070231 w 4282266"/>
              <a:gd name="connsiteY70" fmla="*/ 4744278 h 5764696"/>
              <a:gd name="connsiteX71" fmla="*/ 4030475 w 4282266"/>
              <a:gd name="connsiteY71" fmla="*/ 4810539 h 5764696"/>
              <a:gd name="connsiteX72" fmla="*/ 3990718 w 4282266"/>
              <a:gd name="connsiteY72" fmla="*/ 4890052 h 5764696"/>
              <a:gd name="connsiteX73" fmla="*/ 3911205 w 4282266"/>
              <a:gd name="connsiteY73" fmla="*/ 5102087 h 5764696"/>
              <a:gd name="connsiteX74" fmla="*/ 3871449 w 4282266"/>
              <a:gd name="connsiteY74" fmla="*/ 5287617 h 5764696"/>
              <a:gd name="connsiteX75" fmla="*/ 3844944 w 4282266"/>
              <a:gd name="connsiteY75" fmla="*/ 5367130 h 5764696"/>
              <a:gd name="connsiteX76" fmla="*/ 3818440 w 4282266"/>
              <a:gd name="connsiteY76" fmla="*/ 5473148 h 5764696"/>
              <a:gd name="connsiteX77" fmla="*/ 3791936 w 4282266"/>
              <a:gd name="connsiteY77" fmla="*/ 5512904 h 5764696"/>
              <a:gd name="connsiteX78" fmla="*/ 3778683 w 4282266"/>
              <a:gd name="connsiteY78" fmla="*/ 5552661 h 5764696"/>
              <a:gd name="connsiteX79" fmla="*/ 3712423 w 4282266"/>
              <a:gd name="connsiteY79" fmla="*/ 5618922 h 5764696"/>
              <a:gd name="connsiteX80" fmla="*/ 3619657 w 4282266"/>
              <a:gd name="connsiteY80" fmla="*/ 5645426 h 5764696"/>
              <a:gd name="connsiteX81" fmla="*/ 3540144 w 4282266"/>
              <a:gd name="connsiteY81" fmla="*/ 5671930 h 5764696"/>
              <a:gd name="connsiteX82" fmla="*/ 3420875 w 4282266"/>
              <a:gd name="connsiteY82" fmla="*/ 5724939 h 5764696"/>
              <a:gd name="connsiteX83" fmla="*/ 3261849 w 4282266"/>
              <a:gd name="connsiteY83" fmla="*/ 5764696 h 5764696"/>
              <a:gd name="connsiteX84" fmla="*/ 2758266 w 4282266"/>
              <a:gd name="connsiteY84" fmla="*/ 5751443 h 5764696"/>
              <a:gd name="connsiteX85" fmla="*/ 2718510 w 4282266"/>
              <a:gd name="connsiteY85" fmla="*/ 5724939 h 5764696"/>
              <a:gd name="connsiteX86" fmla="*/ 2479970 w 4282266"/>
              <a:gd name="connsiteY86" fmla="*/ 5711687 h 5764696"/>
              <a:gd name="connsiteX87" fmla="*/ 2347449 w 4282266"/>
              <a:gd name="connsiteY87" fmla="*/ 5632174 h 5764696"/>
              <a:gd name="connsiteX88" fmla="*/ 2201675 w 4282266"/>
              <a:gd name="connsiteY88" fmla="*/ 5579165 h 5764696"/>
              <a:gd name="connsiteX89" fmla="*/ 2069153 w 4282266"/>
              <a:gd name="connsiteY89" fmla="*/ 5486400 h 5764696"/>
              <a:gd name="connsiteX90" fmla="*/ 1817362 w 4282266"/>
              <a:gd name="connsiteY90" fmla="*/ 5367130 h 5764696"/>
              <a:gd name="connsiteX91" fmla="*/ 1698092 w 4282266"/>
              <a:gd name="connsiteY91" fmla="*/ 5340626 h 5764696"/>
              <a:gd name="connsiteX92" fmla="*/ 1472805 w 4282266"/>
              <a:gd name="connsiteY92" fmla="*/ 5221357 h 5764696"/>
              <a:gd name="connsiteX93" fmla="*/ 1419796 w 4282266"/>
              <a:gd name="connsiteY93" fmla="*/ 5194852 h 5764696"/>
              <a:gd name="connsiteX94" fmla="*/ 1353536 w 4282266"/>
              <a:gd name="connsiteY94" fmla="*/ 5128591 h 5764696"/>
              <a:gd name="connsiteX95" fmla="*/ 1287275 w 4282266"/>
              <a:gd name="connsiteY95" fmla="*/ 5088835 h 5764696"/>
              <a:gd name="connsiteX96" fmla="*/ 1101744 w 4282266"/>
              <a:gd name="connsiteY96" fmla="*/ 4890052 h 5764696"/>
              <a:gd name="connsiteX97" fmla="*/ 1075240 w 4282266"/>
              <a:gd name="connsiteY97" fmla="*/ 4823791 h 5764696"/>
              <a:gd name="connsiteX98" fmla="*/ 1008979 w 4282266"/>
              <a:gd name="connsiteY98" fmla="*/ 4744278 h 5764696"/>
              <a:gd name="connsiteX99" fmla="*/ 969223 w 4282266"/>
              <a:gd name="connsiteY99" fmla="*/ 4691270 h 5764696"/>
              <a:gd name="connsiteX100" fmla="*/ 929466 w 4282266"/>
              <a:gd name="connsiteY100" fmla="*/ 4651513 h 5764696"/>
              <a:gd name="connsiteX101" fmla="*/ 889710 w 4282266"/>
              <a:gd name="connsiteY101" fmla="*/ 4598504 h 5764696"/>
              <a:gd name="connsiteX102" fmla="*/ 823449 w 4282266"/>
              <a:gd name="connsiteY102" fmla="*/ 4492487 h 5764696"/>
              <a:gd name="connsiteX103" fmla="*/ 743936 w 4282266"/>
              <a:gd name="connsiteY103" fmla="*/ 4439478 h 5764696"/>
              <a:gd name="connsiteX104" fmla="*/ 478892 w 4282266"/>
              <a:gd name="connsiteY104" fmla="*/ 4015409 h 5764696"/>
              <a:gd name="connsiteX105" fmla="*/ 319866 w 4282266"/>
              <a:gd name="connsiteY105" fmla="*/ 3644348 h 5764696"/>
              <a:gd name="connsiteX106" fmla="*/ 293362 w 4282266"/>
              <a:gd name="connsiteY106" fmla="*/ 3498574 h 5764696"/>
              <a:gd name="connsiteX107" fmla="*/ 266857 w 4282266"/>
              <a:gd name="connsiteY107" fmla="*/ 3419061 h 5764696"/>
              <a:gd name="connsiteX108" fmla="*/ 253605 w 4282266"/>
              <a:gd name="connsiteY108" fmla="*/ 3366052 h 5764696"/>
              <a:gd name="connsiteX109" fmla="*/ 227101 w 4282266"/>
              <a:gd name="connsiteY109" fmla="*/ 3260035 h 5764696"/>
              <a:gd name="connsiteX110" fmla="*/ 200596 w 4282266"/>
              <a:gd name="connsiteY110" fmla="*/ 2968487 h 5764696"/>
              <a:gd name="connsiteX111" fmla="*/ 187344 w 4282266"/>
              <a:gd name="connsiteY111" fmla="*/ 2782957 h 5764696"/>
              <a:gd name="connsiteX112" fmla="*/ 174092 w 4282266"/>
              <a:gd name="connsiteY112" fmla="*/ 2623930 h 5764696"/>
              <a:gd name="connsiteX113" fmla="*/ 160840 w 4282266"/>
              <a:gd name="connsiteY113" fmla="*/ 2372139 h 5764696"/>
              <a:gd name="connsiteX114" fmla="*/ 134336 w 4282266"/>
              <a:gd name="connsiteY114" fmla="*/ 2027583 h 5764696"/>
              <a:gd name="connsiteX115" fmla="*/ 187344 w 4282266"/>
              <a:gd name="connsiteY115" fmla="*/ 887896 h 5764696"/>
              <a:gd name="connsiteX116" fmla="*/ 213849 w 4282266"/>
              <a:gd name="connsiteY116" fmla="*/ 848139 h 5764696"/>
              <a:gd name="connsiteX117" fmla="*/ 240353 w 4282266"/>
              <a:gd name="connsiteY117" fmla="*/ 556591 h 5764696"/>
              <a:gd name="connsiteX118" fmla="*/ 253605 w 4282266"/>
              <a:gd name="connsiteY118" fmla="*/ 516835 h 5764696"/>
              <a:gd name="connsiteX119" fmla="*/ 280110 w 4282266"/>
              <a:gd name="connsiteY119" fmla="*/ 490330 h 5764696"/>
              <a:gd name="connsiteX120" fmla="*/ 346370 w 4282266"/>
              <a:gd name="connsiteY120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219200 h 5764696"/>
              <a:gd name="connsiteX35" fmla="*/ 4003970 w 4282266"/>
              <a:gd name="connsiteY35" fmla="*/ 1258957 h 5764696"/>
              <a:gd name="connsiteX36" fmla="*/ 3886200 w 4282266"/>
              <a:gd name="connsiteY36" fmla="*/ 1219200 h 5764696"/>
              <a:gd name="connsiteX37" fmla="*/ 3733800 w 4282266"/>
              <a:gd name="connsiteY37" fmla="*/ 1295400 h 5764696"/>
              <a:gd name="connsiteX38" fmla="*/ 3581400 w 4282266"/>
              <a:gd name="connsiteY38" fmla="*/ 1447800 h 5764696"/>
              <a:gd name="connsiteX39" fmla="*/ 3505200 w 4282266"/>
              <a:gd name="connsiteY39" fmla="*/ 1600200 h 5764696"/>
              <a:gd name="connsiteX40" fmla="*/ 3429000 w 4282266"/>
              <a:gd name="connsiteY40" fmla="*/ 1752600 h 5764696"/>
              <a:gd name="connsiteX41" fmla="*/ 3672666 w 4282266"/>
              <a:gd name="connsiteY41" fmla="*/ 1921565 h 5764696"/>
              <a:gd name="connsiteX42" fmla="*/ 3712423 w 4282266"/>
              <a:gd name="connsiteY42" fmla="*/ 2107096 h 5764696"/>
              <a:gd name="connsiteX43" fmla="*/ 3818440 w 4282266"/>
              <a:gd name="connsiteY43" fmla="*/ 2199861 h 5764696"/>
              <a:gd name="connsiteX44" fmla="*/ 3884701 w 4282266"/>
              <a:gd name="connsiteY44" fmla="*/ 2266122 h 5764696"/>
              <a:gd name="connsiteX45" fmla="*/ 3924457 w 4282266"/>
              <a:gd name="connsiteY45" fmla="*/ 2292626 h 5764696"/>
              <a:gd name="connsiteX46" fmla="*/ 4003970 w 4282266"/>
              <a:gd name="connsiteY46" fmla="*/ 2372139 h 5764696"/>
              <a:gd name="connsiteX47" fmla="*/ 4030475 w 4282266"/>
              <a:gd name="connsiteY47" fmla="*/ 2398643 h 5764696"/>
              <a:gd name="connsiteX48" fmla="*/ 4083483 w 4282266"/>
              <a:gd name="connsiteY48" fmla="*/ 2425148 h 5764696"/>
              <a:gd name="connsiteX49" fmla="*/ 4123240 w 4282266"/>
              <a:gd name="connsiteY49" fmla="*/ 2438400 h 5764696"/>
              <a:gd name="connsiteX50" fmla="*/ 4189501 w 4282266"/>
              <a:gd name="connsiteY50" fmla="*/ 2504661 h 5764696"/>
              <a:gd name="connsiteX51" fmla="*/ 4282266 w 4282266"/>
              <a:gd name="connsiteY51" fmla="*/ 2610678 h 5764696"/>
              <a:gd name="connsiteX52" fmla="*/ 4269014 w 4282266"/>
              <a:gd name="connsiteY52" fmla="*/ 2915478 h 5764696"/>
              <a:gd name="connsiteX53" fmla="*/ 4255762 w 4282266"/>
              <a:gd name="connsiteY53" fmla="*/ 2968487 h 5764696"/>
              <a:gd name="connsiteX54" fmla="*/ 4229257 w 4282266"/>
              <a:gd name="connsiteY54" fmla="*/ 2994991 h 5764696"/>
              <a:gd name="connsiteX55" fmla="*/ 4202753 w 4282266"/>
              <a:gd name="connsiteY55" fmla="*/ 3101009 h 5764696"/>
              <a:gd name="connsiteX56" fmla="*/ 4176249 w 4282266"/>
              <a:gd name="connsiteY56" fmla="*/ 3180522 h 5764696"/>
              <a:gd name="connsiteX57" fmla="*/ 4162996 w 4282266"/>
              <a:gd name="connsiteY57" fmla="*/ 3220278 h 5764696"/>
              <a:gd name="connsiteX58" fmla="*/ 4123240 w 4282266"/>
              <a:gd name="connsiteY58" fmla="*/ 3313043 h 5764696"/>
              <a:gd name="connsiteX59" fmla="*/ 4109988 w 4282266"/>
              <a:gd name="connsiteY59" fmla="*/ 3366052 h 5764696"/>
              <a:gd name="connsiteX60" fmla="*/ 4083483 w 4282266"/>
              <a:gd name="connsiteY60" fmla="*/ 3392557 h 5764696"/>
              <a:gd name="connsiteX61" fmla="*/ 4043727 w 4282266"/>
              <a:gd name="connsiteY61" fmla="*/ 3511826 h 5764696"/>
              <a:gd name="connsiteX62" fmla="*/ 4017223 w 4282266"/>
              <a:gd name="connsiteY62" fmla="*/ 3604591 h 5764696"/>
              <a:gd name="connsiteX63" fmla="*/ 3990718 w 4282266"/>
              <a:gd name="connsiteY63" fmla="*/ 3697357 h 5764696"/>
              <a:gd name="connsiteX64" fmla="*/ 3990718 w 4282266"/>
              <a:gd name="connsiteY64" fmla="*/ 4174435 h 5764696"/>
              <a:gd name="connsiteX65" fmla="*/ 4017223 w 4282266"/>
              <a:gd name="connsiteY65" fmla="*/ 4267200 h 5764696"/>
              <a:gd name="connsiteX66" fmla="*/ 4043727 w 4282266"/>
              <a:gd name="connsiteY66" fmla="*/ 4373217 h 5764696"/>
              <a:gd name="connsiteX67" fmla="*/ 4056979 w 4282266"/>
              <a:gd name="connsiteY67" fmla="*/ 4479235 h 5764696"/>
              <a:gd name="connsiteX68" fmla="*/ 4083483 w 4282266"/>
              <a:gd name="connsiteY68" fmla="*/ 4572000 h 5764696"/>
              <a:gd name="connsiteX69" fmla="*/ 4070231 w 4282266"/>
              <a:gd name="connsiteY69" fmla="*/ 4744278 h 5764696"/>
              <a:gd name="connsiteX70" fmla="*/ 4030475 w 4282266"/>
              <a:gd name="connsiteY70" fmla="*/ 4810539 h 5764696"/>
              <a:gd name="connsiteX71" fmla="*/ 3990718 w 4282266"/>
              <a:gd name="connsiteY71" fmla="*/ 4890052 h 5764696"/>
              <a:gd name="connsiteX72" fmla="*/ 3911205 w 4282266"/>
              <a:gd name="connsiteY72" fmla="*/ 5102087 h 5764696"/>
              <a:gd name="connsiteX73" fmla="*/ 3871449 w 4282266"/>
              <a:gd name="connsiteY73" fmla="*/ 5287617 h 5764696"/>
              <a:gd name="connsiteX74" fmla="*/ 3844944 w 4282266"/>
              <a:gd name="connsiteY74" fmla="*/ 5367130 h 5764696"/>
              <a:gd name="connsiteX75" fmla="*/ 3818440 w 4282266"/>
              <a:gd name="connsiteY75" fmla="*/ 5473148 h 5764696"/>
              <a:gd name="connsiteX76" fmla="*/ 3791936 w 4282266"/>
              <a:gd name="connsiteY76" fmla="*/ 5512904 h 5764696"/>
              <a:gd name="connsiteX77" fmla="*/ 3778683 w 4282266"/>
              <a:gd name="connsiteY77" fmla="*/ 5552661 h 5764696"/>
              <a:gd name="connsiteX78" fmla="*/ 3712423 w 4282266"/>
              <a:gd name="connsiteY78" fmla="*/ 5618922 h 5764696"/>
              <a:gd name="connsiteX79" fmla="*/ 3619657 w 4282266"/>
              <a:gd name="connsiteY79" fmla="*/ 5645426 h 5764696"/>
              <a:gd name="connsiteX80" fmla="*/ 3540144 w 4282266"/>
              <a:gd name="connsiteY80" fmla="*/ 5671930 h 5764696"/>
              <a:gd name="connsiteX81" fmla="*/ 3420875 w 4282266"/>
              <a:gd name="connsiteY81" fmla="*/ 5724939 h 5764696"/>
              <a:gd name="connsiteX82" fmla="*/ 3261849 w 4282266"/>
              <a:gd name="connsiteY82" fmla="*/ 5764696 h 5764696"/>
              <a:gd name="connsiteX83" fmla="*/ 2758266 w 4282266"/>
              <a:gd name="connsiteY83" fmla="*/ 5751443 h 5764696"/>
              <a:gd name="connsiteX84" fmla="*/ 2718510 w 4282266"/>
              <a:gd name="connsiteY84" fmla="*/ 5724939 h 5764696"/>
              <a:gd name="connsiteX85" fmla="*/ 2479970 w 4282266"/>
              <a:gd name="connsiteY85" fmla="*/ 5711687 h 5764696"/>
              <a:gd name="connsiteX86" fmla="*/ 2347449 w 4282266"/>
              <a:gd name="connsiteY86" fmla="*/ 5632174 h 5764696"/>
              <a:gd name="connsiteX87" fmla="*/ 2201675 w 4282266"/>
              <a:gd name="connsiteY87" fmla="*/ 5579165 h 5764696"/>
              <a:gd name="connsiteX88" fmla="*/ 2069153 w 4282266"/>
              <a:gd name="connsiteY88" fmla="*/ 5486400 h 5764696"/>
              <a:gd name="connsiteX89" fmla="*/ 1817362 w 4282266"/>
              <a:gd name="connsiteY89" fmla="*/ 5367130 h 5764696"/>
              <a:gd name="connsiteX90" fmla="*/ 1698092 w 4282266"/>
              <a:gd name="connsiteY90" fmla="*/ 5340626 h 5764696"/>
              <a:gd name="connsiteX91" fmla="*/ 1472805 w 4282266"/>
              <a:gd name="connsiteY91" fmla="*/ 5221357 h 5764696"/>
              <a:gd name="connsiteX92" fmla="*/ 1419796 w 4282266"/>
              <a:gd name="connsiteY92" fmla="*/ 5194852 h 5764696"/>
              <a:gd name="connsiteX93" fmla="*/ 1353536 w 4282266"/>
              <a:gd name="connsiteY93" fmla="*/ 5128591 h 5764696"/>
              <a:gd name="connsiteX94" fmla="*/ 1287275 w 4282266"/>
              <a:gd name="connsiteY94" fmla="*/ 5088835 h 5764696"/>
              <a:gd name="connsiteX95" fmla="*/ 1101744 w 4282266"/>
              <a:gd name="connsiteY95" fmla="*/ 4890052 h 5764696"/>
              <a:gd name="connsiteX96" fmla="*/ 1075240 w 4282266"/>
              <a:gd name="connsiteY96" fmla="*/ 4823791 h 5764696"/>
              <a:gd name="connsiteX97" fmla="*/ 1008979 w 4282266"/>
              <a:gd name="connsiteY97" fmla="*/ 4744278 h 5764696"/>
              <a:gd name="connsiteX98" fmla="*/ 969223 w 4282266"/>
              <a:gd name="connsiteY98" fmla="*/ 4691270 h 5764696"/>
              <a:gd name="connsiteX99" fmla="*/ 929466 w 4282266"/>
              <a:gd name="connsiteY99" fmla="*/ 4651513 h 5764696"/>
              <a:gd name="connsiteX100" fmla="*/ 889710 w 4282266"/>
              <a:gd name="connsiteY100" fmla="*/ 4598504 h 5764696"/>
              <a:gd name="connsiteX101" fmla="*/ 823449 w 4282266"/>
              <a:gd name="connsiteY101" fmla="*/ 4492487 h 5764696"/>
              <a:gd name="connsiteX102" fmla="*/ 743936 w 4282266"/>
              <a:gd name="connsiteY102" fmla="*/ 4439478 h 5764696"/>
              <a:gd name="connsiteX103" fmla="*/ 478892 w 4282266"/>
              <a:gd name="connsiteY103" fmla="*/ 4015409 h 5764696"/>
              <a:gd name="connsiteX104" fmla="*/ 319866 w 4282266"/>
              <a:gd name="connsiteY104" fmla="*/ 3644348 h 5764696"/>
              <a:gd name="connsiteX105" fmla="*/ 293362 w 4282266"/>
              <a:gd name="connsiteY105" fmla="*/ 3498574 h 5764696"/>
              <a:gd name="connsiteX106" fmla="*/ 266857 w 4282266"/>
              <a:gd name="connsiteY106" fmla="*/ 3419061 h 5764696"/>
              <a:gd name="connsiteX107" fmla="*/ 253605 w 4282266"/>
              <a:gd name="connsiteY107" fmla="*/ 3366052 h 5764696"/>
              <a:gd name="connsiteX108" fmla="*/ 227101 w 4282266"/>
              <a:gd name="connsiteY108" fmla="*/ 3260035 h 5764696"/>
              <a:gd name="connsiteX109" fmla="*/ 200596 w 4282266"/>
              <a:gd name="connsiteY109" fmla="*/ 2968487 h 5764696"/>
              <a:gd name="connsiteX110" fmla="*/ 187344 w 4282266"/>
              <a:gd name="connsiteY110" fmla="*/ 2782957 h 5764696"/>
              <a:gd name="connsiteX111" fmla="*/ 174092 w 4282266"/>
              <a:gd name="connsiteY111" fmla="*/ 2623930 h 5764696"/>
              <a:gd name="connsiteX112" fmla="*/ 160840 w 4282266"/>
              <a:gd name="connsiteY112" fmla="*/ 2372139 h 5764696"/>
              <a:gd name="connsiteX113" fmla="*/ 134336 w 4282266"/>
              <a:gd name="connsiteY113" fmla="*/ 2027583 h 5764696"/>
              <a:gd name="connsiteX114" fmla="*/ 187344 w 4282266"/>
              <a:gd name="connsiteY114" fmla="*/ 887896 h 5764696"/>
              <a:gd name="connsiteX115" fmla="*/ 213849 w 4282266"/>
              <a:gd name="connsiteY115" fmla="*/ 848139 h 5764696"/>
              <a:gd name="connsiteX116" fmla="*/ 240353 w 4282266"/>
              <a:gd name="connsiteY116" fmla="*/ 556591 h 5764696"/>
              <a:gd name="connsiteX117" fmla="*/ 253605 w 4282266"/>
              <a:gd name="connsiteY117" fmla="*/ 516835 h 5764696"/>
              <a:gd name="connsiteX118" fmla="*/ 280110 w 4282266"/>
              <a:gd name="connsiteY118" fmla="*/ 490330 h 5764696"/>
              <a:gd name="connsiteX119" fmla="*/ 346370 w 4282266"/>
              <a:gd name="connsiteY119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2192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672666 w 4282266"/>
              <a:gd name="connsiteY40" fmla="*/ 1921565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0668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672666 w 4282266"/>
              <a:gd name="connsiteY40" fmla="*/ 1921565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0668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581400 w 4282266"/>
              <a:gd name="connsiteY40" fmla="*/ 2057400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3924457 w 4276526"/>
              <a:gd name="connsiteY44" fmla="*/ 2292626 h 5764696"/>
              <a:gd name="connsiteX45" fmla="*/ 4003970 w 4276526"/>
              <a:gd name="connsiteY45" fmla="*/ 2372139 h 5764696"/>
              <a:gd name="connsiteX46" fmla="*/ 4030475 w 4276526"/>
              <a:gd name="connsiteY46" fmla="*/ 2398643 h 5764696"/>
              <a:gd name="connsiteX47" fmla="*/ 4083483 w 4276526"/>
              <a:gd name="connsiteY47" fmla="*/ 2425148 h 5764696"/>
              <a:gd name="connsiteX48" fmla="*/ 4123240 w 4276526"/>
              <a:gd name="connsiteY48" fmla="*/ 2438400 h 5764696"/>
              <a:gd name="connsiteX49" fmla="*/ 4189501 w 4276526"/>
              <a:gd name="connsiteY49" fmla="*/ 2504661 h 5764696"/>
              <a:gd name="connsiteX50" fmla="*/ 4114800 w 4276526"/>
              <a:gd name="connsiteY50" fmla="*/ 2590800 h 5764696"/>
              <a:gd name="connsiteX51" fmla="*/ 4269014 w 4276526"/>
              <a:gd name="connsiteY51" fmla="*/ 2915478 h 5764696"/>
              <a:gd name="connsiteX52" fmla="*/ 4255762 w 4276526"/>
              <a:gd name="connsiteY52" fmla="*/ 2968487 h 5764696"/>
              <a:gd name="connsiteX53" fmla="*/ 4229257 w 4276526"/>
              <a:gd name="connsiteY53" fmla="*/ 2994991 h 5764696"/>
              <a:gd name="connsiteX54" fmla="*/ 4202753 w 4276526"/>
              <a:gd name="connsiteY54" fmla="*/ 3101009 h 5764696"/>
              <a:gd name="connsiteX55" fmla="*/ 4176249 w 4276526"/>
              <a:gd name="connsiteY55" fmla="*/ 3180522 h 5764696"/>
              <a:gd name="connsiteX56" fmla="*/ 4162996 w 4276526"/>
              <a:gd name="connsiteY56" fmla="*/ 3220278 h 5764696"/>
              <a:gd name="connsiteX57" fmla="*/ 4123240 w 4276526"/>
              <a:gd name="connsiteY57" fmla="*/ 3313043 h 5764696"/>
              <a:gd name="connsiteX58" fmla="*/ 4109988 w 4276526"/>
              <a:gd name="connsiteY58" fmla="*/ 3366052 h 5764696"/>
              <a:gd name="connsiteX59" fmla="*/ 4083483 w 4276526"/>
              <a:gd name="connsiteY59" fmla="*/ 3392557 h 5764696"/>
              <a:gd name="connsiteX60" fmla="*/ 4043727 w 4276526"/>
              <a:gd name="connsiteY60" fmla="*/ 3511826 h 5764696"/>
              <a:gd name="connsiteX61" fmla="*/ 4017223 w 4276526"/>
              <a:gd name="connsiteY61" fmla="*/ 3604591 h 5764696"/>
              <a:gd name="connsiteX62" fmla="*/ 3990718 w 4276526"/>
              <a:gd name="connsiteY62" fmla="*/ 3697357 h 5764696"/>
              <a:gd name="connsiteX63" fmla="*/ 3990718 w 4276526"/>
              <a:gd name="connsiteY63" fmla="*/ 4174435 h 5764696"/>
              <a:gd name="connsiteX64" fmla="*/ 4017223 w 4276526"/>
              <a:gd name="connsiteY64" fmla="*/ 4267200 h 5764696"/>
              <a:gd name="connsiteX65" fmla="*/ 4043727 w 4276526"/>
              <a:gd name="connsiteY65" fmla="*/ 4373217 h 5764696"/>
              <a:gd name="connsiteX66" fmla="*/ 4056979 w 4276526"/>
              <a:gd name="connsiteY66" fmla="*/ 4479235 h 5764696"/>
              <a:gd name="connsiteX67" fmla="*/ 4083483 w 4276526"/>
              <a:gd name="connsiteY67" fmla="*/ 4572000 h 5764696"/>
              <a:gd name="connsiteX68" fmla="*/ 4070231 w 4276526"/>
              <a:gd name="connsiteY68" fmla="*/ 4744278 h 5764696"/>
              <a:gd name="connsiteX69" fmla="*/ 4030475 w 4276526"/>
              <a:gd name="connsiteY69" fmla="*/ 4810539 h 5764696"/>
              <a:gd name="connsiteX70" fmla="*/ 3990718 w 4276526"/>
              <a:gd name="connsiteY70" fmla="*/ 4890052 h 5764696"/>
              <a:gd name="connsiteX71" fmla="*/ 3911205 w 4276526"/>
              <a:gd name="connsiteY71" fmla="*/ 5102087 h 5764696"/>
              <a:gd name="connsiteX72" fmla="*/ 3871449 w 4276526"/>
              <a:gd name="connsiteY72" fmla="*/ 5287617 h 5764696"/>
              <a:gd name="connsiteX73" fmla="*/ 3844944 w 4276526"/>
              <a:gd name="connsiteY73" fmla="*/ 5367130 h 5764696"/>
              <a:gd name="connsiteX74" fmla="*/ 3818440 w 4276526"/>
              <a:gd name="connsiteY74" fmla="*/ 5473148 h 5764696"/>
              <a:gd name="connsiteX75" fmla="*/ 3791936 w 4276526"/>
              <a:gd name="connsiteY75" fmla="*/ 5512904 h 5764696"/>
              <a:gd name="connsiteX76" fmla="*/ 3778683 w 4276526"/>
              <a:gd name="connsiteY76" fmla="*/ 5552661 h 5764696"/>
              <a:gd name="connsiteX77" fmla="*/ 3712423 w 4276526"/>
              <a:gd name="connsiteY77" fmla="*/ 5618922 h 5764696"/>
              <a:gd name="connsiteX78" fmla="*/ 3619657 w 4276526"/>
              <a:gd name="connsiteY78" fmla="*/ 5645426 h 5764696"/>
              <a:gd name="connsiteX79" fmla="*/ 3540144 w 4276526"/>
              <a:gd name="connsiteY79" fmla="*/ 5671930 h 5764696"/>
              <a:gd name="connsiteX80" fmla="*/ 3420875 w 4276526"/>
              <a:gd name="connsiteY80" fmla="*/ 5724939 h 5764696"/>
              <a:gd name="connsiteX81" fmla="*/ 3261849 w 4276526"/>
              <a:gd name="connsiteY81" fmla="*/ 5764696 h 5764696"/>
              <a:gd name="connsiteX82" fmla="*/ 2758266 w 4276526"/>
              <a:gd name="connsiteY82" fmla="*/ 5751443 h 5764696"/>
              <a:gd name="connsiteX83" fmla="*/ 2718510 w 4276526"/>
              <a:gd name="connsiteY83" fmla="*/ 5724939 h 5764696"/>
              <a:gd name="connsiteX84" fmla="*/ 2479970 w 4276526"/>
              <a:gd name="connsiteY84" fmla="*/ 5711687 h 5764696"/>
              <a:gd name="connsiteX85" fmla="*/ 2347449 w 4276526"/>
              <a:gd name="connsiteY85" fmla="*/ 5632174 h 5764696"/>
              <a:gd name="connsiteX86" fmla="*/ 2201675 w 4276526"/>
              <a:gd name="connsiteY86" fmla="*/ 5579165 h 5764696"/>
              <a:gd name="connsiteX87" fmla="*/ 2069153 w 4276526"/>
              <a:gd name="connsiteY87" fmla="*/ 5486400 h 5764696"/>
              <a:gd name="connsiteX88" fmla="*/ 1817362 w 4276526"/>
              <a:gd name="connsiteY88" fmla="*/ 5367130 h 5764696"/>
              <a:gd name="connsiteX89" fmla="*/ 1698092 w 4276526"/>
              <a:gd name="connsiteY89" fmla="*/ 5340626 h 5764696"/>
              <a:gd name="connsiteX90" fmla="*/ 1472805 w 4276526"/>
              <a:gd name="connsiteY90" fmla="*/ 5221357 h 5764696"/>
              <a:gd name="connsiteX91" fmla="*/ 1419796 w 4276526"/>
              <a:gd name="connsiteY91" fmla="*/ 5194852 h 5764696"/>
              <a:gd name="connsiteX92" fmla="*/ 1353536 w 4276526"/>
              <a:gd name="connsiteY92" fmla="*/ 5128591 h 5764696"/>
              <a:gd name="connsiteX93" fmla="*/ 1287275 w 4276526"/>
              <a:gd name="connsiteY93" fmla="*/ 5088835 h 5764696"/>
              <a:gd name="connsiteX94" fmla="*/ 1101744 w 4276526"/>
              <a:gd name="connsiteY94" fmla="*/ 4890052 h 5764696"/>
              <a:gd name="connsiteX95" fmla="*/ 1075240 w 4276526"/>
              <a:gd name="connsiteY95" fmla="*/ 4823791 h 5764696"/>
              <a:gd name="connsiteX96" fmla="*/ 1008979 w 4276526"/>
              <a:gd name="connsiteY96" fmla="*/ 4744278 h 5764696"/>
              <a:gd name="connsiteX97" fmla="*/ 969223 w 4276526"/>
              <a:gd name="connsiteY97" fmla="*/ 4691270 h 5764696"/>
              <a:gd name="connsiteX98" fmla="*/ 929466 w 4276526"/>
              <a:gd name="connsiteY98" fmla="*/ 4651513 h 5764696"/>
              <a:gd name="connsiteX99" fmla="*/ 889710 w 4276526"/>
              <a:gd name="connsiteY99" fmla="*/ 4598504 h 5764696"/>
              <a:gd name="connsiteX100" fmla="*/ 823449 w 4276526"/>
              <a:gd name="connsiteY100" fmla="*/ 4492487 h 5764696"/>
              <a:gd name="connsiteX101" fmla="*/ 743936 w 4276526"/>
              <a:gd name="connsiteY101" fmla="*/ 4439478 h 5764696"/>
              <a:gd name="connsiteX102" fmla="*/ 478892 w 4276526"/>
              <a:gd name="connsiteY102" fmla="*/ 4015409 h 5764696"/>
              <a:gd name="connsiteX103" fmla="*/ 319866 w 4276526"/>
              <a:gd name="connsiteY103" fmla="*/ 3644348 h 5764696"/>
              <a:gd name="connsiteX104" fmla="*/ 293362 w 4276526"/>
              <a:gd name="connsiteY104" fmla="*/ 3498574 h 5764696"/>
              <a:gd name="connsiteX105" fmla="*/ 266857 w 4276526"/>
              <a:gd name="connsiteY105" fmla="*/ 3419061 h 5764696"/>
              <a:gd name="connsiteX106" fmla="*/ 253605 w 4276526"/>
              <a:gd name="connsiteY106" fmla="*/ 3366052 h 5764696"/>
              <a:gd name="connsiteX107" fmla="*/ 227101 w 4276526"/>
              <a:gd name="connsiteY107" fmla="*/ 3260035 h 5764696"/>
              <a:gd name="connsiteX108" fmla="*/ 200596 w 4276526"/>
              <a:gd name="connsiteY108" fmla="*/ 2968487 h 5764696"/>
              <a:gd name="connsiteX109" fmla="*/ 187344 w 4276526"/>
              <a:gd name="connsiteY109" fmla="*/ 2782957 h 5764696"/>
              <a:gd name="connsiteX110" fmla="*/ 174092 w 4276526"/>
              <a:gd name="connsiteY110" fmla="*/ 2623930 h 5764696"/>
              <a:gd name="connsiteX111" fmla="*/ 160840 w 4276526"/>
              <a:gd name="connsiteY111" fmla="*/ 2372139 h 5764696"/>
              <a:gd name="connsiteX112" fmla="*/ 134336 w 4276526"/>
              <a:gd name="connsiteY112" fmla="*/ 2027583 h 5764696"/>
              <a:gd name="connsiteX113" fmla="*/ 187344 w 4276526"/>
              <a:gd name="connsiteY113" fmla="*/ 887896 h 5764696"/>
              <a:gd name="connsiteX114" fmla="*/ 213849 w 4276526"/>
              <a:gd name="connsiteY114" fmla="*/ 848139 h 5764696"/>
              <a:gd name="connsiteX115" fmla="*/ 240353 w 4276526"/>
              <a:gd name="connsiteY115" fmla="*/ 556591 h 5764696"/>
              <a:gd name="connsiteX116" fmla="*/ 253605 w 4276526"/>
              <a:gd name="connsiteY116" fmla="*/ 516835 h 5764696"/>
              <a:gd name="connsiteX117" fmla="*/ 280110 w 4276526"/>
              <a:gd name="connsiteY117" fmla="*/ 490330 h 5764696"/>
              <a:gd name="connsiteX118" fmla="*/ 346370 w 4276526"/>
              <a:gd name="connsiteY118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3924457 w 4276526"/>
              <a:gd name="connsiteY44" fmla="*/ 2292626 h 5764696"/>
              <a:gd name="connsiteX45" fmla="*/ 4003970 w 4276526"/>
              <a:gd name="connsiteY45" fmla="*/ 2372139 h 5764696"/>
              <a:gd name="connsiteX46" fmla="*/ 4030475 w 4276526"/>
              <a:gd name="connsiteY46" fmla="*/ 2398643 h 5764696"/>
              <a:gd name="connsiteX47" fmla="*/ 4083483 w 4276526"/>
              <a:gd name="connsiteY47" fmla="*/ 2425148 h 5764696"/>
              <a:gd name="connsiteX48" fmla="*/ 4189501 w 4276526"/>
              <a:gd name="connsiteY48" fmla="*/ 2504661 h 5764696"/>
              <a:gd name="connsiteX49" fmla="*/ 4114800 w 4276526"/>
              <a:gd name="connsiteY49" fmla="*/ 2590800 h 5764696"/>
              <a:gd name="connsiteX50" fmla="*/ 4269014 w 4276526"/>
              <a:gd name="connsiteY50" fmla="*/ 2915478 h 5764696"/>
              <a:gd name="connsiteX51" fmla="*/ 4255762 w 4276526"/>
              <a:gd name="connsiteY51" fmla="*/ 2968487 h 5764696"/>
              <a:gd name="connsiteX52" fmla="*/ 4229257 w 4276526"/>
              <a:gd name="connsiteY52" fmla="*/ 2994991 h 5764696"/>
              <a:gd name="connsiteX53" fmla="*/ 4202753 w 4276526"/>
              <a:gd name="connsiteY53" fmla="*/ 3101009 h 5764696"/>
              <a:gd name="connsiteX54" fmla="*/ 4176249 w 4276526"/>
              <a:gd name="connsiteY54" fmla="*/ 3180522 h 5764696"/>
              <a:gd name="connsiteX55" fmla="*/ 4162996 w 4276526"/>
              <a:gd name="connsiteY55" fmla="*/ 3220278 h 5764696"/>
              <a:gd name="connsiteX56" fmla="*/ 4123240 w 4276526"/>
              <a:gd name="connsiteY56" fmla="*/ 3313043 h 5764696"/>
              <a:gd name="connsiteX57" fmla="*/ 4109988 w 4276526"/>
              <a:gd name="connsiteY57" fmla="*/ 3366052 h 5764696"/>
              <a:gd name="connsiteX58" fmla="*/ 4083483 w 4276526"/>
              <a:gd name="connsiteY58" fmla="*/ 3392557 h 5764696"/>
              <a:gd name="connsiteX59" fmla="*/ 4043727 w 4276526"/>
              <a:gd name="connsiteY59" fmla="*/ 3511826 h 5764696"/>
              <a:gd name="connsiteX60" fmla="*/ 4017223 w 4276526"/>
              <a:gd name="connsiteY60" fmla="*/ 3604591 h 5764696"/>
              <a:gd name="connsiteX61" fmla="*/ 3990718 w 4276526"/>
              <a:gd name="connsiteY61" fmla="*/ 3697357 h 5764696"/>
              <a:gd name="connsiteX62" fmla="*/ 3990718 w 4276526"/>
              <a:gd name="connsiteY62" fmla="*/ 4174435 h 5764696"/>
              <a:gd name="connsiteX63" fmla="*/ 4017223 w 4276526"/>
              <a:gd name="connsiteY63" fmla="*/ 4267200 h 5764696"/>
              <a:gd name="connsiteX64" fmla="*/ 4043727 w 4276526"/>
              <a:gd name="connsiteY64" fmla="*/ 4373217 h 5764696"/>
              <a:gd name="connsiteX65" fmla="*/ 4056979 w 4276526"/>
              <a:gd name="connsiteY65" fmla="*/ 4479235 h 5764696"/>
              <a:gd name="connsiteX66" fmla="*/ 4083483 w 4276526"/>
              <a:gd name="connsiteY66" fmla="*/ 4572000 h 5764696"/>
              <a:gd name="connsiteX67" fmla="*/ 4070231 w 4276526"/>
              <a:gd name="connsiteY67" fmla="*/ 4744278 h 5764696"/>
              <a:gd name="connsiteX68" fmla="*/ 4030475 w 4276526"/>
              <a:gd name="connsiteY68" fmla="*/ 4810539 h 5764696"/>
              <a:gd name="connsiteX69" fmla="*/ 3990718 w 4276526"/>
              <a:gd name="connsiteY69" fmla="*/ 4890052 h 5764696"/>
              <a:gd name="connsiteX70" fmla="*/ 3911205 w 4276526"/>
              <a:gd name="connsiteY70" fmla="*/ 5102087 h 5764696"/>
              <a:gd name="connsiteX71" fmla="*/ 3871449 w 4276526"/>
              <a:gd name="connsiteY71" fmla="*/ 5287617 h 5764696"/>
              <a:gd name="connsiteX72" fmla="*/ 3844944 w 4276526"/>
              <a:gd name="connsiteY72" fmla="*/ 5367130 h 5764696"/>
              <a:gd name="connsiteX73" fmla="*/ 3818440 w 4276526"/>
              <a:gd name="connsiteY73" fmla="*/ 5473148 h 5764696"/>
              <a:gd name="connsiteX74" fmla="*/ 3791936 w 4276526"/>
              <a:gd name="connsiteY74" fmla="*/ 5512904 h 5764696"/>
              <a:gd name="connsiteX75" fmla="*/ 3778683 w 4276526"/>
              <a:gd name="connsiteY75" fmla="*/ 5552661 h 5764696"/>
              <a:gd name="connsiteX76" fmla="*/ 3712423 w 4276526"/>
              <a:gd name="connsiteY76" fmla="*/ 5618922 h 5764696"/>
              <a:gd name="connsiteX77" fmla="*/ 3619657 w 4276526"/>
              <a:gd name="connsiteY77" fmla="*/ 5645426 h 5764696"/>
              <a:gd name="connsiteX78" fmla="*/ 3540144 w 4276526"/>
              <a:gd name="connsiteY78" fmla="*/ 5671930 h 5764696"/>
              <a:gd name="connsiteX79" fmla="*/ 3420875 w 4276526"/>
              <a:gd name="connsiteY79" fmla="*/ 5724939 h 5764696"/>
              <a:gd name="connsiteX80" fmla="*/ 3261849 w 4276526"/>
              <a:gd name="connsiteY80" fmla="*/ 5764696 h 5764696"/>
              <a:gd name="connsiteX81" fmla="*/ 2758266 w 4276526"/>
              <a:gd name="connsiteY81" fmla="*/ 5751443 h 5764696"/>
              <a:gd name="connsiteX82" fmla="*/ 2718510 w 4276526"/>
              <a:gd name="connsiteY82" fmla="*/ 5724939 h 5764696"/>
              <a:gd name="connsiteX83" fmla="*/ 2479970 w 4276526"/>
              <a:gd name="connsiteY83" fmla="*/ 5711687 h 5764696"/>
              <a:gd name="connsiteX84" fmla="*/ 2347449 w 4276526"/>
              <a:gd name="connsiteY84" fmla="*/ 5632174 h 5764696"/>
              <a:gd name="connsiteX85" fmla="*/ 2201675 w 4276526"/>
              <a:gd name="connsiteY85" fmla="*/ 5579165 h 5764696"/>
              <a:gd name="connsiteX86" fmla="*/ 2069153 w 4276526"/>
              <a:gd name="connsiteY86" fmla="*/ 5486400 h 5764696"/>
              <a:gd name="connsiteX87" fmla="*/ 1817362 w 4276526"/>
              <a:gd name="connsiteY87" fmla="*/ 5367130 h 5764696"/>
              <a:gd name="connsiteX88" fmla="*/ 1698092 w 4276526"/>
              <a:gd name="connsiteY88" fmla="*/ 5340626 h 5764696"/>
              <a:gd name="connsiteX89" fmla="*/ 1472805 w 4276526"/>
              <a:gd name="connsiteY89" fmla="*/ 5221357 h 5764696"/>
              <a:gd name="connsiteX90" fmla="*/ 1419796 w 4276526"/>
              <a:gd name="connsiteY90" fmla="*/ 5194852 h 5764696"/>
              <a:gd name="connsiteX91" fmla="*/ 1353536 w 4276526"/>
              <a:gd name="connsiteY91" fmla="*/ 5128591 h 5764696"/>
              <a:gd name="connsiteX92" fmla="*/ 1287275 w 4276526"/>
              <a:gd name="connsiteY92" fmla="*/ 5088835 h 5764696"/>
              <a:gd name="connsiteX93" fmla="*/ 1101744 w 4276526"/>
              <a:gd name="connsiteY93" fmla="*/ 4890052 h 5764696"/>
              <a:gd name="connsiteX94" fmla="*/ 1075240 w 4276526"/>
              <a:gd name="connsiteY94" fmla="*/ 4823791 h 5764696"/>
              <a:gd name="connsiteX95" fmla="*/ 1008979 w 4276526"/>
              <a:gd name="connsiteY95" fmla="*/ 4744278 h 5764696"/>
              <a:gd name="connsiteX96" fmla="*/ 969223 w 4276526"/>
              <a:gd name="connsiteY96" fmla="*/ 4691270 h 5764696"/>
              <a:gd name="connsiteX97" fmla="*/ 929466 w 4276526"/>
              <a:gd name="connsiteY97" fmla="*/ 4651513 h 5764696"/>
              <a:gd name="connsiteX98" fmla="*/ 889710 w 4276526"/>
              <a:gd name="connsiteY98" fmla="*/ 4598504 h 5764696"/>
              <a:gd name="connsiteX99" fmla="*/ 823449 w 4276526"/>
              <a:gd name="connsiteY99" fmla="*/ 4492487 h 5764696"/>
              <a:gd name="connsiteX100" fmla="*/ 743936 w 4276526"/>
              <a:gd name="connsiteY100" fmla="*/ 4439478 h 5764696"/>
              <a:gd name="connsiteX101" fmla="*/ 478892 w 4276526"/>
              <a:gd name="connsiteY101" fmla="*/ 4015409 h 5764696"/>
              <a:gd name="connsiteX102" fmla="*/ 319866 w 4276526"/>
              <a:gd name="connsiteY102" fmla="*/ 3644348 h 5764696"/>
              <a:gd name="connsiteX103" fmla="*/ 293362 w 4276526"/>
              <a:gd name="connsiteY103" fmla="*/ 3498574 h 5764696"/>
              <a:gd name="connsiteX104" fmla="*/ 266857 w 4276526"/>
              <a:gd name="connsiteY104" fmla="*/ 3419061 h 5764696"/>
              <a:gd name="connsiteX105" fmla="*/ 253605 w 4276526"/>
              <a:gd name="connsiteY105" fmla="*/ 3366052 h 5764696"/>
              <a:gd name="connsiteX106" fmla="*/ 227101 w 4276526"/>
              <a:gd name="connsiteY106" fmla="*/ 3260035 h 5764696"/>
              <a:gd name="connsiteX107" fmla="*/ 200596 w 4276526"/>
              <a:gd name="connsiteY107" fmla="*/ 2968487 h 5764696"/>
              <a:gd name="connsiteX108" fmla="*/ 187344 w 4276526"/>
              <a:gd name="connsiteY108" fmla="*/ 2782957 h 5764696"/>
              <a:gd name="connsiteX109" fmla="*/ 174092 w 4276526"/>
              <a:gd name="connsiteY109" fmla="*/ 2623930 h 5764696"/>
              <a:gd name="connsiteX110" fmla="*/ 160840 w 4276526"/>
              <a:gd name="connsiteY110" fmla="*/ 2372139 h 5764696"/>
              <a:gd name="connsiteX111" fmla="*/ 134336 w 4276526"/>
              <a:gd name="connsiteY111" fmla="*/ 2027583 h 5764696"/>
              <a:gd name="connsiteX112" fmla="*/ 187344 w 4276526"/>
              <a:gd name="connsiteY112" fmla="*/ 887896 h 5764696"/>
              <a:gd name="connsiteX113" fmla="*/ 213849 w 4276526"/>
              <a:gd name="connsiteY113" fmla="*/ 848139 h 5764696"/>
              <a:gd name="connsiteX114" fmla="*/ 240353 w 4276526"/>
              <a:gd name="connsiteY114" fmla="*/ 556591 h 5764696"/>
              <a:gd name="connsiteX115" fmla="*/ 253605 w 4276526"/>
              <a:gd name="connsiteY115" fmla="*/ 516835 h 5764696"/>
              <a:gd name="connsiteX116" fmla="*/ 280110 w 4276526"/>
              <a:gd name="connsiteY116" fmla="*/ 490330 h 5764696"/>
              <a:gd name="connsiteX117" fmla="*/ 346370 w 4276526"/>
              <a:gd name="connsiteY117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30475 w 4276526"/>
              <a:gd name="connsiteY45" fmla="*/ 2398643 h 5764696"/>
              <a:gd name="connsiteX46" fmla="*/ 4083483 w 4276526"/>
              <a:gd name="connsiteY46" fmla="*/ 2425148 h 5764696"/>
              <a:gd name="connsiteX47" fmla="*/ 4189501 w 4276526"/>
              <a:gd name="connsiteY47" fmla="*/ 2504661 h 5764696"/>
              <a:gd name="connsiteX48" fmla="*/ 4114800 w 4276526"/>
              <a:gd name="connsiteY48" fmla="*/ 2590800 h 5764696"/>
              <a:gd name="connsiteX49" fmla="*/ 4269014 w 4276526"/>
              <a:gd name="connsiteY49" fmla="*/ 2915478 h 5764696"/>
              <a:gd name="connsiteX50" fmla="*/ 4255762 w 4276526"/>
              <a:gd name="connsiteY50" fmla="*/ 2968487 h 5764696"/>
              <a:gd name="connsiteX51" fmla="*/ 4229257 w 4276526"/>
              <a:gd name="connsiteY51" fmla="*/ 2994991 h 5764696"/>
              <a:gd name="connsiteX52" fmla="*/ 4202753 w 4276526"/>
              <a:gd name="connsiteY52" fmla="*/ 3101009 h 5764696"/>
              <a:gd name="connsiteX53" fmla="*/ 4176249 w 4276526"/>
              <a:gd name="connsiteY53" fmla="*/ 3180522 h 5764696"/>
              <a:gd name="connsiteX54" fmla="*/ 4162996 w 4276526"/>
              <a:gd name="connsiteY54" fmla="*/ 3220278 h 5764696"/>
              <a:gd name="connsiteX55" fmla="*/ 4123240 w 4276526"/>
              <a:gd name="connsiteY55" fmla="*/ 3313043 h 5764696"/>
              <a:gd name="connsiteX56" fmla="*/ 4109988 w 4276526"/>
              <a:gd name="connsiteY56" fmla="*/ 3366052 h 5764696"/>
              <a:gd name="connsiteX57" fmla="*/ 4083483 w 4276526"/>
              <a:gd name="connsiteY57" fmla="*/ 3392557 h 5764696"/>
              <a:gd name="connsiteX58" fmla="*/ 4043727 w 4276526"/>
              <a:gd name="connsiteY58" fmla="*/ 3511826 h 5764696"/>
              <a:gd name="connsiteX59" fmla="*/ 4017223 w 4276526"/>
              <a:gd name="connsiteY59" fmla="*/ 3604591 h 5764696"/>
              <a:gd name="connsiteX60" fmla="*/ 3990718 w 4276526"/>
              <a:gd name="connsiteY60" fmla="*/ 3697357 h 5764696"/>
              <a:gd name="connsiteX61" fmla="*/ 3990718 w 4276526"/>
              <a:gd name="connsiteY61" fmla="*/ 4174435 h 5764696"/>
              <a:gd name="connsiteX62" fmla="*/ 4017223 w 4276526"/>
              <a:gd name="connsiteY62" fmla="*/ 4267200 h 5764696"/>
              <a:gd name="connsiteX63" fmla="*/ 4043727 w 4276526"/>
              <a:gd name="connsiteY63" fmla="*/ 4373217 h 5764696"/>
              <a:gd name="connsiteX64" fmla="*/ 4056979 w 4276526"/>
              <a:gd name="connsiteY64" fmla="*/ 4479235 h 5764696"/>
              <a:gd name="connsiteX65" fmla="*/ 4083483 w 4276526"/>
              <a:gd name="connsiteY65" fmla="*/ 4572000 h 5764696"/>
              <a:gd name="connsiteX66" fmla="*/ 4070231 w 4276526"/>
              <a:gd name="connsiteY66" fmla="*/ 4744278 h 5764696"/>
              <a:gd name="connsiteX67" fmla="*/ 4030475 w 4276526"/>
              <a:gd name="connsiteY67" fmla="*/ 4810539 h 5764696"/>
              <a:gd name="connsiteX68" fmla="*/ 3990718 w 4276526"/>
              <a:gd name="connsiteY68" fmla="*/ 4890052 h 5764696"/>
              <a:gd name="connsiteX69" fmla="*/ 3911205 w 4276526"/>
              <a:gd name="connsiteY69" fmla="*/ 5102087 h 5764696"/>
              <a:gd name="connsiteX70" fmla="*/ 3871449 w 4276526"/>
              <a:gd name="connsiteY70" fmla="*/ 5287617 h 5764696"/>
              <a:gd name="connsiteX71" fmla="*/ 3844944 w 4276526"/>
              <a:gd name="connsiteY71" fmla="*/ 5367130 h 5764696"/>
              <a:gd name="connsiteX72" fmla="*/ 3818440 w 4276526"/>
              <a:gd name="connsiteY72" fmla="*/ 5473148 h 5764696"/>
              <a:gd name="connsiteX73" fmla="*/ 3791936 w 4276526"/>
              <a:gd name="connsiteY73" fmla="*/ 5512904 h 5764696"/>
              <a:gd name="connsiteX74" fmla="*/ 3778683 w 4276526"/>
              <a:gd name="connsiteY74" fmla="*/ 5552661 h 5764696"/>
              <a:gd name="connsiteX75" fmla="*/ 3712423 w 4276526"/>
              <a:gd name="connsiteY75" fmla="*/ 5618922 h 5764696"/>
              <a:gd name="connsiteX76" fmla="*/ 3619657 w 4276526"/>
              <a:gd name="connsiteY76" fmla="*/ 5645426 h 5764696"/>
              <a:gd name="connsiteX77" fmla="*/ 3540144 w 4276526"/>
              <a:gd name="connsiteY77" fmla="*/ 5671930 h 5764696"/>
              <a:gd name="connsiteX78" fmla="*/ 3420875 w 4276526"/>
              <a:gd name="connsiteY78" fmla="*/ 5724939 h 5764696"/>
              <a:gd name="connsiteX79" fmla="*/ 3261849 w 4276526"/>
              <a:gd name="connsiteY79" fmla="*/ 5764696 h 5764696"/>
              <a:gd name="connsiteX80" fmla="*/ 2758266 w 4276526"/>
              <a:gd name="connsiteY80" fmla="*/ 5751443 h 5764696"/>
              <a:gd name="connsiteX81" fmla="*/ 2718510 w 4276526"/>
              <a:gd name="connsiteY81" fmla="*/ 5724939 h 5764696"/>
              <a:gd name="connsiteX82" fmla="*/ 2479970 w 4276526"/>
              <a:gd name="connsiteY82" fmla="*/ 5711687 h 5764696"/>
              <a:gd name="connsiteX83" fmla="*/ 2347449 w 4276526"/>
              <a:gd name="connsiteY83" fmla="*/ 5632174 h 5764696"/>
              <a:gd name="connsiteX84" fmla="*/ 2201675 w 4276526"/>
              <a:gd name="connsiteY84" fmla="*/ 5579165 h 5764696"/>
              <a:gd name="connsiteX85" fmla="*/ 2069153 w 4276526"/>
              <a:gd name="connsiteY85" fmla="*/ 5486400 h 5764696"/>
              <a:gd name="connsiteX86" fmla="*/ 1817362 w 4276526"/>
              <a:gd name="connsiteY86" fmla="*/ 5367130 h 5764696"/>
              <a:gd name="connsiteX87" fmla="*/ 1698092 w 4276526"/>
              <a:gd name="connsiteY87" fmla="*/ 5340626 h 5764696"/>
              <a:gd name="connsiteX88" fmla="*/ 1472805 w 4276526"/>
              <a:gd name="connsiteY88" fmla="*/ 5221357 h 5764696"/>
              <a:gd name="connsiteX89" fmla="*/ 1419796 w 4276526"/>
              <a:gd name="connsiteY89" fmla="*/ 5194852 h 5764696"/>
              <a:gd name="connsiteX90" fmla="*/ 1353536 w 4276526"/>
              <a:gd name="connsiteY90" fmla="*/ 5128591 h 5764696"/>
              <a:gd name="connsiteX91" fmla="*/ 1287275 w 4276526"/>
              <a:gd name="connsiteY91" fmla="*/ 5088835 h 5764696"/>
              <a:gd name="connsiteX92" fmla="*/ 1101744 w 4276526"/>
              <a:gd name="connsiteY92" fmla="*/ 4890052 h 5764696"/>
              <a:gd name="connsiteX93" fmla="*/ 1075240 w 4276526"/>
              <a:gd name="connsiteY93" fmla="*/ 4823791 h 5764696"/>
              <a:gd name="connsiteX94" fmla="*/ 1008979 w 4276526"/>
              <a:gd name="connsiteY94" fmla="*/ 4744278 h 5764696"/>
              <a:gd name="connsiteX95" fmla="*/ 969223 w 4276526"/>
              <a:gd name="connsiteY95" fmla="*/ 4691270 h 5764696"/>
              <a:gd name="connsiteX96" fmla="*/ 929466 w 4276526"/>
              <a:gd name="connsiteY96" fmla="*/ 4651513 h 5764696"/>
              <a:gd name="connsiteX97" fmla="*/ 889710 w 4276526"/>
              <a:gd name="connsiteY97" fmla="*/ 4598504 h 5764696"/>
              <a:gd name="connsiteX98" fmla="*/ 823449 w 4276526"/>
              <a:gd name="connsiteY98" fmla="*/ 4492487 h 5764696"/>
              <a:gd name="connsiteX99" fmla="*/ 743936 w 4276526"/>
              <a:gd name="connsiteY99" fmla="*/ 4439478 h 5764696"/>
              <a:gd name="connsiteX100" fmla="*/ 478892 w 4276526"/>
              <a:gd name="connsiteY100" fmla="*/ 4015409 h 5764696"/>
              <a:gd name="connsiteX101" fmla="*/ 319866 w 4276526"/>
              <a:gd name="connsiteY101" fmla="*/ 3644348 h 5764696"/>
              <a:gd name="connsiteX102" fmla="*/ 293362 w 4276526"/>
              <a:gd name="connsiteY102" fmla="*/ 3498574 h 5764696"/>
              <a:gd name="connsiteX103" fmla="*/ 266857 w 4276526"/>
              <a:gd name="connsiteY103" fmla="*/ 3419061 h 5764696"/>
              <a:gd name="connsiteX104" fmla="*/ 253605 w 4276526"/>
              <a:gd name="connsiteY104" fmla="*/ 3366052 h 5764696"/>
              <a:gd name="connsiteX105" fmla="*/ 227101 w 4276526"/>
              <a:gd name="connsiteY105" fmla="*/ 3260035 h 5764696"/>
              <a:gd name="connsiteX106" fmla="*/ 200596 w 4276526"/>
              <a:gd name="connsiteY106" fmla="*/ 2968487 h 5764696"/>
              <a:gd name="connsiteX107" fmla="*/ 187344 w 4276526"/>
              <a:gd name="connsiteY107" fmla="*/ 2782957 h 5764696"/>
              <a:gd name="connsiteX108" fmla="*/ 174092 w 4276526"/>
              <a:gd name="connsiteY108" fmla="*/ 2623930 h 5764696"/>
              <a:gd name="connsiteX109" fmla="*/ 160840 w 4276526"/>
              <a:gd name="connsiteY109" fmla="*/ 2372139 h 5764696"/>
              <a:gd name="connsiteX110" fmla="*/ 134336 w 4276526"/>
              <a:gd name="connsiteY110" fmla="*/ 2027583 h 5764696"/>
              <a:gd name="connsiteX111" fmla="*/ 187344 w 4276526"/>
              <a:gd name="connsiteY111" fmla="*/ 887896 h 5764696"/>
              <a:gd name="connsiteX112" fmla="*/ 213849 w 4276526"/>
              <a:gd name="connsiteY112" fmla="*/ 848139 h 5764696"/>
              <a:gd name="connsiteX113" fmla="*/ 240353 w 4276526"/>
              <a:gd name="connsiteY113" fmla="*/ 556591 h 5764696"/>
              <a:gd name="connsiteX114" fmla="*/ 253605 w 4276526"/>
              <a:gd name="connsiteY114" fmla="*/ 516835 h 5764696"/>
              <a:gd name="connsiteX115" fmla="*/ 280110 w 4276526"/>
              <a:gd name="connsiteY115" fmla="*/ 490330 h 5764696"/>
              <a:gd name="connsiteX116" fmla="*/ 346370 w 4276526"/>
              <a:gd name="connsiteY116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884701 w 4276526"/>
              <a:gd name="connsiteY43" fmla="*/ 2266122 h 5764696"/>
              <a:gd name="connsiteX44" fmla="*/ 3962400 w 4276526"/>
              <a:gd name="connsiteY44" fmla="*/ 2590800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90800 h 5764696"/>
              <a:gd name="connsiteX44" fmla="*/ 4083483 w 4276526"/>
              <a:gd name="connsiteY44" fmla="*/ 2425148 h 5764696"/>
              <a:gd name="connsiteX45" fmla="*/ 4189501 w 4276526"/>
              <a:gd name="connsiteY45" fmla="*/ 2504661 h 5764696"/>
              <a:gd name="connsiteX46" fmla="*/ 4114800 w 4276526"/>
              <a:gd name="connsiteY46" fmla="*/ 2590800 h 5764696"/>
              <a:gd name="connsiteX47" fmla="*/ 4269014 w 4276526"/>
              <a:gd name="connsiteY47" fmla="*/ 2915478 h 5764696"/>
              <a:gd name="connsiteX48" fmla="*/ 4255762 w 4276526"/>
              <a:gd name="connsiteY48" fmla="*/ 2968487 h 5764696"/>
              <a:gd name="connsiteX49" fmla="*/ 4229257 w 4276526"/>
              <a:gd name="connsiteY49" fmla="*/ 2994991 h 5764696"/>
              <a:gd name="connsiteX50" fmla="*/ 4202753 w 4276526"/>
              <a:gd name="connsiteY50" fmla="*/ 3101009 h 5764696"/>
              <a:gd name="connsiteX51" fmla="*/ 4176249 w 4276526"/>
              <a:gd name="connsiteY51" fmla="*/ 3180522 h 5764696"/>
              <a:gd name="connsiteX52" fmla="*/ 4162996 w 4276526"/>
              <a:gd name="connsiteY52" fmla="*/ 3220278 h 5764696"/>
              <a:gd name="connsiteX53" fmla="*/ 4123240 w 4276526"/>
              <a:gd name="connsiteY53" fmla="*/ 3313043 h 5764696"/>
              <a:gd name="connsiteX54" fmla="*/ 4109988 w 4276526"/>
              <a:gd name="connsiteY54" fmla="*/ 3366052 h 5764696"/>
              <a:gd name="connsiteX55" fmla="*/ 4083483 w 4276526"/>
              <a:gd name="connsiteY55" fmla="*/ 3392557 h 5764696"/>
              <a:gd name="connsiteX56" fmla="*/ 4043727 w 4276526"/>
              <a:gd name="connsiteY56" fmla="*/ 3511826 h 5764696"/>
              <a:gd name="connsiteX57" fmla="*/ 4017223 w 4276526"/>
              <a:gd name="connsiteY57" fmla="*/ 3604591 h 5764696"/>
              <a:gd name="connsiteX58" fmla="*/ 3990718 w 4276526"/>
              <a:gd name="connsiteY58" fmla="*/ 3697357 h 5764696"/>
              <a:gd name="connsiteX59" fmla="*/ 3990718 w 4276526"/>
              <a:gd name="connsiteY59" fmla="*/ 4174435 h 5764696"/>
              <a:gd name="connsiteX60" fmla="*/ 4017223 w 4276526"/>
              <a:gd name="connsiteY60" fmla="*/ 4267200 h 5764696"/>
              <a:gd name="connsiteX61" fmla="*/ 4043727 w 4276526"/>
              <a:gd name="connsiteY61" fmla="*/ 4373217 h 5764696"/>
              <a:gd name="connsiteX62" fmla="*/ 4056979 w 4276526"/>
              <a:gd name="connsiteY62" fmla="*/ 4479235 h 5764696"/>
              <a:gd name="connsiteX63" fmla="*/ 4083483 w 4276526"/>
              <a:gd name="connsiteY63" fmla="*/ 4572000 h 5764696"/>
              <a:gd name="connsiteX64" fmla="*/ 4070231 w 4276526"/>
              <a:gd name="connsiteY64" fmla="*/ 4744278 h 5764696"/>
              <a:gd name="connsiteX65" fmla="*/ 4030475 w 4276526"/>
              <a:gd name="connsiteY65" fmla="*/ 4810539 h 5764696"/>
              <a:gd name="connsiteX66" fmla="*/ 3990718 w 4276526"/>
              <a:gd name="connsiteY66" fmla="*/ 4890052 h 5764696"/>
              <a:gd name="connsiteX67" fmla="*/ 3911205 w 4276526"/>
              <a:gd name="connsiteY67" fmla="*/ 5102087 h 5764696"/>
              <a:gd name="connsiteX68" fmla="*/ 3871449 w 4276526"/>
              <a:gd name="connsiteY68" fmla="*/ 5287617 h 5764696"/>
              <a:gd name="connsiteX69" fmla="*/ 3844944 w 4276526"/>
              <a:gd name="connsiteY69" fmla="*/ 5367130 h 5764696"/>
              <a:gd name="connsiteX70" fmla="*/ 3818440 w 4276526"/>
              <a:gd name="connsiteY70" fmla="*/ 5473148 h 5764696"/>
              <a:gd name="connsiteX71" fmla="*/ 3791936 w 4276526"/>
              <a:gd name="connsiteY71" fmla="*/ 5512904 h 5764696"/>
              <a:gd name="connsiteX72" fmla="*/ 3778683 w 4276526"/>
              <a:gd name="connsiteY72" fmla="*/ 5552661 h 5764696"/>
              <a:gd name="connsiteX73" fmla="*/ 3712423 w 4276526"/>
              <a:gd name="connsiteY73" fmla="*/ 5618922 h 5764696"/>
              <a:gd name="connsiteX74" fmla="*/ 3619657 w 4276526"/>
              <a:gd name="connsiteY74" fmla="*/ 5645426 h 5764696"/>
              <a:gd name="connsiteX75" fmla="*/ 3540144 w 4276526"/>
              <a:gd name="connsiteY75" fmla="*/ 5671930 h 5764696"/>
              <a:gd name="connsiteX76" fmla="*/ 3420875 w 4276526"/>
              <a:gd name="connsiteY76" fmla="*/ 5724939 h 5764696"/>
              <a:gd name="connsiteX77" fmla="*/ 3261849 w 4276526"/>
              <a:gd name="connsiteY77" fmla="*/ 5764696 h 5764696"/>
              <a:gd name="connsiteX78" fmla="*/ 2758266 w 4276526"/>
              <a:gd name="connsiteY78" fmla="*/ 5751443 h 5764696"/>
              <a:gd name="connsiteX79" fmla="*/ 2718510 w 4276526"/>
              <a:gd name="connsiteY79" fmla="*/ 5724939 h 5764696"/>
              <a:gd name="connsiteX80" fmla="*/ 2479970 w 4276526"/>
              <a:gd name="connsiteY80" fmla="*/ 5711687 h 5764696"/>
              <a:gd name="connsiteX81" fmla="*/ 2347449 w 4276526"/>
              <a:gd name="connsiteY81" fmla="*/ 5632174 h 5764696"/>
              <a:gd name="connsiteX82" fmla="*/ 2201675 w 4276526"/>
              <a:gd name="connsiteY82" fmla="*/ 5579165 h 5764696"/>
              <a:gd name="connsiteX83" fmla="*/ 2069153 w 4276526"/>
              <a:gd name="connsiteY83" fmla="*/ 5486400 h 5764696"/>
              <a:gd name="connsiteX84" fmla="*/ 1817362 w 4276526"/>
              <a:gd name="connsiteY84" fmla="*/ 5367130 h 5764696"/>
              <a:gd name="connsiteX85" fmla="*/ 1698092 w 4276526"/>
              <a:gd name="connsiteY85" fmla="*/ 5340626 h 5764696"/>
              <a:gd name="connsiteX86" fmla="*/ 1472805 w 4276526"/>
              <a:gd name="connsiteY86" fmla="*/ 5221357 h 5764696"/>
              <a:gd name="connsiteX87" fmla="*/ 1419796 w 4276526"/>
              <a:gd name="connsiteY87" fmla="*/ 5194852 h 5764696"/>
              <a:gd name="connsiteX88" fmla="*/ 1353536 w 4276526"/>
              <a:gd name="connsiteY88" fmla="*/ 5128591 h 5764696"/>
              <a:gd name="connsiteX89" fmla="*/ 1287275 w 4276526"/>
              <a:gd name="connsiteY89" fmla="*/ 5088835 h 5764696"/>
              <a:gd name="connsiteX90" fmla="*/ 1101744 w 4276526"/>
              <a:gd name="connsiteY90" fmla="*/ 4890052 h 5764696"/>
              <a:gd name="connsiteX91" fmla="*/ 1075240 w 4276526"/>
              <a:gd name="connsiteY91" fmla="*/ 4823791 h 5764696"/>
              <a:gd name="connsiteX92" fmla="*/ 1008979 w 4276526"/>
              <a:gd name="connsiteY92" fmla="*/ 4744278 h 5764696"/>
              <a:gd name="connsiteX93" fmla="*/ 969223 w 4276526"/>
              <a:gd name="connsiteY93" fmla="*/ 4691270 h 5764696"/>
              <a:gd name="connsiteX94" fmla="*/ 929466 w 4276526"/>
              <a:gd name="connsiteY94" fmla="*/ 4651513 h 5764696"/>
              <a:gd name="connsiteX95" fmla="*/ 889710 w 4276526"/>
              <a:gd name="connsiteY95" fmla="*/ 4598504 h 5764696"/>
              <a:gd name="connsiteX96" fmla="*/ 823449 w 4276526"/>
              <a:gd name="connsiteY96" fmla="*/ 4492487 h 5764696"/>
              <a:gd name="connsiteX97" fmla="*/ 743936 w 4276526"/>
              <a:gd name="connsiteY97" fmla="*/ 4439478 h 5764696"/>
              <a:gd name="connsiteX98" fmla="*/ 478892 w 4276526"/>
              <a:gd name="connsiteY98" fmla="*/ 4015409 h 5764696"/>
              <a:gd name="connsiteX99" fmla="*/ 319866 w 4276526"/>
              <a:gd name="connsiteY99" fmla="*/ 3644348 h 5764696"/>
              <a:gd name="connsiteX100" fmla="*/ 293362 w 4276526"/>
              <a:gd name="connsiteY100" fmla="*/ 3498574 h 5764696"/>
              <a:gd name="connsiteX101" fmla="*/ 266857 w 4276526"/>
              <a:gd name="connsiteY101" fmla="*/ 3419061 h 5764696"/>
              <a:gd name="connsiteX102" fmla="*/ 253605 w 4276526"/>
              <a:gd name="connsiteY102" fmla="*/ 3366052 h 5764696"/>
              <a:gd name="connsiteX103" fmla="*/ 227101 w 4276526"/>
              <a:gd name="connsiteY103" fmla="*/ 3260035 h 5764696"/>
              <a:gd name="connsiteX104" fmla="*/ 200596 w 4276526"/>
              <a:gd name="connsiteY104" fmla="*/ 2968487 h 5764696"/>
              <a:gd name="connsiteX105" fmla="*/ 187344 w 4276526"/>
              <a:gd name="connsiteY105" fmla="*/ 2782957 h 5764696"/>
              <a:gd name="connsiteX106" fmla="*/ 174092 w 4276526"/>
              <a:gd name="connsiteY106" fmla="*/ 2623930 h 5764696"/>
              <a:gd name="connsiteX107" fmla="*/ 160840 w 4276526"/>
              <a:gd name="connsiteY107" fmla="*/ 2372139 h 5764696"/>
              <a:gd name="connsiteX108" fmla="*/ 134336 w 4276526"/>
              <a:gd name="connsiteY108" fmla="*/ 2027583 h 5764696"/>
              <a:gd name="connsiteX109" fmla="*/ 187344 w 4276526"/>
              <a:gd name="connsiteY109" fmla="*/ 887896 h 5764696"/>
              <a:gd name="connsiteX110" fmla="*/ 213849 w 4276526"/>
              <a:gd name="connsiteY110" fmla="*/ 848139 h 5764696"/>
              <a:gd name="connsiteX111" fmla="*/ 240353 w 4276526"/>
              <a:gd name="connsiteY111" fmla="*/ 556591 h 5764696"/>
              <a:gd name="connsiteX112" fmla="*/ 253605 w 4276526"/>
              <a:gd name="connsiteY112" fmla="*/ 516835 h 5764696"/>
              <a:gd name="connsiteX113" fmla="*/ 280110 w 4276526"/>
              <a:gd name="connsiteY113" fmla="*/ 490330 h 5764696"/>
              <a:gd name="connsiteX114" fmla="*/ 346370 w 4276526"/>
              <a:gd name="connsiteY114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083483 w 4276526"/>
              <a:gd name="connsiteY44" fmla="*/ 2425148 h 5764696"/>
              <a:gd name="connsiteX45" fmla="*/ 4189501 w 4276526"/>
              <a:gd name="connsiteY45" fmla="*/ 2504661 h 5764696"/>
              <a:gd name="connsiteX46" fmla="*/ 4114800 w 4276526"/>
              <a:gd name="connsiteY46" fmla="*/ 2590800 h 5764696"/>
              <a:gd name="connsiteX47" fmla="*/ 4269014 w 4276526"/>
              <a:gd name="connsiteY47" fmla="*/ 2915478 h 5764696"/>
              <a:gd name="connsiteX48" fmla="*/ 4255762 w 4276526"/>
              <a:gd name="connsiteY48" fmla="*/ 2968487 h 5764696"/>
              <a:gd name="connsiteX49" fmla="*/ 4229257 w 4276526"/>
              <a:gd name="connsiteY49" fmla="*/ 2994991 h 5764696"/>
              <a:gd name="connsiteX50" fmla="*/ 4202753 w 4276526"/>
              <a:gd name="connsiteY50" fmla="*/ 3101009 h 5764696"/>
              <a:gd name="connsiteX51" fmla="*/ 4176249 w 4276526"/>
              <a:gd name="connsiteY51" fmla="*/ 3180522 h 5764696"/>
              <a:gd name="connsiteX52" fmla="*/ 4162996 w 4276526"/>
              <a:gd name="connsiteY52" fmla="*/ 3220278 h 5764696"/>
              <a:gd name="connsiteX53" fmla="*/ 4123240 w 4276526"/>
              <a:gd name="connsiteY53" fmla="*/ 3313043 h 5764696"/>
              <a:gd name="connsiteX54" fmla="*/ 4109988 w 4276526"/>
              <a:gd name="connsiteY54" fmla="*/ 3366052 h 5764696"/>
              <a:gd name="connsiteX55" fmla="*/ 4083483 w 4276526"/>
              <a:gd name="connsiteY55" fmla="*/ 3392557 h 5764696"/>
              <a:gd name="connsiteX56" fmla="*/ 4043727 w 4276526"/>
              <a:gd name="connsiteY56" fmla="*/ 3511826 h 5764696"/>
              <a:gd name="connsiteX57" fmla="*/ 4017223 w 4276526"/>
              <a:gd name="connsiteY57" fmla="*/ 3604591 h 5764696"/>
              <a:gd name="connsiteX58" fmla="*/ 3990718 w 4276526"/>
              <a:gd name="connsiteY58" fmla="*/ 3697357 h 5764696"/>
              <a:gd name="connsiteX59" fmla="*/ 3990718 w 4276526"/>
              <a:gd name="connsiteY59" fmla="*/ 4174435 h 5764696"/>
              <a:gd name="connsiteX60" fmla="*/ 4017223 w 4276526"/>
              <a:gd name="connsiteY60" fmla="*/ 4267200 h 5764696"/>
              <a:gd name="connsiteX61" fmla="*/ 4043727 w 4276526"/>
              <a:gd name="connsiteY61" fmla="*/ 4373217 h 5764696"/>
              <a:gd name="connsiteX62" fmla="*/ 4056979 w 4276526"/>
              <a:gd name="connsiteY62" fmla="*/ 4479235 h 5764696"/>
              <a:gd name="connsiteX63" fmla="*/ 4083483 w 4276526"/>
              <a:gd name="connsiteY63" fmla="*/ 4572000 h 5764696"/>
              <a:gd name="connsiteX64" fmla="*/ 4070231 w 4276526"/>
              <a:gd name="connsiteY64" fmla="*/ 4744278 h 5764696"/>
              <a:gd name="connsiteX65" fmla="*/ 4030475 w 4276526"/>
              <a:gd name="connsiteY65" fmla="*/ 4810539 h 5764696"/>
              <a:gd name="connsiteX66" fmla="*/ 3990718 w 4276526"/>
              <a:gd name="connsiteY66" fmla="*/ 4890052 h 5764696"/>
              <a:gd name="connsiteX67" fmla="*/ 3911205 w 4276526"/>
              <a:gd name="connsiteY67" fmla="*/ 5102087 h 5764696"/>
              <a:gd name="connsiteX68" fmla="*/ 3871449 w 4276526"/>
              <a:gd name="connsiteY68" fmla="*/ 5287617 h 5764696"/>
              <a:gd name="connsiteX69" fmla="*/ 3844944 w 4276526"/>
              <a:gd name="connsiteY69" fmla="*/ 5367130 h 5764696"/>
              <a:gd name="connsiteX70" fmla="*/ 3818440 w 4276526"/>
              <a:gd name="connsiteY70" fmla="*/ 5473148 h 5764696"/>
              <a:gd name="connsiteX71" fmla="*/ 3791936 w 4276526"/>
              <a:gd name="connsiteY71" fmla="*/ 5512904 h 5764696"/>
              <a:gd name="connsiteX72" fmla="*/ 3778683 w 4276526"/>
              <a:gd name="connsiteY72" fmla="*/ 5552661 h 5764696"/>
              <a:gd name="connsiteX73" fmla="*/ 3712423 w 4276526"/>
              <a:gd name="connsiteY73" fmla="*/ 5618922 h 5764696"/>
              <a:gd name="connsiteX74" fmla="*/ 3619657 w 4276526"/>
              <a:gd name="connsiteY74" fmla="*/ 5645426 h 5764696"/>
              <a:gd name="connsiteX75" fmla="*/ 3540144 w 4276526"/>
              <a:gd name="connsiteY75" fmla="*/ 5671930 h 5764696"/>
              <a:gd name="connsiteX76" fmla="*/ 3420875 w 4276526"/>
              <a:gd name="connsiteY76" fmla="*/ 5724939 h 5764696"/>
              <a:gd name="connsiteX77" fmla="*/ 3261849 w 4276526"/>
              <a:gd name="connsiteY77" fmla="*/ 5764696 h 5764696"/>
              <a:gd name="connsiteX78" fmla="*/ 2758266 w 4276526"/>
              <a:gd name="connsiteY78" fmla="*/ 5751443 h 5764696"/>
              <a:gd name="connsiteX79" fmla="*/ 2718510 w 4276526"/>
              <a:gd name="connsiteY79" fmla="*/ 5724939 h 5764696"/>
              <a:gd name="connsiteX80" fmla="*/ 2479970 w 4276526"/>
              <a:gd name="connsiteY80" fmla="*/ 5711687 h 5764696"/>
              <a:gd name="connsiteX81" fmla="*/ 2347449 w 4276526"/>
              <a:gd name="connsiteY81" fmla="*/ 5632174 h 5764696"/>
              <a:gd name="connsiteX82" fmla="*/ 2201675 w 4276526"/>
              <a:gd name="connsiteY82" fmla="*/ 5579165 h 5764696"/>
              <a:gd name="connsiteX83" fmla="*/ 2069153 w 4276526"/>
              <a:gd name="connsiteY83" fmla="*/ 5486400 h 5764696"/>
              <a:gd name="connsiteX84" fmla="*/ 1817362 w 4276526"/>
              <a:gd name="connsiteY84" fmla="*/ 5367130 h 5764696"/>
              <a:gd name="connsiteX85" fmla="*/ 1698092 w 4276526"/>
              <a:gd name="connsiteY85" fmla="*/ 5340626 h 5764696"/>
              <a:gd name="connsiteX86" fmla="*/ 1472805 w 4276526"/>
              <a:gd name="connsiteY86" fmla="*/ 5221357 h 5764696"/>
              <a:gd name="connsiteX87" fmla="*/ 1419796 w 4276526"/>
              <a:gd name="connsiteY87" fmla="*/ 5194852 h 5764696"/>
              <a:gd name="connsiteX88" fmla="*/ 1353536 w 4276526"/>
              <a:gd name="connsiteY88" fmla="*/ 5128591 h 5764696"/>
              <a:gd name="connsiteX89" fmla="*/ 1287275 w 4276526"/>
              <a:gd name="connsiteY89" fmla="*/ 5088835 h 5764696"/>
              <a:gd name="connsiteX90" fmla="*/ 1101744 w 4276526"/>
              <a:gd name="connsiteY90" fmla="*/ 4890052 h 5764696"/>
              <a:gd name="connsiteX91" fmla="*/ 1075240 w 4276526"/>
              <a:gd name="connsiteY91" fmla="*/ 4823791 h 5764696"/>
              <a:gd name="connsiteX92" fmla="*/ 1008979 w 4276526"/>
              <a:gd name="connsiteY92" fmla="*/ 4744278 h 5764696"/>
              <a:gd name="connsiteX93" fmla="*/ 969223 w 4276526"/>
              <a:gd name="connsiteY93" fmla="*/ 4691270 h 5764696"/>
              <a:gd name="connsiteX94" fmla="*/ 929466 w 4276526"/>
              <a:gd name="connsiteY94" fmla="*/ 4651513 h 5764696"/>
              <a:gd name="connsiteX95" fmla="*/ 889710 w 4276526"/>
              <a:gd name="connsiteY95" fmla="*/ 4598504 h 5764696"/>
              <a:gd name="connsiteX96" fmla="*/ 823449 w 4276526"/>
              <a:gd name="connsiteY96" fmla="*/ 4492487 h 5764696"/>
              <a:gd name="connsiteX97" fmla="*/ 743936 w 4276526"/>
              <a:gd name="connsiteY97" fmla="*/ 4439478 h 5764696"/>
              <a:gd name="connsiteX98" fmla="*/ 478892 w 4276526"/>
              <a:gd name="connsiteY98" fmla="*/ 4015409 h 5764696"/>
              <a:gd name="connsiteX99" fmla="*/ 319866 w 4276526"/>
              <a:gd name="connsiteY99" fmla="*/ 3644348 h 5764696"/>
              <a:gd name="connsiteX100" fmla="*/ 293362 w 4276526"/>
              <a:gd name="connsiteY100" fmla="*/ 3498574 h 5764696"/>
              <a:gd name="connsiteX101" fmla="*/ 266857 w 4276526"/>
              <a:gd name="connsiteY101" fmla="*/ 3419061 h 5764696"/>
              <a:gd name="connsiteX102" fmla="*/ 253605 w 4276526"/>
              <a:gd name="connsiteY102" fmla="*/ 3366052 h 5764696"/>
              <a:gd name="connsiteX103" fmla="*/ 227101 w 4276526"/>
              <a:gd name="connsiteY103" fmla="*/ 3260035 h 5764696"/>
              <a:gd name="connsiteX104" fmla="*/ 200596 w 4276526"/>
              <a:gd name="connsiteY104" fmla="*/ 2968487 h 5764696"/>
              <a:gd name="connsiteX105" fmla="*/ 187344 w 4276526"/>
              <a:gd name="connsiteY105" fmla="*/ 2782957 h 5764696"/>
              <a:gd name="connsiteX106" fmla="*/ 174092 w 4276526"/>
              <a:gd name="connsiteY106" fmla="*/ 2623930 h 5764696"/>
              <a:gd name="connsiteX107" fmla="*/ 160840 w 4276526"/>
              <a:gd name="connsiteY107" fmla="*/ 2372139 h 5764696"/>
              <a:gd name="connsiteX108" fmla="*/ 134336 w 4276526"/>
              <a:gd name="connsiteY108" fmla="*/ 2027583 h 5764696"/>
              <a:gd name="connsiteX109" fmla="*/ 187344 w 4276526"/>
              <a:gd name="connsiteY109" fmla="*/ 887896 h 5764696"/>
              <a:gd name="connsiteX110" fmla="*/ 213849 w 4276526"/>
              <a:gd name="connsiteY110" fmla="*/ 848139 h 5764696"/>
              <a:gd name="connsiteX111" fmla="*/ 240353 w 4276526"/>
              <a:gd name="connsiteY111" fmla="*/ 556591 h 5764696"/>
              <a:gd name="connsiteX112" fmla="*/ 253605 w 4276526"/>
              <a:gd name="connsiteY112" fmla="*/ 516835 h 5764696"/>
              <a:gd name="connsiteX113" fmla="*/ 280110 w 4276526"/>
              <a:gd name="connsiteY113" fmla="*/ 490330 h 5764696"/>
              <a:gd name="connsiteX114" fmla="*/ 346370 w 4276526"/>
              <a:gd name="connsiteY114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083483 w 4276526"/>
              <a:gd name="connsiteY44" fmla="*/ 2425148 h 5764696"/>
              <a:gd name="connsiteX45" fmla="*/ 4114800 w 4276526"/>
              <a:gd name="connsiteY45" fmla="*/ 2590800 h 5764696"/>
              <a:gd name="connsiteX46" fmla="*/ 4269014 w 4276526"/>
              <a:gd name="connsiteY46" fmla="*/ 2915478 h 5764696"/>
              <a:gd name="connsiteX47" fmla="*/ 4255762 w 4276526"/>
              <a:gd name="connsiteY47" fmla="*/ 2968487 h 5764696"/>
              <a:gd name="connsiteX48" fmla="*/ 4229257 w 4276526"/>
              <a:gd name="connsiteY48" fmla="*/ 2994991 h 5764696"/>
              <a:gd name="connsiteX49" fmla="*/ 4202753 w 4276526"/>
              <a:gd name="connsiteY49" fmla="*/ 3101009 h 5764696"/>
              <a:gd name="connsiteX50" fmla="*/ 4176249 w 4276526"/>
              <a:gd name="connsiteY50" fmla="*/ 3180522 h 5764696"/>
              <a:gd name="connsiteX51" fmla="*/ 4162996 w 4276526"/>
              <a:gd name="connsiteY51" fmla="*/ 3220278 h 5764696"/>
              <a:gd name="connsiteX52" fmla="*/ 4123240 w 4276526"/>
              <a:gd name="connsiteY52" fmla="*/ 3313043 h 5764696"/>
              <a:gd name="connsiteX53" fmla="*/ 4109988 w 4276526"/>
              <a:gd name="connsiteY53" fmla="*/ 3366052 h 5764696"/>
              <a:gd name="connsiteX54" fmla="*/ 4083483 w 4276526"/>
              <a:gd name="connsiteY54" fmla="*/ 3392557 h 5764696"/>
              <a:gd name="connsiteX55" fmla="*/ 4043727 w 4276526"/>
              <a:gd name="connsiteY55" fmla="*/ 3511826 h 5764696"/>
              <a:gd name="connsiteX56" fmla="*/ 4017223 w 4276526"/>
              <a:gd name="connsiteY56" fmla="*/ 3604591 h 5764696"/>
              <a:gd name="connsiteX57" fmla="*/ 3990718 w 4276526"/>
              <a:gd name="connsiteY57" fmla="*/ 3697357 h 5764696"/>
              <a:gd name="connsiteX58" fmla="*/ 3990718 w 4276526"/>
              <a:gd name="connsiteY58" fmla="*/ 4174435 h 5764696"/>
              <a:gd name="connsiteX59" fmla="*/ 4017223 w 4276526"/>
              <a:gd name="connsiteY59" fmla="*/ 4267200 h 5764696"/>
              <a:gd name="connsiteX60" fmla="*/ 4043727 w 4276526"/>
              <a:gd name="connsiteY60" fmla="*/ 4373217 h 5764696"/>
              <a:gd name="connsiteX61" fmla="*/ 4056979 w 4276526"/>
              <a:gd name="connsiteY61" fmla="*/ 4479235 h 5764696"/>
              <a:gd name="connsiteX62" fmla="*/ 4083483 w 4276526"/>
              <a:gd name="connsiteY62" fmla="*/ 4572000 h 5764696"/>
              <a:gd name="connsiteX63" fmla="*/ 4070231 w 4276526"/>
              <a:gd name="connsiteY63" fmla="*/ 4744278 h 5764696"/>
              <a:gd name="connsiteX64" fmla="*/ 4030475 w 4276526"/>
              <a:gd name="connsiteY64" fmla="*/ 4810539 h 5764696"/>
              <a:gd name="connsiteX65" fmla="*/ 3990718 w 4276526"/>
              <a:gd name="connsiteY65" fmla="*/ 4890052 h 5764696"/>
              <a:gd name="connsiteX66" fmla="*/ 3911205 w 4276526"/>
              <a:gd name="connsiteY66" fmla="*/ 5102087 h 5764696"/>
              <a:gd name="connsiteX67" fmla="*/ 3871449 w 4276526"/>
              <a:gd name="connsiteY67" fmla="*/ 5287617 h 5764696"/>
              <a:gd name="connsiteX68" fmla="*/ 3844944 w 4276526"/>
              <a:gd name="connsiteY68" fmla="*/ 5367130 h 5764696"/>
              <a:gd name="connsiteX69" fmla="*/ 3818440 w 4276526"/>
              <a:gd name="connsiteY69" fmla="*/ 5473148 h 5764696"/>
              <a:gd name="connsiteX70" fmla="*/ 3791936 w 4276526"/>
              <a:gd name="connsiteY70" fmla="*/ 5512904 h 5764696"/>
              <a:gd name="connsiteX71" fmla="*/ 3778683 w 4276526"/>
              <a:gd name="connsiteY71" fmla="*/ 5552661 h 5764696"/>
              <a:gd name="connsiteX72" fmla="*/ 3712423 w 4276526"/>
              <a:gd name="connsiteY72" fmla="*/ 5618922 h 5764696"/>
              <a:gd name="connsiteX73" fmla="*/ 3619657 w 4276526"/>
              <a:gd name="connsiteY73" fmla="*/ 5645426 h 5764696"/>
              <a:gd name="connsiteX74" fmla="*/ 3540144 w 4276526"/>
              <a:gd name="connsiteY74" fmla="*/ 5671930 h 5764696"/>
              <a:gd name="connsiteX75" fmla="*/ 3420875 w 4276526"/>
              <a:gd name="connsiteY75" fmla="*/ 5724939 h 5764696"/>
              <a:gd name="connsiteX76" fmla="*/ 3261849 w 4276526"/>
              <a:gd name="connsiteY76" fmla="*/ 5764696 h 5764696"/>
              <a:gd name="connsiteX77" fmla="*/ 2758266 w 4276526"/>
              <a:gd name="connsiteY77" fmla="*/ 5751443 h 5764696"/>
              <a:gd name="connsiteX78" fmla="*/ 2718510 w 4276526"/>
              <a:gd name="connsiteY78" fmla="*/ 5724939 h 5764696"/>
              <a:gd name="connsiteX79" fmla="*/ 2479970 w 4276526"/>
              <a:gd name="connsiteY79" fmla="*/ 5711687 h 5764696"/>
              <a:gd name="connsiteX80" fmla="*/ 2347449 w 4276526"/>
              <a:gd name="connsiteY80" fmla="*/ 5632174 h 5764696"/>
              <a:gd name="connsiteX81" fmla="*/ 2201675 w 4276526"/>
              <a:gd name="connsiteY81" fmla="*/ 5579165 h 5764696"/>
              <a:gd name="connsiteX82" fmla="*/ 2069153 w 4276526"/>
              <a:gd name="connsiteY82" fmla="*/ 5486400 h 5764696"/>
              <a:gd name="connsiteX83" fmla="*/ 1817362 w 4276526"/>
              <a:gd name="connsiteY83" fmla="*/ 5367130 h 5764696"/>
              <a:gd name="connsiteX84" fmla="*/ 1698092 w 4276526"/>
              <a:gd name="connsiteY84" fmla="*/ 5340626 h 5764696"/>
              <a:gd name="connsiteX85" fmla="*/ 1472805 w 4276526"/>
              <a:gd name="connsiteY85" fmla="*/ 5221357 h 5764696"/>
              <a:gd name="connsiteX86" fmla="*/ 1419796 w 4276526"/>
              <a:gd name="connsiteY86" fmla="*/ 5194852 h 5764696"/>
              <a:gd name="connsiteX87" fmla="*/ 1353536 w 4276526"/>
              <a:gd name="connsiteY87" fmla="*/ 5128591 h 5764696"/>
              <a:gd name="connsiteX88" fmla="*/ 1287275 w 4276526"/>
              <a:gd name="connsiteY88" fmla="*/ 5088835 h 5764696"/>
              <a:gd name="connsiteX89" fmla="*/ 1101744 w 4276526"/>
              <a:gd name="connsiteY89" fmla="*/ 4890052 h 5764696"/>
              <a:gd name="connsiteX90" fmla="*/ 1075240 w 4276526"/>
              <a:gd name="connsiteY90" fmla="*/ 4823791 h 5764696"/>
              <a:gd name="connsiteX91" fmla="*/ 1008979 w 4276526"/>
              <a:gd name="connsiteY91" fmla="*/ 4744278 h 5764696"/>
              <a:gd name="connsiteX92" fmla="*/ 969223 w 4276526"/>
              <a:gd name="connsiteY92" fmla="*/ 4691270 h 5764696"/>
              <a:gd name="connsiteX93" fmla="*/ 929466 w 4276526"/>
              <a:gd name="connsiteY93" fmla="*/ 4651513 h 5764696"/>
              <a:gd name="connsiteX94" fmla="*/ 889710 w 4276526"/>
              <a:gd name="connsiteY94" fmla="*/ 4598504 h 5764696"/>
              <a:gd name="connsiteX95" fmla="*/ 823449 w 4276526"/>
              <a:gd name="connsiteY95" fmla="*/ 4492487 h 5764696"/>
              <a:gd name="connsiteX96" fmla="*/ 743936 w 4276526"/>
              <a:gd name="connsiteY96" fmla="*/ 4439478 h 5764696"/>
              <a:gd name="connsiteX97" fmla="*/ 478892 w 4276526"/>
              <a:gd name="connsiteY97" fmla="*/ 4015409 h 5764696"/>
              <a:gd name="connsiteX98" fmla="*/ 319866 w 4276526"/>
              <a:gd name="connsiteY98" fmla="*/ 3644348 h 5764696"/>
              <a:gd name="connsiteX99" fmla="*/ 293362 w 4276526"/>
              <a:gd name="connsiteY99" fmla="*/ 3498574 h 5764696"/>
              <a:gd name="connsiteX100" fmla="*/ 266857 w 4276526"/>
              <a:gd name="connsiteY100" fmla="*/ 3419061 h 5764696"/>
              <a:gd name="connsiteX101" fmla="*/ 253605 w 4276526"/>
              <a:gd name="connsiteY101" fmla="*/ 3366052 h 5764696"/>
              <a:gd name="connsiteX102" fmla="*/ 227101 w 4276526"/>
              <a:gd name="connsiteY102" fmla="*/ 3260035 h 5764696"/>
              <a:gd name="connsiteX103" fmla="*/ 200596 w 4276526"/>
              <a:gd name="connsiteY103" fmla="*/ 2968487 h 5764696"/>
              <a:gd name="connsiteX104" fmla="*/ 187344 w 4276526"/>
              <a:gd name="connsiteY104" fmla="*/ 2782957 h 5764696"/>
              <a:gd name="connsiteX105" fmla="*/ 174092 w 4276526"/>
              <a:gd name="connsiteY105" fmla="*/ 2623930 h 5764696"/>
              <a:gd name="connsiteX106" fmla="*/ 160840 w 4276526"/>
              <a:gd name="connsiteY106" fmla="*/ 2372139 h 5764696"/>
              <a:gd name="connsiteX107" fmla="*/ 134336 w 4276526"/>
              <a:gd name="connsiteY107" fmla="*/ 2027583 h 5764696"/>
              <a:gd name="connsiteX108" fmla="*/ 187344 w 4276526"/>
              <a:gd name="connsiteY108" fmla="*/ 887896 h 5764696"/>
              <a:gd name="connsiteX109" fmla="*/ 213849 w 4276526"/>
              <a:gd name="connsiteY109" fmla="*/ 848139 h 5764696"/>
              <a:gd name="connsiteX110" fmla="*/ 240353 w 4276526"/>
              <a:gd name="connsiteY110" fmla="*/ 556591 h 5764696"/>
              <a:gd name="connsiteX111" fmla="*/ 253605 w 4276526"/>
              <a:gd name="connsiteY111" fmla="*/ 516835 h 5764696"/>
              <a:gd name="connsiteX112" fmla="*/ 280110 w 4276526"/>
              <a:gd name="connsiteY112" fmla="*/ 490330 h 5764696"/>
              <a:gd name="connsiteX113" fmla="*/ 346370 w 4276526"/>
              <a:gd name="connsiteY113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114800 w 4276526"/>
              <a:gd name="connsiteY44" fmla="*/ 2590800 h 5764696"/>
              <a:gd name="connsiteX45" fmla="*/ 4269014 w 4276526"/>
              <a:gd name="connsiteY45" fmla="*/ 2915478 h 5764696"/>
              <a:gd name="connsiteX46" fmla="*/ 4255762 w 4276526"/>
              <a:gd name="connsiteY46" fmla="*/ 2968487 h 5764696"/>
              <a:gd name="connsiteX47" fmla="*/ 4229257 w 4276526"/>
              <a:gd name="connsiteY47" fmla="*/ 2994991 h 5764696"/>
              <a:gd name="connsiteX48" fmla="*/ 4202753 w 4276526"/>
              <a:gd name="connsiteY48" fmla="*/ 3101009 h 5764696"/>
              <a:gd name="connsiteX49" fmla="*/ 4176249 w 4276526"/>
              <a:gd name="connsiteY49" fmla="*/ 3180522 h 5764696"/>
              <a:gd name="connsiteX50" fmla="*/ 4162996 w 4276526"/>
              <a:gd name="connsiteY50" fmla="*/ 3220278 h 5764696"/>
              <a:gd name="connsiteX51" fmla="*/ 4123240 w 4276526"/>
              <a:gd name="connsiteY51" fmla="*/ 3313043 h 5764696"/>
              <a:gd name="connsiteX52" fmla="*/ 4109988 w 4276526"/>
              <a:gd name="connsiteY52" fmla="*/ 3366052 h 5764696"/>
              <a:gd name="connsiteX53" fmla="*/ 4083483 w 4276526"/>
              <a:gd name="connsiteY53" fmla="*/ 3392557 h 5764696"/>
              <a:gd name="connsiteX54" fmla="*/ 4043727 w 4276526"/>
              <a:gd name="connsiteY54" fmla="*/ 3511826 h 5764696"/>
              <a:gd name="connsiteX55" fmla="*/ 4017223 w 4276526"/>
              <a:gd name="connsiteY55" fmla="*/ 3604591 h 5764696"/>
              <a:gd name="connsiteX56" fmla="*/ 3990718 w 4276526"/>
              <a:gd name="connsiteY56" fmla="*/ 3697357 h 5764696"/>
              <a:gd name="connsiteX57" fmla="*/ 3990718 w 4276526"/>
              <a:gd name="connsiteY57" fmla="*/ 4174435 h 5764696"/>
              <a:gd name="connsiteX58" fmla="*/ 4017223 w 4276526"/>
              <a:gd name="connsiteY58" fmla="*/ 4267200 h 5764696"/>
              <a:gd name="connsiteX59" fmla="*/ 4043727 w 4276526"/>
              <a:gd name="connsiteY59" fmla="*/ 4373217 h 5764696"/>
              <a:gd name="connsiteX60" fmla="*/ 4056979 w 4276526"/>
              <a:gd name="connsiteY60" fmla="*/ 4479235 h 5764696"/>
              <a:gd name="connsiteX61" fmla="*/ 4083483 w 4276526"/>
              <a:gd name="connsiteY61" fmla="*/ 4572000 h 5764696"/>
              <a:gd name="connsiteX62" fmla="*/ 4070231 w 4276526"/>
              <a:gd name="connsiteY62" fmla="*/ 4744278 h 5764696"/>
              <a:gd name="connsiteX63" fmla="*/ 4030475 w 4276526"/>
              <a:gd name="connsiteY63" fmla="*/ 4810539 h 5764696"/>
              <a:gd name="connsiteX64" fmla="*/ 3990718 w 4276526"/>
              <a:gd name="connsiteY64" fmla="*/ 4890052 h 5764696"/>
              <a:gd name="connsiteX65" fmla="*/ 3911205 w 4276526"/>
              <a:gd name="connsiteY65" fmla="*/ 5102087 h 5764696"/>
              <a:gd name="connsiteX66" fmla="*/ 3871449 w 4276526"/>
              <a:gd name="connsiteY66" fmla="*/ 5287617 h 5764696"/>
              <a:gd name="connsiteX67" fmla="*/ 3844944 w 4276526"/>
              <a:gd name="connsiteY67" fmla="*/ 5367130 h 5764696"/>
              <a:gd name="connsiteX68" fmla="*/ 3818440 w 4276526"/>
              <a:gd name="connsiteY68" fmla="*/ 5473148 h 5764696"/>
              <a:gd name="connsiteX69" fmla="*/ 3791936 w 4276526"/>
              <a:gd name="connsiteY69" fmla="*/ 5512904 h 5764696"/>
              <a:gd name="connsiteX70" fmla="*/ 3778683 w 4276526"/>
              <a:gd name="connsiteY70" fmla="*/ 5552661 h 5764696"/>
              <a:gd name="connsiteX71" fmla="*/ 3712423 w 4276526"/>
              <a:gd name="connsiteY71" fmla="*/ 5618922 h 5764696"/>
              <a:gd name="connsiteX72" fmla="*/ 3619657 w 4276526"/>
              <a:gd name="connsiteY72" fmla="*/ 5645426 h 5764696"/>
              <a:gd name="connsiteX73" fmla="*/ 3540144 w 4276526"/>
              <a:gd name="connsiteY73" fmla="*/ 5671930 h 5764696"/>
              <a:gd name="connsiteX74" fmla="*/ 3420875 w 4276526"/>
              <a:gd name="connsiteY74" fmla="*/ 5724939 h 5764696"/>
              <a:gd name="connsiteX75" fmla="*/ 3261849 w 4276526"/>
              <a:gd name="connsiteY75" fmla="*/ 5764696 h 5764696"/>
              <a:gd name="connsiteX76" fmla="*/ 2758266 w 4276526"/>
              <a:gd name="connsiteY76" fmla="*/ 5751443 h 5764696"/>
              <a:gd name="connsiteX77" fmla="*/ 2718510 w 4276526"/>
              <a:gd name="connsiteY77" fmla="*/ 5724939 h 5764696"/>
              <a:gd name="connsiteX78" fmla="*/ 2479970 w 4276526"/>
              <a:gd name="connsiteY78" fmla="*/ 5711687 h 5764696"/>
              <a:gd name="connsiteX79" fmla="*/ 2347449 w 4276526"/>
              <a:gd name="connsiteY79" fmla="*/ 5632174 h 5764696"/>
              <a:gd name="connsiteX80" fmla="*/ 2201675 w 4276526"/>
              <a:gd name="connsiteY80" fmla="*/ 5579165 h 5764696"/>
              <a:gd name="connsiteX81" fmla="*/ 2069153 w 4276526"/>
              <a:gd name="connsiteY81" fmla="*/ 5486400 h 5764696"/>
              <a:gd name="connsiteX82" fmla="*/ 1817362 w 4276526"/>
              <a:gd name="connsiteY82" fmla="*/ 5367130 h 5764696"/>
              <a:gd name="connsiteX83" fmla="*/ 1698092 w 4276526"/>
              <a:gd name="connsiteY83" fmla="*/ 5340626 h 5764696"/>
              <a:gd name="connsiteX84" fmla="*/ 1472805 w 4276526"/>
              <a:gd name="connsiteY84" fmla="*/ 5221357 h 5764696"/>
              <a:gd name="connsiteX85" fmla="*/ 1419796 w 4276526"/>
              <a:gd name="connsiteY85" fmla="*/ 5194852 h 5764696"/>
              <a:gd name="connsiteX86" fmla="*/ 1353536 w 4276526"/>
              <a:gd name="connsiteY86" fmla="*/ 5128591 h 5764696"/>
              <a:gd name="connsiteX87" fmla="*/ 1287275 w 4276526"/>
              <a:gd name="connsiteY87" fmla="*/ 5088835 h 5764696"/>
              <a:gd name="connsiteX88" fmla="*/ 1101744 w 4276526"/>
              <a:gd name="connsiteY88" fmla="*/ 4890052 h 5764696"/>
              <a:gd name="connsiteX89" fmla="*/ 1075240 w 4276526"/>
              <a:gd name="connsiteY89" fmla="*/ 4823791 h 5764696"/>
              <a:gd name="connsiteX90" fmla="*/ 1008979 w 4276526"/>
              <a:gd name="connsiteY90" fmla="*/ 4744278 h 5764696"/>
              <a:gd name="connsiteX91" fmla="*/ 969223 w 4276526"/>
              <a:gd name="connsiteY91" fmla="*/ 4691270 h 5764696"/>
              <a:gd name="connsiteX92" fmla="*/ 929466 w 4276526"/>
              <a:gd name="connsiteY92" fmla="*/ 4651513 h 5764696"/>
              <a:gd name="connsiteX93" fmla="*/ 889710 w 4276526"/>
              <a:gd name="connsiteY93" fmla="*/ 4598504 h 5764696"/>
              <a:gd name="connsiteX94" fmla="*/ 823449 w 4276526"/>
              <a:gd name="connsiteY94" fmla="*/ 4492487 h 5764696"/>
              <a:gd name="connsiteX95" fmla="*/ 743936 w 4276526"/>
              <a:gd name="connsiteY95" fmla="*/ 4439478 h 5764696"/>
              <a:gd name="connsiteX96" fmla="*/ 478892 w 4276526"/>
              <a:gd name="connsiteY96" fmla="*/ 4015409 h 5764696"/>
              <a:gd name="connsiteX97" fmla="*/ 319866 w 4276526"/>
              <a:gd name="connsiteY97" fmla="*/ 3644348 h 5764696"/>
              <a:gd name="connsiteX98" fmla="*/ 293362 w 4276526"/>
              <a:gd name="connsiteY98" fmla="*/ 3498574 h 5764696"/>
              <a:gd name="connsiteX99" fmla="*/ 266857 w 4276526"/>
              <a:gd name="connsiteY99" fmla="*/ 3419061 h 5764696"/>
              <a:gd name="connsiteX100" fmla="*/ 253605 w 4276526"/>
              <a:gd name="connsiteY100" fmla="*/ 3366052 h 5764696"/>
              <a:gd name="connsiteX101" fmla="*/ 227101 w 4276526"/>
              <a:gd name="connsiteY101" fmla="*/ 3260035 h 5764696"/>
              <a:gd name="connsiteX102" fmla="*/ 200596 w 4276526"/>
              <a:gd name="connsiteY102" fmla="*/ 2968487 h 5764696"/>
              <a:gd name="connsiteX103" fmla="*/ 187344 w 4276526"/>
              <a:gd name="connsiteY103" fmla="*/ 2782957 h 5764696"/>
              <a:gd name="connsiteX104" fmla="*/ 174092 w 4276526"/>
              <a:gd name="connsiteY104" fmla="*/ 2623930 h 5764696"/>
              <a:gd name="connsiteX105" fmla="*/ 160840 w 4276526"/>
              <a:gd name="connsiteY105" fmla="*/ 2372139 h 5764696"/>
              <a:gd name="connsiteX106" fmla="*/ 134336 w 4276526"/>
              <a:gd name="connsiteY106" fmla="*/ 2027583 h 5764696"/>
              <a:gd name="connsiteX107" fmla="*/ 187344 w 4276526"/>
              <a:gd name="connsiteY107" fmla="*/ 887896 h 5764696"/>
              <a:gd name="connsiteX108" fmla="*/ 213849 w 4276526"/>
              <a:gd name="connsiteY108" fmla="*/ 848139 h 5764696"/>
              <a:gd name="connsiteX109" fmla="*/ 240353 w 4276526"/>
              <a:gd name="connsiteY109" fmla="*/ 556591 h 5764696"/>
              <a:gd name="connsiteX110" fmla="*/ 253605 w 4276526"/>
              <a:gd name="connsiteY110" fmla="*/ 516835 h 5764696"/>
              <a:gd name="connsiteX111" fmla="*/ 280110 w 4276526"/>
              <a:gd name="connsiteY111" fmla="*/ 490330 h 5764696"/>
              <a:gd name="connsiteX112" fmla="*/ 346370 w 4276526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962400 w 4263907"/>
              <a:gd name="connsiteY43" fmla="*/ 2514600 h 5764696"/>
              <a:gd name="connsiteX44" fmla="*/ 4114800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962400 w 4263907"/>
              <a:gd name="connsiteY43" fmla="*/ 25146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886201 w 4263907"/>
              <a:gd name="connsiteY43" fmla="*/ 24384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429001 w 4263907"/>
              <a:gd name="connsiteY40" fmla="*/ 19812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886201 w 4263907"/>
              <a:gd name="connsiteY43" fmla="*/ 24384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038600 w 4263907"/>
              <a:gd name="connsiteY33" fmla="*/ 1066800 h 5764696"/>
              <a:gd name="connsiteX34" fmla="*/ 3886200 w 4263907"/>
              <a:gd name="connsiteY34" fmla="*/ 1219200 h 5764696"/>
              <a:gd name="connsiteX35" fmla="*/ 3733800 w 4263907"/>
              <a:gd name="connsiteY35" fmla="*/ 1295400 h 5764696"/>
              <a:gd name="connsiteX36" fmla="*/ 3581400 w 4263907"/>
              <a:gd name="connsiteY36" fmla="*/ 1447800 h 5764696"/>
              <a:gd name="connsiteX37" fmla="*/ 3505200 w 4263907"/>
              <a:gd name="connsiteY37" fmla="*/ 1600200 h 5764696"/>
              <a:gd name="connsiteX38" fmla="*/ 3429000 w 4263907"/>
              <a:gd name="connsiteY38" fmla="*/ 1752600 h 5764696"/>
              <a:gd name="connsiteX39" fmla="*/ 3429001 w 4263907"/>
              <a:gd name="connsiteY39" fmla="*/ 1981200 h 5764696"/>
              <a:gd name="connsiteX40" fmla="*/ 3581400 w 4263907"/>
              <a:gd name="connsiteY40" fmla="*/ 2209800 h 5764696"/>
              <a:gd name="connsiteX41" fmla="*/ 3733800 w 4263907"/>
              <a:gd name="connsiteY41" fmla="*/ 2362200 h 5764696"/>
              <a:gd name="connsiteX42" fmla="*/ 3886201 w 4263907"/>
              <a:gd name="connsiteY42" fmla="*/ 2438400 h 5764696"/>
              <a:gd name="connsiteX43" fmla="*/ 4038601 w 4263907"/>
              <a:gd name="connsiteY43" fmla="*/ 2590800 h 5764696"/>
              <a:gd name="connsiteX44" fmla="*/ 4191000 w 4263907"/>
              <a:gd name="connsiteY44" fmla="*/ 2819400 h 5764696"/>
              <a:gd name="connsiteX45" fmla="*/ 4255762 w 4263907"/>
              <a:gd name="connsiteY45" fmla="*/ 2968487 h 5764696"/>
              <a:gd name="connsiteX46" fmla="*/ 4229257 w 4263907"/>
              <a:gd name="connsiteY46" fmla="*/ 2994991 h 5764696"/>
              <a:gd name="connsiteX47" fmla="*/ 4202753 w 4263907"/>
              <a:gd name="connsiteY47" fmla="*/ 3101009 h 5764696"/>
              <a:gd name="connsiteX48" fmla="*/ 4176249 w 4263907"/>
              <a:gd name="connsiteY48" fmla="*/ 3180522 h 5764696"/>
              <a:gd name="connsiteX49" fmla="*/ 4162996 w 4263907"/>
              <a:gd name="connsiteY49" fmla="*/ 3220278 h 5764696"/>
              <a:gd name="connsiteX50" fmla="*/ 4123240 w 4263907"/>
              <a:gd name="connsiteY50" fmla="*/ 3313043 h 5764696"/>
              <a:gd name="connsiteX51" fmla="*/ 4109988 w 4263907"/>
              <a:gd name="connsiteY51" fmla="*/ 3366052 h 5764696"/>
              <a:gd name="connsiteX52" fmla="*/ 4083483 w 4263907"/>
              <a:gd name="connsiteY52" fmla="*/ 3392557 h 5764696"/>
              <a:gd name="connsiteX53" fmla="*/ 4043727 w 4263907"/>
              <a:gd name="connsiteY53" fmla="*/ 3511826 h 5764696"/>
              <a:gd name="connsiteX54" fmla="*/ 4017223 w 4263907"/>
              <a:gd name="connsiteY54" fmla="*/ 3604591 h 5764696"/>
              <a:gd name="connsiteX55" fmla="*/ 3990718 w 4263907"/>
              <a:gd name="connsiteY55" fmla="*/ 3697357 h 5764696"/>
              <a:gd name="connsiteX56" fmla="*/ 3990718 w 4263907"/>
              <a:gd name="connsiteY56" fmla="*/ 4174435 h 5764696"/>
              <a:gd name="connsiteX57" fmla="*/ 4017223 w 4263907"/>
              <a:gd name="connsiteY57" fmla="*/ 4267200 h 5764696"/>
              <a:gd name="connsiteX58" fmla="*/ 4043727 w 4263907"/>
              <a:gd name="connsiteY58" fmla="*/ 4373217 h 5764696"/>
              <a:gd name="connsiteX59" fmla="*/ 4056979 w 4263907"/>
              <a:gd name="connsiteY59" fmla="*/ 4479235 h 5764696"/>
              <a:gd name="connsiteX60" fmla="*/ 4083483 w 4263907"/>
              <a:gd name="connsiteY60" fmla="*/ 4572000 h 5764696"/>
              <a:gd name="connsiteX61" fmla="*/ 4070231 w 4263907"/>
              <a:gd name="connsiteY61" fmla="*/ 4744278 h 5764696"/>
              <a:gd name="connsiteX62" fmla="*/ 4030475 w 4263907"/>
              <a:gd name="connsiteY62" fmla="*/ 4810539 h 5764696"/>
              <a:gd name="connsiteX63" fmla="*/ 3990718 w 4263907"/>
              <a:gd name="connsiteY63" fmla="*/ 4890052 h 5764696"/>
              <a:gd name="connsiteX64" fmla="*/ 3911205 w 4263907"/>
              <a:gd name="connsiteY64" fmla="*/ 5102087 h 5764696"/>
              <a:gd name="connsiteX65" fmla="*/ 3871449 w 4263907"/>
              <a:gd name="connsiteY65" fmla="*/ 5287617 h 5764696"/>
              <a:gd name="connsiteX66" fmla="*/ 3844944 w 4263907"/>
              <a:gd name="connsiteY66" fmla="*/ 5367130 h 5764696"/>
              <a:gd name="connsiteX67" fmla="*/ 3818440 w 4263907"/>
              <a:gd name="connsiteY67" fmla="*/ 5473148 h 5764696"/>
              <a:gd name="connsiteX68" fmla="*/ 3791936 w 4263907"/>
              <a:gd name="connsiteY68" fmla="*/ 5512904 h 5764696"/>
              <a:gd name="connsiteX69" fmla="*/ 3778683 w 4263907"/>
              <a:gd name="connsiteY69" fmla="*/ 5552661 h 5764696"/>
              <a:gd name="connsiteX70" fmla="*/ 3712423 w 4263907"/>
              <a:gd name="connsiteY70" fmla="*/ 5618922 h 5764696"/>
              <a:gd name="connsiteX71" fmla="*/ 3619657 w 4263907"/>
              <a:gd name="connsiteY71" fmla="*/ 5645426 h 5764696"/>
              <a:gd name="connsiteX72" fmla="*/ 3540144 w 4263907"/>
              <a:gd name="connsiteY72" fmla="*/ 5671930 h 5764696"/>
              <a:gd name="connsiteX73" fmla="*/ 3420875 w 4263907"/>
              <a:gd name="connsiteY73" fmla="*/ 5724939 h 5764696"/>
              <a:gd name="connsiteX74" fmla="*/ 3261849 w 4263907"/>
              <a:gd name="connsiteY74" fmla="*/ 5764696 h 5764696"/>
              <a:gd name="connsiteX75" fmla="*/ 2758266 w 4263907"/>
              <a:gd name="connsiteY75" fmla="*/ 5751443 h 5764696"/>
              <a:gd name="connsiteX76" fmla="*/ 2718510 w 4263907"/>
              <a:gd name="connsiteY76" fmla="*/ 5724939 h 5764696"/>
              <a:gd name="connsiteX77" fmla="*/ 2479970 w 4263907"/>
              <a:gd name="connsiteY77" fmla="*/ 5711687 h 5764696"/>
              <a:gd name="connsiteX78" fmla="*/ 2347449 w 4263907"/>
              <a:gd name="connsiteY78" fmla="*/ 5632174 h 5764696"/>
              <a:gd name="connsiteX79" fmla="*/ 2201675 w 4263907"/>
              <a:gd name="connsiteY79" fmla="*/ 5579165 h 5764696"/>
              <a:gd name="connsiteX80" fmla="*/ 2069153 w 4263907"/>
              <a:gd name="connsiteY80" fmla="*/ 5486400 h 5764696"/>
              <a:gd name="connsiteX81" fmla="*/ 1817362 w 4263907"/>
              <a:gd name="connsiteY81" fmla="*/ 5367130 h 5764696"/>
              <a:gd name="connsiteX82" fmla="*/ 1698092 w 4263907"/>
              <a:gd name="connsiteY82" fmla="*/ 5340626 h 5764696"/>
              <a:gd name="connsiteX83" fmla="*/ 1472805 w 4263907"/>
              <a:gd name="connsiteY83" fmla="*/ 5221357 h 5764696"/>
              <a:gd name="connsiteX84" fmla="*/ 1419796 w 4263907"/>
              <a:gd name="connsiteY84" fmla="*/ 5194852 h 5764696"/>
              <a:gd name="connsiteX85" fmla="*/ 1353536 w 4263907"/>
              <a:gd name="connsiteY85" fmla="*/ 5128591 h 5764696"/>
              <a:gd name="connsiteX86" fmla="*/ 1287275 w 4263907"/>
              <a:gd name="connsiteY86" fmla="*/ 5088835 h 5764696"/>
              <a:gd name="connsiteX87" fmla="*/ 1101744 w 4263907"/>
              <a:gd name="connsiteY87" fmla="*/ 4890052 h 5764696"/>
              <a:gd name="connsiteX88" fmla="*/ 1075240 w 4263907"/>
              <a:gd name="connsiteY88" fmla="*/ 4823791 h 5764696"/>
              <a:gd name="connsiteX89" fmla="*/ 1008979 w 4263907"/>
              <a:gd name="connsiteY89" fmla="*/ 4744278 h 5764696"/>
              <a:gd name="connsiteX90" fmla="*/ 969223 w 4263907"/>
              <a:gd name="connsiteY90" fmla="*/ 4691270 h 5764696"/>
              <a:gd name="connsiteX91" fmla="*/ 929466 w 4263907"/>
              <a:gd name="connsiteY91" fmla="*/ 4651513 h 5764696"/>
              <a:gd name="connsiteX92" fmla="*/ 889710 w 4263907"/>
              <a:gd name="connsiteY92" fmla="*/ 4598504 h 5764696"/>
              <a:gd name="connsiteX93" fmla="*/ 823449 w 4263907"/>
              <a:gd name="connsiteY93" fmla="*/ 4492487 h 5764696"/>
              <a:gd name="connsiteX94" fmla="*/ 743936 w 4263907"/>
              <a:gd name="connsiteY94" fmla="*/ 4439478 h 5764696"/>
              <a:gd name="connsiteX95" fmla="*/ 478892 w 4263907"/>
              <a:gd name="connsiteY95" fmla="*/ 4015409 h 5764696"/>
              <a:gd name="connsiteX96" fmla="*/ 319866 w 4263907"/>
              <a:gd name="connsiteY96" fmla="*/ 3644348 h 5764696"/>
              <a:gd name="connsiteX97" fmla="*/ 293362 w 4263907"/>
              <a:gd name="connsiteY97" fmla="*/ 3498574 h 5764696"/>
              <a:gd name="connsiteX98" fmla="*/ 266857 w 4263907"/>
              <a:gd name="connsiteY98" fmla="*/ 3419061 h 5764696"/>
              <a:gd name="connsiteX99" fmla="*/ 253605 w 4263907"/>
              <a:gd name="connsiteY99" fmla="*/ 3366052 h 5764696"/>
              <a:gd name="connsiteX100" fmla="*/ 227101 w 4263907"/>
              <a:gd name="connsiteY100" fmla="*/ 3260035 h 5764696"/>
              <a:gd name="connsiteX101" fmla="*/ 200596 w 4263907"/>
              <a:gd name="connsiteY101" fmla="*/ 2968487 h 5764696"/>
              <a:gd name="connsiteX102" fmla="*/ 187344 w 4263907"/>
              <a:gd name="connsiteY102" fmla="*/ 2782957 h 5764696"/>
              <a:gd name="connsiteX103" fmla="*/ 174092 w 4263907"/>
              <a:gd name="connsiteY103" fmla="*/ 2623930 h 5764696"/>
              <a:gd name="connsiteX104" fmla="*/ 160840 w 4263907"/>
              <a:gd name="connsiteY104" fmla="*/ 2372139 h 5764696"/>
              <a:gd name="connsiteX105" fmla="*/ 134336 w 4263907"/>
              <a:gd name="connsiteY105" fmla="*/ 2027583 h 5764696"/>
              <a:gd name="connsiteX106" fmla="*/ 187344 w 4263907"/>
              <a:gd name="connsiteY106" fmla="*/ 887896 h 5764696"/>
              <a:gd name="connsiteX107" fmla="*/ 213849 w 4263907"/>
              <a:gd name="connsiteY107" fmla="*/ 848139 h 5764696"/>
              <a:gd name="connsiteX108" fmla="*/ 240353 w 4263907"/>
              <a:gd name="connsiteY108" fmla="*/ 556591 h 5764696"/>
              <a:gd name="connsiteX109" fmla="*/ 253605 w 4263907"/>
              <a:gd name="connsiteY109" fmla="*/ 516835 h 5764696"/>
              <a:gd name="connsiteX110" fmla="*/ 280110 w 4263907"/>
              <a:gd name="connsiteY110" fmla="*/ 490330 h 5764696"/>
              <a:gd name="connsiteX111" fmla="*/ 346370 w 4263907"/>
              <a:gd name="connsiteY111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36492 w 4263907"/>
              <a:gd name="connsiteY30" fmla="*/ 834887 h 5764696"/>
              <a:gd name="connsiteX31" fmla="*/ 4123240 w 4263907"/>
              <a:gd name="connsiteY31" fmla="*/ 901148 h 5764696"/>
              <a:gd name="connsiteX32" fmla="*/ 4038600 w 4263907"/>
              <a:gd name="connsiteY32" fmla="*/ 1066800 h 5764696"/>
              <a:gd name="connsiteX33" fmla="*/ 3886200 w 4263907"/>
              <a:gd name="connsiteY33" fmla="*/ 1219200 h 5764696"/>
              <a:gd name="connsiteX34" fmla="*/ 3733800 w 4263907"/>
              <a:gd name="connsiteY34" fmla="*/ 1295400 h 5764696"/>
              <a:gd name="connsiteX35" fmla="*/ 3581400 w 4263907"/>
              <a:gd name="connsiteY35" fmla="*/ 1447800 h 5764696"/>
              <a:gd name="connsiteX36" fmla="*/ 3505200 w 4263907"/>
              <a:gd name="connsiteY36" fmla="*/ 1600200 h 5764696"/>
              <a:gd name="connsiteX37" fmla="*/ 3429000 w 4263907"/>
              <a:gd name="connsiteY37" fmla="*/ 1752600 h 5764696"/>
              <a:gd name="connsiteX38" fmla="*/ 3429001 w 4263907"/>
              <a:gd name="connsiteY38" fmla="*/ 1981200 h 5764696"/>
              <a:gd name="connsiteX39" fmla="*/ 3581400 w 4263907"/>
              <a:gd name="connsiteY39" fmla="*/ 2209800 h 5764696"/>
              <a:gd name="connsiteX40" fmla="*/ 3733800 w 4263907"/>
              <a:gd name="connsiteY40" fmla="*/ 2362200 h 5764696"/>
              <a:gd name="connsiteX41" fmla="*/ 3886201 w 4263907"/>
              <a:gd name="connsiteY41" fmla="*/ 2438400 h 5764696"/>
              <a:gd name="connsiteX42" fmla="*/ 4038601 w 4263907"/>
              <a:gd name="connsiteY42" fmla="*/ 2590800 h 5764696"/>
              <a:gd name="connsiteX43" fmla="*/ 4191000 w 4263907"/>
              <a:gd name="connsiteY43" fmla="*/ 2819400 h 5764696"/>
              <a:gd name="connsiteX44" fmla="*/ 4255762 w 4263907"/>
              <a:gd name="connsiteY44" fmla="*/ 2968487 h 5764696"/>
              <a:gd name="connsiteX45" fmla="*/ 4229257 w 4263907"/>
              <a:gd name="connsiteY45" fmla="*/ 2994991 h 5764696"/>
              <a:gd name="connsiteX46" fmla="*/ 4202753 w 4263907"/>
              <a:gd name="connsiteY46" fmla="*/ 3101009 h 5764696"/>
              <a:gd name="connsiteX47" fmla="*/ 4176249 w 4263907"/>
              <a:gd name="connsiteY47" fmla="*/ 3180522 h 5764696"/>
              <a:gd name="connsiteX48" fmla="*/ 4162996 w 4263907"/>
              <a:gd name="connsiteY48" fmla="*/ 3220278 h 5764696"/>
              <a:gd name="connsiteX49" fmla="*/ 4123240 w 4263907"/>
              <a:gd name="connsiteY49" fmla="*/ 3313043 h 5764696"/>
              <a:gd name="connsiteX50" fmla="*/ 4109988 w 4263907"/>
              <a:gd name="connsiteY50" fmla="*/ 3366052 h 5764696"/>
              <a:gd name="connsiteX51" fmla="*/ 4083483 w 4263907"/>
              <a:gd name="connsiteY51" fmla="*/ 3392557 h 5764696"/>
              <a:gd name="connsiteX52" fmla="*/ 4043727 w 4263907"/>
              <a:gd name="connsiteY52" fmla="*/ 3511826 h 5764696"/>
              <a:gd name="connsiteX53" fmla="*/ 4017223 w 4263907"/>
              <a:gd name="connsiteY53" fmla="*/ 3604591 h 5764696"/>
              <a:gd name="connsiteX54" fmla="*/ 3990718 w 4263907"/>
              <a:gd name="connsiteY54" fmla="*/ 3697357 h 5764696"/>
              <a:gd name="connsiteX55" fmla="*/ 3990718 w 4263907"/>
              <a:gd name="connsiteY55" fmla="*/ 4174435 h 5764696"/>
              <a:gd name="connsiteX56" fmla="*/ 4017223 w 4263907"/>
              <a:gd name="connsiteY56" fmla="*/ 4267200 h 5764696"/>
              <a:gd name="connsiteX57" fmla="*/ 4043727 w 4263907"/>
              <a:gd name="connsiteY57" fmla="*/ 4373217 h 5764696"/>
              <a:gd name="connsiteX58" fmla="*/ 4056979 w 4263907"/>
              <a:gd name="connsiteY58" fmla="*/ 4479235 h 5764696"/>
              <a:gd name="connsiteX59" fmla="*/ 4083483 w 4263907"/>
              <a:gd name="connsiteY59" fmla="*/ 4572000 h 5764696"/>
              <a:gd name="connsiteX60" fmla="*/ 4070231 w 4263907"/>
              <a:gd name="connsiteY60" fmla="*/ 4744278 h 5764696"/>
              <a:gd name="connsiteX61" fmla="*/ 4030475 w 4263907"/>
              <a:gd name="connsiteY61" fmla="*/ 4810539 h 5764696"/>
              <a:gd name="connsiteX62" fmla="*/ 3990718 w 4263907"/>
              <a:gd name="connsiteY62" fmla="*/ 4890052 h 5764696"/>
              <a:gd name="connsiteX63" fmla="*/ 3911205 w 4263907"/>
              <a:gd name="connsiteY63" fmla="*/ 5102087 h 5764696"/>
              <a:gd name="connsiteX64" fmla="*/ 3871449 w 4263907"/>
              <a:gd name="connsiteY64" fmla="*/ 5287617 h 5764696"/>
              <a:gd name="connsiteX65" fmla="*/ 3844944 w 4263907"/>
              <a:gd name="connsiteY65" fmla="*/ 5367130 h 5764696"/>
              <a:gd name="connsiteX66" fmla="*/ 3818440 w 4263907"/>
              <a:gd name="connsiteY66" fmla="*/ 5473148 h 5764696"/>
              <a:gd name="connsiteX67" fmla="*/ 3791936 w 4263907"/>
              <a:gd name="connsiteY67" fmla="*/ 5512904 h 5764696"/>
              <a:gd name="connsiteX68" fmla="*/ 3778683 w 4263907"/>
              <a:gd name="connsiteY68" fmla="*/ 5552661 h 5764696"/>
              <a:gd name="connsiteX69" fmla="*/ 3712423 w 4263907"/>
              <a:gd name="connsiteY69" fmla="*/ 5618922 h 5764696"/>
              <a:gd name="connsiteX70" fmla="*/ 3619657 w 4263907"/>
              <a:gd name="connsiteY70" fmla="*/ 5645426 h 5764696"/>
              <a:gd name="connsiteX71" fmla="*/ 3540144 w 4263907"/>
              <a:gd name="connsiteY71" fmla="*/ 5671930 h 5764696"/>
              <a:gd name="connsiteX72" fmla="*/ 3420875 w 4263907"/>
              <a:gd name="connsiteY72" fmla="*/ 5724939 h 5764696"/>
              <a:gd name="connsiteX73" fmla="*/ 3261849 w 4263907"/>
              <a:gd name="connsiteY73" fmla="*/ 5764696 h 5764696"/>
              <a:gd name="connsiteX74" fmla="*/ 2758266 w 4263907"/>
              <a:gd name="connsiteY74" fmla="*/ 5751443 h 5764696"/>
              <a:gd name="connsiteX75" fmla="*/ 2718510 w 4263907"/>
              <a:gd name="connsiteY75" fmla="*/ 5724939 h 5764696"/>
              <a:gd name="connsiteX76" fmla="*/ 2479970 w 4263907"/>
              <a:gd name="connsiteY76" fmla="*/ 5711687 h 5764696"/>
              <a:gd name="connsiteX77" fmla="*/ 2347449 w 4263907"/>
              <a:gd name="connsiteY77" fmla="*/ 5632174 h 5764696"/>
              <a:gd name="connsiteX78" fmla="*/ 2201675 w 4263907"/>
              <a:gd name="connsiteY78" fmla="*/ 5579165 h 5764696"/>
              <a:gd name="connsiteX79" fmla="*/ 2069153 w 4263907"/>
              <a:gd name="connsiteY79" fmla="*/ 5486400 h 5764696"/>
              <a:gd name="connsiteX80" fmla="*/ 1817362 w 4263907"/>
              <a:gd name="connsiteY80" fmla="*/ 5367130 h 5764696"/>
              <a:gd name="connsiteX81" fmla="*/ 1698092 w 4263907"/>
              <a:gd name="connsiteY81" fmla="*/ 5340626 h 5764696"/>
              <a:gd name="connsiteX82" fmla="*/ 1472805 w 4263907"/>
              <a:gd name="connsiteY82" fmla="*/ 5221357 h 5764696"/>
              <a:gd name="connsiteX83" fmla="*/ 1419796 w 4263907"/>
              <a:gd name="connsiteY83" fmla="*/ 5194852 h 5764696"/>
              <a:gd name="connsiteX84" fmla="*/ 1353536 w 4263907"/>
              <a:gd name="connsiteY84" fmla="*/ 5128591 h 5764696"/>
              <a:gd name="connsiteX85" fmla="*/ 1287275 w 4263907"/>
              <a:gd name="connsiteY85" fmla="*/ 5088835 h 5764696"/>
              <a:gd name="connsiteX86" fmla="*/ 1101744 w 4263907"/>
              <a:gd name="connsiteY86" fmla="*/ 4890052 h 5764696"/>
              <a:gd name="connsiteX87" fmla="*/ 1075240 w 4263907"/>
              <a:gd name="connsiteY87" fmla="*/ 4823791 h 5764696"/>
              <a:gd name="connsiteX88" fmla="*/ 1008979 w 4263907"/>
              <a:gd name="connsiteY88" fmla="*/ 4744278 h 5764696"/>
              <a:gd name="connsiteX89" fmla="*/ 969223 w 4263907"/>
              <a:gd name="connsiteY89" fmla="*/ 4691270 h 5764696"/>
              <a:gd name="connsiteX90" fmla="*/ 929466 w 4263907"/>
              <a:gd name="connsiteY90" fmla="*/ 4651513 h 5764696"/>
              <a:gd name="connsiteX91" fmla="*/ 889710 w 4263907"/>
              <a:gd name="connsiteY91" fmla="*/ 4598504 h 5764696"/>
              <a:gd name="connsiteX92" fmla="*/ 823449 w 4263907"/>
              <a:gd name="connsiteY92" fmla="*/ 4492487 h 5764696"/>
              <a:gd name="connsiteX93" fmla="*/ 743936 w 4263907"/>
              <a:gd name="connsiteY93" fmla="*/ 4439478 h 5764696"/>
              <a:gd name="connsiteX94" fmla="*/ 478892 w 4263907"/>
              <a:gd name="connsiteY94" fmla="*/ 4015409 h 5764696"/>
              <a:gd name="connsiteX95" fmla="*/ 319866 w 4263907"/>
              <a:gd name="connsiteY95" fmla="*/ 3644348 h 5764696"/>
              <a:gd name="connsiteX96" fmla="*/ 293362 w 4263907"/>
              <a:gd name="connsiteY96" fmla="*/ 3498574 h 5764696"/>
              <a:gd name="connsiteX97" fmla="*/ 266857 w 4263907"/>
              <a:gd name="connsiteY97" fmla="*/ 3419061 h 5764696"/>
              <a:gd name="connsiteX98" fmla="*/ 253605 w 4263907"/>
              <a:gd name="connsiteY98" fmla="*/ 3366052 h 5764696"/>
              <a:gd name="connsiteX99" fmla="*/ 227101 w 4263907"/>
              <a:gd name="connsiteY99" fmla="*/ 3260035 h 5764696"/>
              <a:gd name="connsiteX100" fmla="*/ 200596 w 4263907"/>
              <a:gd name="connsiteY100" fmla="*/ 2968487 h 5764696"/>
              <a:gd name="connsiteX101" fmla="*/ 187344 w 4263907"/>
              <a:gd name="connsiteY101" fmla="*/ 2782957 h 5764696"/>
              <a:gd name="connsiteX102" fmla="*/ 174092 w 4263907"/>
              <a:gd name="connsiteY102" fmla="*/ 2623930 h 5764696"/>
              <a:gd name="connsiteX103" fmla="*/ 160840 w 4263907"/>
              <a:gd name="connsiteY103" fmla="*/ 2372139 h 5764696"/>
              <a:gd name="connsiteX104" fmla="*/ 134336 w 4263907"/>
              <a:gd name="connsiteY104" fmla="*/ 2027583 h 5764696"/>
              <a:gd name="connsiteX105" fmla="*/ 187344 w 4263907"/>
              <a:gd name="connsiteY105" fmla="*/ 887896 h 5764696"/>
              <a:gd name="connsiteX106" fmla="*/ 213849 w 4263907"/>
              <a:gd name="connsiteY106" fmla="*/ 848139 h 5764696"/>
              <a:gd name="connsiteX107" fmla="*/ 240353 w 4263907"/>
              <a:gd name="connsiteY107" fmla="*/ 556591 h 5764696"/>
              <a:gd name="connsiteX108" fmla="*/ 253605 w 4263907"/>
              <a:gd name="connsiteY108" fmla="*/ 516835 h 5764696"/>
              <a:gd name="connsiteX109" fmla="*/ 280110 w 4263907"/>
              <a:gd name="connsiteY109" fmla="*/ 490330 h 5764696"/>
              <a:gd name="connsiteX110" fmla="*/ 346370 w 4263907"/>
              <a:gd name="connsiteY110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83483 w 4263907"/>
              <a:gd name="connsiteY27" fmla="*/ 583096 h 5764696"/>
              <a:gd name="connsiteX28" fmla="*/ 4096736 w 4263907"/>
              <a:gd name="connsiteY28" fmla="*/ 662609 h 5764696"/>
              <a:gd name="connsiteX29" fmla="*/ 4136492 w 4263907"/>
              <a:gd name="connsiteY29" fmla="*/ 834887 h 5764696"/>
              <a:gd name="connsiteX30" fmla="*/ 4123240 w 4263907"/>
              <a:gd name="connsiteY30" fmla="*/ 901148 h 5764696"/>
              <a:gd name="connsiteX31" fmla="*/ 4038600 w 4263907"/>
              <a:gd name="connsiteY31" fmla="*/ 1066800 h 5764696"/>
              <a:gd name="connsiteX32" fmla="*/ 3886200 w 4263907"/>
              <a:gd name="connsiteY32" fmla="*/ 1219200 h 5764696"/>
              <a:gd name="connsiteX33" fmla="*/ 3733800 w 4263907"/>
              <a:gd name="connsiteY33" fmla="*/ 1295400 h 5764696"/>
              <a:gd name="connsiteX34" fmla="*/ 3581400 w 4263907"/>
              <a:gd name="connsiteY34" fmla="*/ 1447800 h 5764696"/>
              <a:gd name="connsiteX35" fmla="*/ 3505200 w 4263907"/>
              <a:gd name="connsiteY35" fmla="*/ 1600200 h 5764696"/>
              <a:gd name="connsiteX36" fmla="*/ 3429000 w 4263907"/>
              <a:gd name="connsiteY36" fmla="*/ 1752600 h 5764696"/>
              <a:gd name="connsiteX37" fmla="*/ 3429001 w 4263907"/>
              <a:gd name="connsiteY37" fmla="*/ 1981200 h 5764696"/>
              <a:gd name="connsiteX38" fmla="*/ 3581400 w 4263907"/>
              <a:gd name="connsiteY38" fmla="*/ 2209800 h 5764696"/>
              <a:gd name="connsiteX39" fmla="*/ 3733800 w 4263907"/>
              <a:gd name="connsiteY39" fmla="*/ 2362200 h 5764696"/>
              <a:gd name="connsiteX40" fmla="*/ 3886201 w 4263907"/>
              <a:gd name="connsiteY40" fmla="*/ 2438400 h 5764696"/>
              <a:gd name="connsiteX41" fmla="*/ 4038601 w 4263907"/>
              <a:gd name="connsiteY41" fmla="*/ 2590800 h 5764696"/>
              <a:gd name="connsiteX42" fmla="*/ 4191000 w 4263907"/>
              <a:gd name="connsiteY42" fmla="*/ 2819400 h 5764696"/>
              <a:gd name="connsiteX43" fmla="*/ 4255762 w 4263907"/>
              <a:gd name="connsiteY43" fmla="*/ 2968487 h 5764696"/>
              <a:gd name="connsiteX44" fmla="*/ 4229257 w 4263907"/>
              <a:gd name="connsiteY44" fmla="*/ 2994991 h 5764696"/>
              <a:gd name="connsiteX45" fmla="*/ 4202753 w 4263907"/>
              <a:gd name="connsiteY45" fmla="*/ 3101009 h 5764696"/>
              <a:gd name="connsiteX46" fmla="*/ 4176249 w 4263907"/>
              <a:gd name="connsiteY46" fmla="*/ 3180522 h 5764696"/>
              <a:gd name="connsiteX47" fmla="*/ 4162996 w 4263907"/>
              <a:gd name="connsiteY47" fmla="*/ 3220278 h 5764696"/>
              <a:gd name="connsiteX48" fmla="*/ 4123240 w 4263907"/>
              <a:gd name="connsiteY48" fmla="*/ 3313043 h 5764696"/>
              <a:gd name="connsiteX49" fmla="*/ 4109988 w 4263907"/>
              <a:gd name="connsiteY49" fmla="*/ 3366052 h 5764696"/>
              <a:gd name="connsiteX50" fmla="*/ 4083483 w 4263907"/>
              <a:gd name="connsiteY50" fmla="*/ 3392557 h 5764696"/>
              <a:gd name="connsiteX51" fmla="*/ 4043727 w 4263907"/>
              <a:gd name="connsiteY51" fmla="*/ 3511826 h 5764696"/>
              <a:gd name="connsiteX52" fmla="*/ 4017223 w 4263907"/>
              <a:gd name="connsiteY52" fmla="*/ 3604591 h 5764696"/>
              <a:gd name="connsiteX53" fmla="*/ 3990718 w 4263907"/>
              <a:gd name="connsiteY53" fmla="*/ 3697357 h 5764696"/>
              <a:gd name="connsiteX54" fmla="*/ 3990718 w 4263907"/>
              <a:gd name="connsiteY54" fmla="*/ 4174435 h 5764696"/>
              <a:gd name="connsiteX55" fmla="*/ 4017223 w 4263907"/>
              <a:gd name="connsiteY55" fmla="*/ 4267200 h 5764696"/>
              <a:gd name="connsiteX56" fmla="*/ 4043727 w 4263907"/>
              <a:gd name="connsiteY56" fmla="*/ 4373217 h 5764696"/>
              <a:gd name="connsiteX57" fmla="*/ 4056979 w 4263907"/>
              <a:gd name="connsiteY57" fmla="*/ 4479235 h 5764696"/>
              <a:gd name="connsiteX58" fmla="*/ 4083483 w 4263907"/>
              <a:gd name="connsiteY58" fmla="*/ 4572000 h 5764696"/>
              <a:gd name="connsiteX59" fmla="*/ 4070231 w 4263907"/>
              <a:gd name="connsiteY59" fmla="*/ 4744278 h 5764696"/>
              <a:gd name="connsiteX60" fmla="*/ 4030475 w 4263907"/>
              <a:gd name="connsiteY60" fmla="*/ 4810539 h 5764696"/>
              <a:gd name="connsiteX61" fmla="*/ 3990718 w 4263907"/>
              <a:gd name="connsiteY61" fmla="*/ 4890052 h 5764696"/>
              <a:gd name="connsiteX62" fmla="*/ 3911205 w 4263907"/>
              <a:gd name="connsiteY62" fmla="*/ 5102087 h 5764696"/>
              <a:gd name="connsiteX63" fmla="*/ 3871449 w 4263907"/>
              <a:gd name="connsiteY63" fmla="*/ 5287617 h 5764696"/>
              <a:gd name="connsiteX64" fmla="*/ 3844944 w 4263907"/>
              <a:gd name="connsiteY64" fmla="*/ 5367130 h 5764696"/>
              <a:gd name="connsiteX65" fmla="*/ 3818440 w 4263907"/>
              <a:gd name="connsiteY65" fmla="*/ 5473148 h 5764696"/>
              <a:gd name="connsiteX66" fmla="*/ 3791936 w 4263907"/>
              <a:gd name="connsiteY66" fmla="*/ 5512904 h 5764696"/>
              <a:gd name="connsiteX67" fmla="*/ 3778683 w 4263907"/>
              <a:gd name="connsiteY67" fmla="*/ 5552661 h 5764696"/>
              <a:gd name="connsiteX68" fmla="*/ 3712423 w 4263907"/>
              <a:gd name="connsiteY68" fmla="*/ 5618922 h 5764696"/>
              <a:gd name="connsiteX69" fmla="*/ 3619657 w 4263907"/>
              <a:gd name="connsiteY69" fmla="*/ 5645426 h 5764696"/>
              <a:gd name="connsiteX70" fmla="*/ 3540144 w 4263907"/>
              <a:gd name="connsiteY70" fmla="*/ 5671930 h 5764696"/>
              <a:gd name="connsiteX71" fmla="*/ 3420875 w 4263907"/>
              <a:gd name="connsiteY71" fmla="*/ 5724939 h 5764696"/>
              <a:gd name="connsiteX72" fmla="*/ 3261849 w 4263907"/>
              <a:gd name="connsiteY72" fmla="*/ 5764696 h 5764696"/>
              <a:gd name="connsiteX73" fmla="*/ 2758266 w 4263907"/>
              <a:gd name="connsiteY73" fmla="*/ 5751443 h 5764696"/>
              <a:gd name="connsiteX74" fmla="*/ 2718510 w 4263907"/>
              <a:gd name="connsiteY74" fmla="*/ 5724939 h 5764696"/>
              <a:gd name="connsiteX75" fmla="*/ 2479970 w 4263907"/>
              <a:gd name="connsiteY75" fmla="*/ 5711687 h 5764696"/>
              <a:gd name="connsiteX76" fmla="*/ 2347449 w 4263907"/>
              <a:gd name="connsiteY76" fmla="*/ 5632174 h 5764696"/>
              <a:gd name="connsiteX77" fmla="*/ 2201675 w 4263907"/>
              <a:gd name="connsiteY77" fmla="*/ 5579165 h 5764696"/>
              <a:gd name="connsiteX78" fmla="*/ 2069153 w 4263907"/>
              <a:gd name="connsiteY78" fmla="*/ 5486400 h 5764696"/>
              <a:gd name="connsiteX79" fmla="*/ 1817362 w 4263907"/>
              <a:gd name="connsiteY79" fmla="*/ 5367130 h 5764696"/>
              <a:gd name="connsiteX80" fmla="*/ 1698092 w 4263907"/>
              <a:gd name="connsiteY80" fmla="*/ 5340626 h 5764696"/>
              <a:gd name="connsiteX81" fmla="*/ 1472805 w 4263907"/>
              <a:gd name="connsiteY81" fmla="*/ 5221357 h 5764696"/>
              <a:gd name="connsiteX82" fmla="*/ 1419796 w 4263907"/>
              <a:gd name="connsiteY82" fmla="*/ 5194852 h 5764696"/>
              <a:gd name="connsiteX83" fmla="*/ 1353536 w 4263907"/>
              <a:gd name="connsiteY83" fmla="*/ 5128591 h 5764696"/>
              <a:gd name="connsiteX84" fmla="*/ 1287275 w 4263907"/>
              <a:gd name="connsiteY84" fmla="*/ 5088835 h 5764696"/>
              <a:gd name="connsiteX85" fmla="*/ 1101744 w 4263907"/>
              <a:gd name="connsiteY85" fmla="*/ 4890052 h 5764696"/>
              <a:gd name="connsiteX86" fmla="*/ 1075240 w 4263907"/>
              <a:gd name="connsiteY86" fmla="*/ 4823791 h 5764696"/>
              <a:gd name="connsiteX87" fmla="*/ 1008979 w 4263907"/>
              <a:gd name="connsiteY87" fmla="*/ 4744278 h 5764696"/>
              <a:gd name="connsiteX88" fmla="*/ 969223 w 4263907"/>
              <a:gd name="connsiteY88" fmla="*/ 4691270 h 5764696"/>
              <a:gd name="connsiteX89" fmla="*/ 929466 w 4263907"/>
              <a:gd name="connsiteY89" fmla="*/ 4651513 h 5764696"/>
              <a:gd name="connsiteX90" fmla="*/ 889710 w 4263907"/>
              <a:gd name="connsiteY90" fmla="*/ 4598504 h 5764696"/>
              <a:gd name="connsiteX91" fmla="*/ 823449 w 4263907"/>
              <a:gd name="connsiteY91" fmla="*/ 4492487 h 5764696"/>
              <a:gd name="connsiteX92" fmla="*/ 743936 w 4263907"/>
              <a:gd name="connsiteY92" fmla="*/ 4439478 h 5764696"/>
              <a:gd name="connsiteX93" fmla="*/ 478892 w 4263907"/>
              <a:gd name="connsiteY93" fmla="*/ 4015409 h 5764696"/>
              <a:gd name="connsiteX94" fmla="*/ 319866 w 4263907"/>
              <a:gd name="connsiteY94" fmla="*/ 3644348 h 5764696"/>
              <a:gd name="connsiteX95" fmla="*/ 293362 w 4263907"/>
              <a:gd name="connsiteY95" fmla="*/ 3498574 h 5764696"/>
              <a:gd name="connsiteX96" fmla="*/ 266857 w 4263907"/>
              <a:gd name="connsiteY96" fmla="*/ 3419061 h 5764696"/>
              <a:gd name="connsiteX97" fmla="*/ 253605 w 4263907"/>
              <a:gd name="connsiteY97" fmla="*/ 3366052 h 5764696"/>
              <a:gd name="connsiteX98" fmla="*/ 227101 w 4263907"/>
              <a:gd name="connsiteY98" fmla="*/ 3260035 h 5764696"/>
              <a:gd name="connsiteX99" fmla="*/ 200596 w 4263907"/>
              <a:gd name="connsiteY99" fmla="*/ 2968487 h 5764696"/>
              <a:gd name="connsiteX100" fmla="*/ 187344 w 4263907"/>
              <a:gd name="connsiteY100" fmla="*/ 2782957 h 5764696"/>
              <a:gd name="connsiteX101" fmla="*/ 174092 w 4263907"/>
              <a:gd name="connsiteY101" fmla="*/ 2623930 h 5764696"/>
              <a:gd name="connsiteX102" fmla="*/ 160840 w 4263907"/>
              <a:gd name="connsiteY102" fmla="*/ 2372139 h 5764696"/>
              <a:gd name="connsiteX103" fmla="*/ 134336 w 4263907"/>
              <a:gd name="connsiteY103" fmla="*/ 2027583 h 5764696"/>
              <a:gd name="connsiteX104" fmla="*/ 187344 w 4263907"/>
              <a:gd name="connsiteY104" fmla="*/ 887896 h 5764696"/>
              <a:gd name="connsiteX105" fmla="*/ 213849 w 4263907"/>
              <a:gd name="connsiteY105" fmla="*/ 848139 h 5764696"/>
              <a:gd name="connsiteX106" fmla="*/ 240353 w 4263907"/>
              <a:gd name="connsiteY106" fmla="*/ 556591 h 5764696"/>
              <a:gd name="connsiteX107" fmla="*/ 253605 w 4263907"/>
              <a:gd name="connsiteY107" fmla="*/ 516835 h 5764696"/>
              <a:gd name="connsiteX108" fmla="*/ 280110 w 4263907"/>
              <a:gd name="connsiteY108" fmla="*/ 490330 h 5764696"/>
              <a:gd name="connsiteX109" fmla="*/ 346370 w 4263907"/>
              <a:gd name="connsiteY109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29257 w 4263907"/>
              <a:gd name="connsiteY43" fmla="*/ 2994991 h 5764696"/>
              <a:gd name="connsiteX44" fmla="*/ 4202753 w 4263907"/>
              <a:gd name="connsiteY44" fmla="*/ 3101009 h 5764696"/>
              <a:gd name="connsiteX45" fmla="*/ 4176249 w 4263907"/>
              <a:gd name="connsiteY45" fmla="*/ 3180522 h 5764696"/>
              <a:gd name="connsiteX46" fmla="*/ 4162996 w 4263907"/>
              <a:gd name="connsiteY46" fmla="*/ 3220278 h 5764696"/>
              <a:gd name="connsiteX47" fmla="*/ 4123240 w 4263907"/>
              <a:gd name="connsiteY47" fmla="*/ 3313043 h 5764696"/>
              <a:gd name="connsiteX48" fmla="*/ 4109988 w 4263907"/>
              <a:gd name="connsiteY48" fmla="*/ 3366052 h 5764696"/>
              <a:gd name="connsiteX49" fmla="*/ 4083483 w 4263907"/>
              <a:gd name="connsiteY49" fmla="*/ 3392557 h 5764696"/>
              <a:gd name="connsiteX50" fmla="*/ 4043727 w 4263907"/>
              <a:gd name="connsiteY50" fmla="*/ 3511826 h 5764696"/>
              <a:gd name="connsiteX51" fmla="*/ 4017223 w 4263907"/>
              <a:gd name="connsiteY51" fmla="*/ 3604591 h 5764696"/>
              <a:gd name="connsiteX52" fmla="*/ 3990718 w 4263907"/>
              <a:gd name="connsiteY52" fmla="*/ 3697357 h 5764696"/>
              <a:gd name="connsiteX53" fmla="*/ 3990718 w 4263907"/>
              <a:gd name="connsiteY53" fmla="*/ 4174435 h 5764696"/>
              <a:gd name="connsiteX54" fmla="*/ 4017223 w 4263907"/>
              <a:gd name="connsiteY54" fmla="*/ 4267200 h 5764696"/>
              <a:gd name="connsiteX55" fmla="*/ 4043727 w 4263907"/>
              <a:gd name="connsiteY55" fmla="*/ 4373217 h 5764696"/>
              <a:gd name="connsiteX56" fmla="*/ 4056979 w 4263907"/>
              <a:gd name="connsiteY56" fmla="*/ 4479235 h 5764696"/>
              <a:gd name="connsiteX57" fmla="*/ 4083483 w 4263907"/>
              <a:gd name="connsiteY57" fmla="*/ 4572000 h 5764696"/>
              <a:gd name="connsiteX58" fmla="*/ 4070231 w 4263907"/>
              <a:gd name="connsiteY58" fmla="*/ 4744278 h 5764696"/>
              <a:gd name="connsiteX59" fmla="*/ 4030475 w 4263907"/>
              <a:gd name="connsiteY59" fmla="*/ 4810539 h 5764696"/>
              <a:gd name="connsiteX60" fmla="*/ 3990718 w 4263907"/>
              <a:gd name="connsiteY60" fmla="*/ 4890052 h 5764696"/>
              <a:gd name="connsiteX61" fmla="*/ 3911205 w 4263907"/>
              <a:gd name="connsiteY61" fmla="*/ 5102087 h 5764696"/>
              <a:gd name="connsiteX62" fmla="*/ 3871449 w 4263907"/>
              <a:gd name="connsiteY62" fmla="*/ 5287617 h 5764696"/>
              <a:gd name="connsiteX63" fmla="*/ 3844944 w 4263907"/>
              <a:gd name="connsiteY63" fmla="*/ 5367130 h 5764696"/>
              <a:gd name="connsiteX64" fmla="*/ 3818440 w 4263907"/>
              <a:gd name="connsiteY64" fmla="*/ 5473148 h 5764696"/>
              <a:gd name="connsiteX65" fmla="*/ 3791936 w 4263907"/>
              <a:gd name="connsiteY65" fmla="*/ 5512904 h 5764696"/>
              <a:gd name="connsiteX66" fmla="*/ 3778683 w 4263907"/>
              <a:gd name="connsiteY66" fmla="*/ 5552661 h 5764696"/>
              <a:gd name="connsiteX67" fmla="*/ 3712423 w 4263907"/>
              <a:gd name="connsiteY67" fmla="*/ 5618922 h 5764696"/>
              <a:gd name="connsiteX68" fmla="*/ 3619657 w 4263907"/>
              <a:gd name="connsiteY68" fmla="*/ 5645426 h 5764696"/>
              <a:gd name="connsiteX69" fmla="*/ 3540144 w 4263907"/>
              <a:gd name="connsiteY69" fmla="*/ 5671930 h 5764696"/>
              <a:gd name="connsiteX70" fmla="*/ 3420875 w 4263907"/>
              <a:gd name="connsiteY70" fmla="*/ 5724939 h 5764696"/>
              <a:gd name="connsiteX71" fmla="*/ 3261849 w 4263907"/>
              <a:gd name="connsiteY71" fmla="*/ 5764696 h 5764696"/>
              <a:gd name="connsiteX72" fmla="*/ 2758266 w 4263907"/>
              <a:gd name="connsiteY72" fmla="*/ 5751443 h 5764696"/>
              <a:gd name="connsiteX73" fmla="*/ 2718510 w 4263907"/>
              <a:gd name="connsiteY73" fmla="*/ 5724939 h 5764696"/>
              <a:gd name="connsiteX74" fmla="*/ 2479970 w 4263907"/>
              <a:gd name="connsiteY74" fmla="*/ 5711687 h 5764696"/>
              <a:gd name="connsiteX75" fmla="*/ 2347449 w 4263907"/>
              <a:gd name="connsiteY75" fmla="*/ 5632174 h 5764696"/>
              <a:gd name="connsiteX76" fmla="*/ 2201675 w 4263907"/>
              <a:gd name="connsiteY76" fmla="*/ 5579165 h 5764696"/>
              <a:gd name="connsiteX77" fmla="*/ 2069153 w 4263907"/>
              <a:gd name="connsiteY77" fmla="*/ 5486400 h 5764696"/>
              <a:gd name="connsiteX78" fmla="*/ 1817362 w 4263907"/>
              <a:gd name="connsiteY78" fmla="*/ 5367130 h 5764696"/>
              <a:gd name="connsiteX79" fmla="*/ 1698092 w 4263907"/>
              <a:gd name="connsiteY79" fmla="*/ 5340626 h 5764696"/>
              <a:gd name="connsiteX80" fmla="*/ 1472805 w 4263907"/>
              <a:gd name="connsiteY80" fmla="*/ 5221357 h 5764696"/>
              <a:gd name="connsiteX81" fmla="*/ 1419796 w 4263907"/>
              <a:gd name="connsiteY81" fmla="*/ 5194852 h 5764696"/>
              <a:gd name="connsiteX82" fmla="*/ 1353536 w 4263907"/>
              <a:gd name="connsiteY82" fmla="*/ 5128591 h 5764696"/>
              <a:gd name="connsiteX83" fmla="*/ 1287275 w 4263907"/>
              <a:gd name="connsiteY83" fmla="*/ 5088835 h 5764696"/>
              <a:gd name="connsiteX84" fmla="*/ 1101744 w 4263907"/>
              <a:gd name="connsiteY84" fmla="*/ 4890052 h 5764696"/>
              <a:gd name="connsiteX85" fmla="*/ 1075240 w 4263907"/>
              <a:gd name="connsiteY85" fmla="*/ 4823791 h 5764696"/>
              <a:gd name="connsiteX86" fmla="*/ 1008979 w 4263907"/>
              <a:gd name="connsiteY86" fmla="*/ 4744278 h 5764696"/>
              <a:gd name="connsiteX87" fmla="*/ 969223 w 4263907"/>
              <a:gd name="connsiteY87" fmla="*/ 4691270 h 5764696"/>
              <a:gd name="connsiteX88" fmla="*/ 929466 w 4263907"/>
              <a:gd name="connsiteY88" fmla="*/ 4651513 h 5764696"/>
              <a:gd name="connsiteX89" fmla="*/ 889710 w 4263907"/>
              <a:gd name="connsiteY89" fmla="*/ 4598504 h 5764696"/>
              <a:gd name="connsiteX90" fmla="*/ 823449 w 4263907"/>
              <a:gd name="connsiteY90" fmla="*/ 4492487 h 5764696"/>
              <a:gd name="connsiteX91" fmla="*/ 743936 w 4263907"/>
              <a:gd name="connsiteY91" fmla="*/ 4439478 h 5764696"/>
              <a:gd name="connsiteX92" fmla="*/ 478892 w 4263907"/>
              <a:gd name="connsiteY92" fmla="*/ 4015409 h 5764696"/>
              <a:gd name="connsiteX93" fmla="*/ 319866 w 4263907"/>
              <a:gd name="connsiteY93" fmla="*/ 3644348 h 5764696"/>
              <a:gd name="connsiteX94" fmla="*/ 293362 w 4263907"/>
              <a:gd name="connsiteY94" fmla="*/ 3498574 h 5764696"/>
              <a:gd name="connsiteX95" fmla="*/ 266857 w 4263907"/>
              <a:gd name="connsiteY95" fmla="*/ 3419061 h 5764696"/>
              <a:gd name="connsiteX96" fmla="*/ 253605 w 4263907"/>
              <a:gd name="connsiteY96" fmla="*/ 3366052 h 5764696"/>
              <a:gd name="connsiteX97" fmla="*/ 227101 w 4263907"/>
              <a:gd name="connsiteY97" fmla="*/ 3260035 h 5764696"/>
              <a:gd name="connsiteX98" fmla="*/ 200596 w 4263907"/>
              <a:gd name="connsiteY98" fmla="*/ 2968487 h 5764696"/>
              <a:gd name="connsiteX99" fmla="*/ 187344 w 4263907"/>
              <a:gd name="connsiteY99" fmla="*/ 2782957 h 5764696"/>
              <a:gd name="connsiteX100" fmla="*/ 174092 w 4263907"/>
              <a:gd name="connsiteY100" fmla="*/ 2623930 h 5764696"/>
              <a:gd name="connsiteX101" fmla="*/ 160840 w 4263907"/>
              <a:gd name="connsiteY101" fmla="*/ 2372139 h 5764696"/>
              <a:gd name="connsiteX102" fmla="*/ 134336 w 4263907"/>
              <a:gd name="connsiteY102" fmla="*/ 2027583 h 5764696"/>
              <a:gd name="connsiteX103" fmla="*/ 187344 w 4263907"/>
              <a:gd name="connsiteY103" fmla="*/ 887896 h 5764696"/>
              <a:gd name="connsiteX104" fmla="*/ 213849 w 4263907"/>
              <a:gd name="connsiteY104" fmla="*/ 848139 h 5764696"/>
              <a:gd name="connsiteX105" fmla="*/ 240353 w 4263907"/>
              <a:gd name="connsiteY105" fmla="*/ 556591 h 5764696"/>
              <a:gd name="connsiteX106" fmla="*/ 253605 w 4263907"/>
              <a:gd name="connsiteY106" fmla="*/ 516835 h 5764696"/>
              <a:gd name="connsiteX107" fmla="*/ 280110 w 4263907"/>
              <a:gd name="connsiteY107" fmla="*/ 490330 h 5764696"/>
              <a:gd name="connsiteX108" fmla="*/ 346370 w 4263907"/>
              <a:gd name="connsiteY108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62996 w 4263907"/>
              <a:gd name="connsiteY45" fmla="*/ 3220278 h 5764696"/>
              <a:gd name="connsiteX46" fmla="*/ 4123240 w 4263907"/>
              <a:gd name="connsiteY46" fmla="*/ 3313043 h 5764696"/>
              <a:gd name="connsiteX47" fmla="*/ 4109988 w 4263907"/>
              <a:gd name="connsiteY47" fmla="*/ 3366052 h 5764696"/>
              <a:gd name="connsiteX48" fmla="*/ 4083483 w 4263907"/>
              <a:gd name="connsiteY48" fmla="*/ 3392557 h 5764696"/>
              <a:gd name="connsiteX49" fmla="*/ 4043727 w 4263907"/>
              <a:gd name="connsiteY49" fmla="*/ 3511826 h 5764696"/>
              <a:gd name="connsiteX50" fmla="*/ 4017223 w 4263907"/>
              <a:gd name="connsiteY50" fmla="*/ 3604591 h 5764696"/>
              <a:gd name="connsiteX51" fmla="*/ 3990718 w 4263907"/>
              <a:gd name="connsiteY51" fmla="*/ 3697357 h 5764696"/>
              <a:gd name="connsiteX52" fmla="*/ 3990718 w 4263907"/>
              <a:gd name="connsiteY52" fmla="*/ 4174435 h 5764696"/>
              <a:gd name="connsiteX53" fmla="*/ 4017223 w 4263907"/>
              <a:gd name="connsiteY53" fmla="*/ 4267200 h 5764696"/>
              <a:gd name="connsiteX54" fmla="*/ 4043727 w 4263907"/>
              <a:gd name="connsiteY54" fmla="*/ 4373217 h 5764696"/>
              <a:gd name="connsiteX55" fmla="*/ 4056979 w 4263907"/>
              <a:gd name="connsiteY55" fmla="*/ 4479235 h 5764696"/>
              <a:gd name="connsiteX56" fmla="*/ 4083483 w 4263907"/>
              <a:gd name="connsiteY56" fmla="*/ 4572000 h 5764696"/>
              <a:gd name="connsiteX57" fmla="*/ 4070231 w 4263907"/>
              <a:gd name="connsiteY57" fmla="*/ 4744278 h 5764696"/>
              <a:gd name="connsiteX58" fmla="*/ 4030475 w 4263907"/>
              <a:gd name="connsiteY58" fmla="*/ 4810539 h 5764696"/>
              <a:gd name="connsiteX59" fmla="*/ 3990718 w 4263907"/>
              <a:gd name="connsiteY59" fmla="*/ 4890052 h 5764696"/>
              <a:gd name="connsiteX60" fmla="*/ 3911205 w 4263907"/>
              <a:gd name="connsiteY60" fmla="*/ 5102087 h 5764696"/>
              <a:gd name="connsiteX61" fmla="*/ 3871449 w 4263907"/>
              <a:gd name="connsiteY61" fmla="*/ 5287617 h 5764696"/>
              <a:gd name="connsiteX62" fmla="*/ 3844944 w 4263907"/>
              <a:gd name="connsiteY62" fmla="*/ 5367130 h 5764696"/>
              <a:gd name="connsiteX63" fmla="*/ 3818440 w 4263907"/>
              <a:gd name="connsiteY63" fmla="*/ 5473148 h 5764696"/>
              <a:gd name="connsiteX64" fmla="*/ 3791936 w 4263907"/>
              <a:gd name="connsiteY64" fmla="*/ 5512904 h 5764696"/>
              <a:gd name="connsiteX65" fmla="*/ 3778683 w 4263907"/>
              <a:gd name="connsiteY65" fmla="*/ 5552661 h 5764696"/>
              <a:gd name="connsiteX66" fmla="*/ 3712423 w 4263907"/>
              <a:gd name="connsiteY66" fmla="*/ 5618922 h 5764696"/>
              <a:gd name="connsiteX67" fmla="*/ 3619657 w 4263907"/>
              <a:gd name="connsiteY67" fmla="*/ 5645426 h 5764696"/>
              <a:gd name="connsiteX68" fmla="*/ 3540144 w 4263907"/>
              <a:gd name="connsiteY68" fmla="*/ 5671930 h 5764696"/>
              <a:gd name="connsiteX69" fmla="*/ 3420875 w 4263907"/>
              <a:gd name="connsiteY69" fmla="*/ 5724939 h 5764696"/>
              <a:gd name="connsiteX70" fmla="*/ 3261849 w 4263907"/>
              <a:gd name="connsiteY70" fmla="*/ 5764696 h 5764696"/>
              <a:gd name="connsiteX71" fmla="*/ 2758266 w 4263907"/>
              <a:gd name="connsiteY71" fmla="*/ 5751443 h 5764696"/>
              <a:gd name="connsiteX72" fmla="*/ 2718510 w 4263907"/>
              <a:gd name="connsiteY72" fmla="*/ 5724939 h 5764696"/>
              <a:gd name="connsiteX73" fmla="*/ 2479970 w 4263907"/>
              <a:gd name="connsiteY73" fmla="*/ 5711687 h 5764696"/>
              <a:gd name="connsiteX74" fmla="*/ 2347449 w 4263907"/>
              <a:gd name="connsiteY74" fmla="*/ 5632174 h 5764696"/>
              <a:gd name="connsiteX75" fmla="*/ 2201675 w 4263907"/>
              <a:gd name="connsiteY75" fmla="*/ 5579165 h 5764696"/>
              <a:gd name="connsiteX76" fmla="*/ 2069153 w 4263907"/>
              <a:gd name="connsiteY76" fmla="*/ 5486400 h 5764696"/>
              <a:gd name="connsiteX77" fmla="*/ 1817362 w 4263907"/>
              <a:gd name="connsiteY77" fmla="*/ 5367130 h 5764696"/>
              <a:gd name="connsiteX78" fmla="*/ 1698092 w 4263907"/>
              <a:gd name="connsiteY78" fmla="*/ 5340626 h 5764696"/>
              <a:gd name="connsiteX79" fmla="*/ 1472805 w 4263907"/>
              <a:gd name="connsiteY79" fmla="*/ 5221357 h 5764696"/>
              <a:gd name="connsiteX80" fmla="*/ 1419796 w 4263907"/>
              <a:gd name="connsiteY80" fmla="*/ 5194852 h 5764696"/>
              <a:gd name="connsiteX81" fmla="*/ 1353536 w 4263907"/>
              <a:gd name="connsiteY81" fmla="*/ 5128591 h 5764696"/>
              <a:gd name="connsiteX82" fmla="*/ 1287275 w 4263907"/>
              <a:gd name="connsiteY82" fmla="*/ 5088835 h 5764696"/>
              <a:gd name="connsiteX83" fmla="*/ 1101744 w 4263907"/>
              <a:gd name="connsiteY83" fmla="*/ 4890052 h 5764696"/>
              <a:gd name="connsiteX84" fmla="*/ 1075240 w 4263907"/>
              <a:gd name="connsiteY84" fmla="*/ 4823791 h 5764696"/>
              <a:gd name="connsiteX85" fmla="*/ 1008979 w 4263907"/>
              <a:gd name="connsiteY85" fmla="*/ 4744278 h 5764696"/>
              <a:gd name="connsiteX86" fmla="*/ 969223 w 4263907"/>
              <a:gd name="connsiteY86" fmla="*/ 4691270 h 5764696"/>
              <a:gd name="connsiteX87" fmla="*/ 929466 w 4263907"/>
              <a:gd name="connsiteY87" fmla="*/ 4651513 h 5764696"/>
              <a:gd name="connsiteX88" fmla="*/ 889710 w 4263907"/>
              <a:gd name="connsiteY88" fmla="*/ 4598504 h 5764696"/>
              <a:gd name="connsiteX89" fmla="*/ 823449 w 4263907"/>
              <a:gd name="connsiteY89" fmla="*/ 4492487 h 5764696"/>
              <a:gd name="connsiteX90" fmla="*/ 743936 w 4263907"/>
              <a:gd name="connsiteY90" fmla="*/ 4439478 h 5764696"/>
              <a:gd name="connsiteX91" fmla="*/ 478892 w 4263907"/>
              <a:gd name="connsiteY91" fmla="*/ 4015409 h 5764696"/>
              <a:gd name="connsiteX92" fmla="*/ 319866 w 4263907"/>
              <a:gd name="connsiteY92" fmla="*/ 3644348 h 5764696"/>
              <a:gd name="connsiteX93" fmla="*/ 293362 w 4263907"/>
              <a:gd name="connsiteY93" fmla="*/ 3498574 h 5764696"/>
              <a:gd name="connsiteX94" fmla="*/ 266857 w 4263907"/>
              <a:gd name="connsiteY94" fmla="*/ 3419061 h 5764696"/>
              <a:gd name="connsiteX95" fmla="*/ 253605 w 4263907"/>
              <a:gd name="connsiteY95" fmla="*/ 3366052 h 5764696"/>
              <a:gd name="connsiteX96" fmla="*/ 227101 w 4263907"/>
              <a:gd name="connsiteY96" fmla="*/ 3260035 h 5764696"/>
              <a:gd name="connsiteX97" fmla="*/ 200596 w 4263907"/>
              <a:gd name="connsiteY97" fmla="*/ 2968487 h 5764696"/>
              <a:gd name="connsiteX98" fmla="*/ 187344 w 4263907"/>
              <a:gd name="connsiteY98" fmla="*/ 2782957 h 5764696"/>
              <a:gd name="connsiteX99" fmla="*/ 174092 w 4263907"/>
              <a:gd name="connsiteY99" fmla="*/ 2623930 h 5764696"/>
              <a:gd name="connsiteX100" fmla="*/ 160840 w 4263907"/>
              <a:gd name="connsiteY100" fmla="*/ 2372139 h 5764696"/>
              <a:gd name="connsiteX101" fmla="*/ 134336 w 4263907"/>
              <a:gd name="connsiteY101" fmla="*/ 2027583 h 5764696"/>
              <a:gd name="connsiteX102" fmla="*/ 187344 w 4263907"/>
              <a:gd name="connsiteY102" fmla="*/ 887896 h 5764696"/>
              <a:gd name="connsiteX103" fmla="*/ 213849 w 4263907"/>
              <a:gd name="connsiteY103" fmla="*/ 848139 h 5764696"/>
              <a:gd name="connsiteX104" fmla="*/ 240353 w 4263907"/>
              <a:gd name="connsiteY104" fmla="*/ 556591 h 5764696"/>
              <a:gd name="connsiteX105" fmla="*/ 253605 w 4263907"/>
              <a:gd name="connsiteY105" fmla="*/ 516835 h 5764696"/>
              <a:gd name="connsiteX106" fmla="*/ 280110 w 4263907"/>
              <a:gd name="connsiteY106" fmla="*/ 490330 h 5764696"/>
              <a:gd name="connsiteX107" fmla="*/ 346370 w 4263907"/>
              <a:gd name="connsiteY107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109988 w 4263907"/>
              <a:gd name="connsiteY46" fmla="*/ 3366052 h 5764696"/>
              <a:gd name="connsiteX47" fmla="*/ 4083483 w 4263907"/>
              <a:gd name="connsiteY47" fmla="*/ 3392557 h 5764696"/>
              <a:gd name="connsiteX48" fmla="*/ 4043727 w 4263907"/>
              <a:gd name="connsiteY48" fmla="*/ 3511826 h 5764696"/>
              <a:gd name="connsiteX49" fmla="*/ 4017223 w 4263907"/>
              <a:gd name="connsiteY49" fmla="*/ 3604591 h 5764696"/>
              <a:gd name="connsiteX50" fmla="*/ 3990718 w 4263907"/>
              <a:gd name="connsiteY50" fmla="*/ 3697357 h 5764696"/>
              <a:gd name="connsiteX51" fmla="*/ 3990718 w 4263907"/>
              <a:gd name="connsiteY51" fmla="*/ 4174435 h 5764696"/>
              <a:gd name="connsiteX52" fmla="*/ 4017223 w 4263907"/>
              <a:gd name="connsiteY52" fmla="*/ 4267200 h 5764696"/>
              <a:gd name="connsiteX53" fmla="*/ 4043727 w 4263907"/>
              <a:gd name="connsiteY53" fmla="*/ 4373217 h 5764696"/>
              <a:gd name="connsiteX54" fmla="*/ 4056979 w 4263907"/>
              <a:gd name="connsiteY54" fmla="*/ 4479235 h 5764696"/>
              <a:gd name="connsiteX55" fmla="*/ 4083483 w 4263907"/>
              <a:gd name="connsiteY55" fmla="*/ 4572000 h 5764696"/>
              <a:gd name="connsiteX56" fmla="*/ 4070231 w 4263907"/>
              <a:gd name="connsiteY56" fmla="*/ 4744278 h 5764696"/>
              <a:gd name="connsiteX57" fmla="*/ 4030475 w 4263907"/>
              <a:gd name="connsiteY57" fmla="*/ 4810539 h 5764696"/>
              <a:gd name="connsiteX58" fmla="*/ 3990718 w 4263907"/>
              <a:gd name="connsiteY58" fmla="*/ 4890052 h 5764696"/>
              <a:gd name="connsiteX59" fmla="*/ 3911205 w 4263907"/>
              <a:gd name="connsiteY59" fmla="*/ 5102087 h 5764696"/>
              <a:gd name="connsiteX60" fmla="*/ 3871449 w 4263907"/>
              <a:gd name="connsiteY60" fmla="*/ 5287617 h 5764696"/>
              <a:gd name="connsiteX61" fmla="*/ 3844944 w 4263907"/>
              <a:gd name="connsiteY61" fmla="*/ 5367130 h 5764696"/>
              <a:gd name="connsiteX62" fmla="*/ 3818440 w 4263907"/>
              <a:gd name="connsiteY62" fmla="*/ 5473148 h 5764696"/>
              <a:gd name="connsiteX63" fmla="*/ 3791936 w 4263907"/>
              <a:gd name="connsiteY63" fmla="*/ 5512904 h 5764696"/>
              <a:gd name="connsiteX64" fmla="*/ 3778683 w 4263907"/>
              <a:gd name="connsiteY64" fmla="*/ 5552661 h 5764696"/>
              <a:gd name="connsiteX65" fmla="*/ 3712423 w 4263907"/>
              <a:gd name="connsiteY65" fmla="*/ 5618922 h 5764696"/>
              <a:gd name="connsiteX66" fmla="*/ 3619657 w 4263907"/>
              <a:gd name="connsiteY66" fmla="*/ 5645426 h 5764696"/>
              <a:gd name="connsiteX67" fmla="*/ 3540144 w 4263907"/>
              <a:gd name="connsiteY67" fmla="*/ 5671930 h 5764696"/>
              <a:gd name="connsiteX68" fmla="*/ 3420875 w 4263907"/>
              <a:gd name="connsiteY68" fmla="*/ 5724939 h 5764696"/>
              <a:gd name="connsiteX69" fmla="*/ 3261849 w 4263907"/>
              <a:gd name="connsiteY69" fmla="*/ 5764696 h 5764696"/>
              <a:gd name="connsiteX70" fmla="*/ 2758266 w 4263907"/>
              <a:gd name="connsiteY70" fmla="*/ 5751443 h 5764696"/>
              <a:gd name="connsiteX71" fmla="*/ 2718510 w 4263907"/>
              <a:gd name="connsiteY71" fmla="*/ 5724939 h 5764696"/>
              <a:gd name="connsiteX72" fmla="*/ 2479970 w 4263907"/>
              <a:gd name="connsiteY72" fmla="*/ 5711687 h 5764696"/>
              <a:gd name="connsiteX73" fmla="*/ 2347449 w 4263907"/>
              <a:gd name="connsiteY73" fmla="*/ 5632174 h 5764696"/>
              <a:gd name="connsiteX74" fmla="*/ 2201675 w 4263907"/>
              <a:gd name="connsiteY74" fmla="*/ 5579165 h 5764696"/>
              <a:gd name="connsiteX75" fmla="*/ 2069153 w 4263907"/>
              <a:gd name="connsiteY75" fmla="*/ 5486400 h 5764696"/>
              <a:gd name="connsiteX76" fmla="*/ 1817362 w 4263907"/>
              <a:gd name="connsiteY76" fmla="*/ 5367130 h 5764696"/>
              <a:gd name="connsiteX77" fmla="*/ 1698092 w 4263907"/>
              <a:gd name="connsiteY77" fmla="*/ 5340626 h 5764696"/>
              <a:gd name="connsiteX78" fmla="*/ 1472805 w 4263907"/>
              <a:gd name="connsiteY78" fmla="*/ 5221357 h 5764696"/>
              <a:gd name="connsiteX79" fmla="*/ 1419796 w 4263907"/>
              <a:gd name="connsiteY79" fmla="*/ 5194852 h 5764696"/>
              <a:gd name="connsiteX80" fmla="*/ 1353536 w 4263907"/>
              <a:gd name="connsiteY80" fmla="*/ 5128591 h 5764696"/>
              <a:gd name="connsiteX81" fmla="*/ 1287275 w 4263907"/>
              <a:gd name="connsiteY81" fmla="*/ 5088835 h 5764696"/>
              <a:gd name="connsiteX82" fmla="*/ 1101744 w 4263907"/>
              <a:gd name="connsiteY82" fmla="*/ 4890052 h 5764696"/>
              <a:gd name="connsiteX83" fmla="*/ 1075240 w 4263907"/>
              <a:gd name="connsiteY83" fmla="*/ 4823791 h 5764696"/>
              <a:gd name="connsiteX84" fmla="*/ 1008979 w 4263907"/>
              <a:gd name="connsiteY84" fmla="*/ 4744278 h 5764696"/>
              <a:gd name="connsiteX85" fmla="*/ 969223 w 4263907"/>
              <a:gd name="connsiteY85" fmla="*/ 4691270 h 5764696"/>
              <a:gd name="connsiteX86" fmla="*/ 929466 w 4263907"/>
              <a:gd name="connsiteY86" fmla="*/ 4651513 h 5764696"/>
              <a:gd name="connsiteX87" fmla="*/ 889710 w 4263907"/>
              <a:gd name="connsiteY87" fmla="*/ 4598504 h 5764696"/>
              <a:gd name="connsiteX88" fmla="*/ 823449 w 4263907"/>
              <a:gd name="connsiteY88" fmla="*/ 4492487 h 5764696"/>
              <a:gd name="connsiteX89" fmla="*/ 743936 w 4263907"/>
              <a:gd name="connsiteY89" fmla="*/ 4439478 h 5764696"/>
              <a:gd name="connsiteX90" fmla="*/ 478892 w 4263907"/>
              <a:gd name="connsiteY90" fmla="*/ 4015409 h 5764696"/>
              <a:gd name="connsiteX91" fmla="*/ 319866 w 4263907"/>
              <a:gd name="connsiteY91" fmla="*/ 3644348 h 5764696"/>
              <a:gd name="connsiteX92" fmla="*/ 293362 w 4263907"/>
              <a:gd name="connsiteY92" fmla="*/ 3498574 h 5764696"/>
              <a:gd name="connsiteX93" fmla="*/ 266857 w 4263907"/>
              <a:gd name="connsiteY93" fmla="*/ 3419061 h 5764696"/>
              <a:gd name="connsiteX94" fmla="*/ 253605 w 4263907"/>
              <a:gd name="connsiteY94" fmla="*/ 3366052 h 5764696"/>
              <a:gd name="connsiteX95" fmla="*/ 227101 w 4263907"/>
              <a:gd name="connsiteY95" fmla="*/ 3260035 h 5764696"/>
              <a:gd name="connsiteX96" fmla="*/ 200596 w 4263907"/>
              <a:gd name="connsiteY96" fmla="*/ 2968487 h 5764696"/>
              <a:gd name="connsiteX97" fmla="*/ 187344 w 4263907"/>
              <a:gd name="connsiteY97" fmla="*/ 2782957 h 5764696"/>
              <a:gd name="connsiteX98" fmla="*/ 174092 w 4263907"/>
              <a:gd name="connsiteY98" fmla="*/ 2623930 h 5764696"/>
              <a:gd name="connsiteX99" fmla="*/ 160840 w 4263907"/>
              <a:gd name="connsiteY99" fmla="*/ 2372139 h 5764696"/>
              <a:gd name="connsiteX100" fmla="*/ 134336 w 4263907"/>
              <a:gd name="connsiteY100" fmla="*/ 2027583 h 5764696"/>
              <a:gd name="connsiteX101" fmla="*/ 187344 w 4263907"/>
              <a:gd name="connsiteY101" fmla="*/ 887896 h 5764696"/>
              <a:gd name="connsiteX102" fmla="*/ 213849 w 4263907"/>
              <a:gd name="connsiteY102" fmla="*/ 848139 h 5764696"/>
              <a:gd name="connsiteX103" fmla="*/ 240353 w 4263907"/>
              <a:gd name="connsiteY103" fmla="*/ 556591 h 5764696"/>
              <a:gd name="connsiteX104" fmla="*/ 253605 w 4263907"/>
              <a:gd name="connsiteY104" fmla="*/ 516835 h 5764696"/>
              <a:gd name="connsiteX105" fmla="*/ 280110 w 4263907"/>
              <a:gd name="connsiteY105" fmla="*/ 490330 h 5764696"/>
              <a:gd name="connsiteX106" fmla="*/ 346370 w 4263907"/>
              <a:gd name="connsiteY106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109988 w 4263907"/>
              <a:gd name="connsiteY46" fmla="*/ 3366052 h 5764696"/>
              <a:gd name="connsiteX47" fmla="*/ 4043727 w 4263907"/>
              <a:gd name="connsiteY47" fmla="*/ 3511826 h 5764696"/>
              <a:gd name="connsiteX48" fmla="*/ 4017223 w 4263907"/>
              <a:gd name="connsiteY48" fmla="*/ 3604591 h 5764696"/>
              <a:gd name="connsiteX49" fmla="*/ 3990718 w 4263907"/>
              <a:gd name="connsiteY49" fmla="*/ 3697357 h 5764696"/>
              <a:gd name="connsiteX50" fmla="*/ 3990718 w 4263907"/>
              <a:gd name="connsiteY50" fmla="*/ 4174435 h 5764696"/>
              <a:gd name="connsiteX51" fmla="*/ 4017223 w 4263907"/>
              <a:gd name="connsiteY51" fmla="*/ 4267200 h 5764696"/>
              <a:gd name="connsiteX52" fmla="*/ 4043727 w 4263907"/>
              <a:gd name="connsiteY52" fmla="*/ 4373217 h 5764696"/>
              <a:gd name="connsiteX53" fmla="*/ 4056979 w 4263907"/>
              <a:gd name="connsiteY53" fmla="*/ 4479235 h 5764696"/>
              <a:gd name="connsiteX54" fmla="*/ 4083483 w 4263907"/>
              <a:gd name="connsiteY54" fmla="*/ 4572000 h 5764696"/>
              <a:gd name="connsiteX55" fmla="*/ 4070231 w 4263907"/>
              <a:gd name="connsiteY55" fmla="*/ 4744278 h 5764696"/>
              <a:gd name="connsiteX56" fmla="*/ 4030475 w 4263907"/>
              <a:gd name="connsiteY56" fmla="*/ 4810539 h 5764696"/>
              <a:gd name="connsiteX57" fmla="*/ 3990718 w 4263907"/>
              <a:gd name="connsiteY57" fmla="*/ 4890052 h 5764696"/>
              <a:gd name="connsiteX58" fmla="*/ 3911205 w 4263907"/>
              <a:gd name="connsiteY58" fmla="*/ 5102087 h 5764696"/>
              <a:gd name="connsiteX59" fmla="*/ 3871449 w 4263907"/>
              <a:gd name="connsiteY59" fmla="*/ 5287617 h 5764696"/>
              <a:gd name="connsiteX60" fmla="*/ 3844944 w 4263907"/>
              <a:gd name="connsiteY60" fmla="*/ 5367130 h 5764696"/>
              <a:gd name="connsiteX61" fmla="*/ 3818440 w 4263907"/>
              <a:gd name="connsiteY61" fmla="*/ 5473148 h 5764696"/>
              <a:gd name="connsiteX62" fmla="*/ 3791936 w 4263907"/>
              <a:gd name="connsiteY62" fmla="*/ 5512904 h 5764696"/>
              <a:gd name="connsiteX63" fmla="*/ 3778683 w 4263907"/>
              <a:gd name="connsiteY63" fmla="*/ 5552661 h 5764696"/>
              <a:gd name="connsiteX64" fmla="*/ 3712423 w 4263907"/>
              <a:gd name="connsiteY64" fmla="*/ 5618922 h 5764696"/>
              <a:gd name="connsiteX65" fmla="*/ 3619657 w 4263907"/>
              <a:gd name="connsiteY65" fmla="*/ 5645426 h 5764696"/>
              <a:gd name="connsiteX66" fmla="*/ 3540144 w 4263907"/>
              <a:gd name="connsiteY66" fmla="*/ 5671930 h 5764696"/>
              <a:gd name="connsiteX67" fmla="*/ 3420875 w 4263907"/>
              <a:gd name="connsiteY67" fmla="*/ 5724939 h 5764696"/>
              <a:gd name="connsiteX68" fmla="*/ 3261849 w 4263907"/>
              <a:gd name="connsiteY68" fmla="*/ 5764696 h 5764696"/>
              <a:gd name="connsiteX69" fmla="*/ 2758266 w 4263907"/>
              <a:gd name="connsiteY69" fmla="*/ 5751443 h 5764696"/>
              <a:gd name="connsiteX70" fmla="*/ 2718510 w 4263907"/>
              <a:gd name="connsiteY70" fmla="*/ 5724939 h 5764696"/>
              <a:gd name="connsiteX71" fmla="*/ 2479970 w 4263907"/>
              <a:gd name="connsiteY71" fmla="*/ 5711687 h 5764696"/>
              <a:gd name="connsiteX72" fmla="*/ 2347449 w 4263907"/>
              <a:gd name="connsiteY72" fmla="*/ 5632174 h 5764696"/>
              <a:gd name="connsiteX73" fmla="*/ 2201675 w 4263907"/>
              <a:gd name="connsiteY73" fmla="*/ 5579165 h 5764696"/>
              <a:gd name="connsiteX74" fmla="*/ 2069153 w 4263907"/>
              <a:gd name="connsiteY74" fmla="*/ 5486400 h 5764696"/>
              <a:gd name="connsiteX75" fmla="*/ 1817362 w 4263907"/>
              <a:gd name="connsiteY75" fmla="*/ 5367130 h 5764696"/>
              <a:gd name="connsiteX76" fmla="*/ 1698092 w 4263907"/>
              <a:gd name="connsiteY76" fmla="*/ 5340626 h 5764696"/>
              <a:gd name="connsiteX77" fmla="*/ 1472805 w 4263907"/>
              <a:gd name="connsiteY77" fmla="*/ 5221357 h 5764696"/>
              <a:gd name="connsiteX78" fmla="*/ 1419796 w 4263907"/>
              <a:gd name="connsiteY78" fmla="*/ 5194852 h 5764696"/>
              <a:gd name="connsiteX79" fmla="*/ 1353536 w 4263907"/>
              <a:gd name="connsiteY79" fmla="*/ 5128591 h 5764696"/>
              <a:gd name="connsiteX80" fmla="*/ 1287275 w 4263907"/>
              <a:gd name="connsiteY80" fmla="*/ 5088835 h 5764696"/>
              <a:gd name="connsiteX81" fmla="*/ 1101744 w 4263907"/>
              <a:gd name="connsiteY81" fmla="*/ 4890052 h 5764696"/>
              <a:gd name="connsiteX82" fmla="*/ 1075240 w 4263907"/>
              <a:gd name="connsiteY82" fmla="*/ 4823791 h 5764696"/>
              <a:gd name="connsiteX83" fmla="*/ 1008979 w 4263907"/>
              <a:gd name="connsiteY83" fmla="*/ 4744278 h 5764696"/>
              <a:gd name="connsiteX84" fmla="*/ 969223 w 4263907"/>
              <a:gd name="connsiteY84" fmla="*/ 4691270 h 5764696"/>
              <a:gd name="connsiteX85" fmla="*/ 929466 w 4263907"/>
              <a:gd name="connsiteY85" fmla="*/ 4651513 h 5764696"/>
              <a:gd name="connsiteX86" fmla="*/ 889710 w 4263907"/>
              <a:gd name="connsiteY86" fmla="*/ 4598504 h 5764696"/>
              <a:gd name="connsiteX87" fmla="*/ 823449 w 4263907"/>
              <a:gd name="connsiteY87" fmla="*/ 4492487 h 5764696"/>
              <a:gd name="connsiteX88" fmla="*/ 743936 w 4263907"/>
              <a:gd name="connsiteY88" fmla="*/ 4439478 h 5764696"/>
              <a:gd name="connsiteX89" fmla="*/ 478892 w 4263907"/>
              <a:gd name="connsiteY89" fmla="*/ 4015409 h 5764696"/>
              <a:gd name="connsiteX90" fmla="*/ 319866 w 4263907"/>
              <a:gd name="connsiteY90" fmla="*/ 3644348 h 5764696"/>
              <a:gd name="connsiteX91" fmla="*/ 293362 w 4263907"/>
              <a:gd name="connsiteY91" fmla="*/ 3498574 h 5764696"/>
              <a:gd name="connsiteX92" fmla="*/ 266857 w 4263907"/>
              <a:gd name="connsiteY92" fmla="*/ 3419061 h 5764696"/>
              <a:gd name="connsiteX93" fmla="*/ 253605 w 4263907"/>
              <a:gd name="connsiteY93" fmla="*/ 3366052 h 5764696"/>
              <a:gd name="connsiteX94" fmla="*/ 227101 w 4263907"/>
              <a:gd name="connsiteY94" fmla="*/ 3260035 h 5764696"/>
              <a:gd name="connsiteX95" fmla="*/ 200596 w 4263907"/>
              <a:gd name="connsiteY95" fmla="*/ 2968487 h 5764696"/>
              <a:gd name="connsiteX96" fmla="*/ 187344 w 4263907"/>
              <a:gd name="connsiteY96" fmla="*/ 2782957 h 5764696"/>
              <a:gd name="connsiteX97" fmla="*/ 174092 w 4263907"/>
              <a:gd name="connsiteY97" fmla="*/ 2623930 h 5764696"/>
              <a:gd name="connsiteX98" fmla="*/ 160840 w 4263907"/>
              <a:gd name="connsiteY98" fmla="*/ 2372139 h 5764696"/>
              <a:gd name="connsiteX99" fmla="*/ 134336 w 4263907"/>
              <a:gd name="connsiteY99" fmla="*/ 2027583 h 5764696"/>
              <a:gd name="connsiteX100" fmla="*/ 187344 w 4263907"/>
              <a:gd name="connsiteY100" fmla="*/ 887896 h 5764696"/>
              <a:gd name="connsiteX101" fmla="*/ 213849 w 4263907"/>
              <a:gd name="connsiteY101" fmla="*/ 848139 h 5764696"/>
              <a:gd name="connsiteX102" fmla="*/ 240353 w 4263907"/>
              <a:gd name="connsiteY102" fmla="*/ 556591 h 5764696"/>
              <a:gd name="connsiteX103" fmla="*/ 253605 w 4263907"/>
              <a:gd name="connsiteY103" fmla="*/ 516835 h 5764696"/>
              <a:gd name="connsiteX104" fmla="*/ 280110 w 4263907"/>
              <a:gd name="connsiteY104" fmla="*/ 490330 h 5764696"/>
              <a:gd name="connsiteX105" fmla="*/ 346370 w 4263907"/>
              <a:gd name="connsiteY105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043727 w 4263907"/>
              <a:gd name="connsiteY46" fmla="*/ 3511826 h 5764696"/>
              <a:gd name="connsiteX47" fmla="*/ 4017223 w 4263907"/>
              <a:gd name="connsiteY47" fmla="*/ 3604591 h 5764696"/>
              <a:gd name="connsiteX48" fmla="*/ 3990718 w 4263907"/>
              <a:gd name="connsiteY48" fmla="*/ 3697357 h 5764696"/>
              <a:gd name="connsiteX49" fmla="*/ 3990718 w 4263907"/>
              <a:gd name="connsiteY49" fmla="*/ 4174435 h 5764696"/>
              <a:gd name="connsiteX50" fmla="*/ 4017223 w 4263907"/>
              <a:gd name="connsiteY50" fmla="*/ 4267200 h 5764696"/>
              <a:gd name="connsiteX51" fmla="*/ 4043727 w 4263907"/>
              <a:gd name="connsiteY51" fmla="*/ 4373217 h 5764696"/>
              <a:gd name="connsiteX52" fmla="*/ 4056979 w 4263907"/>
              <a:gd name="connsiteY52" fmla="*/ 4479235 h 5764696"/>
              <a:gd name="connsiteX53" fmla="*/ 4083483 w 4263907"/>
              <a:gd name="connsiteY53" fmla="*/ 4572000 h 5764696"/>
              <a:gd name="connsiteX54" fmla="*/ 4070231 w 4263907"/>
              <a:gd name="connsiteY54" fmla="*/ 4744278 h 5764696"/>
              <a:gd name="connsiteX55" fmla="*/ 4030475 w 4263907"/>
              <a:gd name="connsiteY55" fmla="*/ 4810539 h 5764696"/>
              <a:gd name="connsiteX56" fmla="*/ 3990718 w 4263907"/>
              <a:gd name="connsiteY56" fmla="*/ 4890052 h 5764696"/>
              <a:gd name="connsiteX57" fmla="*/ 3911205 w 4263907"/>
              <a:gd name="connsiteY57" fmla="*/ 5102087 h 5764696"/>
              <a:gd name="connsiteX58" fmla="*/ 3871449 w 4263907"/>
              <a:gd name="connsiteY58" fmla="*/ 5287617 h 5764696"/>
              <a:gd name="connsiteX59" fmla="*/ 3844944 w 4263907"/>
              <a:gd name="connsiteY59" fmla="*/ 5367130 h 5764696"/>
              <a:gd name="connsiteX60" fmla="*/ 3818440 w 4263907"/>
              <a:gd name="connsiteY60" fmla="*/ 5473148 h 5764696"/>
              <a:gd name="connsiteX61" fmla="*/ 3791936 w 4263907"/>
              <a:gd name="connsiteY61" fmla="*/ 5512904 h 5764696"/>
              <a:gd name="connsiteX62" fmla="*/ 3778683 w 4263907"/>
              <a:gd name="connsiteY62" fmla="*/ 5552661 h 5764696"/>
              <a:gd name="connsiteX63" fmla="*/ 3712423 w 4263907"/>
              <a:gd name="connsiteY63" fmla="*/ 5618922 h 5764696"/>
              <a:gd name="connsiteX64" fmla="*/ 3619657 w 4263907"/>
              <a:gd name="connsiteY64" fmla="*/ 5645426 h 5764696"/>
              <a:gd name="connsiteX65" fmla="*/ 3540144 w 4263907"/>
              <a:gd name="connsiteY65" fmla="*/ 5671930 h 5764696"/>
              <a:gd name="connsiteX66" fmla="*/ 3420875 w 4263907"/>
              <a:gd name="connsiteY66" fmla="*/ 5724939 h 5764696"/>
              <a:gd name="connsiteX67" fmla="*/ 3261849 w 4263907"/>
              <a:gd name="connsiteY67" fmla="*/ 5764696 h 5764696"/>
              <a:gd name="connsiteX68" fmla="*/ 2758266 w 4263907"/>
              <a:gd name="connsiteY68" fmla="*/ 5751443 h 5764696"/>
              <a:gd name="connsiteX69" fmla="*/ 2718510 w 4263907"/>
              <a:gd name="connsiteY69" fmla="*/ 5724939 h 5764696"/>
              <a:gd name="connsiteX70" fmla="*/ 2479970 w 4263907"/>
              <a:gd name="connsiteY70" fmla="*/ 5711687 h 5764696"/>
              <a:gd name="connsiteX71" fmla="*/ 2347449 w 4263907"/>
              <a:gd name="connsiteY71" fmla="*/ 5632174 h 5764696"/>
              <a:gd name="connsiteX72" fmla="*/ 2201675 w 4263907"/>
              <a:gd name="connsiteY72" fmla="*/ 5579165 h 5764696"/>
              <a:gd name="connsiteX73" fmla="*/ 2069153 w 4263907"/>
              <a:gd name="connsiteY73" fmla="*/ 5486400 h 5764696"/>
              <a:gd name="connsiteX74" fmla="*/ 1817362 w 4263907"/>
              <a:gd name="connsiteY74" fmla="*/ 5367130 h 5764696"/>
              <a:gd name="connsiteX75" fmla="*/ 1698092 w 4263907"/>
              <a:gd name="connsiteY75" fmla="*/ 5340626 h 5764696"/>
              <a:gd name="connsiteX76" fmla="*/ 1472805 w 4263907"/>
              <a:gd name="connsiteY76" fmla="*/ 5221357 h 5764696"/>
              <a:gd name="connsiteX77" fmla="*/ 1419796 w 4263907"/>
              <a:gd name="connsiteY77" fmla="*/ 5194852 h 5764696"/>
              <a:gd name="connsiteX78" fmla="*/ 1353536 w 4263907"/>
              <a:gd name="connsiteY78" fmla="*/ 5128591 h 5764696"/>
              <a:gd name="connsiteX79" fmla="*/ 1287275 w 4263907"/>
              <a:gd name="connsiteY79" fmla="*/ 5088835 h 5764696"/>
              <a:gd name="connsiteX80" fmla="*/ 1101744 w 4263907"/>
              <a:gd name="connsiteY80" fmla="*/ 4890052 h 5764696"/>
              <a:gd name="connsiteX81" fmla="*/ 1075240 w 4263907"/>
              <a:gd name="connsiteY81" fmla="*/ 4823791 h 5764696"/>
              <a:gd name="connsiteX82" fmla="*/ 1008979 w 4263907"/>
              <a:gd name="connsiteY82" fmla="*/ 4744278 h 5764696"/>
              <a:gd name="connsiteX83" fmla="*/ 969223 w 4263907"/>
              <a:gd name="connsiteY83" fmla="*/ 4691270 h 5764696"/>
              <a:gd name="connsiteX84" fmla="*/ 929466 w 4263907"/>
              <a:gd name="connsiteY84" fmla="*/ 4651513 h 5764696"/>
              <a:gd name="connsiteX85" fmla="*/ 889710 w 4263907"/>
              <a:gd name="connsiteY85" fmla="*/ 4598504 h 5764696"/>
              <a:gd name="connsiteX86" fmla="*/ 823449 w 4263907"/>
              <a:gd name="connsiteY86" fmla="*/ 4492487 h 5764696"/>
              <a:gd name="connsiteX87" fmla="*/ 743936 w 4263907"/>
              <a:gd name="connsiteY87" fmla="*/ 4439478 h 5764696"/>
              <a:gd name="connsiteX88" fmla="*/ 478892 w 4263907"/>
              <a:gd name="connsiteY88" fmla="*/ 4015409 h 5764696"/>
              <a:gd name="connsiteX89" fmla="*/ 319866 w 4263907"/>
              <a:gd name="connsiteY89" fmla="*/ 3644348 h 5764696"/>
              <a:gd name="connsiteX90" fmla="*/ 293362 w 4263907"/>
              <a:gd name="connsiteY90" fmla="*/ 3498574 h 5764696"/>
              <a:gd name="connsiteX91" fmla="*/ 266857 w 4263907"/>
              <a:gd name="connsiteY91" fmla="*/ 3419061 h 5764696"/>
              <a:gd name="connsiteX92" fmla="*/ 253605 w 4263907"/>
              <a:gd name="connsiteY92" fmla="*/ 3366052 h 5764696"/>
              <a:gd name="connsiteX93" fmla="*/ 227101 w 4263907"/>
              <a:gd name="connsiteY93" fmla="*/ 3260035 h 5764696"/>
              <a:gd name="connsiteX94" fmla="*/ 200596 w 4263907"/>
              <a:gd name="connsiteY94" fmla="*/ 2968487 h 5764696"/>
              <a:gd name="connsiteX95" fmla="*/ 187344 w 4263907"/>
              <a:gd name="connsiteY95" fmla="*/ 2782957 h 5764696"/>
              <a:gd name="connsiteX96" fmla="*/ 174092 w 4263907"/>
              <a:gd name="connsiteY96" fmla="*/ 2623930 h 5764696"/>
              <a:gd name="connsiteX97" fmla="*/ 160840 w 4263907"/>
              <a:gd name="connsiteY97" fmla="*/ 2372139 h 5764696"/>
              <a:gd name="connsiteX98" fmla="*/ 134336 w 4263907"/>
              <a:gd name="connsiteY98" fmla="*/ 2027583 h 5764696"/>
              <a:gd name="connsiteX99" fmla="*/ 187344 w 4263907"/>
              <a:gd name="connsiteY99" fmla="*/ 887896 h 5764696"/>
              <a:gd name="connsiteX100" fmla="*/ 213849 w 4263907"/>
              <a:gd name="connsiteY100" fmla="*/ 848139 h 5764696"/>
              <a:gd name="connsiteX101" fmla="*/ 240353 w 4263907"/>
              <a:gd name="connsiteY101" fmla="*/ 556591 h 5764696"/>
              <a:gd name="connsiteX102" fmla="*/ 253605 w 4263907"/>
              <a:gd name="connsiteY102" fmla="*/ 516835 h 5764696"/>
              <a:gd name="connsiteX103" fmla="*/ 280110 w 4263907"/>
              <a:gd name="connsiteY103" fmla="*/ 490330 h 5764696"/>
              <a:gd name="connsiteX104" fmla="*/ 346370 w 4263907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91000 w 4216005"/>
              <a:gd name="connsiteY41" fmla="*/ 2819400 h 5764696"/>
              <a:gd name="connsiteX42" fmla="*/ 4191001 w 4216005"/>
              <a:gd name="connsiteY42" fmla="*/ 30480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30480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29718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28956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13849 w 4216005"/>
              <a:gd name="connsiteY99" fmla="*/ 848139 h 5764696"/>
              <a:gd name="connsiteX100" fmla="*/ 240353 w 4216005"/>
              <a:gd name="connsiteY100" fmla="*/ 556591 h 5764696"/>
              <a:gd name="connsiteX101" fmla="*/ 253605 w 4216005"/>
              <a:gd name="connsiteY101" fmla="*/ 516835 h 5764696"/>
              <a:gd name="connsiteX102" fmla="*/ 280110 w 4216005"/>
              <a:gd name="connsiteY102" fmla="*/ 490330 h 5764696"/>
              <a:gd name="connsiteX103" fmla="*/ 346370 w 4216005"/>
              <a:gd name="connsiteY103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13849 w 4216005"/>
              <a:gd name="connsiteY99" fmla="*/ 848139 h 5764696"/>
              <a:gd name="connsiteX100" fmla="*/ 240353 w 4216005"/>
              <a:gd name="connsiteY100" fmla="*/ 556591 h 5764696"/>
              <a:gd name="connsiteX101" fmla="*/ 253605 w 4216005"/>
              <a:gd name="connsiteY101" fmla="*/ 516835 h 5764696"/>
              <a:gd name="connsiteX102" fmla="*/ 346370 w 4216005"/>
              <a:gd name="connsiteY102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40353 w 4216005"/>
              <a:gd name="connsiteY99" fmla="*/ 556591 h 5764696"/>
              <a:gd name="connsiteX100" fmla="*/ 253605 w 4216005"/>
              <a:gd name="connsiteY100" fmla="*/ 516835 h 5764696"/>
              <a:gd name="connsiteX101" fmla="*/ 346370 w 4216005"/>
              <a:gd name="connsiteY101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40353 w 4216005"/>
              <a:gd name="connsiteY99" fmla="*/ 556591 h 5764696"/>
              <a:gd name="connsiteX100" fmla="*/ 346370 w 4216005"/>
              <a:gd name="connsiteY100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690927 w 4216005"/>
              <a:gd name="connsiteY3" fmla="*/ 212035 h 5764696"/>
              <a:gd name="connsiteX4" fmla="*/ 849953 w 4216005"/>
              <a:gd name="connsiteY4" fmla="*/ 172278 h 5764696"/>
              <a:gd name="connsiteX5" fmla="*/ 1114996 w 4216005"/>
              <a:gd name="connsiteY5" fmla="*/ 119270 h 5764696"/>
              <a:gd name="connsiteX6" fmla="*/ 1247518 w 4216005"/>
              <a:gd name="connsiteY6" fmla="*/ 106017 h 5764696"/>
              <a:gd name="connsiteX7" fmla="*/ 1857118 w 4216005"/>
              <a:gd name="connsiteY7" fmla="*/ 119270 h 5764696"/>
              <a:gd name="connsiteX8" fmla="*/ 2016144 w 4216005"/>
              <a:gd name="connsiteY8" fmla="*/ 132522 h 5764696"/>
              <a:gd name="connsiteX9" fmla="*/ 2069153 w 4216005"/>
              <a:gd name="connsiteY9" fmla="*/ 159026 h 5764696"/>
              <a:gd name="connsiteX10" fmla="*/ 2426962 w 4216005"/>
              <a:gd name="connsiteY10" fmla="*/ 145774 h 5764696"/>
              <a:gd name="connsiteX11" fmla="*/ 2546231 w 4216005"/>
              <a:gd name="connsiteY11" fmla="*/ 106017 h 5764696"/>
              <a:gd name="connsiteX12" fmla="*/ 2652249 w 4216005"/>
              <a:gd name="connsiteY12" fmla="*/ 79513 h 5764696"/>
              <a:gd name="connsiteX13" fmla="*/ 2692005 w 4216005"/>
              <a:gd name="connsiteY13" fmla="*/ 53009 h 5764696"/>
              <a:gd name="connsiteX14" fmla="*/ 2798023 w 4216005"/>
              <a:gd name="connsiteY14" fmla="*/ 26504 h 5764696"/>
              <a:gd name="connsiteX15" fmla="*/ 2837779 w 4216005"/>
              <a:gd name="connsiteY15" fmla="*/ 13252 h 5764696"/>
              <a:gd name="connsiteX16" fmla="*/ 3195588 w 4216005"/>
              <a:gd name="connsiteY16" fmla="*/ 0 h 5764696"/>
              <a:gd name="connsiteX17" fmla="*/ 3553396 w 4216005"/>
              <a:gd name="connsiteY17" fmla="*/ 39757 h 5764696"/>
              <a:gd name="connsiteX18" fmla="*/ 3606405 w 4216005"/>
              <a:gd name="connsiteY18" fmla="*/ 53009 h 5764696"/>
              <a:gd name="connsiteX19" fmla="*/ 3752179 w 4216005"/>
              <a:gd name="connsiteY19" fmla="*/ 159026 h 5764696"/>
              <a:gd name="connsiteX20" fmla="*/ 3844944 w 4216005"/>
              <a:gd name="connsiteY20" fmla="*/ 185530 h 5764696"/>
              <a:gd name="connsiteX21" fmla="*/ 3911205 w 4216005"/>
              <a:gd name="connsiteY21" fmla="*/ 251791 h 5764696"/>
              <a:gd name="connsiteX22" fmla="*/ 3990718 w 4216005"/>
              <a:gd name="connsiteY22" fmla="*/ 344557 h 5764696"/>
              <a:gd name="connsiteX23" fmla="*/ 4043727 w 4216005"/>
              <a:gd name="connsiteY23" fmla="*/ 463826 h 5764696"/>
              <a:gd name="connsiteX24" fmla="*/ 4083483 w 4216005"/>
              <a:gd name="connsiteY24" fmla="*/ 583096 h 5764696"/>
              <a:gd name="connsiteX25" fmla="*/ 4096736 w 4216005"/>
              <a:gd name="connsiteY25" fmla="*/ 662609 h 5764696"/>
              <a:gd name="connsiteX26" fmla="*/ 4136492 w 4216005"/>
              <a:gd name="connsiteY26" fmla="*/ 834887 h 5764696"/>
              <a:gd name="connsiteX27" fmla="*/ 4123240 w 4216005"/>
              <a:gd name="connsiteY27" fmla="*/ 901148 h 5764696"/>
              <a:gd name="connsiteX28" fmla="*/ 4038600 w 4216005"/>
              <a:gd name="connsiteY28" fmla="*/ 1066800 h 5764696"/>
              <a:gd name="connsiteX29" fmla="*/ 3886200 w 4216005"/>
              <a:gd name="connsiteY29" fmla="*/ 1219200 h 5764696"/>
              <a:gd name="connsiteX30" fmla="*/ 3733800 w 4216005"/>
              <a:gd name="connsiteY30" fmla="*/ 1295400 h 5764696"/>
              <a:gd name="connsiteX31" fmla="*/ 3581400 w 4216005"/>
              <a:gd name="connsiteY31" fmla="*/ 1447800 h 5764696"/>
              <a:gd name="connsiteX32" fmla="*/ 3505200 w 4216005"/>
              <a:gd name="connsiteY32" fmla="*/ 1600200 h 5764696"/>
              <a:gd name="connsiteX33" fmla="*/ 3429000 w 4216005"/>
              <a:gd name="connsiteY33" fmla="*/ 1752600 h 5764696"/>
              <a:gd name="connsiteX34" fmla="*/ 3429001 w 4216005"/>
              <a:gd name="connsiteY34" fmla="*/ 1981200 h 5764696"/>
              <a:gd name="connsiteX35" fmla="*/ 3581400 w 4216005"/>
              <a:gd name="connsiteY35" fmla="*/ 2209800 h 5764696"/>
              <a:gd name="connsiteX36" fmla="*/ 3733800 w 4216005"/>
              <a:gd name="connsiteY36" fmla="*/ 2362200 h 5764696"/>
              <a:gd name="connsiteX37" fmla="*/ 3886201 w 4216005"/>
              <a:gd name="connsiteY37" fmla="*/ 2438400 h 5764696"/>
              <a:gd name="connsiteX38" fmla="*/ 4038601 w 4216005"/>
              <a:gd name="connsiteY38" fmla="*/ 2590800 h 5764696"/>
              <a:gd name="connsiteX39" fmla="*/ 4114801 w 4216005"/>
              <a:gd name="connsiteY39" fmla="*/ 2743200 h 5764696"/>
              <a:gd name="connsiteX40" fmla="*/ 4191001 w 4216005"/>
              <a:gd name="connsiteY40" fmla="*/ 2895600 h 5764696"/>
              <a:gd name="connsiteX41" fmla="*/ 4202753 w 4216005"/>
              <a:gd name="connsiteY41" fmla="*/ 3101009 h 5764696"/>
              <a:gd name="connsiteX42" fmla="*/ 4176249 w 4216005"/>
              <a:gd name="connsiteY42" fmla="*/ 3180522 h 5764696"/>
              <a:gd name="connsiteX43" fmla="*/ 4123240 w 4216005"/>
              <a:gd name="connsiteY43" fmla="*/ 3313043 h 5764696"/>
              <a:gd name="connsiteX44" fmla="*/ 4043727 w 4216005"/>
              <a:gd name="connsiteY44" fmla="*/ 3511826 h 5764696"/>
              <a:gd name="connsiteX45" fmla="*/ 4017223 w 4216005"/>
              <a:gd name="connsiteY45" fmla="*/ 3604591 h 5764696"/>
              <a:gd name="connsiteX46" fmla="*/ 3990718 w 4216005"/>
              <a:gd name="connsiteY46" fmla="*/ 3697357 h 5764696"/>
              <a:gd name="connsiteX47" fmla="*/ 3990718 w 4216005"/>
              <a:gd name="connsiteY47" fmla="*/ 4174435 h 5764696"/>
              <a:gd name="connsiteX48" fmla="*/ 4017223 w 4216005"/>
              <a:gd name="connsiteY48" fmla="*/ 4267200 h 5764696"/>
              <a:gd name="connsiteX49" fmla="*/ 4043727 w 4216005"/>
              <a:gd name="connsiteY49" fmla="*/ 4373217 h 5764696"/>
              <a:gd name="connsiteX50" fmla="*/ 4056979 w 4216005"/>
              <a:gd name="connsiteY50" fmla="*/ 4479235 h 5764696"/>
              <a:gd name="connsiteX51" fmla="*/ 4083483 w 4216005"/>
              <a:gd name="connsiteY51" fmla="*/ 4572000 h 5764696"/>
              <a:gd name="connsiteX52" fmla="*/ 4070231 w 4216005"/>
              <a:gd name="connsiteY52" fmla="*/ 4744278 h 5764696"/>
              <a:gd name="connsiteX53" fmla="*/ 4030475 w 4216005"/>
              <a:gd name="connsiteY53" fmla="*/ 4810539 h 5764696"/>
              <a:gd name="connsiteX54" fmla="*/ 3990718 w 4216005"/>
              <a:gd name="connsiteY54" fmla="*/ 4890052 h 5764696"/>
              <a:gd name="connsiteX55" fmla="*/ 3911205 w 4216005"/>
              <a:gd name="connsiteY55" fmla="*/ 5102087 h 5764696"/>
              <a:gd name="connsiteX56" fmla="*/ 3871449 w 4216005"/>
              <a:gd name="connsiteY56" fmla="*/ 5287617 h 5764696"/>
              <a:gd name="connsiteX57" fmla="*/ 3844944 w 4216005"/>
              <a:gd name="connsiteY57" fmla="*/ 5367130 h 5764696"/>
              <a:gd name="connsiteX58" fmla="*/ 3818440 w 4216005"/>
              <a:gd name="connsiteY58" fmla="*/ 5473148 h 5764696"/>
              <a:gd name="connsiteX59" fmla="*/ 3791936 w 4216005"/>
              <a:gd name="connsiteY59" fmla="*/ 5512904 h 5764696"/>
              <a:gd name="connsiteX60" fmla="*/ 3778683 w 4216005"/>
              <a:gd name="connsiteY60" fmla="*/ 5552661 h 5764696"/>
              <a:gd name="connsiteX61" fmla="*/ 3712423 w 4216005"/>
              <a:gd name="connsiteY61" fmla="*/ 5618922 h 5764696"/>
              <a:gd name="connsiteX62" fmla="*/ 3619657 w 4216005"/>
              <a:gd name="connsiteY62" fmla="*/ 5645426 h 5764696"/>
              <a:gd name="connsiteX63" fmla="*/ 3540144 w 4216005"/>
              <a:gd name="connsiteY63" fmla="*/ 5671930 h 5764696"/>
              <a:gd name="connsiteX64" fmla="*/ 3420875 w 4216005"/>
              <a:gd name="connsiteY64" fmla="*/ 5724939 h 5764696"/>
              <a:gd name="connsiteX65" fmla="*/ 3261849 w 4216005"/>
              <a:gd name="connsiteY65" fmla="*/ 5764696 h 5764696"/>
              <a:gd name="connsiteX66" fmla="*/ 2758266 w 4216005"/>
              <a:gd name="connsiteY66" fmla="*/ 5751443 h 5764696"/>
              <a:gd name="connsiteX67" fmla="*/ 2718510 w 4216005"/>
              <a:gd name="connsiteY67" fmla="*/ 5724939 h 5764696"/>
              <a:gd name="connsiteX68" fmla="*/ 2479970 w 4216005"/>
              <a:gd name="connsiteY68" fmla="*/ 5711687 h 5764696"/>
              <a:gd name="connsiteX69" fmla="*/ 2347449 w 4216005"/>
              <a:gd name="connsiteY69" fmla="*/ 5632174 h 5764696"/>
              <a:gd name="connsiteX70" fmla="*/ 2201675 w 4216005"/>
              <a:gd name="connsiteY70" fmla="*/ 5579165 h 5764696"/>
              <a:gd name="connsiteX71" fmla="*/ 2069153 w 4216005"/>
              <a:gd name="connsiteY71" fmla="*/ 5486400 h 5764696"/>
              <a:gd name="connsiteX72" fmla="*/ 1817362 w 4216005"/>
              <a:gd name="connsiteY72" fmla="*/ 5367130 h 5764696"/>
              <a:gd name="connsiteX73" fmla="*/ 1698092 w 4216005"/>
              <a:gd name="connsiteY73" fmla="*/ 5340626 h 5764696"/>
              <a:gd name="connsiteX74" fmla="*/ 1472805 w 4216005"/>
              <a:gd name="connsiteY74" fmla="*/ 5221357 h 5764696"/>
              <a:gd name="connsiteX75" fmla="*/ 1419796 w 4216005"/>
              <a:gd name="connsiteY75" fmla="*/ 5194852 h 5764696"/>
              <a:gd name="connsiteX76" fmla="*/ 1353536 w 4216005"/>
              <a:gd name="connsiteY76" fmla="*/ 5128591 h 5764696"/>
              <a:gd name="connsiteX77" fmla="*/ 1287275 w 4216005"/>
              <a:gd name="connsiteY77" fmla="*/ 5088835 h 5764696"/>
              <a:gd name="connsiteX78" fmla="*/ 1101744 w 4216005"/>
              <a:gd name="connsiteY78" fmla="*/ 4890052 h 5764696"/>
              <a:gd name="connsiteX79" fmla="*/ 1075240 w 4216005"/>
              <a:gd name="connsiteY79" fmla="*/ 4823791 h 5764696"/>
              <a:gd name="connsiteX80" fmla="*/ 1008979 w 4216005"/>
              <a:gd name="connsiteY80" fmla="*/ 4744278 h 5764696"/>
              <a:gd name="connsiteX81" fmla="*/ 969223 w 4216005"/>
              <a:gd name="connsiteY81" fmla="*/ 4691270 h 5764696"/>
              <a:gd name="connsiteX82" fmla="*/ 929466 w 4216005"/>
              <a:gd name="connsiteY82" fmla="*/ 4651513 h 5764696"/>
              <a:gd name="connsiteX83" fmla="*/ 889710 w 4216005"/>
              <a:gd name="connsiteY83" fmla="*/ 4598504 h 5764696"/>
              <a:gd name="connsiteX84" fmla="*/ 823449 w 4216005"/>
              <a:gd name="connsiteY84" fmla="*/ 4492487 h 5764696"/>
              <a:gd name="connsiteX85" fmla="*/ 743936 w 4216005"/>
              <a:gd name="connsiteY85" fmla="*/ 4439478 h 5764696"/>
              <a:gd name="connsiteX86" fmla="*/ 478892 w 4216005"/>
              <a:gd name="connsiteY86" fmla="*/ 4015409 h 5764696"/>
              <a:gd name="connsiteX87" fmla="*/ 319866 w 4216005"/>
              <a:gd name="connsiteY87" fmla="*/ 3644348 h 5764696"/>
              <a:gd name="connsiteX88" fmla="*/ 293362 w 4216005"/>
              <a:gd name="connsiteY88" fmla="*/ 3498574 h 5764696"/>
              <a:gd name="connsiteX89" fmla="*/ 266857 w 4216005"/>
              <a:gd name="connsiteY89" fmla="*/ 3419061 h 5764696"/>
              <a:gd name="connsiteX90" fmla="*/ 253605 w 4216005"/>
              <a:gd name="connsiteY90" fmla="*/ 3366052 h 5764696"/>
              <a:gd name="connsiteX91" fmla="*/ 227101 w 4216005"/>
              <a:gd name="connsiteY91" fmla="*/ 3260035 h 5764696"/>
              <a:gd name="connsiteX92" fmla="*/ 200596 w 4216005"/>
              <a:gd name="connsiteY92" fmla="*/ 2968487 h 5764696"/>
              <a:gd name="connsiteX93" fmla="*/ 187344 w 4216005"/>
              <a:gd name="connsiteY93" fmla="*/ 2782957 h 5764696"/>
              <a:gd name="connsiteX94" fmla="*/ 174092 w 4216005"/>
              <a:gd name="connsiteY94" fmla="*/ 2623930 h 5764696"/>
              <a:gd name="connsiteX95" fmla="*/ 160840 w 4216005"/>
              <a:gd name="connsiteY95" fmla="*/ 2372139 h 5764696"/>
              <a:gd name="connsiteX96" fmla="*/ 134336 w 4216005"/>
              <a:gd name="connsiteY96" fmla="*/ 2027583 h 5764696"/>
              <a:gd name="connsiteX97" fmla="*/ 187344 w 4216005"/>
              <a:gd name="connsiteY97" fmla="*/ 887896 h 5764696"/>
              <a:gd name="connsiteX98" fmla="*/ 240353 w 4216005"/>
              <a:gd name="connsiteY98" fmla="*/ 556591 h 5764696"/>
              <a:gd name="connsiteX99" fmla="*/ 346370 w 4216005"/>
              <a:gd name="connsiteY99" fmla="*/ 397565 h 5764696"/>
              <a:gd name="connsiteX0" fmla="*/ 240353 w 4216005"/>
              <a:gd name="connsiteY0" fmla="*/ 556591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690927 w 4216005"/>
              <a:gd name="connsiteY3" fmla="*/ 212035 h 5764696"/>
              <a:gd name="connsiteX4" fmla="*/ 849953 w 4216005"/>
              <a:gd name="connsiteY4" fmla="*/ 172278 h 5764696"/>
              <a:gd name="connsiteX5" fmla="*/ 1114996 w 4216005"/>
              <a:gd name="connsiteY5" fmla="*/ 119270 h 5764696"/>
              <a:gd name="connsiteX6" fmla="*/ 1247518 w 4216005"/>
              <a:gd name="connsiteY6" fmla="*/ 106017 h 5764696"/>
              <a:gd name="connsiteX7" fmla="*/ 1857118 w 4216005"/>
              <a:gd name="connsiteY7" fmla="*/ 119270 h 5764696"/>
              <a:gd name="connsiteX8" fmla="*/ 2016144 w 4216005"/>
              <a:gd name="connsiteY8" fmla="*/ 132522 h 5764696"/>
              <a:gd name="connsiteX9" fmla="*/ 2069153 w 4216005"/>
              <a:gd name="connsiteY9" fmla="*/ 159026 h 5764696"/>
              <a:gd name="connsiteX10" fmla="*/ 2426962 w 4216005"/>
              <a:gd name="connsiteY10" fmla="*/ 145774 h 5764696"/>
              <a:gd name="connsiteX11" fmla="*/ 2546231 w 4216005"/>
              <a:gd name="connsiteY11" fmla="*/ 106017 h 5764696"/>
              <a:gd name="connsiteX12" fmla="*/ 2652249 w 4216005"/>
              <a:gd name="connsiteY12" fmla="*/ 79513 h 5764696"/>
              <a:gd name="connsiteX13" fmla="*/ 2692005 w 4216005"/>
              <a:gd name="connsiteY13" fmla="*/ 53009 h 5764696"/>
              <a:gd name="connsiteX14" fmla="*/ 2798023 w 4216005"/>
              <a:gd name="connsiteY14" fmla="*/ 26504 h 5764696"/>
              <a:gd name="connsiteX15" fmla="*/ 2837779 w 4216005"/>
              <a:gd name="connsiteY15" fmla="*/ 13252 h 5764696"/>
              <a:gd name="connsiteX16" fmla="*/ 3195588 w 4216005"/>
              <a:gd name="connsiteY16" fmla="*/ 0 h 5764696"/>
              <a:gd name="connsiteX17" fmla="*/ 3553396 w 4216005"/>
              <a:gd name="connsiteY17" fmla="*/ 39757 h 5764696"/>
              <a:gd name="connsiteX18" fmla="*/ 3606405 w 4216005"/>
              <a:gd name="connsiteY18" fmla="*/ 53009 h 5764696"/>
              <a:gd name="connsiteX19" fmla="*/ 3752179 w 4216005"/>
              <a:gd name="connsiteY19" fmla="*/ 159026 h 5764696"/>
              <a:gd name="connsiteX20" fmla="*/ 3844944 w 4216005"/>
              <a:gd name="connsiteY20" fmla="*/ 185530 h 5764696"/>
              <a:gd name="connsiteX21" fmla="*/ 3911205 w 4216005"/>
              <a:gd name="connsiteY21" fmla="*/ 251791 h 5764696"/>
              <a:gd name="connsiteX22" fmla="*/ 3990718 w 4216005"/>
              <a:gd name="connsiteY22" fmla="*/ 344557 h 5764696"/>
              <a:gd name="connsiteX23" fmla="*/ 4043727 w 4216005"/>
              <a:gd name="connsiteY23" fmla="*/ 463826 h 5764696"/>
              <a:gd name="connsiteX24" fmla="*/ 4083483 w 4216005"/>
              <a:gd name="connsiteY24" fmla="*/ 583096 h 5764696"/>
              <a:gd name="connsiteX25" fmla="*/ 4096736 w 4216005"/>
              <a:gd name="connsiteY25" fmla="*/ 662609 h 5764696"/>
              <a:gd name="connsiteX26" fmla="*/ 4136492 w 4216005"/>
              <a:gd name="connsiteY26" fmla="*/ 834887 h 5764696"/>
              <a:gd name="connsiteX27" fmla="*/ 4123240 w 4216005"/>
              <a:gd name="connsiteY27" fmla="*/ 901148 h 5764696"/>
              <a:gd name="connsiteX28" fmla="*/ 4038600 w 4216005"/>
              <a:gd name="connsiteY28" fmla="*/ 1066800 h 5764696"/>
              <a:gd name="connsiteX29" fmla="*/ 3886200 w 4216005"/>
              <a:gd name="connsiteY29" fmla="*/ 1219200 h 5764696"/>
              <a:gd name="connsiteX30" fmla="*/ 3733800 w 4216005"/>
              <a:gd name="connsiteY30" fmla="*/ 1295400 h 5764696"/>
              <a:gd name="connsiteX31" fmla="*/ 3581400 w 4216005"/>
              <a:gd name="connsiteY31" fmla="*/ 1447800 h 5764696"/>
              <a:gd name="connsiteX32" fmla="*/ 3505200 w 4216005"/>
              <a:gd name="connsiteY32" fmla="*/ 1600200 h 5764696"/>
              <a:gd name="connsiteX33" fmla="*/ 3429000 w 4216005"/>
              <a:gd name="connsiteY33" fmla="*/ 1752600 h 5764696"/>
              <a:gd name="connsiteX34" fmla="*/ 3429001 w 4216005"/>
              <a:gd name="connsiteY34" fmla="*/ 1981200 h 5764696"/>
              <a:gd name="connsiteX35" fmla="*/ 3581400 w 4216005"/>
              <a:gd name="connsiteY35" fmla="*/ 2209800 h 5764696"/>
              <a:gd name="connsiteX36" fmla="*/ 3733800 w 4216005"/>
              <a:gd name="connsiteY36" fmla="*/ 2362200 h 5764696"/>
              <a:gd name="connsiteX37" fmla="*/ 3886201 w 4216005"/>
              <a:gd name="connsiteY37" fmla="*/ 2438400 h 5764696"/>
              <a:gd name="connsiteX38" fmla="*/ 4038601 w 4216005"/>
              <a:gd name="connsiteY38" fmla="*/ 2590800 h 5764696"/>
              <a:gd name="connsiteX39" fmla="*/ 4114801 w 4216005"/>
              <a:gd name="connsiteY39" fmla="*/ 2743200 h 5764696"/>
              <a:gd name="connsiteX40" fmla="*/ 4191001 w 4216005"/>
              <a:gd name="connsiteY40" fmla="*/ 2895600 h 5764696"/>
              <a:gd name="connsiteX41" fmla="*/ 4202753 w 4216005"/>
              <a:gd name="connsiteY41" fmla="*/ 3101009 h 5764696"/>
              <a:gd name="connsiteX42" fmla="*/ 4176249 w 4216005"/>
              <a:gd name="connsiteY42" fmla="*/ 3180522 h 5764696"/>
              <a:gd name="connsiteX43" fmla="*/ 4123240 w 4216005"/>
              <a:gd name="connsiteY43" fmla="*/ 3313043 h 5764696"/>
              <a:gd name="connsiteX44" fmla="*/ 4043727 w 4216005"/>
              <a:gd name="connsiteY44" fmla="*/ 3511826 h 5764696"/>
              <a:gd name="connsiteX45" fmla="*/ 4017223 w 4216005"/>
              <a:gd name="connsiteY45" fmla="*/ 3604591 h 5764696"/>
              <a:gd name="connsiteX46" fmla="*/ 3990718 w 4216005"/>
              <a:gd name="connsiteY46" fmla="*/ 3697357 h 5764696"/>
              <a:gd name="connsiteX47" fmla="*/ 3990718 w 4216005"/>
              <a:gd name="connsiteY47" fmla="*/ 4174435 h 5764696"/>
              <a:gd name="connsiteX48" fmla="*/ 4017223 w 4216005"/>
              <a:gd name="connsiteY48" fmla="*/ 4267200 h 5764696"/>
              <a:gd name="connsiteX49" fmla="*/ 4043727 w 4216005"/>
              <a:gd name="connsiteY49" fmla="*/ 4373217 h 5764696"/>
              <a:gd name="connsiteX50" fmla="*/ 4056979 w 4216005"/>
              <a:gd name="connsiteY50" fmla="*/ 4479235 h 5764696"/>
              <a:gd name="connsiteX51" fmla="*/ 4083483 w 4216005"/>
              <a:gd name="connsiteY51" fmla="*/ 4572000 h 5764696"/>
              <a:gd name="connsiteX52" fmla="*/ 4070231 w 4216005"/>
              <a:gd name="connsiteY52" fmla="*/ 4744278 h 5764696"/>
              <a:gd name="connsiteX53" fmla="*/ 4030475 w 4216005"/>
              <a:gd name="connsiteY53" fmla="*/ 4810539 h 5764696"/>
              <a:gd name="connsiteX54" fmla="*/ 3990718 w 4216005"/>
              <a:gd name="connsiteY54" fmla="*/ 4890052 h 5764696"/>
              <a:gd name="connsiteX55" fmla="*/ 3911205 w 4216005"/>
              <a:gd name="connsiteY55" fmla="*/ 5102087 h 5764696"/>
              <a:gd name="connsiteX56" fmla="*/ 3871449 w 4216005"/>
              <a:gd name="connsiteY56" fmla="*/ 5287617 h 5764696"/>
              <a:gd name="connsiteX57" fmla="*/ 3844944 w 4216005"/>
              <a:gd name="connsiteY57" fmla="*/ 5367130 h 5764696"/>
              <a:gd name="connsiteX58" fmla="*/ 3818440 w 4216005"/>
              <a:gd name="connsiteY58" fmla="*/ 5473148 h 5764696"/>
              <a:gd name="connsiteX59" fmla="*/ 3791936 w 4216005"/>
              <a:gd name="connsiteY59" fmla="*/ 5512904 h 5764696"/>
              <a:gd name="connsiteX60" fmla="*/ 3778683 w 4216005"/>
              <a:gd name="connsiteY60" fmla="*/ 5552661 h 5764696"/>
              <a:gd name="connsiteX61" fmla="*/ 3712423 w 4216005"/>
              <a:gd name="connsiteY61" fmla="*/ 5618922 h 5764696"/>
              <a:gd name="connsiteX62" fmla="*/ 3619657 w 4216005"/>
              <a:gd name="connsiteY62" fmla="*/ 5645426 h 5764696"/>
              <a:gd name="connsiteX63" fmla="*/ 3540144 w 4216005"/>
              <a:gd name="connsiteY63" fmla="*/ 5671930 h 5764696"/>
              <a:gd name="connsiteX64" fmla="*/ 3420875 w 4216005"/>
              <a:gd name="connsiteY64" fmla="*/ 5724939 h 5764696"/>
              <a:gd name="connsiteX65" fmla="*/ 3261849 w 4216005"/>
              <a:gd name="connsiteY65" fmla="*/ 5764696 h 5764696"/>
              <a:gd name="connsiteX66" fmla="*/ 2758266 w 4216005"/>
              <a:gd name="connsiteY66" fmla="*/ 5751443 h 5764696"/>
              <a:gd name="connsiteX67" fmla="*/ 2718510 w 4216005"/>
              <a:gd name="connsiteY67" fmla="*/ 5724939 h 5764696"/>
              <a:gd name="connsiteX68" fmla="*/ 2479970 w 4216005"/>
              <a:gd name="connsiteY68" fmla="*/ 5711687 h 5764696"/>
              <a:gd name="connsiteX69" fmla="*/ 2347449 w 4216005"/>
              <a:gd name="connsiteY69" fmla="*/ 5632174 h 5764696"/>
              <a:gd name="connsiteX70" fmla="*/ 2201675 w 4216005"/>
              <a:gd name="connsiteY70" fmla="*/ 5579165 h 5764696"/>
              <a:gd name="connsiteX71" fmla="*/ 2069153 w 4216005"/>
              <a:gd name="connsiteY71" fmla="*/ 5486400 h 5764696"/>
              <a:gd name="connsiteX72" fmla="*/ 1817362 w 4216005"/>
              <a:gd name="connsiteY72" fmla="*/ 5367130 h 5764696"/>
              <a:gd name="connsiteX73" fmla="*/ 1698092 w 4216005"/>
              <a:gd name="connsiteY73" fmla="*/ 5340626 h 5764696"/>
              <a:gd name="connsiteX74" fmla="*/ 1472805 w 4216005"/>
              <a:gd name="connsiteY74" fmla="*/ 5221357 h 5764696"/>
              <a:gd name="connsiteX75" fmla="*/ 1419796 w 4216005"/>
              <a:gd name="connsiteY75" fmla="*/ 5194852 h 5764696"/>
              <a:gd name="connsiteX76" fmla="*/ 1353536 w 4216005"/>
              <a:gd name="connsiteY76" fmla="*/ 5128591 h 5764696"/>
              <a:gd name="connsiteX77" fmla="*/ 1287275 w 4216005"/>
              <a:gd name="connsiteY77" fmla="*/ 5088835 h 5764696"/>
              <a:gd name="connsiteX78" fmla="*/ 1101744 w 4216005"/>
              <a:gd name="connsiteY78" fmla="*/ 4890052 h 5764696"/>
              <a:gd name="connsiteX79" fmla="*/ 1075240 w 4216005"/>
              <a:gd name="connsiteY79" fmla="*/ 4823791 h 5764696"/>
              <a:gd name="connsiteX80" fmla="*/ 1008979 w 4216005"/>
              <a:gd name="connsiteY80" fmla="*/ 4744278 h 5764696"/>
              <a:gd name="connsiteX81" fmla="*/ 969223 w 4216005"/>
              <a:gd name="connsiteY81" fmla="*/ 4691270 h 5764696"/>
              <a:gd name="connsiteX82" fmla="*/ 929466 w 4216005"/>
              <a:gd name="connsiteY82" fmla="*/ 4651513 h 5764696"/>
              <a:gd name="connsiteX83" fmla="*/ 889710 w 4216005"/>
              <a:gd name="connsiteY83" fmla="*/ 4598504 h 5764696"/>
              <a:gd name="connsiteX84" fmla="*/ 823449 w 4216005"/>
              <a:gd name="connsiteY84" fmla="*/ 4492487 h 5764696"/>
              <a:gd name="connsiteX85" fmla="*/ 743936 w 4216005"/>
              <a:gd name="connsiteY85" fmla="*/ 4439478 h 5764696"/>
              <a:gd name="connsiteX86" fmla="*/ 478892 w 4216005"/>
              <a:gd name="connsiteY86" fmla="*/ 4015409 h 5764696"/>
              <a:gd name="connsiteX87" fmla="*/ 319866 w 4216005"/>
              <a:gd name="connsiteY87" fmla="*/ 3644348 h 5764696"/>
              <a:gd name="connsiteX88" fmla="*/ 293362 w 4216005"/>
              <a:gd name="connsiteY88" fmla="*/ 3498574 h 5764696"/>
              <a:gd name="connsiteX89" fmla="*/ 266857 w 4216005"/>
              <a:gd name="connsiteY89" fmla="*/ 3419061 h 5764696"/>
              <a:gd name="connsiteX90" fmla="*/ 253605 w 4216005"/>
              <a:gd name="connsiteY90" fmla="*/ 3366052 h 5764696"/>
              <a:gd name="connsiteX91" fmla="*/ 227101 w 4216005"/>
              <a:gd name="connsiteY91" fmla="*/ 3260035 h 5764696"/>
              <a:gd name="connsiteX92" fmla="*/ 200596 w 4216005"/>
              <a:gd name="connsiteY92" fmla="*/ 2968487 h 5764696"/>
              <a:gd name="connsiteX93" fmla="*/ 187344 w 4216005"/>
              <a:gd name="connsiteY93" fmla="*/ 2782957 h 5764696"/>
              <a:gd name="connsiteX94" fmla="*/ 174092 w 4216005"/>
              <a:gd name="connsiteY94" fmla="*/ 2623930 h 5764696"/>
              <a:gd name="connsiteX95" fmla="*/ 160840 w 4216005"/>
              <a:gd name="connsiteY95" fmla="*/ 2372139 h 5764696"/>
              <a:gd name="connsiteX96" fmla="*/ 134336 w 4216005"/>
              <a:gd name="connsiteY96" fmla="*/ 2027583 h 5764696"/>
              <a:gd name="connsiteX97" fmla="*/ 187344 w 4216005"/>
              <a:gd name="connsiteY97" fmla="*/ 887896 h 5764696"/>
              <a:gd name="connsiteX98" fmla="*/ 240353 w 4216005"/>
              <a:gd name="connsiteY98" fmla="*/ 556591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98" fmla="*/ 782367 w 4216005"/>
              <a:gd name="connsiteY98" fmla="*/ 303475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98" fmla="*/ 690927 w 4216005"/>
              <a:gd name="connsiteY98" fmla="*/ 212035 h 5764696"/>
              <a:gd name="connsiteX0" fmla="*/ 505396 w 4216005"/>
              <a:gd name="connsiteY0" fmla="*/ 291548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0" fmla="*/ 346370 w 4216005"/>
              <a:gd name="connsiteY0" fmla="*/ 39756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1143000 w 4216005"/>
              <a:gd name="connsiteY1" fmla="*/ 838200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1143000 w 4216005"/>
              <a:gd name="connsiteY1" fmla="*/ 838200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762000 w 4216005"/>
              <a:gd name="connsiteY95" fmla="*/ 1371600 h 5764696"/>
              <a:gd name="connsiteX96" fmla="*/ 838200 w 4216005"/>
              <a:gd name="connsiteY96" fmla="*/ 1066800 h 5764696"/>
              <a:gd name="connsiteX0" fmla="*/ 703864 w 4081669"/>
              <a:gd name="connsiteY0" fmla="*/ 1066800 h 5764696"/>
              <a:gd name="connsiteX1" fmla="*/ 1008664 w 4081669"/>
              <a:gd name="connsiteY1" fmla="*/ 838200 h 5764696"/>
              <a:gd name="connsiteX2" fmla="*/ 1237264 w 4081669"/>
              <a:gd name="connsiteY2" fmla="*/ 533400 h 5764696"/>
              <a:gd name="connsiteX3" fmla="*/ 1389664 w 4081669"/>
              <a:gd name="connsiteY3" fmla="*/ 304800 h 5764696"/>
              <a:gd name="connsiteX4" fmla="*/ 1722782 w 4081669"/>
              <a:gd name="connsiteY4" fmla="*/ 119270 h 5764696"/>
              <a:gd name="connsiteX5" fmla="*/ 1881808 w 4081669"/>
              <a:gd name="connsiteY5" fmla="*/ 132522 h 5764696"/>
              <a:gd name="connsiteX6" fmla="*/ 1934817 w 4081669"/>
              <a:gd name="connsiteY6" fmla="*/ 159026 h 5764696"/>
              <a:gd name="connsiteX7" fmla="*/ 2292626 w 4081669"/>
              <a:gd name="connsiteY7" fmla="*/ 145774 h 5764696"/>
              <a:gd name="connsiteX8" fmla="*/ 2411895 w 4081669"/>
              <a:gd name="connsiteY8" fmla="*/ 106017 h 5764696"/>
              <a:gd name="connsiteX9" fmla="*/ 2517913 w 4081669"/>
              <a:gd name="connsiteY9" fmla="*/ 79513 h 5764696"/>
              <a:gd name="connsiteX10" fmla="*/ 2557669 w 4081669"/>
              <a:gd name="connsiteY10" fmla="*/ 53009 h 5764696"/>
              <a:gd name="connsiteX11" fmla="*/ 2663687 w 4081669"/>
              <a:gd name="connsiteY11" fmla="*/ 26504 h 5764696"/>
              <a:gd name="connsiteX12" fmla="*/ 2703443 w 4081669"/>
              <a:gd name="connsiteY12" fmla="*/ 13252 h 5764696"/>
              <a:gd name="connsiteX13" fmla="*/ 3061252 w 4081669"/>
              <a:gd name="connsiteY13" fmla="*/ 0 h 5764696"/>
              <a:gd name="connsiteX14" fmla="*/ 3419060 w 4081669"/>
              <a:gd name="connsiteY14" fmla="*/ 39757 h 5764696"/>
              <a:gd name="connsiteX15" fmla="*/ 3472069 w 4081669"/>
              <a:gd name="connsiteY15" fmla="*/ 53009 h 5764696"/>
              <a:gd name="connsiteX16" fmla="*/ 3617843 w 4081669"/>
              <a:gd name="connsiteY16" fmla="*/ 159026 h 5764696"/>
              <a:gd name="connsiteX17" fmla="*/ 3710608 w 4081669"/>
              <a:gd name="connsiteY17" fmla="*/ 185530 h 5764696"/>
              <a:gd name="connsiteX18" fmla="*/ 3776869 w 4081669"/>
              <a:gd name="connsiteY18" fmla="*/ 251791 h 5764696"/>
              <a:gd name="connsiteX19" fmla="*/ 3856382 w 4081669"/>
              <a:gd name="connsiteY19" fmla="*/ 344557 h 5764696"/>
              <a:gd name="connsiteX20" fmla="*/ 3909391 w 4081669"/>
              <a:gd name="connsiteY20" fmla="*/ 463826 h 5764696"/>
              <a:gd name="connsiteX21" fmla="*/ 3949147 w 4081669"/>
              <a:gd name="connsiteY21" fmla="*/ 583096 h 5764696"/>
              <a:gd name="connsiteX22" fmla="*/ 3962400 w 4081669"/>
              <a:gd name="connsiteY22" fmla="*/ 662609 h 5764696"/>
              <a:gd name="connsiteX23" fmla="*/ 4002156 w 4081669"/>
              <a:gd name="connsiteY23" fmla="*/ 834887 h 5764696"/>
              <a:gd name="connsiteX24" fmla="*/ 3988904 w 4081669"/>
              <a:gd name="connsiteY24" fmla="*/ 901148 h 5764696"/>
              <a:gd name="connsiteX25" fmla="*/ 3904264 w 4081669"/>
              <a:gd name="connsiteY25" fmla="*/ 1066800 h 5764696"/>
              <a:gd name="connsiteX26" fmla="*/ 3751864 w 4081669"/>
              <a:gd name="connsiteY26" fmla="*/ 1219200 h 5764696"/>
              <a:gd name="connsiteX27" fmla="*/ 3599464 w 4081669"/>
              <a:gd name="connsiteY27" fmla="*/ 1295400 h 5764696"/>
              <a:gd name="connsiteX28" fmla="*/ 3447064 w 4081669"/>
              <a:gd name="connsiteY28" fmla="*/ 1447800 h 5764696"/>
              <a:gd name="connsiteX29" fmla="*/ 3370864 w 4081669"/>
              <a:gd name="connsiteY29" fmla="*/ 1600200 h 5764696"/>
              <a:gd name="connsiteX30" fmla="*/ 3294664 w 4081669"/>
              <a:gd name="connsiteY30" fmla="*/ 1752600 h 5764696"/>
              <a:gd name="connsiteX31" fmla="*/ 3294665 w 4081669"/>
              <a:gd name="connsiteY31" fmla="*/ 1981200 h 5764696"/>
              <a:gd name="connsiteX32" fmla="*/ 3447064 w 4081669"/>
              <a:gd name="connsiteY32" fmla="*/ 2209800 h 5764696"/>
              <a:gd name="connsiteX33" fmla="*/ 3599464 w 4081669"/>
              <a:gd name="connsiteY33" fmla="*/ 2362200 h 5764696"/>
              <a:gd name="connsiteX34" fmla="*/ 3751865 w 4081669"/>
              <a:gd name="connsiteY34" fmla="*/ 2438400 h 5764696"/>
              <a:gd name="connsiteX35" fmla="*/ 3904265 w 4081669"/>
              <a:gd name="connsiteY35" fmla="*/ 2590800 h 5764696"/>
              <a:gd name="connsiteX36" fmla="*/ 3980465 w 4081669"/>
              <a:gd name="connsiteY36" fmla="*/ 2743200 h 5764696"/>
              <a:gd name="connsiteX37" fmla="*/ 4056665 w 4081669"/>
              <a:gd name="connsiteY37" fmla="*/ 2895600 h 5764696"/>
              <a:gd name="connsiteX38" fmla="*/ 4068417 w 4081669"/>
              <a:gd name="connsiteY38" fmla="*/ 3101009 h 5764696"/>
              <a:gd name="connsiteX39" fmla="*/ 4041913 w 4081669"/>
              <a:gd name="connsiteY39" fmla="*/ 3180522 h 5764696"/>
              <a:gd name="connsiteX40" fmla="*/ 3988904 w 4081669"/>
              <a:gd name="connsiteY40" fmla="*/ 3313043 h 5764696"/>
              <a:gd name="connsiteX41" fmla="*/ 3909391 w 4081669"/>
              <a:gd name="connsiteY41" fmla="*/ 3511826 h 5764696"/>
              <a:gd name="connsiteX42" fmla="*/ 3882887 w 4081669"/>
              <a:gd name="connsiteY42" fmla="*/ 3604591 h 5764696"/>
              <a:gd name="connsiteX43" fmla="*/ 3856382 w 4081669"/>
              <a:gd name="connsiteY43" fmla="*/ 3697357 h 5764696"/>
              <a:gd name="connsiteX44" fmla="*/ 3856382 w 4081669"/>
              <a:gd name="connsiteY44" fmla="*/ 4174435 h 5764696"/>
              <a:gd name="connsiteX45" fmla="*/ 3882887 w 4081669"/>
              <a:gd name="connsiteY45" fmla="*/ 4267200 h 5764696"/>
              <a:gd name="connsiteX46" fmla="*/ 3909391 w 4081669"/>
              <a:gd name="connsiteY46" fmla="*/ 4373217 h 5764696"/>
              <a:gd name="connsiteX47" fmla="*/ 3922643 w 4081669"/>
              <a:gd name="connsiteY47" fmla="*/ 4479235 h 5764696"/>
              <a:gd name="connsiteX48" fmla="*/ 3949147 w 4081669"/>
              <a:gd name="connsiteY48" fmla="*/ 4572000 h 5764696"/>
              <a:gd name="connsiteX49" fmla="*/ 3935895 w 4081669"/>
              <a:gd name="connsiteY49" fmla="*/ 4744278 h 5764696"/>
              <a:gd name="connsiteX50" fmla="*/ 3896139 w 4081669"/>
              <a:gd name="connsiteY50" fmla="*/ 4810539 h 5764696"/>
              <a:gd name="connsiteX51" fmla="*/ 3856382 w 4081669"/>
              <a:gd name="connsiteY51" fmla="*/ 4890052 h 5764696"/>
              <a:gd name="connsiteX52" fmla="*/ 3776869 w 4081669"/>
              <a:gd name="connsiteY52" fmla="*/ 5102087 h 5764696"/>
              <a:gd name="connsiteX53" fmla="*/ 3737113 w 4081669"/>
              <a:gd name="connsiteY53" fmla="*/ 5287617 h 5764696"/>
              <a:gd name="connsiteX54" fmla="*/ 3710608 w 4081669"/>
              <a:gd name="connsiteY54" fmla="*/ 5367130 h 5764696"/>
              <a:gd name="connsiteX55" fmla="*/ 3684104 w 4081669"/>
              <a:gd name="connsiteY55" fmla="*/ 5473148 h 5764696"/>
              <a:gd name="connsiteX56" fmla="*/ 3657600 w 4081669"/>
              <a:gd name="connsiteY56" fmla="*/ 5512904 h 5764696"/>
              <a:gd name="connsiteX57" fmla="*/ 3644347 w 4081669"/>
              <a:gd name="connsiteY57" fmla="*/ 5552661 h 5764696"/>
              <a:gd name="connsiteX58" fmla="*/ 3578087 w 4081669"/>
              <a:gd name="connsiteY58" fmla="*/ 5618922 h 5764696"/>
              <a:gd name="connsiteX59" fmla="*/ 3485321 w 4081669"/>
              <a:gd name="connsiteY59" fmla="*/ 5645426 h 5764696"/>
              <a:gd name="connsiteX60" fmla="*/ 3405808 w 4081669"/>
              <a:gd name="connsiteY60" fmla="*/ 5671930 h 5764696"/>
              <a:gd name="connsiteX61" fmla="*/ 3286539 w 4081669"/>
              <a:gd name="connsiteY61" fmla="*/ 5724939 h 5764696"/>
              <a:gd name="connsiteX62" fmla="*/ 3127513 w 4081669"/>
              <a:gd name="connsiteY62" fmla="*/ 5764696 h 5764696"/>
              <a:gd name="connsiteX63" fmla="*/ 2623930 w 4081669"/>
              <a:gd name="connsiteY63" fmla="*/ 5751443 h 5764696"/>
              <a:gd name="connsiteX64" fmla="*/ 2584174 w 4081669"/>
              <a:gd name="connsiteY64" fmla="*/ 5724939 h 5764696"/>
              <a:gd name="connsiteX65" fmla="*/ 2345634 w 4081669"/>
              <a:gd name="connsiteY65" fmla="*/ 5711687 h 5764696"/>
              <a:gd name="connsiteX66" fmla="*/ 2213113 w 4081669"/>
              <a:gd name="connsiteY66" fmla="*/ 5632174 h 5764696"/>
              <a:gd name="connsiteX67" fmla="*/ 2067339 w 4081669"/>
              <a:gd name="connsiteY67" fmla="*/ 5579165 h 5764696"/>
              <a:gd name="connsiteX68" fmla="*/ 1934817 w 4081669"/>
              <a:gd name="connsiteY68" fmla="*/ 5486400 h 5764696"/>
              <a:gd name="connsiteX69" fmla="*/ 1683026 w 4081669"/>
              <a:gd name="connsiteY69" fmla="*/ 5367130 h 5764696"/>
              <a:gd name="connsiteX70" fmla="*/ 1563756 w 4081669"/>
              <a:gd name="connsiteY70" fmla="*/ 5340626 h 5764696"/>
              <a:gd name="connsiteX71" fmla="*/ 1338469 w 4081669"/>
              <a:gd name="connsiteY71" fmla="*/ 5221357 h 5764696"/>
              <a:gd name="connsiteX72" fmla="*/ 1285460 w 4081669"/>
              <a:gd name="connsiteY72" fmla="*/ 5194852 h 5764696"/>
              <a:gd name="connsiteX73" fmla="*/ 1219200 w 4081669"/>
              <a:gd name="connsiteY73" fmla="*/ 5128591 h 5764696"/>
              <a:gd name="connsiteX74" fmla="*/ 1152939 w 4081669"/>
              <a:gd name="connsiteY74" fmla="*/ 5088835 h 5764696"/>
              <a:gd name="connsiteX75" fmla="*/ 967408 w 4081669"/>
              <a:gd name="connsiteY75" fmla="*/ 4890052 h 5764696"/>
              <a:gd name="connsiteX76" fmla="*/ 940904 w 4081669"/>
              <a:gd name="connsiteY76" fmla="*/ 4823791 h 5764696"/>
              <a:gd name="connsiteX77" fmla="*/ 874643 w 4081669"/>
              <a:gd name="connsiteY77" fmla="*/ 4744278 h 5764696"/>
              <a:gd name="connsiteX78" fmla="*/ 834887 w 4081669"/>
              <a:gd name="connsiteY78" fmla="*/ 4691270 h 5764696"/>
              <a:gd name="connsiteX79" fmla="*/ 795130 w 4081669"/>
              <a:gd name="connsiteY79" fmla="*/ 4651513 h 5764696"/>
              <a:gd name="connsiteX80" fmla="*/ 755374 w 4081669"/>
              <a:gd name="connsiteY80" fmla="*/ 4598504 h 5764696"/>
              <a:gd name="connsiteX81" fmla="*/ 689113 w 4081669"/>
              <a:gd name="connsiteY81" fmla="*/ 4492487 h 5764696"/>
              <a:gd name="connsiteX82" fmla="*/ 609600 w 4081669"/>
              <a:gd name="connsiteY82" fmla="*/ 4439478 h 5764696"/>
              <a:gd name="connsiteX83" fmla="*/ 344556 w 4081669"/>
              <a:gd name="connsiteY83" fmla="*/ 4015409 h 5764696"/>
              <a:gd name="connsiteX84" fmla="*/ 185530 w 4081669"/>
              <a:gd name="connsiteY84" fmla="*/ 3644348 h 5764696"/>
              <a:gd name="connsiteX85" fmla="*/ 159026 w 4081669"/>
              <a:gd name="connsiteY85" fmla="*/ 3498574 h 5764696"/>
              <a:gd name="connsiteX86" fmla="*/ 132521 w 4081669"/>
              <a:gd name="connsiteY86" fmla="*/ 3419061 h 5764696"/>
              <a:gd name="connsiteX87" fmla="*/ 119269 w 4081669"/>
              <a:gd name="connsiteY87" fmla="*/ 3366052 h 5764696"/>
              <a:gd name="connsiteX88" fmla="*/ 92765 w 4081669"/>
              <a:gd name="connsiteY88" fmla="*/ 3260035 h 5764696"/>
              <a:gd name="connsiteX89" fmla="*/ 66260 w 4081669"/>
              <a:gd name="connsiteY89" fmla="*/ 2968487 h 5764696"/>
              <a:gd name="connsiteX90" fmla="*/ 53008 w 4081669"/>
              <a:gd name="connsiteY90" fmla="*/ 2782957 h 5764696"/>
              <a:gd name="connsiteX91" fmla="*/ 39756 w 4081669"/>
              <a:gd name="connsiteY91" fmla="*/ 2623930 h 5764696"/>
              <a:gd name="connsiteX92" fmla="*/ 26504 w 4081669"/>
              <a:gd name="connsiteY92" fmla="*/ 2372139 h 5764696"/>
              <a:gd name="connsiteX93" fmla="*/ 0 w 4081669"/>
              <a:gd name="connsiteY93" fmla="*/ 2027583 h 5764696"/>
              <a:gd name="connsiteX94" fmla="*/ 399064 w 4081669"/>
              <a:gd name="connsiteY94" fmla="*/ 1981200 h 5764696"/>
              <a:gd name="connsiteX95" fmla="*/ 627664 w 4081669"/>
              <a:gd name="connsiteY95" fmla="*/ 1371600 h 5764696"/>
              <a:gd name="connsiteX96" fmla="*/ 703864 w 4081669"/>
              <a:gd name="connsiteY96" fmla="*/ 1066800 h 5764696"/>
              <a:gd name="connsiteX0" fmla="*/ 677360 w 4055165"/>
              <a:gd name="connsiteY0" fmla="*/ 1066800 h 5764696"/>
              <a:gd name="connsiteX1" fmla="*/ 982160 w 4055165"/>
              <a:gd name="connsiteY1" fmla="*/ 838200 h 5764696"/>
              <a:gd name="connsiteX2" fmla="*/ 1210760 w 4055165"/>
              <a:gd name="connsiteY2" fmla="*/ 533400 h 5764696"/>
              <a:gd name="connsiteX3" fmla="*/ 1363160 w 4055165"/>
              <a:gd name="connsiteY3" fmla="*/ 304800 h 5764696"/>
              <a:gd name="connsiteX4" fmla="*/ 1696278 w 4055165"/>
              <a:gd name="connsiteY4" fmla="*/ 119270 h 5764696"/>
              <a:gd name="connsiteX5" fmla="*/ 1855304 w 4055165"/>
              <a:gd name="connsiteY5" fmla="*/ 132522 h 5764696"/>
              <a:gd name="connsiteX6" fmla="*/ 1908313 w 4055165"/>
              <a:gd name="connsiteY6" fmla="*/ 159026 h 5764696"/>
              <a:gd name="connsiteX7" fmla="*/ 2266122 w 4055165"/>
              <a:gd name="connsiteY7" fmla="*/ 145774 h 5764696"/>
              <a:gd name="connsiteX8" fmla="*/ 2385391 w 4055165"/>
              <a:gd name="connsiteY8" fmla="*/ 106017 h 5764696"/>
              <a:gd name="connsiteX9" fmla="*/ 2491409 w 4055165"/>
              <a:gd name="connsiteY9" fmla="*/ 79513 h 5764696"/>
              <a:gd name="connsiteX10" fmla="*/ 2531165 w 4055165"/>
              <a:gd name="connsiteY10" fmla="*/ 53009 h 5764696"/>
              <a:gd name="connsiteX11" fmla="*/ 2637183 w 4055165"/>
              <a:gd name="connsiteY11" fmla="*/ 26504 h 5764696"/>
              <a:gd name="connsiteX12" fmla="*/ 2676939 w 4055165"/>
              <a:gd name="connsiteY12" fmla="*/ 13252 h 5764696"/>
              <a:gd name="connsiteX13" fmla="*/ 3034748 w 4055165"/>
              <a:gd name="connsiteY13" fmla="*/ 0 h 5764696"/>
              <a:gd name="connsiteX14" fmla="*/ 3392556 w 4055165"/>
              <a:gd name="connsiteY14" fmla="*/ 39757 h 5764696"/>
              <a:gd name="connsiteX15" fmla="*/ 3445565 w 4055165"/>
              <a:gd name="connsiteY15" fmla="*/ 53009 h 5764696"/>
              <a:gd name="connsiteX16" fmla="*/ 3591339 w 4055165"/>
              <a:gd name="connsiteY16" fmla="*/ 159026 h 5764696"/>
              <a:gd name="connsiteX17" fmla="*/ 3684104 w 4055165"/>
              <a:gd name="connsiteY17" fmla="*/ 185530 h 5764696"/>
              <a:gd name="connsiteX18" fmla="*/ 3750365 w 4055165"/>
              <a:gd name="connsiteY18" fmla="*/ 251791 h 5764696"/>
              <a:gd name="connsiteX19" fmla="*/ 3829878 w 4055165"/>
              <a:gd name="connsiteY19" fmla="*/ 344557 h 5764696"/>
              <a:gd name="connsiteX20" fmla="*/ 3882887 w 4055165"/>
              <a:gd name="connsiteY20" fmla="*/ 463826 h 5764696"/>
              <a:gd name="connsiteX21" fmla="*/ 3922643 w 4055165"/>
              <a:gd name="connsiteY21" fmla="*/ 583096 h 5764696"/>
              <a:gd name="connsiteX22" fmla="*/ 3935896 w 4055165"/>
              <a:gd name="connsiteY22" fmla="*/ 662609 h 5764696"/>
              <a:gd name="connsiteX23" fmla="*/ 3975652 w 4055165"/>
              <a:gd name="connsiteY23" fmla="*/ 834887 h 5764696"/>
              <a:gd name="connsiteX24" fmla="*/ 3962400 w 4055165"/>
              <a:gd name="connsiteY24" fmla="*/ 901148 h 5764696"/>
              <a:gd name="connsiteX25" fmla="*/ 3877760 w 4055165"/>
              <a:gd name="connsiteY25" fmla="*/ 1066800 h 5764696"/>
              <a:gd name="connsiteX26" fmla="*/ 3725360 w 4055165"/>
              <a:gd name="connsiteY26" fmla="*/ 1219200 h 5764696"/>
              <a:gd name="connsiteX27" fmla="*/ 3572960 w 4055165"/>
              <a:gd name="connsiteY27" fmla="*/ 1295400 h 5764696"/>
              <a:gd name="connsiteX28" fmla="*/ 3420560 w 4055165"/>
              <a:gd name="connsiteY28" fmla="*/ 1447800 h 5764696"/>
              <a:gd name="connsiteX29" fmla="*/ 3344360 w 4055165"/>
              <a:gd name="connsiteY29" fmla="*/ 1600200 h 5764696"/>
              <a:gd name="connsiteX30" fmla="*/ 3268160 w 4055165"/>
              <a:gd name="connsiteY30" fmla="*/ 1752600 h 5764696"/>
              <a:gd name="connsiteX31" fmla="*/ 3268161 w 4055165"/>
              <a:gd name="connsiteY31" fmla="*/ 1981200 h 5764696"/>
              <a:gd name="connsiteX32" fmla="*/ 3420560 w 4055165"/>
              <a:gd name="connsiteY32" fmla="*/ 2209800 h 5764696"/>
              <a:gd name="connsiteX33" fmla="*/ 3572960 w 4055165"/>
              <a:gd name="connsiteY33" fmla="*/ 2362200 h 5764696"/>
              <a:gd name="connsiteX34" fmla="*/ 3725361 w 4055165"/>
              <a:gd name="connsiteY34" fmla="*/ 2438400 h 5764696"/>
              <a:gd name="connsiteX35" fmla="*/ 3877761 w 4055165"/>
              <a:gd name="connsiteY35" fmla="*/ 2590800 h 5764696"/>
              <a:gd name="connsiteX36" fmla="*/ 3953961 w 4055165"/>
              <a:gd name="connsiteY36" fmla="*/ 2743200 h 5764696"/>
              <a:gd name="connsiteX37" fmla="*/ 4030161 w 4055165"/>
              <a:gd name="connsiteY37" fmla="*/ 2895600 h 5764696"/>
              <a:gd name="connsiteX38" fmla="*/ 4041913 w 4055165"/>
              <a:gd name="connsiteY38" fmla="*/ 3101009 h 5764696"/>
              <a:gd name="connsiteX39" fmla="*/ 4015409 w 4055165"/>
              <a:gd name="connsiteY39" fmla="*/ 3180522 h 5764696"/>
              <a:gd name="connsiteX40" fmla="*/ 3962400 w 4055165"/>
              <a:gd name="connsiteY40" fmla="*/ 3313043 h 5764696"/>
              <a:gd name="connsiteX41" fmla="*/ 3882887 w 4055165"/>
              <a:gd name="connsiteY41" fmla="*/ 3511826 h 5764696"/>
              <a:gd name="connsiteX42" fmla="*/ 3856383 w 4055165"/>
              <a:gd name="connsiteY42" fmla="*/ 3604591 h 5764696"/>
              <a:gd name="connsiteX43" fmla="*/ 3829878 w 4055165"/>
              <a:gd name="connsiteY43" fmla="*/ 3697357 h 5764696"/>
              <a:gd name="connsiteX44" fmla="*/ 3829878 w 4055165"/>
              <a:gd name="connsiteY44" fmla="*/ 4174435 h 5764696"/>
              <a:gd name="connsiteX45" fmla="*/ 3856383 w 4055165"/>
              <a:gd name="connsiteY45" fmla="*/ 4267200 h 5764696"/>
              <a:gd name="connsiteX46" fmla="*/ 3882887 w 4055165"/>
              <a:gd name="connsiteY46" fmla="*/ 4373217 h 5764696"/>
              <a:gd name="connsiteX47" fmla="*/ 3896139 w 4055165"/>
              <a:gd name="connsiteY47" fmla="*/ 4479235 h 5764696"/>
              <a:gd name="connsiteX48" fmla="*/ 3922643 w 4055165"/>
              <a:gd name="connsiteY48" fmla="*/ 4572000 h 5764696"/>
              <a:gd name="connsiteX49" fmla="*/ 3909391 w 4055165"/>
              <a:gd name="connsiteY49" fmla="*/ 4744278 h 5764696"/>
              <a:gd name="connsiteX50" fmla="*/ 3869635 w 4055165"/>
              <a:gd name="connsiteY50" fmla="*/ 4810539 h 5764696"/>
              <a:gd name="connsiteX51" fmla="*/ 3829878 w 4055165"/>
              <a:gd name="connsiteY51" fmla="*/ 4890052 h 5764696"/>
              <a:gd name="connsiteX52" fmla="*/ 3750365 w 4055165"/>
              <a:gd name="connsiteY52" fmla="*/ 5102087 h 5764696"/>
              <a:gd name="connsiteX53" fmla="*/ 3710609 w 4055165"/>
              <a:gd name="connsiteY53" fmla="*/ 5287617 h 5764696"/>
              <a:gd name="connsiteX54" fmla="*/ 3684104 w 4055165"/>
              <a:gd name="connsiteY54" fmla="*/ 5367130 h 5764696"/>
              <a:gd name="connsiteX55" fmla="*/ 3657600 w 4055165"/>
              <a:gd name="connsiteY55" fmla="*/ 5473148 h 5764696"/>
              <a:gd name="connsiteX56" fmla="*/ 3631096 w 4055165"/>
              <a:gd name="connsiteY56" fmla="*/ 5512904 h 5764696"/>
              <a:gd name="connsiteX57" fmla="*/ 3617843 w 4055165"/>
              <a:gd name="connsiteY57" fmla="*/ 5552661 h 5764696"/>
              <a:gd name="connsiteX58" fmla="*/ 3551583 w 4055165"/>
              <a:gd name="connsiteY58" fmla="*/ 5618922 h 5764696"/>
              <a:gd name="connsiteX59" fmla="*/ 3458817 w 4055165"/>
              <a:gd name="connsiteY59" fmla="*/ 5645426 h 5764696"/>
              <a:gd name="connsiteX60" fmla="*/ 3379304 w 4055165"/>
              <a:gd name="connsiteY60" fmla="*/ 5671930 h 5764696"/>
              <a:gd name="connsiteX61" fmla="*/ 3260035 w 4055165"/>
              <a:gd name="connsiteY61" fmla="*/ 5724939 h 5764696"/>
              <a:gd name="connsiteX62" fmla="*/ 3101009 w 4055165"/>
              <a:gd name="connsiteY62" fmla="*/ 5764696 h 5764696"/>
              <a:gd name="connsiteX63" fmla="*/ 2597426 w 4055165"/>
              <a:gd name="connsiteY63" fmla="*/ 5751443 h 5764696"/>
              <a:gd name="connsiteX64" fmla="*/ 2557670 w 4055165"/>
              <a:gd name="connsiteY64" fmla="*/ 5724939 h 5764696"/>
              <a:gd name="connsiteX65" fmla="*/ 2319130 w 4055165"/>
              <a:gd name="connsiteY65" fmla="*/ 5711687 h 5764696"/>
              <a:gd name="connsiteX66" fmla="*/ 2186609 w 4055165"/>
              <a:gd name="connsiteY66" fmla="*/ 5632174 h 5764696"/>
              <a:gd name="connsiteX67" fmla="*/ 2040835 w 4055165"/>
              <a:gd name="connsiteY67" fmla="*/ 5579165 h 5764696"/>
              <a:gd name="connsiteX68" fmla="*/ 1908313 w 4055165"/>
              <a:gd name="connsiteY68" fmla="*/ 5486400 h 5764696"/>
              <a:gd name="connsiteX69" fmla="*/ 1656522 w 4055165"/>
              <a:gd name="connsiteY69" fmla="*/ 5367130 h 5764696"/>
              <a:gd name="connsiteX70" fmla="*/ 1537252 w 4055165"/>
              <a:gd name="connsiteY70" fmla="*/ 5340626 h 5764696"/>
              <a:gd name="connsiteX71" fmla="*/ 1311965 w 4055165"/>
              <a:gd name="connsiteY71" fmla="*/ 5221357 h 5764696"/>
              <a:gd name="connsiteX72" fmla="*/ 1258956 w 4055165"/>
              <a:gd name="connsiteY72" fmla="*/ 5194852 h 5764696"/>
              <a:gd name="connsiteX73" fmla="*/ 1192696 w 4055165"/>
              <a:gd name="connsiteY73" fmla="*/ 5128591 h 5764696"/>
              <a:gd name="connsiteX74" fmla="*/ 1126435 w 4055165"/>
              <a:gd name="connsiteY74" fmla="*/ 5088835 h 5764696"/>
              <a:gd name="connsiteX75" fmla="*/ 940904 w 4055165"/>
              <a:gd name="connsiteY75" fmla="*/ 4890052 h 5764696"/>
              <a:gd name="connsiteX76" fmla="*/ 914400 w 4055165"/>
              <a:gd name="connsiteY76" fmla="*/ 4823791 h 5764696"/>
              <a:gd name="connsiteX77" fmla="*/ 848139 w 4055165"/>
              <a:gd name="connsiteY77" fmla="*/ 4744278 h 5764696"/>
              <a:gd name="connsiteX78" fmla="*/ 808383 w 4055165"/>
              <a:gd name="connsiteY78" fmla="*/ 4691270 h 5764696"/>
              <a:gd name="connsiteX79" fmla="*/ 768626 w 4055165"/>
              <a:gd name="connsiteY79" fmla="*/ 4651513 h 5764696"/>
              <a:gd name="connsiteX80" fmla="*/ 728870 w 4055165"/>
              <a:gd name="connsiteY80" fmla="*/ 4598504 h 5764696"/>
              <a:gd name="connsiteX81" fmla="*/ 662609 w 4055165"/>
              <a:gd name="connsiteY81" fmla="*/ 4492487 h 5764696"/>
              <a:gd name="connsiteX82" fmla="*/ 583096 w 4055165"/>
              <a:gd name="connsiteY82" fmla="*/ 4439478 h 5764696"/>
              <a:gd name="connsiteX83" fmla="*/ 318052 w 4055165"/>
              <a:gd name="connsiteY83" fmla="*/ 4015409 h 5764696"/>
              <a:gd name="connsiteX84" fmla="*/ 159026 w 4055165"/>
              <a:gd name="connsiteY84" fmla="*/ 3644348 h 5764696"/>
              <a:gd name="connsiteX85" fmla="*/ 132522 w 4055165"/>
              <a:gd name="connsiteY85" fmla="*/ 3498574 h 5764696"/>
              <a:gd name="connsiteX86" fmla="*/ 106017 w 4055165"/>
              <a:gd name="connsiteY86" fmla="*/ 3419061 h 5764696"/>
              <a:gd name="connsiteX87" fmla="*/ 92765 w 4055165"/>
              <a:gd name="connsiteY87" fmla="*/ 3366052 h 5764696"/>
              <a:gd name="connsiteX88" fmla="*/ 66261 w 4055165"/>
              <a:gd name="connsiteY88" fmla="*/ 3260035 h 5764696"/>
              <a:gd name="connsiteX89" fmla="*/ 39756 w 4055165"/>
              <a:gd name="connsiteY89" fmla="*/ 2968487 h 5764696"/>
              <a:gd name="connsiteX90" fmla="*/ 26504 w 4055165"/>
              <a:gd name="connsiteY90" fmla="*/ 2782957 h 5764696"/>
              <a:gd name="connsiteX91" fmla="*/ 13252 w 4055165"/>
              <a:gd name="connsiteY91" fmla="*/ 2623930 h 5764696"/>
              <a:gd name="connsiteX92" fmla="*/ 0 w 4055165"/>
              <a:gd name="connsiteY92" fmla="*/ 2372139 h 5764696"/>
              <a:gd name="connsiteX93" fmla="*/ 372560 w 4055165"/>
              <a:gd name="connsiteY93" fmla="*/ 1981200 h 5764696"/>
              <a:gd name="connsiteX94" fmla="*/ 601160 w 4055165"/>
              <a:gd name="connsiteY94" fmla="*/ 1371600 h 5764696"/>
              <a:gd name="connsiteX95" fmla="*/ 677360 w 4055165"/>
              <a:gd name="connsiteY95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63693 w 4112841"/>
              <a:gd name="connsiteY86" fmla="*/ 3419061 h 5764696"/>
              <a:gd name="connsiteX87" fmla="*/ 150441 w 4112841"/>
              <a:gd name="connsiteY87" fmla="*/ 3366052 h 5764696"/>
              <a:gd name="connsiteX88" fmla="*/ 123937 w 4112841"/>
              <a:gd name="connsiteY88" fmla="*/ 3260035 h 5764696"/>
              <a:gd name="connsiteX89" fmla="*/ 97432 w 4112841"/>
              <a:gd name="connsiteY89" fmla="*/ 2968487 h 5764696"/>
              <a:gd name="connsiteX90" fmla="*/ 84180 w 4112841"/>
              <a:gd name="connsiteY90" fmla="*/ 2782957 h 5764696"/>
              <a:gd name="connsiteX91" fmla="*/ 57676 w 4112841"/>
              <a:gd name="connsiteY91" fmla="*/ 2372139 h 5764696"/>
              <a:gd name="connsiteX92" fmla="*/ 430236 w 4112841"/>
              <a:gd name="connsiteY92" fmla="*/ 1981200 h 5764696"/>
              <a:gd name="connsiteX93" fmla="*/ 658836 w 4112841"/>
              <a:gd name="connsiteY93" fmla="*/ 1371600 h 5764696"/>
              <a:gd name="connsiteX94" fmla="*/ 735036 w 4112841"/>
              <a:gd name="connsiteY94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63693 w 4112841"/>
              <a:gd name="connsiteY86" fmla="*/ 3419061 h 5764696"/>
              <a:gd name="connsiteX87" fmla="*/ 123937 w 4112841"/>
              <a:gd name="connsiteY87" fmla="*/ 3260035 h 5764696"/>
              <a:gd name="connsiteX88" fmla="*/ 97432 w 4112841"/>
              <a:gd name="connsiteY88" fmla="*/ 2968487 h 5764696"/>
              <a:gd name="connsiteX89" fmla="*/ 84180 w 4112841"/>
              <a:gd name="connsiteY89" fmla="*/ 2782957 h 5764696"/>
              <a:gd name="connsiteX90" fmla="*/ 57676 w 4112841"/>
              <a:gd name="connsiteY90" fmla="*/ 2372139 h 5764696"/>
              <a:gd name="connsiteX91" fmla="*/ 430236 w 4112841"/>
              <a:gd name="connsiteY91" fmla="*/ 1981200 h 5764696"/>
              <a:gd name="connsiteX92" fmla="*/ 658836 w 4112841"/>
              <a:gd name="connsiteY92" fmla="*/ 1371600 h 5764696"/>
              <a:gd name="connsiteX93" fmla="*/ 735036 w 4112841"/>
              <a:gd name="connsiteY93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23937 w 4112841"/>
              <a:gd name="connsiteY86" fmla="*/ 3260035 h 5764696"/>
              <a:gd name="connsiteX87" fmla="*/ 97432 w 4112841"/>
              <a:gd name="connsiteY87" fmla="*/ 2968487 h 5764696"/>
              <a:gd name="connsiteX88" fmla="*/ 84180 w 4112841"/>
              <a:gd name="connsiteY88" fmla="*/ 2782957 h 5764696"/>
              <a:gd name="connsiteX89" fmla="*/ 57676 w 4112841"/>
              <a:gd name="connsiteY89" fmla="*/ 2372139 h 5764696"/>
              <a:gd name="connsiteX90" fmla="*/ 430236 w 4112841"/>
              <a:gd name="connsiteY90" fmla="*/ 1981200 h 5764696"/>
              <a:gd name="connsiteX91" fmla="*/ 658836 w 4112841"/>
              <a:gd name="connsiteY91" fmla="*/ 1371600 h 5764696"/>
              <a:gd name="connsiteX92" fmla="*/ 735036 w 4112841"/>
              <a:gd name="connsiteY92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23937 w 4112841"/>
              <a:gd name="connsiteY85" fmla="*/ 3260035 h 5764696"/>
              <a:gd name="connsiteX86" fmla="*/ 97432 w 4112841"/>
              <a:gd name="connsiteY86" fmla="*/ 2968487 h 5764696"/>
              <a:gd name="connsiteX87" fmla="*/ 84180 w 4112841"/>
              <a:gd name="connsiteY87" fmla="*/ 2782957 h 5764696"/>
              <a:gd name="connsiteX88" fmla="*/ 57676 w 4112841"/>
              <a:gd name="connsiteY88" fmla="*/ 2372139 h 5764696"/>
              <a:gd name="connsiteX89" fmla="*/ 430236 w 4112841"/>
              <a:gd name="connsiteY89" fmla="*/ 1981200 h 5764696"/>
              <a:gd name="connsiteX90" fmla="*/ 658836 w 4112841"/>
              <a:gd name="connsiteY90" fmla="*/ 1371600 h 5764696"/>
              <a:gd name="connsiteX91" fmla="*/ 735036 w 4112841"/>
              <a:gd name="connsiteY91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23937 w 4112841"/>
              <a:gd name="connsiteY85" fmla="*/ 3260035 h 5764696"/>
              <a:gd name="connsiteX86" fmla="*/ 84180 w 4112841"/>
              <a:gd name="connsiteY86" fmla="*/ 2782957 h 5764696"/>
              <a:gd name="connsiteX87" fmla="*/ 57676 w 4112841"/>
              <a:gd name="connsiteY87" fmla="*/ 2372139 h 5764696"/>
              <a:gd name="connsiteX88" fmla="*/ 430236 w 4112841"/>
              <a:gd name="connsiteY88" fmla="*/ 1981200 h 5764696"/>
              <a:gd name="connsiteX89" fmla="*/ 658836 w 4112841"/>
              <a:gd name="connsiteY89" fmla="*/ 1371600 h 5764696"/>
              <a:gd name="connsiteX90" fmla="*/ 735036 w 4112841"/>
              <a:gd name="connsiteY90" fmla="*/ 1066800 h 5764696"/>
              <a:gd name="connsiteX0" fmla="*/ 657482 w 4035287"/>
              <a:gd name="connsiteY0" fmla="*/ 1066800 h 5764696"/>
              <a:gd name="connsiteX1" fmla="*/ 962282 w 4035287"/>
              <a:gd name="connsiteY1" fmla="*/ 838200 h 5764696"/>
              <a:gd name="connsiteX2" fmla="*/ 1190882 w 4035287"/>
              <a:gd name="connsiteY2" fmla="*/ 533400 h 5764696"/>
              <a:gd name="connsiteX3" fmla="*/ 1343282 w 4035287"/>
              <a:gd name="connsiteY3" fmla="*/ 304800 h 5764696"/>
              <a:gd name="connsiteX4" fmla="*/ 1676400 w 4035287"/>
              <a:gd name="connsiteY4" fmla="*/ 119270 h 5764696"/>
              <a:gd name="connsiteX5" fmla="*/ 1835426 w 4035287"/>
              <a:gd name="connsiteY5" fmla="*/ 132522 h 5764696"/>
              <a:gd name="connsiteX6" fmla="*/ 1888435 w 4035287"/>
              <a:gd name="connsiteY6" fmla="*/ 159026 h 5764696"/>
              <a:gd name="connsiteX7" fmla="*/ 2246244 w 4035287"/>
              <a:gd name="connsiteY7" fmla="*/ 145774 h 5764696"/>
              <a:gd name="connsiteX8" fmla="*/ 2365513 w 4035287"/>
              <a:gd name="connsiteY8" fmla="*/ 106017 h 5764696"/>
              <a:gd name="connsiteX9" fmla="*/ 2471531 w 4035287"/>
              <a:gd name="connsiteY9" fmla="*/ 79513 h 5764696"/>
              <a:gd name="connsiteX10" fmla="*/ 2511287 w 4035287"/>
              <a:gd name="connsiteY10" fmla="*/ 53009 h 5764696"/>
              <a:gd name="connsiteX11" fmla="*/ 2617305 w 4035287"/>
              <a:gd name="connsiteY11" fmla="*/ 26504 h 5764696"/>
              <a:gd name="connsiteX12" fmla="*/ 2657061 w 4035287"/>
              <a:gd name="connsiteY12" fmla="*/ 13252 h 5764696"/>
              <a:gd name="connsiteX13" fmla="*/ 3014870 w 4035287"/>
              <a:gd name="connsiteY13" fmla="*/ 0 h 5764696"/>
              <a:gd name="connsiteX14" fmla="*/ 3372678 w 4035287"/>
              <a:gd name="connsiteY14" fmla="*/ 39757 h 5764696"/>
              <a:gd name="connsiteX15" fmla="*/ 3425687 w 4035287"/>
              <a:gd name="connsiteY15" fmla="*/ 53009 h 5764696"/>
              <a:gd name="connsiteX16" fmla="*/ 3571461 w 4035287"/>
              <a:gd name="connsiteY16" fmla="*/ 159026 h 5764696"/>
              <a:gd name="connsiteX17" fmla="*/ 3664226 w 4035287"/>
              <a:gd name="connsiteY17" fmla="*/ 185530 h 5764696"/>
              <a:gd name="connsiteX18" fmla="*/ 3730487 w 4035287"/>
              <a:gd name="connsiteY18" fmla="*/ 251791 h 5764696"/>
              <a:gd name="connsiteX19" fmla="*/ 3810000 w 4035287"/>
              <a:gd name="connsiteY19" fmla="*/ 344557 h 5764696"/>
              <a:gd name="connsiteX20" fmla="*/ 3863009 w 4035287"/>
              <a:gd name="connsiteY20" fmla="*/ 463826 h 5764696"/>
              <a:gd name="connsiteX21" fmla="*/ 3902765 w 4035287"/>
              <a:gd name="connsiteY21" fmla="*/ 583096 h 5764696"/>
              <a:gd name="connsiteX22" fmla="*/ 3916018 w 4035287"/>
              <a:gd name="connsiteY22" fmla="*/ 662609 h 5764696"/>
              <a:gd name="connsiteX23" fmla="*/ 3955774 w 4035287"/>
              <a:gd name="connsiteY23" fmla="*/ 834887 h 5764696"/>
              <a:gd name="connsiteX24" fmla="*/ 3942522 w 4035287"/>
              <a:gd name="connsiteY24" fmla="*/ 901148 h 5764696"/>
              <a:gd name="connsiteX25" fmla="*/ 3857882 w 4035287"/>
              <a:gd name="connsiteY25" fmla="*/ 1066800 h 5764696"/>
              <a:gd name="connsiteX26" fmla="*/ 3705482 w 4035287"/>
              <a:gd name="connsiteY26" fmla="*/ 1219200 h 5764696"/>
              <a:gd name="connsiteX27" fmla="*/ 3553082 w 4035287"/>
              <a:gd name="connsiteY27" fmla="*/ 1295400 h 5764696"/>
              <a:gd name="connsiteX28" fmla="*/ 3400682 w 4035287"/>
              <a:gd name="connsiteY28" fmla="*/ 1447800 h 5764696"/>
              <a:gd name="connsiteX29" fmla="*/ 3324482 w 4035287"/>
              <a:gd name="connsiteY29" fmla="*/ 1600200 h 5764696"/>
              <a:gd name="connsiteX30" fmla="*/ 3248282 w 4035287"/>
              <a:gd name="connsiteY30" fmla="*/ 1752600 h 5764696"/>
              <a:gd name="connsiteX31" fmla="*/ 3248283 w 4035287"/>
              <a:gd name="connsiteY31" fmla="*/ 1981200 h 5764696"/>
              <a:gd name="connsiteX32" fmla="*/ 3400682 w 4035287"/>
              <a:gd name="connsiteY32" fmla="*/ 2209800 h 5764696"/>
              <a:gd name="connsiteX33" fmla="*/ 3553082 w 4035287"/>
              <a:gd name="connsiteY33" fmla="*/ 2362200 h 5764696"/>
              <a:gd name="connsiteX34" fmla="*/ 3705483 w 4035287"/>
              <a:gd name="connsiteY34" fmla="*/ 2438400 h 5764696"/>
              <a:gd name="connsiteX35" fmla="*/ 3857883 w 4035287"/>
              <a:gd name="connsiteY35" fmla="*/ 2590800 h 5764696"/>
              <a:gd name="connsiteX36" fmla="*/ 3934083 w 4035287"/>
              <a:gd name="connsiteY36" fmla="*/ 2743200 h 5764696"/>
              <a:gd name="connsiteX37" fmla="*/ 4010283 w 4035287"/>
              <a:gd name="connsiteY37" fmla="*/ 2895600 h 5764696"/>
              <a:gd name="connsiteX38" fmla="*/ 4022035 w 4035287"/>
              <a:gd name="connsiteY38" fmla="*/ 3101009 h 5764696"/>
              <a:gd name="connsiteX39" fmla="*/ 3995531 w 4035287"/>
              <a:gd name="connsiteY39" fmla="*/ 3180522 h 5764696"/>
              <a:gd name="connsiteX40" fmla="*/ 3942522 w 4035287"/>
              <a:gd name="connsiteY40" fmla="*/ 3313043 h 5764696"/>
              <a:gd name="connsiteX41" fmla="*/ 3863009 w 4035287"/>
              <a:gd name="connsiteY41" fmla="*/ 3511826 h 5764696"/>
              <a:gd name="connsiteX42" fmla="*/ 3836505 w 4035287"/>
              <a:gd name="connsiteY42" fmla="*/ 3604591 h 5764696"/>
              <a:gd name="connsiteX43" fmla="*/ 3810000 w 4035287"/>
              <a:gd name="connsiteY43" fmla="*/ 3697357 h 5764696"/>
              <a:gd name="connsiteX44" fmla="*/ 3810000 w 4035287"/>
              <a:gd name="connsiteY44" fmla="*/ 4174435 h 5764696"/>
              <a:gd name="connsiteX45" fmla="*/ 3836505 w 4035287"/>
              <a:gd name="connsiteY45" fmla="*/ 4267200 h 5764696"/>
              <a:gd name="connsiteX46" fmla="*/ 3863009 w 4035287"/>
              <a:gd name="connsiteY46" fmla="*/ 4373217 h 5764696"/>
              <a:gd name="connsiteX47" fmla="*/ 3876261 w 4035287"/>
              <a:gd name="connsiteY47" fmla="*/ 4479235 h 5764696"/>
              <a:gd name="connsiteX48" fmla="*/ 3902765 w 4035287"/>
              <a:gd name="connsiteY48" fmla="*/ 4572000 h 5764696"/>
              <a:gd name="connsiteX49" fmla="*/ 3889513 w 4035287"/>
              <a:gd name="connsiteY49" fmla="*/ 4744278 h 5764696"/>
              <a:gd name="connsiteX50" fmla="*/ 3849757 w 4035287"/>
              <a:gd name="connsiteY50" fmla="*/ 4810539 h 5764696"/>
              <a:gd name="connsiteX51" fmla="*/ 3810000 w 4035287"/>
              <a:gd name="connsiteY51" fmla="*/ 4890052 h 5764696"/>
              <a:gd name="connsiteX52" fmla="*/ 3730487 w 4035287"/>
              <a:gd name="connsiteY52" fmla="*/ 5102087 h 5764696"/>
              <a:gd name="connsiteX53" fmla="*/ 3690731 w 4035287"/>
              <a:gd name="connsiteY53" fmla="*/ 5287617 h 5764696"/>
              <a:gd name="connsiteX54" fmla="*/ 3664226 w 4035287"/>
              <a:gd name="connsiteY54" fmla="*/ 5367130 h 5764696"/>
              <a:gd name="connsiteX55" fmla="*/ 3637722 w 4035287"/>
              <a:gd name="connsiteY55" fmla="*/ 5473148 h 5764696"/>
              <a:gd name="connsiteX56" fmla="*/ 3611218 w 4035287"/>
              <a:gd name="connsiteY56" fmla="*/ 5512904 h 5764696"/>
              <a:gd name="connsiteX57" fmla="*/ 3597965 w 4035287"/>
              <a:gd name="connsiteY57" fmla="*/ 5552661 h 5764696"/>
              <a:gd name="connsiteX58" fmla="*/ 3531705 w 4035287"/>
              <a:gd name="connsiteY58" fmla="*/ 5618922 h 5764696"/>
              <a:gd name="connsiteX59" fmla="*/ 3438939 w 4035287"/>
              <a:gd name="connsiteY59" fmla="*/ 5645426 h 5764696"/>
              <a:gd name="connsiteX60" fmla="*/ 3359426 w 4035287"/>
              <a:gd name="connsiteY60" fmla="*/ 5671930 h 5764696"/>
              <a:gd name="connsiteX61" fmla="*/ 3240157 w 4035287"/>
              <a:gd name="connsiteY61" fmla="*/ 5724939 h 5764696"/>
              <a:gd name="connsiteX62" fmla="*/ 3081131 w 4035287"/>
              <a:gd name="connsiteY62" fmla="*/ 5764696 h 5764696"/>
              <a:gd name="connsiteX63" fmla="*/ 2577548 w 4035287"/>
              <a:gd name="connsiteY63" fmla="*/ 5751443 h 5764696"/>
              <a:gd name="connsiteX64" fmla="*/ 2537792 w 4035287"/>
              <a:gd name="connsiteY64" fmla="*/ 5724939 h 5764696"/>
              <a:gd name="connsiteX65" fmla="*/ 2299252 w 4035287"/>
              <a:gd name="connsiteY65" fmla="*/ 5711687 h 5764696"/>
              <a:gd name="connsiteX66" fmla="*/ 2166731 w 4035287"/>
              <a:gd name="connsiteY66" fmla="*/ 5632174 h 5764696"/>
              <a:gd name="connsiteX67" fmla="*/ 2020957 w 4035287"/>
              <a:gd name="connsiteY67" fmla="*/ 5579165 h 5764696"/>
              <a:gd name="connsiteX68" fmla="*/ 1888435 w 4035287"/>
              <a:gd name="connsiteY68" fmla="*/ 5486400 h 5764696"/>
              <a:gd name="connsiteX69" fmla="*/ 1636644 w 4035287"/>
              <a:gd name="connsiteY69" fmla="*/ 5367130 h 5764696"/>
              <a:gd name="connsiteX70" fmla="*/ 1517374 w 4035287"/>
              <a:gd name="connsiteY70" fmla="*/ 5340626 h 5764696"/>
              <a:gd name="connsiteX71" fmla="*/ 1292087 w 4035287"/>
              <a:gd name="connsiteY71" fmla="*/ 5221357 h 5764696"/>
              <a:gd name="connsiteX72" fmla="*/ 1239078 w 4035287"/>
              <a:gd name="connsiteY72" fmla="*/ 5194852 h 5764696"/>
              <a:gd name="connsiteX73" fmla="*/ 1172818 w 4035287"/>
              <a:gd name="connsiteY73" fmla="*/ 5128591 h 5764696"/>
              <a:gd name="connsiteX74" fmla="*/ 1106557 w 4035287"/>
              <a:gd name="connsiteY74" fmla="*/ 5088835 h 5764696"/>
              <a:gd name="connsiteX75" fmla="*/ 921026 w 4035287"/>
              <a:gd name="connsiteY75" fmla="*/ 4890052 h 5764696"/>
              <a:gd name="connsiteX76" fmla="*/ 894522 w 4035287"/>
              <a:gd name="connsiteY76" fmla="*/ 4823791 h 5764696"/>
              <a:gd name="connsiteX77" fmla="*/ 828261 w 4035287"/>
              <a:gd name="connsiteY77" fmla="*/ 4744278 h 5764696"/>
              <a:gd name="connsiteX78" fmla="*/ 788505 w 4035287"/>
              <a:gd name="connsiteY78" fmla="*/ 4691270 h 5764696"/>
              <a:gd name="connsiteX79" fmla="*/ 748748 w 4035287"/>
              <a:gd name="connsiteY79" fmla="*/ 4651513 h 5764696"/>
              <a:gd name="connsiteX80" fmla="*/ 708992 w 4035287"/>
              <a:gd name="connsiteY80" fmla="*/ 4598504 h 5764696"/>
              <a:gd name="connsiteX81" fmla="*/ 642731 w 4035287"/>
              <a:gd name="connsiteY81" fmla="*/ 4492487 h 5764696"/>
              <a:gd name="connsiteX82" fmla="*/ 563218 w 4035287"/>
              <a:gd name="connsiteY82" fmla="*/ 4439478 h 5764696"/>
              <a:gd name="connsiteX83" fmla="*/ 298174 w 4035287"/>
              <a:gd name="connsiteY83" fmla="*/ 4015409 h 5764696"/>
              <a:gd name="connsiteX84" fmla="*/ 139148 w 4035287"/>
              <a:gd name="connsiteY84" fmla="*/ 3644348 h 5764696"/>
              <a:gd name="connsiteX85" fmla="*/ 46383 w 4035287"/>
              <a:gd name="connsiteY85" fmla="*/ 3260035 h 5764696"/>
              <a:gd name="connsiteX86" fmla="*/ 6626 w 4035287"/>
              <a:gd name="connsiteY86" fmla="*/ 2782957 h 5764696"/>
              <a:gd name="connsiteX87" fmla="*/ 352682 w 4035287"/>
              <a:gd name="connsiteY87" fmla="*/ 2438400 h 5764696"/>
              <a:gd name="connsiteX88" fmla="*/ 352682 w 4035287"/>
              <a:gd name="connsiteY88" fmla="*/ 1981200 h 5764696"/>
              <a:gd name="connsiteX89" fmla="*/ 581282 w 4035287"/>
              <a:gd name="connsiteY89" fmla="*/ 1371600 h 5764696"/>
              <a:gd name="connsiteX90" fmla="*/ 657482 w 4035287"/>
              <a:gd name="connsiteY90" fmla="*/ 1066800 h 5764696"/>
              <a:gd name="connsiteX0" fmla="*/ 633186 w 4010991"/>
              <a:gd name="connsiteY0" fmla="*/ 1066800 h 5764696"/>
              <a:gd name="connsiteX1" fmla="*/ 937986 w 4010991"/>
              <a:gd name="connsiteY1" fmla="*/ 838200 h 5764696"/>
              <a:gd name="connsiteX2" fmla="*/ 1166586 w 4010991"/>
              <a:gd name="connsiteY2" fmla="*/ 533400 h 5764696"/>
              <a:gd name="connsiteX3" fmla="*/ 1318986 w 4010991"/>
              <a:gd name="connsiteY3" fmla="*/ 304800 h 5764696"/>
              <a:gd name="connsiteX4" fmla="*/ 1652104 w 4010991"/>
              <a:gd name="connsiteY4" fmla="*/ 119270 h 5764696"/>
              <a:gd name="connsiteX5" fmla="*/ 1811130 w 4010991"/>
              <a:gd name="connsiteY5" fmla="*/ 132522 h 5764696"/>
              <a:gd name="connsiteX6" fmla="*/ 1864139 w 4010991"/>
              <a:gd name="connsiteY6" fmla="*/ 159026 h 5764696"/>
              <a:gd name="connsiteX7" fmla="*/ 2221948 w 4010991"/>
              <a:gd name="connsiteY7" fmla="*/ 145774 h 5764696"/>
              <a:gd name="connsiteX8" fmla="*/ 2341217 w 4010991"/>
              <a:gd name="connsiteY8" fmla="*/ 106017 h 5764696"/>
              <a:gd name="connsiteX9" fmla="*/ 2447235 w 4010991"/>
              <a:gd name="connsiteY9" fmla="*/ 79513 h 5764696"/>
              <a:gd name="connsiteX10" fmla="*/ 2486991 w 4010991"/>
              <a:gd name="connsiteY10" fmla="*/ 53009 h 5764696"/>
              <a:gd name="connsiteX11" fmla="*/ 2593009 w 4010991"/>
              <a:gd name="connsiteY11" fmla="*/ 26504 h 5764696"/>
              <a:gd name="connsiteX12" fmla="*/ 2632765 w 4010991"/>
              <a:gd name="connsiteY12" fmla="*/ 13252 h 5764696"/>
              <a:gd name="connsiteX13" fmla="*/ 2990574 w 4010991"/>
              <a:gd name="connsiteY13" fmla="*/ 0 h 5764696"/>
              <a:gd name="connsiteX14" fmla="*/ 3348382 w 4010991"/>
              <a:gd name="connsiteY14" fmla="*/ 39757 h 5764696"/>
              <a:gd name="connsiteX15" fmla="*/ 3401391 w 4010991"/>
              <a:gd name="connsiteY15" fmla="*/ 53009 h 5764696"/>
              <a:gd name="connsiteX16" fmla="*/ 3547165 w 4010991"/>
              <a:gd name="connsiteY16" fmla="*/ 159026 h 5764696"/>
              <a:gd name="connsiteX17" fmla="*/ 3639930 w 4010991"/>
              <a:gd name="connsiteY17" fmla="*/ 185530 h 5764696"/>
              <a:gd name="connsiteX18" fmla="*/ 3706191 w 4010991"/>
              <a:gd name="connsiteY18" fmla="*/ 251791 h 5764696"/>
              <a:gd name="connsiteX19" fmla="*/ 3785704 w 4010991"/>
              <a:gd name="connsiteY19" fmla="*/ 344557 h 5764696"/>
              <a:gd name="connsiteX20" fmla="*/ 3838713 w 4010991"/>
              <a:gd name="connsiteY20" fmla="*/ 463826 h 5764696"/>
              <a:gd name="connsiteX21" fmla="*/ 3878469 w 4010991"/>
              <a:gd name="connsiteY21" fmla="*/ 583096 h 5764696"/>
              <a:gd name="connsiteX22" fmla="*/ 3891722 w 4010991"/>
              <a:gd name="connsiteY22" fmla="*/ 662609 h 5764696"/>
              <a:gd name="connsiteX23" fmla="*/ 3931478 w 4010991"/>
              <a:gd name="connsiteY23" fmla="*/ 834887 h 5764696"/>
              <a:gd name="connsiteX24" fmla="*/ 3918226 w 4010991"/>
              <a:gd name="connsiteY24" fmla="*/ 901148 h 5764696"/>
              <a:gd name="connsiteX25" fmla="*/ 3833586 w 4010991"/>
              <a:gd name="connsiteY25" fmla="*/ 1066800 h 5764696"/>
              <a:gd name="connsiteX26" fmla="*/ 3681186 w 4010991"/>
              <a:gd name="connsiteY26" fmla="*/ 1219200 h 5764696"/>
              <a:gd name="connsiteX27" fmla="*/ 3528786 w 4010991"/>
              <a:gd name="connsiteY27" fmla="*/ 1295400 h 5764696"/>
              <a:gd name="connsiteX28" fmla="*/ 3376386 w 4010991"/>
              <a:gd name="connsiteY28" fmla="*/ 1447800 h 5764696"/>
              <a:gd name="connsiteX29" fmla="*/ 3300186 w 4010991"/>
              <a:gd name="connsiteY29" fmla="*/ 1600200 h 5764696"/>
              <a:gd name="connsiteX30" fmla="*/ 3223986 w 4010991"/>
              <a:gd name="connsiteY30" fmla="*/ 1752600 h 5764696"/>
              <a:gd name="connsiteX31" fmla="*/ 3223987 w 4010991"/>
              <a:gd name="connsiteY31" fmla="*/ 1981200 h 5764696"/>
              <a:gd name="connsiteX32" fmla="*/ 3376386 w 4010991"/>
              <a:gd name="connsiteY32" fmla="*/ 2209800 h 5764696"/>
              <a:gd name="connsiteX33" fmla="*/ 3528786 w 4010991"/>
              <a:gd name="connsiteY33" fmla="*/ 2362200 h 5764696"/>
              <a:gd name="connsiteX34" fmla="*/ 3681187 w 4010991"/>
              <a:gd name="connsiteY34" fmla="*/ 2438400 h 5764696"/>
              <a:gd name="connsiteX35" fmla="*/ 3833587 w 4010991"/>
              <a:gd name="connsiteY35" fmla="*/ 2590800 h 5764696"/>
              <a:gd name="connsiteX36" fmla="*/ 3909787 w 4010991"/>
              <a:gd name="connsiteY36" fmla="*/ 2743200 h 5764696"/>
              <a:gd name="connsiteX37" fmla="*/ 3985987 w 4010991"/>
              <a:gd name="connsiteY37" fmla="*/ 2895600 h 5764696"/>
              <a:gd name="connsiteX38" fmla="*/ 3997739 w 4010991"/>
              <a:gd name="connsiteY38" fmla="*/ 3101009 h 5764696"/>
              <a:gd name="connsiteX39" fmla="*/ 3971235 w 4010991"/>
              <a:gd name="connsiteY39" fmla="*/ 3180522 h 5764696"/>
              <a:gd name="connsiteX40" fmla="*/ 3918226 w 4010991"/>
              <a:gd name="connsiteY40" fmla="*/ 3313043 h 5764696"/>
              <a:gd name="connsiteX41" fmla="*/ 3838713 w 4010991"/>
              <a:gd name="connsiteY41" fmla="*/ 3511826 h 5764696"/>
              <a:gd name="connsiteX42" fmla="*/ 3812209 w 4010991"/>
              <a:gd name="connsiteY42" fmla="*/ 3604591 h 5764696"/>
              <a:gd name="connsiteX43" fmla="*/ 3785704 w 4010991"/>
              <a:gd name="connsiteY43" fmla="*/ 3697357 h 5764696"/>
              <a:gd name="connsiteX44" fmla="*/ 3785704 w 4010991"/>
              <a:gd name="connsiteY44" fmla="*/ 4174435 h 5764696"/>
              <a:gd name="connsiteX45" fmla="*/ 3812209 w 4010991"/>
              <a:gd name="connsiteY45" fmla="*/ 4267200 h 5764696"/>
              <a:gd name="connsiteX46" fmla="*/ 3838713 w 4010991"/>
              <a:gd name="connsiteY46" fmla="*/ 4373217 h 5764696"/>
              <a:gd name="connsiteX47" fmla="*/ 3851965 w 4010991"/>
              <a:gd name="connsiteY47" fmla="*/ 4479235 h 5764696"/>
              <a:gd name="connsiteX48" fmla="*/ 3878469 w 4010991"/>
              <a:gd name="connsiteY48" fmla="*/ 4572000 h 5764696"/>
              <a:gd name="connsiteX49" fmla="*/ 3865217 w 4010991"/>
              <a:gd name="connsiteY49" fmla="*/ 4744278 h 5764696"/>
              <a:gd name="connsiteX50" fmla="*/ 3825461 w 4010991"/>
              <a:gd name="connsiteY50" fmla="*/ 4810539 h 5764696"/>
              <a:gd name="connsiteX51" fmla="*/ 3785704 w 4010991"/>
              <a:gd name="connsiteY51" fmla="*/ 4890052 h 5764696"/>
              <a:gd name="connsiteX52" fmla="*/ 3706191 w 4010991"/>
              <a:gd name="connsiteY52" fmla="*/ 5102087 h 5764696"/>
              <a:gd name="connsiteX53" fmla="*/ 3666435 w 4010991"/>
              <a:gd name="connsiteY53" fmla="*/ 5287617 h 5764696"/>
              <a:gd name="connsiteX54" fmla="*/ 3639930 w 4010991"/>
              <a:gd name="connsiteY54" fmla="*/ 5367130 h 5764696"/>
              <a:gd name="connsiteX55" fmla="*/ 3613426 w 4010991"/>
              <a:gd name="connsiteY55" fmla="*/ 5473148 h 5764696"/>
              <a:gd name="connsiteX56" fmla="*/ 3586922 w 4010991"/>
              <a:gd name="connsiteY56" fmla="*/ 5512904 h 5764696"/>
              <a:gd name="connsiteX57" fmla="*/ 3573669 w 4010991"/>
              <a:gd name="connsiteY57" fmla="*/ 5552661 h 5764696"/>
              <a:gd name="connsiteX58" fmla="*/ 3507409 w 4010991"/>
              <a:gd name="connsiteY58" fmla="*/ 5618922 h 5764696"/>
              <a:gd name="connsiteX59" fmla="*/ 3414643 w 4010991"/>
              <a:gd name="connsiteY59" fmla="*/ 5645426 h 5764696"/>
              <a:gd name="connsiteX60" fmla="*/ 3335130 w 4010991"/>
              <a:gd name="connsiteY60" fmla="*/ 5671930 h 5764696"/>
              <a:gd name="connsiteX61" fmla="*/ 3215861 w 4010991"/>
              <a:gd name="connsiteY61" fmla="*/ 5724939 h 5764696"/>
              <a:gd name="connsiteX62" fmla="*/ 3056835 w 4010991"/>
              <a:gd name="connsiteY62" fmla="*/ 5764696 h 5764696"/>
              <a:gd name="connsiteX63" fmla="*/ 2553252 w 4010991"/>
              <a:gd name="connsiteY63" fmla="*/ 5751443 h 5764696"/>
              <a:gd name="connsiteX64" fmla="*/ 2513496 w 4010991"/>
              <a:gd name="connsiteY64" fmla="*/ 5724939 h 5764696"/>
              <a:gd name="connsiteX65" fmla="*/ 2274956 w 4010991"/>
              <a:gd name="connsiteY65" fmla="*/ 5711687 h 5764696"/>
              <a:gd name="connsiteX66" fmla="*/ 2142435 w 4010991"/>
              <a:gd name="connsiteY66" fmla="*/ 5632174 h 5764696"/>
              <a:gd name="connsiteX67" fmla="*/ 1996661 w 4010991"/>
              <a:gd name="connsiteY67" fmla="*/ 5579165 h 5764696"/>
              <a:gd name="connsiteX68" fmla="*/ 1864139 w 4010991"/>
              <a:gd name="connsiteY68" fmla="*/ 5486400 h 5764696"/>
              <a:gd name="connsiteX69" fmla="*/ 1612348 w 4010991"/>
              <a:gd name="connsiteY69" fmla="*/ 5367130 h 5764696"/>
              <a:gd name="connsiteX70" fmla="*/ 1493078 w 4010991"/>
              <a:gd name="connsiteY70" fmla="*/ 5340626 h 5764696"/>
              <a:gd name="connsiteX71" fmla="*/ 1267791 w 4010991"/>
              <a:gd name="connsiteY71" fmla="*/ 5221357 h 5764696"/>
              <a:gd name="connsiteX72" fmla="*/ 1214782 w 4010991"/>
              <a:gd name="connsiteY72" fmla="*/ 5194852 h 5764696"/>
              <a:gd name="connsiteX73" fmla="*/ 1148522 w 4010991"/>
              <a:gd name="connsiteY73" fmla="*/ 5128591 h 5764696"/>
              <a:gd name="connsiteX74" fmla="*/ 1082261 w 4010991"/>
              <a:gd name="connsiteY74" fmla="*/ 5088835 h 5764696"/>
              <a:gd name="connsiteX75" fmla="*/ 896730 w 4010991"/>
              <a:gd name="connsiteY75" fmla="*/ 4890052 h 5764696"/>
              <a:gd name="connsiteX76" fmla="*/ 870226 w 4010991"/>
              <a:gd name="connsiteY76" fmla="*/ 4823791 h 5764696"/>
              <a:gd name="connsiteX77" fmla="*/ 803965 w 4010991"/>
              <a:gd name="connsiteY77" fmla="*/ 4744278 h 5764696"/>
              <a:gd name="connsiteX78" fmla="*/ 764209 w 4010991"/>
              <a:gd name="connsiteY78" fmla="*/ 4691270 h 5764696"/>
              <a:gd name="connsiteX79" fmla="*/ 724452 w 4010991"/>
              <a:gd name="connsiteY79" fmla="*/ 4651513 h 5764696"/>
              <a:gd name="connsiteX80" fmla="*/ 684696 w 4010991"/>
              <a:gd name="connsiteY80" fmla="*/ 4598504 h 5764696"/>
              <a:gd name="connsiteX81" fmla="*/ 618435 w 4010991"/>
              <a:gd name="connsiteY81" fmla="*/ 4492487 h 5764696"/>
              <a:gd name="connsiteX82" fmla="*/ 538922 w 4010991"/>
              <a:gd name="connsiteY82" fmla="*/ 4439478 h 5764696"/>
              <a:gd name="connsiteX83" fmla="*/ 273878 w 4010991"/>
              <a:gd name="connsiteY83" fmla="*/ 4015409 h 5764696"/>
              <a:gd name="connsiteX84" fmla="*/ 114852 w 4010991"/>
              <a:gd name="connsiteY84" fmla="*/ 3644348 h 5764696"/>
              <a:gd name="connsiteX85" fmla="*/ 22087 w 4010991"/>
              <a:gd name="connsiteY85" fmla="*/ 3260035 h 5764696"/>
              <a:gd name="connsiteX86" fmla="*/ 328386 w 4010991"/>
              <a:gd name="connsiteY86" fmla="*/ 3048000 h 5764696"/>
              <a:gd name="connsiteX87" fmla="*/ 328386 w 4010991"/>
              <a:gd name="connsiteY87" fmla="*/ 2438400 h 5764696"/>
              <a:gd name="connsiteX88" fmla="*/ 328386 w 4010991"/>
              <a:gd name="connsiteY88" fmla="*/ 1981200 h 5764696"/>
              <a:gd name="connsiteX89" fmla="*/ 556986 w 4010991"/>
              <a:gd name="connsiteY89" fmla="*/ 1371600 h 5764696"/>
              <a:gd name="connsiteX90" fmla="*/ 633186 w 4010991"/>
              <a:gd name="connsiteY90" fmla="*/ 1066800 h 5764696"/>
              <a:gd name="connsiteX0" fmla="*/ 633186 w 4010991"/>
              <a:gd name="connsiteY0" fmla="*/ 1066800 h 5764696"/>
              <a:gd name="connsiteX1" fmla="*/ 937986 w 4010991"/>
              <a:gd name="connsiteY1" fmla="*/ 838200 h 5764696"/>
              <a:gd name="connsiteX2" fmla="*/ 1166586 w 4010991"/>
              <a:gd name="connsiteY2" fmla="*/ 533400 h 5764696"/>
              <a:gd name="connsiteX3" fmla="*/ 1318986 w 4010991"/>
              <a:gd name="connsiteY3" fmla="*/ 304800 h 5764696"/>
              <a:gd name="connsiteX4" fmla="*/ 1652104 w 4010991"/>
              <a:gd name="connsiteY4" fmla="*/ 119270 h 5764696"/>
              <a:gd name="connsiteX5" fmla="*/ 1811130 w 4010991"/>
              <a:gd name="connsiteY5" fmla="*/ 132522 h 5764696"/>
              <a:gd name="connsiteX6" fmla="*/ 1864139 w 4010991"/>
              <a:gd name="connsiteY6" fmla="*/ 159026 h 5764696"/>
              <a:gd name="connsiteX7" fmla="*/ 2221948 w 4010991"/>
              <a:gd name="connsiteY7" fmla="*/ 145774 h 5764696"/>
              <a:gd name="connsiteX8" fmla="*/ 2341217 w 4010991"/>
              <a:gd name="connsiteY8" fmla="*/ 106017 h 5764696"/>
              <a:gd name="connsiteX9" fmla="*/ 2447235 w 4010991"/>
              <a:gd name="connsiteY9" fmla="*/ 79513 h 5764696"/>
              <a:gd name="connsiteX10" fmla="*/ 2486991 w 4010991"/>
              <a:gd name="connsiteY10" fmla="*/ 53009 h 5764696"/>
              <a:gd name="connsiteX11" fmla="*/ 2593009 w 4010991"/>
              <a:gd name="connsiteY11" fmla="*/ 26504 h 5764696"/>
              <a:gd name="connsiteX12" fmla="*/ 2632765 w 4010991"/>
              <a:gd name="connsiteY12" fmla="*/ 13252 h 5764696"/>
              <a:gd name="connsiteX13" fmla="*/ 2990574 w 4010991"/>
              <a:gd name="connsiteY13" fmla="*/ 0 h 5764696"/>
              <a:gd name="connsiteX14" fmla="*/ 3348382 w 4010991"/>
              <a:gd name="connsiteY14" fmla="*/ 39757 h 5764696"/>
              <a:gd name="connsiteX15" fmla="*/ 3401391 w 4010991"/>
              <a:gd name="connsiteY15" fmla="*/ 53009 h 5764696"/>
              <a:gd name="connsiteX16" fmla="*/ 3547165 w 4010991"/>
              <a:gd name="connsiteY16" fmla="*/ 159026 h 5764696"/>
              <a:gd name="connsiteX17" fmla="*/ 3639930 w 4010991"/>
              <a:gd name="connsiteY17" fmla="*/ 185530 h 5764696"/>
              <a:gd name="connsiteX18" fmla="*/ 3706191 w 4010991"/>
              <a:gd name="connsiteY18" fmla="*/ 251791 h 5764696"/>
              <a:gd name="connsiteX19" fmla="*/ 3785704 w 4010991"/>
              <a:gd name="connsiteY19" fmla="*/ 344557 h 5764696"/>
              <a:gd name="connsiteX20" fmla="*/ 3838713 w 4010991"/>
              <a:gd name="connsiteY20" fmla="*/ 463826 h 5764696"/>
              <a:gd name="connsiteX21" fmla="*/ 3878469 w 4010991"/>
              <a:gd name="connsiteY21" fmla="*/ 583096 h 5764696"/>
              <a:gd name="connsiteX22" fmla="*/ 3891722 w 4010991"/>
              <a:gd name="connsiteY22" fmla="*/ 662609 h 5764696"/>
              <a:gd name="connsiteX23" fmla="*/ 3931478 w 4010991"/>
              <a:gd name="connsiteY23" fmla="*/ 834887 h 5764696"/>
              <a:gd name="connsiteX24" fmla="*/ 3918226 w 4010991"/>
              <a:gd name="connsiteY24" fmla="*/ 901148 h 5764696"/>
              <a:gd name="connsiteX25" fmla="*/ 3833586 w 4010991"/>
              <a:gd name="connsiteY25" fmla="*/ 1066800 h 5764696"/>
              <a:gd name="connsiteX26" fmla="*/ 3681186 w 4010991"/>
              <a:gd name="connsiteY26" fmla="*/ 1219200 h 5764696"/>
              <a:gd name="connsiteX27" fmla="*/ 3528786 w 4010991"/>
              <a:gd name="connsiteY27" fmla="*/ 1295400 h 5764696"/>
              <a:gd name="connsiteX28" fmla="*/ 3376386 w 4010991"/>
              <a:gd name="connsiteY28" fmla="*/ 1447800 h 5764696"/>
              <a:gd name="connsiteX29" fmla="*/ 3300186 w 4010991"/>
              <a:gd name="connsiteY29" fmla="*/ 1600200 h 5764696"/>
              <a:gd name="connsiteX30" fmla="*/ 3223986 w 4010991"/>
              <a:gd name="connsiteY30" fmla="*/ 1752600 h 5764696"/>
              <a:gd name="connsiteX31" fmla="*/ 3223987 w 4010991"/>
              <a:gd name="connsiteY31" fmla="*/ 1981200 h 5764696"/>
              <a:gd name="connsiteX32" fmla="*/ 3376386 w 4010991"/>
              <a:gd name="connsiteY32" fmla="*/ 2209800 h 5764696"/>
              <a:gd name="connsiteX33" fmla="*/ 3528786 w 4010991"/>
              <a:gd name="connsiteY33" fmla="*/ 2362200 h 5764696"/>
              <a:gd name="connsiteX34" fmla="*/ 3681187 w 4010991"/>
              <a:gd name="connsiteY34" fmla="*/ 2438400 h 5764696"/>
              <a:gd name="connsiteX35" fmla="*/ 3833587 w 4010991"/>
              <a:gd name="connsiteY35" fmla="*/ 2590800 h 5764696"/>
              <a:gd name="connsiteX36" fmla="*/ 3909787 w 4010991"/>
              <a:gd name="connsiteY36" fmla="*/ 2743200 h 5764696"/>
              <a:gd name="connsiteX37" fmla="*/ 3985987 w 4010991"/>
              <a:gd name="connsiteY37" fmla="*/ 2895600 h 5764696"/>
              <a:gd name="connsiteX38" fmla="*/ 3997739 w 4010991"/>
              <a:gd name="connsiteY38" fmla="*/ 3101009 h 5764696"/>
              <a:gd name="connsiteX39" fmla="*/ 3971235 w 4010991"/>
              <a:gd name="connsiteY39" fmla="*/ 3180522 h 5764696"/>
              <a:gd name="connsiteX40" fmla="*/ 3918226 w 4010991"/>
              <a:gd name="connsiteY40" fmla="*/ 3313043 h 5764696"/>
              <a:gd name="connsiteX41" fmla="*/ 3838713 w 4010991"/>
              <a:gd name="connsiteY41" fmla="*/ 3511826 h 5764696"/>
              <a:gd name="connsiteX42" fmla="*/ 3812209 w 4010991"/>
              <a:gd name="connsiteY42" fmla="*/ 3604591 h 5764696"/>
              <a:gd name="connsiteX43" fmla="*/ 3785704 w 4010991"/>
              <a:gd name="connsiteY43" fmla="*/ 3697357 h 5764696"/>
              <a:gd name="connsiteX44" fmla="*/ 3785704 w 4010991"/>
              <a:gd name="connsiteY44" fmla="*/ 4174435 h 5764696"/>
              <a:gd name="connsiteX45" fmla="*/ 3812209 w 4010991"/>
              <a:gd name="connsiteY45" fmla="*/ 4267200 h 5764696"/>
              <a:gd name="connsiteX46" fmla="*/ 3838713 w 4010991"/>
              <a:gd name="connsiteY46" fmla="*/ 4373217 h 5764696"/>
              <a:gd name="connsiteX47" fmla="*/ 3851965 w 4010991"/>
              <a:gd name="connsiteY47" fmla="*/ 4479235 h 5764696"/>
              <a:gd name="connsiteX48" fmla="*/ 3878469 w 4010991"/>
              <a:gd name="connsiteY48" fmla="*/ 4572000 h 5764696"/>
              <a:gd name="connsiteX49" fmla="*/ 3865217 w 4010991"/>
              <a:gd name="connsiteY49" fmla="*/ 4744278 h 5764696"/>
              <a:gd name="connsiteX50" fmla="*/ 3825461 w 4010991"/>
              <a:gd name="connsiteY50" fmla="*/ 4810539 h 5764696"/>
              <a:gd name="connsiteX51" fmla="*/ 3785704 w 4010991"/>
              <a:gd name="connsiteY51" fmla="*/ 4890052 h 5764696"/>
              <a:gd name="connsiteX52" fmla="*/ 3706191 w 4010991"/>
              <a:gd name="connsiteY52" fmla="*/ 5102087 h 5764696"/>
              <a:gd name="connsiteX53" fmla="*/ 3666435 w 4010991"/>
              <a:gd name="connsiteY53" fmla="*/ 5287617 h 5764696"/>
              <a:gd name="connsiteX54" fmla="*/ 3639930 w 4010991"/>
              <a:gd name="connsiteY54" fmla="*/ 5367130 h 5764696"/>
              <a:gd name="connsiteX55" fmla="*/ 3613426 w 4010991"/>
              <a:gd name="connsiteY55" fmla="*/ 5473148 h 5764696"/>
              <a:gd name="connsiteX56" fmla="*/ 3586922 w 4010991"/>
              <a:gd name="connsiteY56" fmla="*/ 5512904 h 5764696"/>
              <a:gd name="connsiteX57" fmla="*/ 3573669 w 4010991"/>
              <a:gd name="connsiteY57" fmla="*/ 5552661 h 5764696"/>
              <a:gd name="connsiteX58" fmla="*/ 3507409 w 4010991"/>
              <a:gd name="connsiteY58" fmla="*/ 5618922 h 5764696"/>
              <a:gd name="connsiteX59" fmla="*/ 3414643 w 4010991"/>
              <a:gd name="connsiteY59" fmla="*/ 5645426 h 5764696"/>
              <a:gd name="connsiteX60" fmla="*/ 3335130 w 4010991"/>
              <a:gd name="connsiteY60" fmla="*/ 5671930 h 5764696"/>
              <a:gd name="connsiteX61" fmla="*/ 3215861 w 4010991"/>
              <a:gd name="connsiteY61" fmla="*/ 5724939 h 5764696"/>
              <a:gd name="connsiteX62" fmla="*/ 3056835 w 4010991"/>
              <a:gd name="connsiteY62" fmla="*/ 5764696 h 5764696"/>
              <a:gd name="connsiteX63" fmla="*/ 2553252 w 4010991"/>
              <a:gd name="connsiteY63" fmla="*/ 5751443 h 5764696"/>
              <a:gd name="connsiteX64" fmla="*/ 2513496 w 4010991"/>
              <a:gd name="connsiteY64" fmla="*/ 5724939 h 5764696"/>
              <a:gd name="connsiteX65" fmla="*/ 2274956 w 4010991"/>
              <a:gd name="connsiteY65" fmla="*/ 5711687 h 5764696"/>
              <a:gd name="connsiteX66" fmla="*/ 2142435 w 4010991"/>
              <a:gd name="connsiteY66" fmla="*/ 5632174 h 5764696"/>
              <a:gd name="connsiteX67" fmla="*/ 1996661 w 4010991"/>
              <a:gd name="connsiteY67" fmla="*/ 5579165 h 5764696"/>
              <a:gd name="connsiteX68" fmla="*/ 1864139 w 4010991"/>
              <a:gd name="connsiteY68" fmla="*/ 5486400 h 5764696"/>
              <a:gd name="connsiteX69" fmla="*/ 1612348 w 4010991"/>
              <a:gd name="connsiteY69" fmla="*/ 5367130 h 5764696"/>
              <a:gd name="connsiteX70" fmla="*/ 1493078 w 4010991"/>
              <a:gd name="connsiteY70" fmla="*/ 5340626 h 5764696"/>
              <a:gd name="connsiteX71" fmla="*/ 1267791 w 4010991"/>
              <a:gd name="connsiteY71" fmla="*/ 5221357 h 5764696"/>
              <a:gd name="connsiteX72" fmla="*/ 1214782 w 4010991"/>
              <a:gd name="connsiteY72" fmla="*/ 5194852 h 5764696"/>
              <a:gd name="connsiteX73" fmla="*/ 1148522 w 4010991"/>
              <a:gd name="connsiteY73" fmla="*/ 5128591 h 5764696"/>
              <a:gd name="connsiteX74" fmla="*/ 1082261 w 4010991"/>
              <a:gd name="connsiteY74" fmla="*/ 5088835 h 5764696"/>
              <a:gd name="connsiteX75" fmla="*/ 896730 w 4010991"/>
              <a:gd name="connsiteY75" fmla="*/ 4890052 h 5764696"/>
              <a:gd name="connsiteX76" fmla="*/ 870226 w 4010991"/>
              <a:gd name="connsiteY76" fmla="*/ 4823791 h 5764696"/>
              <a:gd name="connsiteX77" fmla="*/ 803965 w 4010991"/>
              <a:gd name="connsiteY77" fmla="*/ 4744278 h 5764696"/>
              <a:gd name="connsiteX78" fmla="*/ 764209 w 4010991"/>
              <a:gd name="connsiteY78" fmla="*/ 4691270 h 5764696"/>
              <a:gd name="connsiteX79" fmla="*/ 724452 w 4010991"/>
              <a:gd name="connsiteY79" fmla="*/ 4651513 h 5764696"/>
              <a:gd name="connsiteX80" fmla="*/ 684696 w 4010991"/>
              <a:gd name="connsiteY80" fmla="*/ 4598504 h 5764696"/>
              <a:gd name="connsiteX81" fmla="*/ 618435 w 4010991"/>
              <a:gd name="connsiteY81" fmla="*/ 4492487 h 5764696"/>
              <a:gd name="connsiteX82" fmla="*/ 538922 w 4010991"/>
              <a:gd name="connsiteY82" fmla="*/ 4439478 h 5764696"/>
              <a:gd name="connsiteX83" fmla="*/ 273878 w 4010991"/>
              <a:gd name="connsiteY83" fmla="*/ 4015409 h 5764696"/>
              <a:gd name="connsiteX84" fmla="*/ 480786 w 4010991"/>
              <a:gd name="connsiteY84" fmla="*/ 3962400 h 5764696"/>
              <a:gd name="connsiteX85" fmla="*/ 22087 w 4010991"/>
              <a:gd name="connsiteY85" fmla="*/ 3260035 h 5764696"/>
              <a:gd name="connsiteX86" fmla="*/ 328386 w 4010991"/>
              <a:gd name="connsiteY86" fmla="*/ 3048000 h 5764696"/>
              <a:gd name="connsiteX87" fmla="*/ 328386 w 4010991"/>
              <a:gd name="connsiteY87" fmla="*/ 2438400 h 5764696"/>
              <a:gd name="connsiteX88" fmla="*/ 328386 w 4010991"/>
              <a:gd name="connsiteY88" fmla="*/ 1981200 h 5764696"/>
              <a:gd name="connsiteX89" fmla="*/ 556986 w 4010991"/>
              <a:gd name="connsiteY89" fmla="*/ 1371600 h 5764696"/>
              <a:gd name="connsiteX90" fmla="*/ 633186 w 4010991"/>
              <a:gd name="connsiteY90" fmla="*/ 1066800 h 5764696"/>
              <a:gd name="connsiteX0" fmla="*/ 462310 w 3840115"/>
              <a:gd name="connsiteY0" fmla="*/ 1066800 h 5764696"/>
              <a:gd name="connsiteX1" fmla="*/ 767110 w 3840115"/>
              <a:gd name="connsiteY1" fmla="*/ 838200 h 5764696"/>
              <a:gd name="connsiteX2" fmla="*/ 995710 w 3840115"/>
              <a:gd name="connsiteY2" fmla="*/ 533400 h 5764696"/>
              <a:gd name="connsiteX3" fmla="*/ 1148110 w 3840115"/>
              <a:gd name="connsiteY3" fmla="*/ 304800 h 5764696"/>
              <a:gd name="connsiteX4" fmla="*/ 1481228 w 3840115"/>
              <a:gd name="connsiteY4" fmla="*/ 119270 h 5764696"/>
              <a:gd name="connsiteX5" fmla="*/ 1640254 w 3840115"/>
              <a:gd name="connsiteY5" fmla="*/ 132522 h 5764696"/>
              <a:gd name="connsiteX6" fmla="*/ 1693263 w 3840115"/>
              <a:gd name="connsiteY6" fmla="*/ 159026 h 5764696"/>
              <a:gd name="connsiteX7" fmla="*/ 2051072 w 3840115"/>
              <a:gd name="connsiteY7" fmla="*/ 145774 h 5764696"/>
              <a:gd name="connsiteX8" fmla="*/ 2170341 w 3840115"/>
              <a:gd name="connsiteY8" fmla="*/ 106017 h 5764696"/>
              <a:gd name="connsiteX9" fmla="*/ 2276359 w 3840115"/>
              <a:gd name="connsiteY9" fmla="*/ 79513 h 5764696"/>
              <a:gd name="connsiteX10" fmla="*/ 2316115 w 3840115"/>
              <a:gd name="connsiteY10" fmla="*/ 53009 h 5764696"/>
              <a:gd name="connsiteX11" fmla="*/ 2422133 w 3840115"/>
              <a:gd name="connsiteY11" fmla="*/ 26504 h 5764696"/>
              <a:gd name="connsiteX12" fmla="*/ 2461889 w 3840115"/>
              <a:gd name="connsiteY12" fmla="*/ 13252 h 5764696"/>
              <a:gd name="connsiteX13" fmla="*/ 2819698 w 3840115"/>
              <a:gd name="connsiteY13" fmla="*/ 0 h 5764696"/>
              <a:gd name="connsiteX14" fmla="*/ 3177506 w 3840115"/>
              <a:gd name="connsiteY14" fmla="*/ 39757 h 5764696"/>
              <a:gd name="connsiteX15" fmla="*/ 3230515 w 3840115"/>
              <a:gd name="connsiteY15" fmla="*/ 53009 h 5764696"/>
              <a:gd name="connsiteX16" fmla="*/ 3376289 w 3840115"/>
              <a:gd name="connsiteY16" fmla="*/ 159026 h 5764696"/>
              <a:gd name="connsiteX17" fmla="*/ 3469054 w 3840115"/>
              <a:gd name="connsiteY17" fmla="*/ 185530 h 5764696"/>
              <a:gd name="connsiteX18" fmla="*/ 3535315 w 3840115"/>
              <a:gd name="connsiteY18" fmla="*/ 251791 h 5764696"/>
              <a:gd name="connsiteX19" fmla="*/ 3614828 w 3840115"/>
              <a:gd name="connsiteY19" fmla="*/ 344557 h 5764696"/>
              <a:gd name="connsiteX20" fmla="*/ 3667837 w 3840115"/>
              <a:gd name="connsiteY20" fmla="*/ 463826 h 5764696"/>
              <a:gd name="connsiteX21" fmla="*/ 3707593 w 3840115"/>
              <a:gd name="connsiteY21" fmla="*/ 583096 h 5764696"/>
              <a:gd name="connsiteX22" fmla="*/ 3720846 w 3840115"/>
              <a:gd name="connsiteY22" fmla="*/ 662609 h 5764696"/>
              <a:gd name="connsiteX23" fmla="*/ 3760602 w 3840115"/>
              <a:gd name="connsiteY23" fmla="*/ 834887 h 5764696"/>
              <a:gd name="connsiteX24" fmla="*/ 3747350 w 3840115"/>
              <a:gd name="connsiteY24" fmla="*/ 901148 h 5764696"/>
              <a:gd name="connsiteX25" fmla="*/ 3662710 w 3840115"/>
              <a:gd name="connsiteY25" fmla="*/ 1066800 h 5764696"/>
              <a:gd name="connsiteX26" fmla="*/ 3510310 w 3840115"/>
              <a:gd name="connsiteY26" fmla="*/ 1219200 h 5764696"/>
              <a:gd name="connsiteX27" fmla="*/ 3357910 w 3840115"/>
              <a:gd name="connsiteY27" fmla="*/ 1295400 h 5764696"/>
              <a:gd name="connsiteX28" fmla="*/ 3205510 w 3840115"/>
              <a:gd name="connsiteY28" fmla="*/ 1447800 h 5764696"/>
              <a:gd name="connsiteX29" fmla="*/ 3129310 w 3840115"/>
              <a:gd name="connsiteY29" fmla="*/ 1600200 h 5764696"/>
              <a:gd name="connsiteX30" fmla="*/ 3053110 w 3840115"/>
              <a:gd name="connsiteY30" fmla="*/ 1752600 h 5764696"/>
              <a:gd name="connsiteX31" fmla="*/ 3053111 w 3840115"/>
              <a:gd name="connsiteY31" fmla="*/ 1981200 h 5764696"/>
              <a:gd name="connsiteX32" fmla="*/ 3205510 w 3840115"/>
              <a:gd name="connsiteY32" fmla="*/ 2209800 h 5764696"/>
              <a:gd name="connsiteX33" fmla="*/ 3357910 w 3840115"/>
              <a:gd name="connsiteY33" fmla="*/ 2362200 h 5764696"/>
              <a:gd name="connsiteX34" fmla="*/ 3510311 w 3840115"/>
              <a:gd name="connsiteY34" fmla="*/ 2438400 h 5764696"/>
              <a:gd name="connsiteX35" fmla="*/ 3662711 w 3840115"/>
              <a:gd name="connsiteY35" fmla="*/ 2590800 h 5764696"/>
              <a:gd name="connsiteX36" fmla="*/ 3738911 w 3840115"/>
              <a:gd name="connsiteY36" fmla="*/ 2743200 h 5764696"/>
              <a:gd name="connsiteX37" fmla="*/ 3815111 w 3840115"/>
              <a:gd name="connsiteY37" fmla="*/ 2895600 h 5764696"/>
              <a:gd name="connsiteX38" fmla="*/ 3826863 w 3840115"/>
              <a:gd name="connsiteY38" fmla="*/ 3101009 h 5764696"/>
              <a:gd name="connsiteX39" fmla="*/ 3800359 w 3840115"/>
              <a:gd name="connsiteY39" fmla="*/ 3180522 h 5764696"/>
              <a:gd name="connsiteX40" fmla="*/ 3747350 w 3840115"/>
              <a:gd name="connsiteY40" fmla="*/ 3313043 h 5764696"/>
              <a:gd name="connsiteX41" fmla="*/ 3667837 w 3840115"/>
              <a:gd name="connsiteY41" fmla="*/ 3511826 h 5764696"/>
              <a:gd name="connsiteX42" fmla="*/ 3641333 w 3840115"/>
              <a:gd name="connsiteY42" fmla="*/ 3604591 h 5764696"/>
              <a:gd name="connsiteX43" fmla="*/ 3614828 w 3840115"/>
              <a:gd name="connsiteY43" fmla="*/ 3697357 h 5764696"/>
              <a:gd name="connsiteX44" fmla="*/ 3614828 w 3840115"/>
              <a:gd name="connsiteY44" fmla="*/ 4174435 h 5764696"/>
              <a:gd name="connsiteX45" fmla="*/ 3641333 w 3840115"/>
              <a:gd name="connsiteY45" fmla="*/ 4267200 h 5764696"/>
              <a:gd name="connsiteX46" fmla="*/ 3667837 w 3840115"/>
              <a:gd name="connsiteY46" fmla="*/ 4373217 h 5764696"/>
              <a:gd name="connsiteX47" fmla="*/ 3681089 w 3840115"/>
              <a:gd name="connsiteY47" fmla="*/ 4479235 h 5764696"/>
              <a:gd name="connsiteX48" fmla="*/ 3707593 w 3840115"/>
              <a:gd name="connsiteY48" fmla="*/ 4572000 h 5764696"/>
              <a:gd name="connsiteX49" fmla="*/ 3694341 w 3840115"/>
              <a:gd name="connsiteY49" fmla="*/ 4744278 h 5764696"/>
              <a:gd name="connsiteX50" fmla="*/ 3654585 w 3840115"/>
              <a:gd name="connsiteY50" fmla="*/ 4810539 h 5764696"/>
              <a:gd name="connsiteX51" fmla="*/ 3614828 w 3840115"/>
              <a:gd name="connsiteY51" fmla="*/ 4890052 h 5764696"/>
              <a:gd name="connsiteX52" fmla="*/ 3535315 w 3840115"/>
              <a:gd name="connsiteY52" fmla="*/ 5102087 h 5764696"/>
              <a:gd name="connsiteX53" fmla="*/ 3495559 w 3840115"/>
              <a:gd name="connsiteY53" fmla="*/ 5287617 h 5764696"/>
              <a:gd name="connsiteX54" fmla="*/ 3469054 w 3840115"/>
              <a:gd name="connsiteY54" fmla="*/ 5367130 h 5764696"/>
              <a:gd name="connsiteX55" fmla="*/ 3442550 w 3840115"/>
              <a:gd name="connsiteY55" fmla="*/ 5473148 h 5764696"/>
              <a:gd name="connsiteX56" fmla="*/ 3416046 w 3840115"/>
              <a:gd name="connsiteY56" fmla="*/ 5512904 h 5764696"/>
              <a:gd name="connsiteX57" fmla="*/ 3402793 w 3840115"/>
              <a:gd name="connsiteY57" fmla="*/ 5552661 h 5764696"/>
              <a:gd name="connsiteX58" fmla="*/ 3336533 w 3840115"/>
              <a:gd name="connsiteY58" fmla="*/ 5618922 h 5764696"/>
              <a:gd name="connsiteX59" fmla="*/ 3243767 w 3840115"/>
              <a:gd name="connsiteY59" fmla="*/ 5645426 h 5764696"/>
              <a:gd name="connsiteX60" fmla="*/ 3164254 w 3840115"/>
              <a:gd name="connsiteY60" fmla="*/ 5671930 h 5764696"/>
              <a:gd name="connsiteX61" fmla="*/ 3044985 w 3840115"/>
              <a:gd name="connsiteY61" fmla="*/ 5724939 h 5764696"/>
              <a:gd name="connsiteX62" fmla="*/ 2885959 w 3840115"/>
              <a:gd name="connsiteY62" fmla="*/ 5764696 h 5764696"/>
              <a:gd name="connsiteX63" fmla="*/ 2382376 w 3840115"/>
              <a:gd name="connsiteY63" fmla="*/ 5751443 h 5764696"/>
              <a:gd name="connsiteX64" fmla="*/ 2342620 w 3840115"/>
              <a:gd name="connsiteY64" fmla="*/ 5724939 h 5764696"/>
              <a:gd name="connsiteX65" fmla="*/ 2104080 w 3840115"/>
              <a:gd name="connsiteY65" fmla="*/ 5711687 h 5764696"/>
              <a:gd name="connsiteX66" fmla="*/ 1971559 w 3840115"/>
              <a:gd name="connsiteY66" fmla="*/ 5632174 h 5764696"/>
              <a:gd name="connsiteX67" fmla="*/ 1825785 w 3840115"/>
              <a:gd name="connsiteY67" fmla="*/ 5579165 h 5764696"/>
              <a:gd name="connsiteX68" fmla="*/ 1693263 w 3840115"/>
              <a:gd name="connsiteY68" fmla="*/ 5486400 h 5764696"/>
              <a:gd name="connsiteX69" fmla="*/ 1441472 w 3840115"/>
              <a:gd name="connsiteY69" fmla="*/ 5367130 h 5764696"/>
              <a:gd name="connsiteX70" fmla="*/ 1322202 w 3840115"/>
              <a:gd name="connsiteY70" fmla="*/ 5340626 h 5764696"/>
              <a:gd name="connsiteX71" fmla="*/ 1096915 w 3840115"/>
              <a:gd name="connsiteY71" fmla="*/ 5221357 h 5764696"/>
              <a:gd name="connsiteX72" fmla="*/ 1043906 w 3840115"/>
              <a:gd name="connsiteY72" fmla="*/ 5194852 h 5764696"/>
              <a:gd name="connsiteX73" fmla="*/ 977646 w 3840115"/>
              <a:gd name="connsiteY73" fmla="*/ 5128591 h 5764696"/>
              <a:gd name="connsiteX74" fmla="*/ 911385 w 3840115"/>
              <a:gd name="connsiteY74" fmla="*/ 5088835 h 5764696"/>
              <a:gd name="connsiteX75" fmla="*/ 725854 w 3840115"/>
              <a:gd name="connsiteY75" fmla="*/ 4890052 h 5764696"/>
              <a:gd name="connsiteX76" fmla="*/ 699350 w 3840115"/>
              <a:gd name="connsiteY76" fmla="*/ 4823791 h 5764696"/>
              <a:gd name="connsiteX77" fmla="*/ 633089 w 3840115"/>
              <a:gd name="connsiteY77" fmla="*/ 4744278 h 5764696"/>
              <a:gd name="connsiteX78" fmla="*/ 593333 w 3840115"/>
              <a:gd name="connsiteY78" fmla="*/ 4691270 h 5764696"/>
              <a:gd name="connsiteX79" fmla="*/ 553576 w 3840115"/>
              <a:gd name="connsiteY79" fmla="*/ 4651513 h 5764696"/>
              <a:gd name="connsiteX80" fmla="*/ 513820 w 3840115"/>
              <a:gd name="connsiteY80" fmla="*/ 4598504 h 5764696"/>
              <a:gd name="connsiteX81" fmla="*/ 447559 w 3840115"/>
              <a:gd name="connsiteY81" fmla="*/ 4492487 h 5764696"/>
              <a:gd name="connsiteX82" fmla="*/ 368046 w 3840115"/>
              <a:gd name="connsiteY82" fmla="*/ 4439478 h 5764696"/>
              <a:gd name="connsiteX83" fmla="*/ 103002 w 3840115"/>
              <a:gd name="connsiteY83" fmla="*/ 4015409 h 5764696"/>
              <a:gd name="connsiteX84" fmla="*/ 309910 w 3840115"/>
              <a:gd name="connsiteY84" fmla="*/ 3962400 h 5764696"/>
              <a:gd name="connsiteX85" fmla="*/ 309910 w 3840115"/>
              <a:gd name="connsiteY85" fmla="*/ 3581400 h 5764696"/>
              <a:gd name="connsiteX86" fmla="*/ 157510 w 3840115"/>
              <a:gd name="connsiteY86" fmla="*/ 3048000 h 5764696"/>
              <a:gd name="connsiteX87" fmla="*/ 157510 w 3840115"/>
              <a:gd name="connsiteY87" fmla="*/ 2438400 h 5764696"/>
              <a:gd name="connsiteX88" fmla="*/ 157510 w 3840115"/>
              <a:gd name="connsiteY88" fmla="*/ 1981200 h 5764696"/>
              <a:gd name="connsiteX89" fmla="*/ 386110 w 3840115"/>
              <a:gd name="connsiteY89" fmla="*/ 1371600 h 5764696"/>
              <a:gd name="connsiteX90" fmla="*/ 462310 w 3840115"/>
              <a:gd name="connsiteY9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390242 w 3782798"/>
              <a:gd name="connsiteY81" fmla="*/ 4492487 h 5764696"/>
              <a:gd name="connsiteX82" fmla="*/ 310729 w 3782798"/>
              <a:gd name="connsiteY82" fmla="*/ 4439478 h 5764696"/>
              <a:gd name="connsiteX83" fmla="*/ 404993 w 3782798"/>
              <a:gd name="connsiteY83" fmla="*/ 4343400 h 5764696"/>
              <a:gd name="connsiteX84" fmla="*/ 252593 w 3782798"/>
              <a:gd name="connsiteY84" fmla="*/ 3962400 h 5764696"/>
              <a:gd name="connsiteX85" fmla="*/ 252593 w 3782798"/>
              <a:gd name="connsiteY85" fmla="*/ 3581400 h 5764696"/>
              <a:gd name="connsiteX86" fmla="*/ 100193 w 3782798"/>
              <a:gd name="connsiteY86" fmla="*/ 3048000 h 5764696"/>
              <a:gd name="connsiteX87" fmla="*/ 100193 w 3782798"/>
              <a:gd name="connsiteY87" fmla="*/ 2438400 h 5764696"/>
              <a:gd name="connsiteX88" fmla="*/ 100193 w 3782798"/>
              <a:gd name="connsiteY88" fmla="*/ 1981200 h 5764696"/>
              <a:gd name="connsiteX89" fmla="*/ 328793 w 3782798"/>
              <a:gd name="connsiteY89" fmla="*/ 1371600 h 5764696"/>
              <a:gd name="connsiteX90" fmla="*/ 404993 w 3782798"/>
              <a:gd name="connsiteY9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390242 w 3782798"/>
              <a:gd name="connsiteY81" fmla="*/ 4492487 h 5764696"/>
              <a:gd name="connsiteX82" fmla="*/ 404993 w 3782798"/>
              <a:gd name="connsiteY82" fmla="*/ 4343400 h 5764696"/>
              <a:gd name="connsiteX83" fmla="*/ 252593 w 3782798"/>
              <a:gd name="connsiteY83" fmla="*/ 3962400 h 5764696"/>
              <a:gd name="connsiteX84" fmla="*/ 252593 w 3782798"/>
              <a:gd name="connsiteY84" fmla="*/ 3581400 h 5764696"/>
              <a:gd name="connsiteX85" fmla="*/ 100193 w 3782798"/>
              <a:gd name="connsiteY85" fmla="*/ 3048000 h 5764696"/>
              <a:gd name="connsiteX86" fmla="*/ 100193 w 3782798"/>
              <a:gd name="connsiteY86" fmla="*/ 2438400 h 5764696"/>
              <a:gd name="connsiteX87" fmla="*/ 100193 w 3782798"/>
              <a:gd name="connsiteY87" fmla="*/ 1981200 h 5764696"/>
              <a:gd name="connsiteX88" fmla="*/ 328793 w 3782798"/>
              <a:gd name="connsiteY88" fmla="*/ 1371600 h 5764696"/>
              <a:gd name="connsiteX89" fmla="*/ 404993 w 3782798"/>
              <a:gd name="connsiteY89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404993 w 3782798"/>
              <a:gd name="connsiteY81" fmla="*/ 4343400 h 5764696"/>
              <a:gd name="connsiteX82" fmla="*/ 252593 w 3782798"/>
              <a:gd name="connsiteY82" fmla="*/ 3962400 h 5764696"/>
              <a:gd name="connsiteX83" fmla="*/ 252593 w 3782798"/>
              <a:gd name="connsiteY83" fmla="*/ 3581400 h 5764696"/>
              <a:gd name="connsiteX84" fmla="*/ 100193 w 3782798"/>
              <a:gd name="connsiteY84" fmla="*/ 3048000 h 5764696"/>
              <a:gd name="connsiteX85" fmla="*/ 100193 w 3782798"/>
              <a:gd name="connsiteY85" fmla="*/ 2438400 h 5764696"/>
              <a:gd name="connsiteX86" fmla="*/ 100193 w 3782798"/>
              <a:gd name="connsiteY86" fmla="*/ 1981200 h 5764696"/>
              <a:gd name="connsiteX87" fmla="*/ 328793 w 3782798"/>
              <a:gd name="connsiteY87" fmla="*/ 1371600 h 5764696"/>
              <a:gd name="connsiteX88" fmla="*/ 404993 w 3782798"/>
              <a:gd name="connsiteY88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496259 w 3782798"/>
              <a:gd name="connsiteY78" fmla="*/ 4651513 h 5764696"/>
              <a:gd name="connsiteX79" fmla="*/ 456503 w 3782798"/>
              <a:gd name="connsiteY79" fmla="*/ 4598504 h 5764696"/>
              <a:gd name="connsiteX80" fmla="*/ 404993 w 3782798"/>
              <a:gd name="connsiteY80" fmla="*/ 4343400 h 5764696"/>
              <a:gd name="connsiteX81" fmla="*/ 252593 w 3782798"/>
              <a:gd name="connsiteY81" fmla="*/ 3962400 h 5764696"/>
              <a:gd name="connsiteX82" fmla="*/ 252593 w 3782798"/>
              <a:gd name="connsiteY82" fmla="*/ 3581400 h 5764696"/>
              <a:gd name="connsiteX83" fmla="*/ 100193 w 3782798"/>
              <a:gd name="connsiteY83" fmla="*/ 3048000 h 5764696"/>
              <a:gd name="connsiteX84" fmla="*/ 100193 w 3782798"/>
              <a:gd name="connsiteY84" fmla="*/ 2438400 h 5764696"/>
              <a:gd name="connsiteX85" fmla="*/ 100193 w 3782798"/>
              <a:gd name="connsiteY85" fmla="*/ 1981200 h 5764696"/>
              <a:gd name="connsiteX86" fmla="*/ 328793 w 3782798"/>
              <a:gd name="connsiteY86" fmla="*/ 1371600 h 5764696"/>
              <a:gd name="connsiteX87" fmla="*/ 404993 w 3782798"/>
              <a:gd name="connsiteY87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496259 w 3782798"/>
              <a:gd name="connsiteY78" fmla="*/ 4651513 h 5764696"/>
              <a:gd name="connsiteX79" fmla="*/ 404993 w 3782798"/>
              <a:gd name="connsiteY79" fmla="*/ 4343400 h 5764696"/>
              <a:gd name="connsiteX80" fmla="*/ 252593 w 3782798"/>
              <a:gd name="connsiteY80" fmla="*/ 3962400 h 5764696"/>
              <a:gd name="connsiteX81" fmla="*/ 252593 w 3782798"/>
              <a:gd name="connsiteY81" fmla="*/ 3581400 h 5764696"/>
              <a:gd name="connsiteX82" fmla="*/ 100193 w 3782798"/>
              <a:gd name="connsiteY82" fmla="*/ 3048000 h 5764696"/>
              <a:gd name="connsiteX83" fmla="*/ 100193 w 3782798"/>
              <a:gd name="connsiteY83" fmla="*/ 2438400 h 5764696"/>
              <a:gd name="connsiteX84" fmla="*/ 100193 w 3782798"/>
              <a:gd name="connsiteY84" fmla="*/ 1981200 h 5764696"/>
              <a:gd name="connsiteX85" fmla="*/ 328793 w 3782798"/>
              <a:gd name="connsiteY85" fmla="*/ 1371600 h 5764696"/>
              <a:gd name="connsiteX86" fmla="*/ 404993 w 3782798"/>
              <a:gd name="connsiteY86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50276 w 3782798"/>
              <a:gd name="connsiteY47" fmla="*/ 4572000 h 5764696"/>
              <a:gd name="connsiteX48" fmla="*/ 3637024 w 3782798"/>
              <a:gd name="connsiteY48" fmla="*/ 4744278 h 5764696"/>
              <a:gd name="connsiteX49" fmla="*/ 3597268 w 3782798"/>
              <a:gd name="connsiteY49" fmla="*/ 4810539 h 5764696"/>
              <a:gd name="connsiteX50" fmla="*/ 3557511 w 3782798"/>
              <a:gd name="connsiteY50" fmla="*/ 4890052 h 5764696"/>
              <a:gd name="connsiteX51" fmla="*/ 3477998 w 3782798"/>
              <a:gd name="connsiteY51" fmla="*/ 5102087 h 5764696"/>
              <a:gd name="connsiteX52" fmla="*/ 3438242 w 3782798"/>
              <a:gd name="connsiteY52" fmla="*/ 5287617 h 5764696"/>
              <a:gd name="connsiteX53" fmla="*/ 3411737 w 3782798"/>
              <a:gd name="connsiteY53" fmla="*/ 5367130 h 5764696"/>
              <a:gd name="connsiteX54" fmla="*/ 3385233 w 3782798"/>
              <a:gd name="connsiteY54" fmla="*/ 5473148 h 5764696"/>
              <a:gd name="connsiteX55" fmla="*/ 3358729 w 3782798"/>
              <a:gd name="connsiteY55" fmla="*/ 5512904 h 5764696"/>
              <a:gd name="connsiteX56" fmla="*/ 3345476 w 3782798"/>
              <a:gd name="connsiteY56" fmla="*/ 5552661 h 5764696"/>
              <a:gd name="connsiteX57" fmla="*/ 3279216 w 3782798"/>
              <a:gd name="connsiteY57" fmla="*/ 5618922 h 5764696"/>
              <a:gd name="connsiteX58" fmla="*/ 3186450 w 3782798"/>
              <a:gd name="connsiteY58" fmla="*/ 5645426 h 5764696"/>
              <a:gd name="connsiteX59" fmla="*/ 3106937 w 3782798"/>
              <a:gd name="connsiteY59" fmla="*/ 5671930 h 5764696"/>
              <a:gd name="connsiteX60" fmla="*/ 2987668 w 3782798"/>
              <a:gd name="connsiteY60" fmla="*/ 5724939 h 5764696"/>
              <a:gd name="connsiteX61" fmla="*/ 2828642 w 3782798"/>
              <a:gd name="connsiteY61" fmla="*/ 5764696 h 5764696"/>
              <a:gd name="connsiteX62" fmla="*/ 2325059 w 3782798"/>
              <a:gd name="connsiteY62" fmla="*/ 5751443 h 5764696"/>
              <a:gd name="connsiteX63" fmla="*/ 2285303 w 3782798"/>
              <a:gd name="connsiteY63" fmla="*/ 5724939 h 5764696"/>
              <a:gd name="connsiteX64" fmla="*/ 2046763 w 3782798"/>
              <a:gd name="connsiteY64" fmla="*/ 5711687 h 5764696"/>
              <a:gd name="connsiteX65" fmla="*/ 1914242 w 3782798"/>
              <a:gd name="connsiteY65" fmla="*/ 5632174 h 5764696"/>
              <a:gd name="connsiteX66" fmla="*/ 1768468 w 3782798"/>
              <a:gd name="connsiteY66" fmla="*/ 5579165 h 5764696"/>
              <a:gd name="connsiteX67" fmla="*/ 1635946 w 3782798"/>
              <a:gd name="connsiteY67" fmla="*/ 5486400 h 5764696"/>
              <a:gd name="connsiteX68" fmla="*/ 1384155 w 3782798"/>
              <a:gd name="connsiteY68" fmla="*/ 5367130 h 5764696"/>
              <a:gd name="connsiteX69" fmla="*/ 1264885 w 3782798"/>
              <a:gd name="connsiteY69" fmla="*/ 5340626 h 5764696"/>
              <a:gd name="connsiteX70" fmla="*/ 1039598 w 3782798"/>
              <a:gd name="connsiteY70" fmla="*/ 5221357 h 5764696"/>
              <a:gd name="connsiteX71" fmla="*/ 986589 w 3782798"/>
              <a:gd name="connsiteY71" fmla="*/ 5194852 h 5764696"/>
              <a:gd name="connsiteX72" fmla="*/ 920329 w 3782798"/>
              <a:gd name="connsiteY72" fmla="*/ 5128591 h 5764696"/>
              <a:gd name="connsiteX73" fmla="*/ 854068 w 3782798"/>
              <a:gd name="connsiteY73" fmla="*/ 5088835 h 5764696"/>
              <a:gd name="connsiteX74" fmla="*/ 668537 w 3782798"/>
              <a:gd name="connsiteY74" fmla="*/ 4890052 h 5764696"/>
              <a:gd name="connsiteX75" fmla="*/ 642033 w 3782798"/>
              <a:gd name="connsiteY75" fmla="*/ 4823791 h 5764696"/>
              <a:gd name="connsiteX76" fmla="*/ 575772 w 3782798"/>
              <a:gd name="connsiteY76" fmla="*/ 4744278 h 5764696"/>
              <a:gd name="connsiteX77" fmla="*/ 496259 w 3782798"/>
              <a:gd name="connsiteY77" fmla="*/ 4651513 h 5764696"/>
              <a:gd name="connsiteX78" fmla="*/ 404993 w 3782798"/>
              <a:gd name="connsiteY78" fmla="*/ 4343400 h 5764696"/>
              <a:gd name="connsiteX79" fmla="*/ 252593 w 3782798"/>
              <a:gd name="connsiteY79" fmla="*/ 3962400 h 5764696"/>
              <a:gd name="connsiteX80" fmla="*/ 252593 w 3782798"/>
              <a:gd name="connsiteY80" fmla="*/ 3581400 h 5764696"/>
              <a:gd name="connsiteX81" fmla="*/ 100193 w 3782798"/>
              <a:gd name="connsiteY81" fmla="*/ 3048000 h 5764696"/>
              <a:gd name="connsiteX82" fmla="*/ 100193 w 3782798"/>
              <a:gd name="connsiteY82" fmla="*/ 2438400 h 5764696"/>
              <a:gd name="connsiteX83" fmla="*/ 100193 w 3782798"/>
              <a:gd name="connsiteY83" fmla="*/ 1981200 h 5764696"/>
              <a:gd name="connsiteX84" fmla="*/ 328793 w 3782798"/>
              <a:gd name="connsiteY84" fmla="*/ 1371600 h 5764696"/>
              <a:gd name="connsiteX85" fmla="*/ 404993 w 3782798"/>
              <a:gd name="connsiteY85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642033 w 3782798"/>
              <a:gd name="connsiteY74" fmla="*/ 4823791 h 5764696"/>
              <a:gd name="connsiteX75" fmla="*/ 575772 w 3782798"/>
              <a:gd name="connsiteY75" fmla="*/ 4744278 h 5764696"/>
              <a:gd name="connsiteX76" fmla="*/ 496259 w 3782798"/>
              <a:gd name="connsiteY76" fmla="*/ 4651513 h 5764696"/>
              <a:gd name="connsiteX77" fmla="*/ 404993 w 3782798"/>
              <a:gd name="connsiteY77" fmla="*/ 4343400 h 5764696"/>
              <a:gd name="connsiteX78" fmla="*/ 252593 w 3782798"/>
              <a:gd name="connsiteY78" fmla="*/ 3962400 h 5764696"/>
              <a:gd name="connsiteX79" fmla="*/ 252593 w 3782798"/>
              <a:gd name="connsiteY79" fmla="*/ 3581400 h 5764696"/>
              <a:gd name="connsiteX80" fmla="*/ 100193 w 3782798"/>
              <a:gd name="connsiteY80" fmla="*/ 3048000 h 5764696"/>
              <a:gd name="connsiteX81" fmla="*/ 100193 w 3782798"/>
              <a:gd name="connsiteY81" fmla="*/ 2438400 h 5764696"/>
              <a:gd name="connsiteX82" fmla="*/ 100193 w 3782798"/>
              <a:gd name="connsiteY82" fmla="*/ 1981200 h 5764696"/>
              <a:gd name="connsiteX83" fmla="*/ 328793 w 3782798"/>
              <a:gd name="connsiteY83" fmla="*/ 1371600 h 5764696"/>
              <a:gd name="connsiteX84" fmla="*/ 404993 w 3782798"/>
              <a:gd name="connsiteY84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642033 w 3782798"/>
              <a:gd name="connsiteY74" fmla="*/ 4823791 h 5764696"/>
              <a:gd name="connsiteX75" fmla="*/ 496259 w 3782798"/>
              <a:gd name="connsiteY75" fmla="*/ 4651513 h 5764696"/>
              <a:gd name="connsiteX76" fmla="*/ 404993 w 3782798"/>
              <a:gd name="connsiteY76" fmla="*/ 4343400 h 5764696"/>
              <a:gd name="connsiteX77" fmla="*/ 252593 w 3782798"/>
              <a:gd name="connsiteY77" fmla="*/ 3962400 h 5764696"/>
              <a:gd name="connsiteX78" fmla="*/ 252593 w 3782798"/>
              <a:gd name="connsiteY78" fmla="*/ 3581400 h 5764696"/>
              <a:gd name="connsiteX79" fmla="*/ 100193 w 3782798"/>
              <a:gd name="connsiteY79" fmla="*/ 3048000 h 5764696"/>
              <a:gd name="connsiteX80" fmla="*/ 100193 w 3782798"/>
              <a:gd name="connsiteY80" fmla="*/ 2438400 h 5764696"/>
              <a:gd name="connsiteX81" fmla="*/ 100193 w 3782798"/>
              <a:gd name="connsiteY81" fmla="*/ 1981200 h 5764696"/>
              <a:gd name="connsiteX82" fmla="*/ 328793 w 3782798"/>
              <a:gd name="connsiteY82" fmla="*/ 1371600 h 5764696"/>
              <a:gd name="connsiteX83" fmla="*/ 404993 w 3782798"/>
              <a:gd name="connsiteY83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496259 w 3782798"/>
              <a:gd name="connsiteY74" fmla="*/ 4651513 h 5764696"/>
              <a:gd name="connsiteX75" fmla="*/ 404993 w 3782798"/>
              <a:gd name="connsiteY75" fmla="*/ 4343400 h 5764696"/>
              <a:gd name="connsiteX76" fmla="*/ 252593 w 3782798"/>
              <a:gd name="connsiteY76" fmla="*/ 3962400 h 5764696"/>
              <a:gd name="connsiteX77" fmla="*/ 252593 w 3782798"/>
              <a:gd name="connsiteY77" fmla="*/ 3581400 h 5764696"/>
              <a:gd name="connsiteX78" fmla="*/ 100193 w 3782798"/>
              <a:gd name="connsiteY78" fmla="*/ 3048000 h 5764696"/>
              <a:gd name="connsiteX79" fmla="*/ 100193 w 3782798"/>
              <a:gd name="connsiteY79" fmla="*/ 2438400 h 5764696"/>
              <a:gd name="connsiteX80" fmla="*/ 100193 w 3782798"/>
              <a:gd name="connsiteY80" fmla="*/ 1981200 h 5764696"/>
              <a:gd name="connsiteX81" fmla="*/ 328793 w 3782798"/>
              <a:gd name="connsiteY81" fmla="*/ 1371600 h 5764696"/>
              <a:gd name="connsiteX82" fmla="*/ 404993 w 3782798"/>
              <a:gd name="connsiteY82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854068 w 3782798"/>
              <a:gd name="connsiteY71" fmla="*/ 5088835 h 5764696"/>
              <a:gd name="connsiteX72" fmla="*/ 668537 w 3782798"/>
              <a:gd name="connsiteY72" fmla="*/ 4890052 h 5764696"/>
              <a:gd name="connsiteX73" fmla="*/ 496259 w 3782798"/>
              <a:gd name="connsiteY73" fmla="*/ 4651513 h 5764696"/>
              <a:gd name="connsiteX74" fmla="*/ 404993 w 3782798"/>
              <a:gd name="connsiteY74" fmla="*/ 4343400 h 5764696"/>
              <a:gd name="connsiteX75" fmla="*/ 252593 w 3782798"/>
              <a:gd name="connsiteY75" fmla="*/ 3962400 h 5764696"/>
              <a:gd name="connsiteX76" fmla="*/ 252593 w 3782798"/>
              <a:gd name="connsiteY76" fmla="*/ 3581400 h 5764696"/>
              <a:gd name="connsiteX77" fmla="*/ 100193 w 3782798"/>
              <a:gd name="connsiteY77" fmla="*/ 3048000 h 5764696"/>
              <a:gd name="connsiteX78" fmla="*/ 100193 w 3782798"/>
              <a:gd name="connsiteY78" fmla="*/ 2438400 h 5764696"/>
              <a:gd name="connsiteX79" fmla="*/ 100193 w 3782798"/>
              <a:gd name="connsiteY79" fmla="*/ 1981200 h 5764696"/>
              <a:gd name="connsiteX80" fmla="*/ 328793 w 3782798"/>
              <a:gd name="connsiteY80" fmla="*/ 1371600 h 5764696"/>
              <a:gd name="connsiteX81" fmla="*/ 404993 w 3782798"/>
              <a:gd name="connsiteY81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342900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700 w 3720705"/>
              <a:gd name="connsiteY78" fmla="*/ 1371600 h 5764696"/>
              <a:gd name="connsiteX79" fmla="*/ 342900 w 3720705"/>
              <a:gd name="connsiteY79" fmla="*/ 1066800 h 5764696"/>
              <a:gd name="connsiteX0" fmla="*/ 419099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700 w 3720705"/>
              <a:gd name="connsiteY78" fmla="*/ 1371600 h 5764696"/>
              <a:gd name="connsiteX79" fmla="*/ 419099 w 3720705"/>
              <a:gd name="connsiteY79" fmla="*/ 1066800 h 5764696"/>
              <a:gd name="connsiteX0" fmla="*/ 419099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699 w 3720705"/>
              <a:gd name="connsiteY78" fmla="*/ 1371600 h 5764696"/>
              <a:gd name="connsiteX79" fmla="*/ 419099 w 3720705"/>
              <a:gd name="connsiteY79" fmla="*/ 1066800 h 5764696"/>
              <a:gd name="connsiteX0" fmla="*/ 419099 w 3720705"/>
              <a:gd name="connsiteY0" fmla="*/ 1066800 h 5764696"/>
              <a:gd name="connsiteX1" fmla="*/ 876300 w 3720705"/>
              <a:gd name="connsiteY1" fmla="*/ 533400 h 5764696"/>
              <a:gd name="connsiteX2" fmla="*/ 1028700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1028700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196705 w 3720705"/>
              <a:gd name="connsiteY8" fmla="*/ 53009 h 5764696"/>
              <a:gd name="connsiteX9" fmla="*/ 2302723 w 3720705"/>
              <a:gd name="connsiteY9" fmla="*/ 26504 h 5764696"/>
              <a:gd name="connsiteX10" fmla="*/ 2342479 w 3720705"/>
              <a:gd name="connsiteY10" fmla="*/ 13252 h 5764696"/>
              <a:gd name="connsiteX11" fmla="*/ 2700288 w 3720705"/>
              <a:gd name="connsiteY11" fmla="*/ 0 h 5764696"/>
              <a:gd name="connsiteX12" fmla="*/ 3058096 w 3720705"/>
              <a:gd name="connsiteY12" fmla="*/ 39757 h 5764696"/>
              <a:gd name="connsiteX13" fmla="*/ 3111105 w 3720705"/>
              <a:gd name="connsiteY13" fmla="*/ 53009 h 5764696"/>
              <a:gd name="connsiteX14" fmla="*/ 3256879 w 3720705"/>
              <a:gd name="connsiteY14" fmla="*/ 159026 h 5764696"/>
              <a:gd name="connsiteX15" fmla="*/ 3349644 w 3720705"/>
              <a:gd name="connsiteY15" fmla="*/ 185530 h 5764696"/>
              <a:gd name="connsiteX16" fmla="*/ 3415905 w 3720705"/>
              <a:gd name="connsiteY16" fmla="*/ 251791 h 5764696"/>
              <a:gd name="connsiteX17" fmla="*/ 3495418 w 3720705"/>
              <a:gd name="connsiteY17" fmla="*/ 344557 h 5764696"/>
              <a:gd name="connsiteX18" fmla="*/ 3548427 w 3720705"/>
              <a:gd name="connsiteY18" fmla="*/ 463826 h 5764696"/>
              <a:gd name="connsiteX19" fmla="*/ 3588183 w 3720705"/>
              <a:gd name="connsiteY19" fmla="*/ 583096 h 5764696"/>
              <a:gd name="connsiteX20" fmla="*/ 3601436 w 3720705"/>
              <a:gd name="connsiteY20" fmla="*/ 662609 h 5764696"/>
              <a:gd name="connsiteX21" fmla="*/ 3641192 w 3720705"/>
              <a:gd name="connsiteY21" fmla="*/ 834887 h 5764696"/>
              <a:gd name="connsiteX22" fmla="*/ 3627940 w 3720705"/>
              <a:gd name="connsiteY22" fmla="*/ 901148 h 5764696"/>
              <a:gd name="connsiteX23" fmla="*/ 3543300 w 3720705"/>
              <a:gd name="connsiteY23" fmla="*/ 1066800 h 5764696"/>
              <a:gd name="connsiteX24" fmla="*/ 3390900 w 3720705"/>
              <a:gd name="connsiteY24" fmla="*/ 1219200 h 5764696"/>
              <a:gd name="connsiteX25" fmla="*/ 3238500 w 3720705"/>
              <a:gd name="connsiteY25" fmla="*/ 1295400 h 5764696"/>
              <a:gd name="connsiteX26" fmla="*/ 3086100 w 3720705"/>
              <a:gd name="connsiteY26" fmla="*/ 1447800 h 5764696"/>
              <a:gd name="connsiteX27" fmla="*/ 3009900 w 3720705"/>
              <a:gd name="connsiteY27" fmla="*/ 1600200 h 5764696"/>
              <a:gd name="connsiteX28" fmla="*/ 2933700 w 3720705"/>
              <a:gd name="connsiteY28" fmla="*/ 1752600 h 5764696"/>
              <a:gd name="connsiteX29" fmla="*/ 2933701 w 3720705"/>
              <a:gd name="connsiteY29" fmla="*/ 1981200 h 5764696"/>
              <a:gd name="connsiteX30" fmla="*/ 3086100 w 3720705"/>
              <a:gd name="connsiteY30" fmla="*/ 2209800 h 5764696"/>
              <a:gd name="connsiteX31" fmla="*/ 3238500 w 3720705"/>
              <a:gd name="connsiteY31" fmla="*/ 2362200 h 5764696"/>
              <a:gd name="connsiteX32" fmla="*/ 3390901 w 3720705"/>
              <a:gd name="connsiteY32" fmla="*/ 2438400 h 5764696"/>
              <a:gd name="connsiteX33" fmla="*/ 3543301 w 3720705"/>
              <a:gd name="connsiteY33" fmla="*/ 2590800 h 5764696"/>
              <a:gd name="connsiteX34" fmla="*/ 3619501 w 3720705"/>
              <a:gd name="connsiteY34" fmla="*/ 2743200 h 5764696"/>
              <a:gd name="connsiteX35" fmla="*/ 3695701 w 3720705"/>
              <a:gd name="connsiteY35" fmla="*/ 2895600 h 5764696"/>
              <a:gd name="connsiteX36" fmla="*/ 3707453 w 3720705"/>
              <a:gd name="connsiteY36" fmla="*/ 3101009 h 5764696"/>
              <a:gd name="connsiteX37" fmla="*/ 3680949 w 3720705"/>
              <a:gd name="connsiteY37" fmla="*/ 3180522 h 5764696"/>
              <a:gd name="connsiteX38" fmla="*/ 3627940 w 3720705"/>
              <a:gd name="connsiteY38" fmla="*/ 3313043 h 5764696"/>
              <a:gd name="connsiteX39" fmla="*/ 3548427 w 3720705"/>
              <a:gd name="connsiteY39" fmla="*/ 3511826 h 5764696"/>
              <a:gd name="connsiteX40" fmla="*/ 3521923 w 3720705"/>
              <a:gd name="connsiteY40" fmla="*/ 3604591 h 5764696"/>
              <a:gd name="connsiteX41" fmla="*/ 3495418 w 3720705"/>
              <a:gd name="connsiteY41" fmla="*/ 3697357 h 5764696"/>
              <a:gd name="connsiteX42" fmla="*/ 3495418 w 3720705"/>
              <a:gd name="connsiteY42" fmla="*/ 4174435 h 5764696"/>
              <a:gd name="connsiteX43" fmla="*/ 3521923 w 3720705"/>
              <a:gd name="connsiteY43" fmla="*/ 4267200 h 5764696"/>
              <a:gd name="connsiteX44" fmla="*/ 3561679 w 3720705"/>
              <a:gd name="connsiteY44" fmla="*/ 4479235 h 5764696"/>
              <a:gd name="connsiteX45" fmla="*/ 3574931 w 3720705"/>
              <a:gd name="connsiteY45" fmla="*/ 4744278 h 5764696"/>
              <a:gd name="connsiteX46" fmla="*/ 3535175 w 3720705"/>
              <a:gd name="connsiteY46" fmla="*/ 4810539 h 5764696"/>
              <a:gd name="connsiteX47" fmla="*/ 3495418 w 3720705"/>
              <a:gd name="connsiteY47" fmla="*/ 4890052 h 5764696"/>
              <a:gd name="connsiteX48" fmla="*/ 3415905 w 3720705"/>
              <a:gd name="connsiteY48" fmla="*/ 5102087 h 5764696"/>
              <a:gd name="connsiteX49" fmla="*/ 3376149 w 3720705"/>
              <a:gd name="connsiteY49" fmla="*/ 5287617 h 5764696"/>
              <a:gd name="connsiteX50" fmla="*/ 3349644 w 3720705"/>
              <a:gd name="connsiteY50" fmla="*/ 5367130 h 5764696"/>
              <a:gd name="connsiteX51" fmla="*/ 3323140 w 3720705"/>
              <a:gd name="connsiteY51" fmla="*/ 5473148 h 5764696"/>
              <a:gd name="connsiteX52" fmla="*/ 3296636 w 3720705"/>
              <a:gd name="connsiteY52" fmla="*/ 5512904 h 5764696"/>
              <a:gd name="connsiteX53" fmla="*/ 3283383 w 3720705"/>
              <a:gd name="connsiteY53" fmla="*/ 5552661 h 5764696"/>
              <a:gd name="connsiteX54" fmla="*/ 3217123 w 3720705"/>
              <a:gd name="connsiteY54" fmla="*/ 5618922 h 5764696"/>
              <a:gd name="connsiteX55" fmla="*/ 3124357 w 3720705"/>
              <a:gd name="connsiteY55" fmla="*/ 5645426 h 5764696"/>
              <a:gd name="connsiteX56" fmla="*/ 3044844 w 3720705"/>
              <a:gd name="connsiteY56" fmla="*/ 5671930 h 5764696"/>
              <a:gd name="connsiteX57" fmla="*/ 2925575 w 3720705"/>
              <a:gd name="connsiteY57" fmla="*/ 5724939 h 5764696"/>
              <a:gd name="connsiteX58" fmla="*/ 2766549 w 3720705"/>
              <a:gd name="connsiteY58" fmla="*/ 5764696 h 5764696"/>
              <a:gd name="connsiteX59" fmla="*/ 2262966 w 3720705"/>
              <a:gd name="connsiteY59" fmla="*/ 5751443 h 5764696"/>
              <a:gd name="connsiteX60" fmla="*/ 2223210 w 3720705"/>
              <a:gd name="connsiteY60" fmla="*/ 5724939 h 5764696"/>
              <a:gd name="connsiteX61" fmla="*/ 1984670 w 3720705"/>
              <a:gd name="connsiteY61" fmla="*/ 5711687 h 5764696"/>
              <a:gd name="connsiteX62" fmla="*/ 1852149 w 3720705"/>
              <a:gd name="connsiteY62" fmla="*/ 5632174 h 5764696"/>
              <a:gd name="connsiteX63" fmla="*/ 1706375 w 3720705"/>
              <a:gd name="connsiteY63" fmla="*/ 5579165 h 5764696"/>
              <a:gd name="connsiteX64" fmla="*/ 1573853 w 3720705"/>
              <a:gd name="connsiteY64" fmla="*/ 5486400 h 5764696"/>
              <a:gd name="connsiteX65" fmla="*/ 1322062 w 3720705"/>
              <a:gd name="connsiteY65" fmla="*/ 5367130 h 5764696"/>
              <a:gd name="connsiteX66" fmla="*/ 1202792 w 3720705"/>
              <a:gd name="connsiteY66" fmla="*/ 5340626 h 5764696"/>
              <a:gd name="connsiteX67" fmla="*/ 977505 w 3720705"/>
              <a:gd name="connsiteY67" fmla="*/ 5221357 h 5764696"/>
              <a:gd name="connsiteX68" fmla="*/ 791975 w 3720705"/>
              <a:gd name="connsiteY68" fmla="*/ 5088835 h 5764696"/>
              <a:gd name="connsiteX69" fmla="*/ 606444 w 3720705"/>
              <a:gd name="connsiteY69" fmla="*/ 4890052 h 5764696"/>
              <a:gd name="connsiteX70" fmla="*/ 434166 w 3720705"/>
              <a:gd name="connsiteY70" fmla="*/ 4651513 h 5764696"/>
              <a:gd name="connsiteX71" fmla="*/ 342900 w 3720705"/>
              <a:gd name="connsiteY71" fmla="*/ 4343400 h 5764696"/>
              <a:gd name="connsiteX72" fmla="*/ 190500 w 3720705"/>
              <a:gd name="connsiteY72" fmla="*/ 3962400 h 5764696"/>
              <a:gd name="connsiteX73" fmla="*/ 190500 w 3720705"/>
              <a:gd name="connsiteY73" fmla="*/ 3581400 h 5764696"/>
              <a:gd name="connsiteX74" fmla="*/ 38100 w 3720705"/>
              <a:gd name="connsiteY74" fmla="*/ 3048000 h 5764696"/>
              <a:gd name="connsiteX75" fmla="*/ 38100 w 3720705"/>
              <a:gd name="connsiteY75" fmla="*/ 1981200 h 5764696"/>
              <a:gd name="connsiteX76" fmla="*/ 266699 w 3720705"/>
              <a:gd name="connsiteY76" fmla="*/ 1371600 h 5764696"/>
              <a:gd name="connsiteX77" fmla="*/ 419099 w 3720705"/>
              <a:gd name="connsiteY77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342900 w 3720705"/>
              <a:gd name="connsiteY70" fmla="*/ 4343400 h 5764696"/>
              <a:gd name="connsiteX71" fmla="*/ 190500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342900 w 3720705"/>
              <a:gd name="connsiteY70" fmla="*/ 43434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419099 w 3720705"/>
              <a:gd name="connsiteY70" fmla="*/ 44196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19099 w 3720705"/>
              <a:gd name="connsiteY69" fmla="*/ 4724400 h 5764696"/>
              <a:gd name="connsiteX70" fmla="*/ 419099 w 3720705"/>
              <a:gd name="connsiteY70" fmla="*/ 44196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19099 w 3720705"/>
              <a:gd name="connsiteY69" fmla="*/ 44196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419099 w 3720705"/>
              <a:gd name="connsiteY69" fmla="*/ 44196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1028699 w 3720705"/>
              <a:gd name="connsiteY67" fmla="*/ 4800600 h 5764696"/>
              <a:gd name="connsiteX68" fmla="*/ 571499 w 3720705"/>
              <a:gd name="connsiteY68" fmla="*/ 4343400 h 5764696"/>
              <a:gd name="connsiteX69" fmla="*/ 266699 w 3720705"/>
              <a:gd name="connsiteY69" fmla="*/ 3962400 h 5764696"/>
              <a:gd name="connsiteX70" fmla="*/ 190500 w 3720705"/>
              <a:gd name="connsiteY70" fmla="*/ 3581400 h 5764696"/>
              <a:gd name="connsiteX71" fmla="*/ 38100 w 3720705"/>
              <a:gd name="connsiteY71" fmla="*/ 3048000 h 5764696"/>
              <a:gd name="connsiteX72" fmla="*/ 38100 w 3720705"/>
              <a:gd name="connsiteY72" fmla="*/ 1981200 h 5764696"/>
              <a:gd name="connsiteX73" fmla="*/ 266699 w 3720705"/>
              <a:gd name="connsiteY73" fmla="*/ 1371600 h 5764696"/>
              <a:gd name="connsiteX74" fmla="*/ 419099 w 3720705"/>
              <a:gd name="connsiteY74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852149 w 3720705"/>
              <a:gd name="connsiteY60" fmla="*/ 5632174 h 5764696"/>
              <a:gd name="connsiteX61" fmla="*/ 1706375 w 3720705"/>
              <a:gd name="connsiteY61" fmla="*/ 5579165 h 5764696"/>
              <a:gd name="connsiteX62" fmla="*/ 1573853 w 3720705"/>
              <a:gd name="connsiteY62" fmla="*/ 5486400 h 5764696"/>
              <a:gd name="connsiteX63" fmla="*/ 1322062 w 3720705"/>
              <a:gd name="connsiteY63" fmla="*/ 5367130 h 5764696"/>
              <a:gd name="connsiteX64" fmla="*/ 1202792 w 3720705"/>
              <a:gd name="connsiteY64" fmla="*/ 5340626 h 5764696"/>
              <a:gd name="connsiteX65" fmla="*/ 977505 w 3720705"/>
              <a:gd name="connsiteY65" fmla="*/ 5221357 h 5764696"/>
              <a:gd name="connsiteX66" fmla="*/ 1028699 w 3720705"/>
              <a:gd name="connsiteY66" fmla="*/ 4800600 h 5764696"/>
              <a:gd name="connsiteX67" fmla="*/ 571499 w 3720705"/>
              <a:gd name="connsiteY67" fmla="*/ 4343400 h 5764696"/>
              <a:gd name="connsiteX68" fmla="*/ 266699 w 3720705"/>
              <a:gd name="connsiteY68" fmla="*/ 3962400 h 5764696"/>
              <a:gd name="connsiteX69" fmla="*/ 190500 w 3720705"/>
              <a:gd name="connsiteY69" fmla="*/ 3581400 h 5764696"/>
              <a:gd name="connsiteX70" fmla="*/ 38100 w 3720705"/>
              <a:gd name="connsiteY70" fmla="*/ 3048000 h 5764696"/>
              <a:gd name="connsiteX71" fmla="*/ 38100 w 3720705"/>
              <a:gd name="connsiteY71" fmla="*/ 1981200 h 5764696"/>
              <a:gd name="connsiteX72" fmla="*/ 266699 w 3720705"/>
              <a:gd name="connsiteY72" fmla="*/ 1371600 h 5764696"/>
              <a:gd name="connsiteX73" fmla="*/ 419099 w 3720705"/>
              <a:gd name="connsiteY73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852149 w 3720705"/>
              <a:gd name="connsiteY60" fmla="*/ 5632174 h 5764696"/>
              <a:gd name="connsiteX61" fmla="*/ 1706375 w 3720705"/>
              <a:gd name="connsiteY61" fmla="*/ 5579165 h 5764696"/>
              <a:gd name="connsiteX62" fmla="*/ 1573853 w 3720705"/>
              <a:gd name="connsiteY62" fmla="*/ 5486400 h 5764696"/>
              <a:gd name="connsiteX63" fmla="*/ 1202792 w 3720705"/>
              <a:gd name="connsiteY63" fmla="*/ 5340626 h 5764696"/>
              <a:gd name="connsiteX64" fmla="*/ 977505 w 3720705"/>
              <a:gd name="connsiteY64" fmla="*/ 5221357 h 5764696"/>
              <a:gd name="connsiteX65" fmla="*/ 1028699 w 3720705"/>
              <a:gd name="connsiteY65" fmla="*/ 4800600 h 5764696"/>
              <a:gd name="connsiteX66" fmla="*/ 571499 w 3720705"/>
              <a:gd name="connsiteY66" fmla="*/ 4343400 h 5764696"/>
              <a:gd name="connsiteX67" fmla="*/ 266699 w 3720705"/>
              <a:gd name="connsiteY67" fmla="*/ 3962400 h 5764696"/>
              <a:gd name="connsiteX68" fmla="*/ 190500 w 3720705"/>
              <a:gd name="connsiteY68" fmla="*/ 3581400 h 5764696"/>
              <a:gd name="connsiteX69" fmla="*/ 38100 w 3720705"/>
              <a:gd name="connsiteY69" fmla="*/ 3048000 h 5764696"/>
              <a:gd name="connsiteX70" fmla="*/ 38100 w 3720705"/>
              <a:gd name="connsiteY70" fmla="*/ 1981200 h 5764696"/>
              <a:gd name="connsiteX71" fmla="*/ 266699 w 3720705"/>
              <a:gd name="connsiteY71" fmla="*/ 1371600 h 5764696"/>
              <a:gd name="connsiteX72" fmla="*/ 419099 w 3720705"/>
              <a:gd name="connsiteY72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202792 w 3720705"/>
              <a:gd name="connsiteY62" fmla="*/ 5340626 h 5764696"/>
              <a:gd name="connsiteX63" fmla="*/ 977505 w 3720705"/>
              <a:gd name="connsiteY63" fmla="*/ 5221357 h 5764696"/>
              <a:gd name="connsiteX64" fmla="*/ 1028699 w 3720705"/>
              <a:gd name="connsiteY64" fmla="*/ 4800600 h 5764696"/>
              <a:gd name="connsiteX65" fmla="*/ 571499 w 3720705"/>
              <a:gd name="connsiteY65" fmla="*/ 4343400 h 5764696"/>
              <a:gd name="connsiteX66" fmla="*/ 266699 w 3720705"/>
              <a:gd name="connsiteY66" fmla="*/ 3962400 h 5764696"/>
              <a:gd name="connsiteX67" fmla="*/ 190500 w 3720705"/>
              <a:gd name="connsiteY67" fmla="*/ 3581400 h 5764696"/>
              <a:gd name="connsiteX68" fmla="*/ 38100 w 3720705"/>
              <a:gd name="connsiteY68" fmla="*/ 3048000 h 5764696"/>
              <a:gd name="connsiteX69" fmla="*/ 38100 w 3720705"/>
              <a:gd name="connsiteY69" fmla="*/ 1981200 h 5764696"/>
              <a:gd name="connsiteX70" fmla="*/ 266699 w 3720705"/>
              <a:gd name="connsiteY70" fmla="*/ 1371600 h 5764696"/>
              <a:gd name="connsiteX71" fmla="*/ 419099 w 3720705"/>
              <a:gd name="connsiteY71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202792 w 3720705"/>
              <a:gd name="connsiteY62" fmla="*/ 5340626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943099 w 3720705"/>
              <a:gd name="connsiteY61" fmla="*/ 52578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2324099 w 3720705"/>
              <a:gd name="connsiteY60" fmla="*/ 5257800 h 5764696"/>
              <a:gd name="connsiteX61" fmla="*/ 1943099 w 3720705"/>
              <a:gd name="connsiteY61" fmla="*/ 52578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809422"/>
              <a:gd name="connsiteX1" fmla="*/ 723899 w 3720705"/>
              <a:gd name="connsiteY1" fmla="*/ 533400 h 5809422"/>
              <a:gd name="connsiteX2" fmla="*/ 952499 w 3720705"/>
              <a:gd name="connsiteY2" fmla="*/ 304800 h 5809422"/>
              <a:gd name="connsiteX3" fmla="*/ 1257299 w 3720705"/>
              <a:gd name="connsiteY3" fmla="*/ 152400 h 5809422"/>
              <a:gd name="connsiteX4" fmla="*/ 1520844 w 3720705"/>
              <a:gd name="connsiteY4" fmla="*/ 132522 h 5809422"/>
              <a:gd name="connsiteX5" fmla="*/ 1931662 w 3720705"/>
              <a:gd name="connsiteY5" fmla="*/ 145774 h 5809422"/>
              <a:gd name="connsiteX6" fmla="*/ 2050931 w 3720705"/>
              <a:gd name="connsiteY6" fmla="*/ 106017 h 5809422"/>
              <a:gd name="connsiteX7" fmla="*/ 2156949 w 3720705"/>
              <a:gd name="connsiteY7" fmla="*/ 79513 h 5809422"/>
              <a:gd name="connsiteX8" fmla="*/ 2302723 w 3720705"/>
              <a:gd name="connsiteY8" fmla="*/ 26504 h 5809422"/>
              <a:gd name="connsiteX9" fmla="*/ 2342479 w 3720705"/>
              <a:gd name="connsiteY9" fmla="*/ 13252 h 5809422"/>
              <a:gd name="connsiteX10" fmla="*/ 2700288 w 3720705"/>
              <a:gd name="connsiteY10" fmla="*/ 0 h 5809422"/>
              <a:gd name="connsiteX11" fmla="*/ 3058096 w 3720705"/>
              <a:gd name="connsiteY11" fmla="*/ 39757 h 5809422"/>
              <a:gd name="connsiteX12" fmla="*/ 3111105 w 3720705"/>
              <a:gd name="connsiteY12" fmla="*/ 53009 h 5809422"/>
              <a:gd name="connsiteX13" fmla="*/ 3256879 w 3720705"/>
              <a:gd name="connsiteY13" fmla="*/ 159026 h 5809422"/>
              <a:gd name="connsiteX14" fmla="*/ 3349644 w 3720705"/>
              <a:gd name="connsiteY14" fmla="*/ 185530 h 5809422"/>
              <a:gd name="connsiteX15" fmla="*/ 3415905 w 3720705"/>
              <a:gd name="connsiteY15" fmla="*/ 251791 h 5809422"/>
              <a:gd name="connsiteX16" fmla="*/ 3495418 w 3720705"/>
              <a:gd name="connsiteY16" fmla="*/ 344557 h 5809422"/>
              <a:gd name="connsiteX17" fmla="*/ 3548427 w 3720705"/>
              <a:gd name="connsiteY17" fmla="*/ 463826 h 5809422"/>
              <a:gd name="connsiteX18" fmla="*/ 3588183 w 3720705"/>
              <a:gd name="connsiteY18" fmla="*/ 583096 h 5809422"/>
              <a:gd name="connsiteX19" fmla="*/ 3601436 w 3720705"/>
              <a:gd name="connsiteY19" fmla="*/ 662609 h 5809422"/>
              <a:gd name="connsiteX20" fmla="*/ 3641192 w 3720705"/>
              <a:gd name="connsiteY20" fmla="*/ 834887 h 5809422"/>
              <a:gd name="connsiteX21" fmla="*/ 3627940 w 3720705"/>
              <a:gd name="connsiteY21" fmla="*/ 901148 h 5809422"/>
              <a:gd name="connsiteX22" fmla="*/ 3543300 w 3720705"/>
              <a:gd name="connsiteY22" fmla="*/ 1066800 h 5809422"/>
              <a:gd name="connsiteX23" fmla="*/ 3390900 w 3720705"/>
              <a:gd name="connsiteY23" fmla="*/ 1219200 h 5809422"/>
              <a:gd name="connsiteX24" fmla="*/ 3238500 w 3720705"/>
              <a:gd name="connsiteY24" fmla="*/ 1295400 h 5809422"/>
              <a:gd name="connsiteX25" fmla="*/ 3086100 w 3720705"/>
              <a:gd name="connsiteY25" fmla="*/ 1447800 h 5809422"/>
              <a:gd name="connsiteX26" fmla="*/ 3009900 w 3720705"/>
              <a:gd name="connsiteY26" fmla="*/ 1600200 h 5809422"/>
              <a:gd name="connsiteX27" fmla="*/ 2933700 w 3720705"/>
              <a:gd name="connsiteY27" fmla="*/ 1752600 h 5809422"/>
              <a:gd name="connsiteX28" fmla="*/ 2933701 w 3720705"/>
              <a:gd name="connsiteY28" fmla="*/ 1981200 h 5809422"/>
              <a:gd name="connsiteX29" fmla="*/ 3086100 w 3720705"/>
              <a:gd name="connsiteY29" fmla="*/ 2209800 h 5809422"/>
              <a:gd name="connsiteX30" fmla="*/ 3238500 w 3720705"/>
              <a:gd name="connsiteY30" fmla="*/ 2362200 h 5809422"/>
              <a:gd name="connsiteX31" fmla="*/ 3390901 w 3720705"/>
              <a:gd name="connsiteY31" fmla="*/ 2438400 h 5809422"/>
              <a:gd name="connsiteX32" fmla="*/ 3543301 w 3720705"/>
              <a:gd name="connsiteY32" fmla="*/ 2590800 h 5809422"/>
              <a:gd name="connsiteX33" fmla="*/ 3619501 w 3720705"/>
              <a:gd name="connsiteY33" fmla="*/ 2743200 h 5809422"/>
              <a:gd name="connsiteX34" fmla="*/ 3695701 w 3720705"/>
              <a:gd name="connsiteY34" fmla="*/ 2895600 h 5809422"/>
              <a:gd name="connsiteX35" fmla="*/ 3707453 w 3720705"/>
              <a:gd name="connsiteY35" fmla="*/ 3101009 h 5809422"/>
              <a:gd name="connsiteX36" fmla="*/ 3680949 w 3720705"/>
              <a:gd name="connsiteY36" fmla="*/ 3180522 h 5809422"/>
              <a:gd name="connsiteX37" fmla="*/ 3627940 w 3720705"/>
              <a:gd name="connsiteY37" fmla="*/ 3313043 h 5809422"/>
              <a:gd name="connsiteX38" fmla="*/ 3548427 w 3720705"/>
              <a:gd name="connsiteY38" fmla="*/ 3511826 h 5809422"/>
              <a:gd name="connsiteX39" fmla="*/ 3521923 w 3720705"/>
              <a:gd name="connsiteY39" fmla="*/ 3604591 h 5809422"/>
              <a:gd name="connsiteX40" fmla="*/ 3495418 w 3720705"/>
              <a:gd name="connsiteY40" fmla="*/ 3697357 h 5809422"/>
              <a:gd name="connsiteX41" fmla="*/ 3495418 w 3720705"/>
              <a:gd name="connsiteY41" fmla="*/ 4174435 h 5809422"/>
              <a:gd name="connsiteX42" fmla="*/ 3521923 w 3720705"/>
              <a:gd name="connsiteY42" fmla="*/ 4267200 h 5809422"/>
              <a:gd name="connsiteX43" fmla="*/ 3561679 w 3720705"/>
              <a:gd name="connsiteY43" fmla="*/ 4479235 h 5809422"/>
              <a:gd name="connsiteX44" fmla="*/ 3574931 w 3720705"/>
              <a:gd name="connsiteY44" fmla="*/ 4744278 h 5809422"/>
              <a:gd name="connsiteX45" fmla="*/ 3535175 w 3720705"/>
              <a:gd name="connsiteY45" fmla="*/ 4810539 h 5809422"/>
              <a:gd name="connsiteX46" fmla="*/ 3495418 w 3720705"/>
              <a:gd name="connsiteY46" fmla="*/ 4890052 h 5809422"/>
              <a:gd name="connsiteX47" fmla="*/ 3415905 w 3720705"/>
              <a:gd name="connsiteY47" fmla="*/ 5102087 h 5809422"/>
              <a:gd name="connsiteX48" fmla="*/ 3376149 w 3720705"/>
              <a:gd name="connsiteY48" fmla="*/ 5287617 h 5809422"/>
              <a:gd name="connsiteX49" fmla="*/ 3349644 w 3720705"/>
              <a:gd name="connsiteY49" fmla="*/ 5367130 h 5809422"/>
              <a:gd name="connsiteX50" fmla="*/ 3323140 w 3720705"/>
              <a:gd name="connsiteY50" fmla="*/ 5473148 h 5809422"/>
              <a:gd name="connsiteX51" fmla="*/ 3296636 w 3720705"/>
              <a:gd name="connsiteY51" fmla="*/ 5512904 h 5809422"/>
              <a:gd name="connsiteX52" fmla="*/ 3283383 w 3720705"/>
              <a:gd name="connsiteY52" fmla="*/ 5552661 h 5809422"/>
              <a:gd name="connsiteX53" fmla="*/ 3217123 w 3720705"/>
              <a:gd name="connsiteY53" fmla="*/ 5618922 h 5809422"/>
              <a:gd name="connsiteX54" fmla="*/ 3124357 w 3720705"/>
              <a:gd name="connsiteY54" fmla="*/ 5645426 h 5809422"/>
              <a:gd name="connsiteX55" fmla="*/ 3044844 w 3720705"/>
              <a:gd name="connsiteY55" fmla="*/ 5671930 h 5809422"/>
              <a:gd name="connsiteX56" fmla="*/ 2925575 w 3720705"/>
              <a:gd name="connsiteY56" fmla="*/ 5724939 h 5809422"/>
              <a:gd name="connsiteX57" fmla="*/ 2766549 w 3720705"/>
              <a:gd name="connsiteY57" fmla="*/ 5764696 h 5809422"/>
              <a:gd name="connsiteX58" fmla="*/ 2223210 w 3720705"/>
              <a:gd name="connsiteY58" fmla="*/ 5724939 h 5809422"/>
              <a:gd name="connsiteX59" fmla="*/ 2324099 w 3720705"/>
              <a:gd name="connsiteY59" fmla="*/ 5257800 h 5809422"/>
              <a:gd name="connsiteX60" fmla="*/ 1943099 w 3720705"/>
              <a:gd name="connsiteY60" fmla="*/ 5257800 h 5809422"/>
              <a:gd name="connsiteX61" fmla="*/ 1409699 w 3720705"/>
              <a:gd name="connsiteY61" fmla="*/ 5029200 h 5809422"/>
              <a:gd name="connsiteX62" fmla="*/ 1028699 w 3720705"/>
              <a:gd name="connsiteY62" fmla="*/ 4800600 h 5809422"/>
              <a:gd name="connsiteX63" fmla="*/ 571499 w 3720705"/>
              <a:gd name="connsiteY63" fmla="*/ 4343400 h 5809422"/>
              <a:gd name="connsiteX64" fmla="*/ 266699 w 3720705"/>
              <a:gd name="connsiteY64" fmla="*/ 3962400 h 5809422"/>
              <a:gd name="connsiteX65" fmla="*/ 190500 w 3720705"/>
              <a:gd name="connsiteY65" fmla="*/ 3581400 h 5809422"/>
              <a:gd name="connsiteX66" fmla="*/ 38100 w 3720705"/>
              <a:gd name="connsiteY66" fmla="*/ 3048000 h 5809422"/>
              <a:gd name="connsiteX67" fmla="*/ 38100 w 3720705"/>
              <a:gd name="connsiteY67" fmla="*/ 1981200 h 5809422"/>
              <a:gd name="connsiteX68" fmla="*/ 266699 w 3720705"/>
              <a:gd name="connsiteY68" fmla="*/ 1371600 h 5809422"/>
              <a:gd name="connsiteX69" fmla="*/ 419099 w 3720705"/>
              <a:gd name="connsiteY69" fmla="*/ 1066800 h 5809422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324099 w 3720705"/>
              <a:gd name="connsiteY58" fmla="*/ 5257800 h 5764696"/>
              <a:gd name="connsiteX59" fmla="*/ 1943099 w 3720705"/>
              <a:gd name="connsiteY59" fmla="*/ 5257800 h 5764696"/>
              <a:gd name="connsiteX60" fmla="*/ 1409699 w 3720705"/>
              <a:gd name="connsiteY60" fmla="*/ 5029200 h 5764696"/>
              <a:gd name="connsiteX61" fmla="*/ 1028699 w 3720705"/>
              <a:gd name="connsiteY61" fmla="*/ 4800600 h 5764696"/>
              <a:gd name="connsiteX62" fmla="*/ 571499 w 3720705"/>
              <a:gd name="connsiteY62" fmla="*/ 4343400 h 5764696"/>
              <a:gd name="connsiteX63" fmla="*/ 266699 w 3720705"/>
              <a:gd name="connsiteY63" fmla="*/ 3962400 h 5764696"/>
              <a:gd name="connsiteX64" fmla="*/ 190500 w 3720705"/>
              <a:gd name="connsiteY64" fmla="*/ 3581400 h 5764696"/>
              <a:gd name="connsiteX65" fmla="*/ 38100 w 3720705"/>
              <a:gd name="connsiteY65" fmla="*/ 3048000 h 5764696"/>
              <a:gd name="connsiteX66" fmla="*/ 38100 w 3720705"/>
              <a:gd name="connsiteY66" fmla="*/ 1981200 h 5764696"/>
              <a:gd name="connsiteX67" fmla="*/ 266699 w 3720705"/>
              <a:gd name="connsiteY67" fmla="*/ 1371600 h 5764696"/>
              <a:gd name="connsiteX68" fmla="*/ 419099 w 3720705"/>
              <a:gd name="connsiteY68" fmla="*/ 1066800 h 5764696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96636 w 3720705"/>
              <a:gd name="connsiteY51" fmla="*/ 5512904 h 5761388"/>
              <a:gd name="connsiteX52" fmla="*/ 3283383 w 3720705"/>
              <a:gd name="connsiteY52" fmla="*/ 5552661 h 5761388"/>
              <a:gd name="connsiteX53" fmla="*/ 3217123 w 3720705"/>
              <a:gd name="connsiteY53" fmla="*/ 5618922 h 5761388"/>
              <a:gd name="connsiteX54" fmla="*/ 3124357 w 3720705"/>
              <a:gd name="connsiteY54" fmla="*/ 5645426 h 5761388"/>
              <a:gd name="connsiteX55" fmla="*/ 3044844 w 3720705"/>
              <a:gd name="connsiteY55" fmla="*/ 5671930 h 5761388"/>
              <a:gd name="connsiteX56" fmla="*/ 2925575 w 3720705"/>
              <a:gd name="connsiteY56" fmla="*/ 5724939 h 5761388"/>
              <a:gd name="connsiteX57" fmla="*/ 2324099 w 3720705"/>
              <a:gd name="connsiteY57" fmla="*/ 5257800 h 5761388"/>
              <a:gd name="connsiteX58" fmla="*/ 1943099 w 3720705"/>
              <a:gd name="connsiteY58" fmla="*/ 5257800 h 5761388"/>
              <a:gd name="connsiteX59" fmla="*/ 1409699 w 3720705"/>
              <a:gd name="connsiteY59" fmla="*/ 5029200 h 5761388"/>
              <a:gd name="connsiteX60" fmla="*/ 1028699 w 3720705"/>
              <a:gd name="connsiteY60" fmla="*/ 4800600 h 5761388"/>
              <a:gd name="connsiteX61" fmla="*/ 571499 w 3720705"/>
              <a:gd name="connsiteY61" fmla="*/ 4343400 h 5761388"/>
              <a:gd name="connsiteX62" fmla="*/ 266699 w 3720705"/>
              <a:gd name="connsiteY62" fmla="*/ 3962400 h 5761388"/>
              <a:gd name="connsiteX63" fmla="*/ 190500 w 3720705"/>
              <a:gd name="connsiteY63" fmla="*/ 3581400 h 5761388"/>
              <a:gd name="connsiteX64" fmla="*/ 38100 w 3720705"/>
              <a:gd name="connsiteY64" fmla="*/ 3048000 h 5761388"/>
              <a:gd name="connsiteX65" fmla="*/ 38100 w 3720705"/>
              <a:gd name="connsiteY65" fmla="*/ 1981200 h 5761388"/>
              <a:gd name="connsiteX66" fmla="*/ 266699 w 3720705"/>
              <a:gd name="connsiteY66" fmla="*/ 1371600 h 5761388"/>
              <a:gd name="connsiteX67" fmla="*/ 419099 w 3720705"/>
              <a:gd name="connsiteY67" fmla="*/ 1066800 h 5761388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96636 w 3720705"/>
              <a:gd name="connsiteY51" fmla="*/ 5512904 h 5761388"/>
              <a:gd name="connsiteX52" fmla="*/ 3283383 w 3720705"/>
              <a:gd name="connsiteY52" fmla="*/ 5552661 h 5761388"/>
              <a:gd name="connsiteX53" fmla="*/ 3217123 w 3720705"/>
              <a:gd name="connsiteY53" fmla="*/ 5618922 h 5761388"/>
              <a:gd name="connsiteX54" fmla="*/ 3044844 w 3720705"/>
              <a:gd name="connsiteY54" fmla="*/ 5671930 h 5761388"/>
              <a:gd name="connsiteX55" fmla="*/ 2925575 w 3720705"/>
              <a:gd name="connsiteY55" fmla="*/ 5724939 h 5761388"/>
              <a:gd name="connsiteX56" fmla="*/ 2324099 w 3720705"/>
              <a:gd name="connsiteY56" fmla="*/ 5257800 h 5761388"/>
              <a:gd name="connsiteX57" fmla="*/ 1943099 w 3720705"/>
              <a:gd name="connsiteY57" fmla="*/ 5257800 h 5761388"/>
              <a:gd name="connsiteX58" fmla="*/ 1409699 w 3720705"/>
              <a:gd name="connsiteY58" fmla="*/ 5029200 h 5761388"/>
              <a:gd name="connsiteX59" fmla="*/ 1028699 w 3720705"/>
              <a:gd name="connsiteY59" fmla="*/ 4800600 h 5761388"/>
              <a:gd name="connsiteX60" fmla="*/ 571499 w 3720705"/>
              <a:gd name="connsiteY60" fmla="*/ 4343400 h 5761388"/>
              <a:gd name="connsiteX61" fmla="*/ 266699 w 3720705"/>
              <a:gd name="connsiteY61" fmla="*/ 3962400 h 5761388"/>
              <a:gd name="connsiteX62" fmla="*/ 190500 w 3720705"/>
              <a:gd name="connsiteY62" fmla="*/ 3581400 h 5761388"/>
              <a:gd name="connsiteX63" fmla="*/ 38100 w 3720705"/>
              <a:gd name="connsiteY63" fmla="*/ 3048000 h 5761388"/>
              <a:gd name="connsiteX64" fmla="*/ 38100 w 3720705"/>
              <a:gd name="connsiteY64" fmla="*/ 1981200 h 5761388"/>
              <a:gd name="connsiteX65" fmla="*/ 266699 w 3720705"/>
              <a:gd name="connsiteY65" fmla="*/ 1371600 h 5761388"/>
              <a:gd name="connsiteX66" fmla="*/ 419099 w 3720705"/>
              <a:gd name="connsiteY66" fmla="*/ 1066800 h 5761388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83383 w 3720705"/>
              <a:gd name="connsiteY51" fmla="*/ 5552661 h 5761388"/>
              <a:gd name="connsiteX52" fmla="*/ 3217123 w 3720705"/>
              <a:gd name="connsiteY52" fmla="*/ 5618922 h 5761388"/>
              <a:gd name="connsiteX53" fmla="*/ 3044844 w 3720705"/>
              <a:gd name="connsiteY53" fmla="*/ 5671930 h 5761388"/>
              <a:gd name="connsiteX54" fmla="*/ 2925575 w 3720705"/>
              <a:gd name="connsiteY54" fmla="*/ 5724939 h 5761388"/>
              <a:gd name="connsiteX55" fmla="*/ 2324099 w 3720705"/>
              <a:gd name="connsiteY55" fmla="*/ 5257800 h 5761388"/>
              <a:gd name="connsiteX56" fmla="*/ 1943099 w 3720705"/>
              <a:gd name="connsiteY56" fmla="*/ 5257800 h 5761388"/>
              <a:gd name="connsiteX57" fmla="*/ 1409699 w 3720705"/>
              <a:gd name="connsiteY57" fmla="*/ 5029200 h 5761388"/>
              <a:gd name="connsiteX58" fmla="*/ 1028699 w 3720705"/>
              <a:gd name="connsiteY58" fmla="*/ 4800600 h 5761388"/>
              <a:gd name="connsiteX59" fmla="*/ 571499 w 3720705"/>
              <a:gd name="connsiteY59" fmla="*/ 4343400 h 5761388"/>
              <a:gd name="connsiteX60" fmla="*/ 266699 w 3720705"/>
              <a:gd name="connsiteY60" fmla="*/ 3962400 h 5761388"/>
              <a:gd name="connsiteX61" fmla="*/ 190500 w 3720705"/>
              <a:gd name="connsiteY61" fmla="*/ 3581400 h 5761388"/>
              <a:gd name="connsiteX62" fmla="*/ 38100 w 3720705"/>
              <a:gd name="connsiteY62" fmla="*/ 3048000 h 5761388"/>
              <a:gd name="connsiteX63" fmla="*/ 38100 w 3720705"/>
              <a:gd name="connsiteY63" fmla="*/ 1981200 h 5761388"/>
              <a:gd name="connsiteX64" fmla="*/ 266699 w 3720705"/>
              <a:gd name="connsiteY64" fmla="*/ 1371600 h 5761388"/>
              <a:gd name="connsiteX65" fmla="*/ 419099 w 3720705"/>
              <a:gd name="connsiteY65" fmla="*/ 1066800 h 5761388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323140 w 3720705"/>
              <a:gd name="connsiteY50" fmla="*/ 5473148 h 5785126"/>
              <a:gd name="connsiteX51" fmla="*/ 3283383 w 3720705"/>
              <a:gd name="connsiteY51" fmla="*/ 5552661 h 5785126"/>
              <a:gd name="connsiteX52" fmla="*/ 3217123 w 3720705"/>
              <a:gd name="connsiteY52" fmla="*/ 5618922 h 5785126"/>
              <a:gd name="connsiteX53" fmla="*/ 2925575 w 3720705"/>
              <a:gd name="connsiteY53" fmla="*/ 5724939 h 5785126"/>
              <a:gd name="connsiteX54" fmla="*/ 2324099 w 3720705"/>
              <a:gd name="connsiteY54" fmla="*/ 5257800 h 5785126"/>
              <a:gd name="connsiteX55" fmla="*/ 1943099 w 3720705"/>
              <a:gd name="connsiteY55" fmla="*/ 5257800 h 5785126"/>
              <a:gd name="connsiteX56" fmla="*/ 1409699 w 3720705"/>
              <a:gd name="connsiteY56" fmla="*/ 5029200 h 5785126"/>
              <a:gd name="connsiteX57" fmla="*/ 1028699 w 3720705"/>
              <a:gd name="connsiteY57" fmla="*/ 4800600 h 5785126"/>
              <a:gd name="connsiteX58" fmla="*/ 571499 w 3720705"/>
              <a:gd name="connsiteY58" fmla="*/ 4343400 h 5785126"/>
              <a:gd name="connsiteX59" fmla="*/ 266699 w 3720705"/>
              <a:gd name="connsiteY59" fmla="*/ 3962400 h 5785126"/>
              <a:gd name="connsiteX60" fmla="*/ 190500 w 3720705"/>
              <a:gd name="connsiteY60" fmla="*/ 3581400 h 5785126"/>
              <a:gd name="connsiteX61" fmla="*/ 38100 w 3720705"/>
              <a:gd name="connsiteY61" fmla="*/ 3048000 h 5785126"/>
              <a:gd name="connsiteX62" fmla="*/ 38100 w 3720705"/>
              <a:gd name="connsiteY62" fmla="*/ 1981200 h 5785126"/>
              <a:gd name="connsiteX63" fmla="*/ 266699 w 3720705"/>
              <a:gd name="connsiteY63" fmla="*/ 1371600 h 5785126"/>
              <a:gd name="connsiteX64" fmla="*/ 419099 w 3720705"/>
              <a:gd name="connsiteY64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323140 w 3720705"/>
              <a:gd name="connsiteY50" fmla="*/ 5473148 h 5785126"/>
              <a:gd name="connsiteX51" fmla="*/ 3217123 w 3720705"/>
              <a:gd name="connsiteY51" fmla="*/ 5618922 h 5785126"/>
              <a:gd name="connsiteX52" fmla="*/ 2925575 w 3720705"/>
              <a:gd name="connsiteY52" fmla="*/ 5724939 h 5785126"/>
              <a:gd name="connsiteX53" fmla="*/ 2324099 w 3720705"/>
              <a:gd name="connsiteY53" fmla="*/ 5257800 h 5785126"/>
              <a:gd name="connsiteX54" fmla="*/ 1943099 w 3720705"/>
              <a:gd name="connsiteY54" fmla="*/ 5257800 h 5785126"/>
              <a:gd name="connsiteX55" fmla="*/ 1409699 w 3720705"/>
              <a:gd name="connsiteY55" fmla="*/ 5029200 h 5785126"/>
              <a:gd name="connsiteX56" fmla="*/ 1028699 w 3720705"/>
              <a:gd name="connsiteY56" fmla="*/ 4800600 h 5785126"/>
              <a:gd name="connsiteX57" fmla="*/ 571499 w 3720705"/>
              <a:gd name="connsiteY57" fmla="*/ 4343400 h 5785126"/>
              <a:gd name="connsiteX58" fmla="*/ 266699 w 3720705"/>
              <a:gd name="connsiteY58" fmla="*/ 3962400 h 5785126"/>
              <a:gd name="connsiteX59" fmla="*/ 190500 w 3720705"/>
              <a:gd name="connsiteY59" fmla="*/ 3581400 h 5785126"/>
              <a:gd name="connsiteX60" fmla="*/ 38100 w 3720705"/>
              <a:gd name="connsiteY60" fmla="*/ 3048000 h 5785126"/>
              <a:gd name="connsiteX61" fmla="*/ 38100 w 3720705"/>
              <a:gd name="connsiteY61" fmla="*/ 1981200 h 5785126"/>
              <a:gd name="connsiteX62" fmla="*/ 266699 w 3720705"/>
              <a:gd name="connsiteY62" fmla="*/ 1371600 h 5785126"/>
              <a:gd name="connsiteX63" fmla="*/ 419099 w 3720705"/>
              <a:gd name="connsiteY63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217123 w 3720705"/>
              <a:gd name="connsiteY50" fmla="*/ 5618922 h 5785126"/>
              <a:gd name="connsiteX51" fmla="*/ 2925575 w 3720705"/>
              <a:gd name="connsiteY51" fmla="*/ 5724939 h 5785126"/>
              <a:gd name="connsiteX52" fmla="*/ 2324099 w 3720705"/>
              <a:gd name="connsiteY52" fmla="*/ 5257800 h 5785126"/>
              <a:gd name="connsiteX53" fmla="*/ 1943099 w 3720705"/>
              <a:gd name="connsiteY53" fmla="*/ 5257800 h 5785126"/>
              <a:gd name="connsiteX54" fmla="*/ 1409699 w 3720705"/>
              <a:gd name="connsiteY54" fmla="*/ 5029200 h 5785126"/>
              <a:gd name="connsiteX55" fmla="*/ 1028699 w 3720705"/>
              <a:gd name="connsiteY55" fmla="*/ 4800600 h 5785126"/>
              <a:gd name="connsiteX56" fmla="*/ 571499 w 3720705"/>
              <a:gd name="connsiteY56" fmla="*/ 4343400 h 5785126"/>
              <a:gd name="connsiteX57" fmla="*/ 266699 w 3720705"/>
              <a:gd name="connsiteY57" fmla="*/ 3962400 h 5785126"/>
              <a:gd name="connsiteX58" fmla="*/ 190500 w 3720705"/>
              <a:gd name="connsiteY58" fmla="*/ 3581400 h 5785126"/>
              <a:gd name="connsiteX59" fmla="*/ 38100 w 3720705"/>
              <a:gd name="connsiteY59" fmla="*/ 3048000 h 5785126"/>
              <a:gd name="connsiteX60" fmla="*/ 38100 w 3720705"/>
              <a:gd name="connsiteY60" fmla="*/ 1981200 h 5785126"/>
              <a:gd name="connsiteX61" fmla="*/ 266699 w 3720705"/>
              <a:gd name="connsiteY61" fmla="*/ 1371600 h 5785126"/>
              <a:gd name="connsiteX62" fmla="*/ 419099 w 3720705"/>
              <a:gd name="connsiteY62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49644 w 3720705"/>
              <a:gd name="connsiteY48" fmla="*/ 5367130 h 5785126"/>
              <a:gd name="connsiteX49" fmla="*/ 3217123 w 3720705"/>
              <a:gd name="connsiteY49" fmla="*/ 5618922 h 5785126"/>
              <a:gd name="connsiteX50" fmla="*/ 2925575 w 3720705"/>
              <a:gd name="connsiteY50" fmla="*/ 5724939 h 5785126"/>
              <a:gd name="connsiteX51" fmla="*/ 2324099 w 3720705"/>
              <a:gd name="connsiteY51" fmla="*/ 5257800 h 5785126"/>
              <a:gd name="connsiteX52" fmla="*/ 1943099 w 3720705"/>
              <a:gd name="connsiteY52" fmla="*/ 5257800 h 5785126"/>
              <a:gd name="connsiteX53" fmla="*/ 1409699 w 3720705"/>
              <a:gd name="connsiteY53" fmla="*/ 5029200 h 5785126"/>
              <a:gd name="connsiteX54" fmla="*/ 1028699 w 3720705"/>
              <a:gd name="connsiteY54" fmla="*/ 4800600 h 5785126"/>
              <a:gd name="connsiteX55" fmla="*/ 571499 w 3720705"/>
              <a:gd name="connsiteY55" fmla="*/ 4343400 h 5785126"/>
              <a:gd name="connsiteX56" fmla="*/ 266699 w 3720705"/>
              <a:gd name="connsiteY56" fmla="*/ 3962400 h 5785126"/>
              <a:gd name="connsiteX57" fmla="*/ 190500 w 3720705"/>
              <a:gd name="connsiteY57" fmla="*/ 3581400 h 5785126"/>
              <a:gd name="connsiteX58" fmla="*/ 38100 w 3720705"/>
              <a:gd name="connsiteY58" fmla="*/ 3048000 h 5785126"/>
              <a:gd name="connsiteX59" fmla="*/ 38100 w 3720705"/>
              <a:gd name="connsiteY59" fmla="*/ 1981200 h 5785126"/>
              <a:gd name="connsiteX60" fmla="*/ 266699 w 3720705"/>
              <a:gd name="connsiteY60" fmla="*/ 1371600 h 5785126"/>
              <a:gd name="connsiteX61" fmla="*/ 419099 w 3720705"/>
              <a:gd name="connsiteY61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217123 w 3720705"/>
              <a:gd name="connsiteY48" fmla="*/ 5618922 h 5785126"/>
              <a:gd name="connsiteX49" fmla="*/ 2925575 w 3720705"/>
              <a:gd name="connsiteY49" fmla="*/ 5724939 h 5785126"/>
              <a:gd name="connsiteX50" fmla="*/ 2324099 w 3720705"/>
              <a:gd name="connsiteY50" fmla="*/ 5257800 h 5785126"/>
              <a:gd name="connsiteX51" fmla="*/ 1943099 w 3720705"/>
              <a:gd name="connsiteY51" fmla="*/ 5257800 h 5785126"/>
              <a:gd name="connsiteX52" fmla="*/ 1409699 w 3720705"/>
              <a:gd name="connsiteY52" fmla="*/ 5029200 h 5785126"/>
              <a:gd name="connsiteX53" fmla="*/ 1028699 w 3720705"/>
              <a:gd name="connsiteY53" fmla="*/ 4800600 h 5785126"/>
              <a:gd name="connsiteX54" fmla="*/ 571499 w 3720705"/>
              <a:gd name="connsiteY54" fmla="*/ 4343400 h 5785126"/>
              <a:gd name="connsiteX55" fmla="*/ 266699 w 3720705"/>
              <a:gd name="connsiteY55" fmla="*/ 3962400 h 5785126"/>
              <a:gd name="connsiteX56" fmla="*/ 190500 w 3720705"/>
              <a:gd name="connsiteY56" fmla="*/ 3581400 h 5785126"/>
              <a:gd name="connsiteX57" fmla="*/ 38100 w 3720705"/>
              <a:gd name="connsiteY57" fmla="*/ 3048000 h 5785126"/>
              <a:gd name="connsiteX58" fmla="*/ 38100 w 3720705"/>
              <a:gd name="connsiteY58" fmla="*/ 1981200 h 5785126"/>
              <a:gd name="connsiteX59" fmla="*/ 266699 w 3720705"/>
              <a:gd name="connsiteY59" fmla="*/ 1371600 h 5785126"/>
              <a:gd name="connsiteX60" fmla="*/ 419099 w 3720705"/>
              <a:gd name="connsiteY60" fmla="*/ 1066800 h 5785126"/>
              <a:gd name="connsiteX0" fmla="*/ 419099 w 3720705"/>
              <a:gd name="connsiteY0" fmla="*/ 1066800 h 5647635"/>
              <a:gd name="connsiteX1" fmla="*/ 723899 w 3720705"/>
              <a:gd name="connsiteY1" fmla="*/ 533400 h 5647635"/>
              <a:gd name="connsiteX2" fmla="*/ 952499 w 3720705"/>
              <a:gd name="connsiteY2" fmla="*/ 304800 h 5647635"/>
              <a:gd name="connsiteX3" fmla="*/ 1257299 w 3720705"/>
              <a:gd name="connsiteY3" fmla="*/ 152400 h 5647635"/>
              <a:gd name="connsiteX4" fmla="*/ 1520844 w 3720705"/>
              <a:gd name="connsiteY4" fmla="*/ 132522 h 5647635"/>
              <a:gd name="connsiteX5" fmla="*/ 1931662 w 3720705"/>
              <a:gd name="connsiteY5" fmla="*/ 145774 h 5647635"/>
              <a:gd name="connsiteX6" fmla="*/ 2050931 w 3720705"/>
              <a:gd name="connsiteY6" fmla="*/ 106017 h 5647635"/>
              <a:gd name="connsiteX7" fmla="*/ 2156949 w 3720705"/>
              <a:gd name="connsiteY7" fmla="*/ 79513 h 5647635"/>
              <a:gd name="connsiteX8" fmla="*/ 2302723 w 3720705"/>
              <a:gd name="connsiteY8" fmla="*/ 26504 h 5647635"/>
              <a:gd name="connsiteX9" fmla="*/ 2342479 w 3720705"/>
              <a:gd name="connsiteY9" fmla="*/ 13252 h 5647635"/>
              <a:gd name="connsiteX10" fmla="*/ 2700288 w 3720705"/>
              <a:gd name="connsiteY10" fmla="*/ 0 h 5647635"/>
              <a:gd name="connsiteX11" fmla="*/ 3058096 w 3720705"/>
              <a:gd name="connsiteY11" fmla="*/ 39757 h 5647635"/>
              <a:gd name="connsiteX12" fmla="*/ 3111105 w 3720705"/>
              <a:gd name="connsiteY12" fmla="*/ 53009 h 5647635"/>
              <a:gd name="connsiteX13" fmla="*/ 3256879 w 3720705"/>
              <a:gd name="connsiteY13" fmla="*/ 159026 h 5647635"/>
              <a:gd name="connsiteX14" fmla="*/ 3349644 w 3720705"/>
              <a:gd name="connsiteY14" fmla="*/ 185530 h 5647635"/>
              <a:gd name="connsiteX15" fmla="*/ 3415905 w 3720705"/>
              <a:gd name="connsiteY15" fmla="*/ 251791 h 5647635"/>
              <a:gd name="connsiteX16" fmla="*/ 3495418 w 3720705"/>
              <a:gd name="connsiteY16" fmla="*/ 344557 h 5647635"/>
              <a:gd name="connsiteX17" fmla="*/ 3548427 w 3720705"/>
              <a:gd name="connsiteY17" fmla="*/ 463826 h 5647635"/>
              <a:gd name="connsiteX18" fmla="*/ 3588183 w 3720705"/>
              <a:gd name="connsiteY18" fmla="*/ 583096 h 5647635"/>
              <a:gd name="connsiteX19" fmla="*/ 3601436 w 3720705"/>
              <a:gd name="connsiteY19" fmla="*/ 662609 h 5647635"/>
              <a:gd name="connsiteX20" fmla="*/ 3641192 w 3720705"/>
              <a:gd name="connsiteY20" fmla="*/ 834887 h 5647635"/>
              <a:gd name="connsiteX21" fmla="*/ 3627940 w 3720705"/>
              <a:gd name="connsiteY21" fmla="*/ 901148 h 5647635"/>
              <a:gd name="connsiteX22" fmla="*/ 3543300 w 3720705"/>
              <a:gd name="connsiteY22" fmla="*/ 1066800 h 5647635"/>
              <a:gd name="connsiteX23" fmla="*/ 3390900 w 3720705"/>
              <a:gd name="connsiteY23" fmla="*/ 1219200 h 5647635"/>
              <a:gd name="connsiteX24" fmla="*/ 3238500 w 3720705"/>
              <a:gd name="connsiteY24" fmla="*/ 1295400 h 5647635"/>
              <a:gd name="connsiteX25" fmla="*/ 3086100 w 3720705"/>
              <a:gd name="connsiteY25" fmla="*/ 1447800 h 5647635"/>
              <a:gd name="connsiteX26" fmla="*/ 3009900 w 3720705"/>
              <a:gd name="connsiteY26" fmla="*/ 1600200 h 5647635"/>
              <a:gd name="connsiteX27" fmla="*/ 2933700 w 3720705"/>
              <a:gd name="connsiteY27" fmla="*/ 1752600 h 5647635"/>
              <a:gd name="connsiteX28" fmla="*/ 2933701 w 3720705"/>
              <a:gd name="connsiteY28" fmla="*/ 1981200 h 5647635"/>
              <a:gd name="connsiteX29" fmla="*/ 3086100 w 3720705"/>
              <a:gd name="connsiteY29" fmla="*/ 2209800 h 5647635"/>
              <a:gd name="connsiteX30" fmla="*/ 3238500 w 3720705"/>
              <a:gd name="connsiteY30" fmla="*/ 2362200 h 5647635"/>
              <a:gd name="connsiteX31" fmla="*/ 3390901 w 3720705"/>
              <a:gd name="connsiteY31" fmla="*/ 2438400 h 5647635"/>
              <a:gd name="connsiteX32" fmla="*/ 3543301 w 3720705"/>
              <a:gd name="connsiteY32" fmla="*/ 2590800 h 5647635"/>
              <a:gd name="connsiteX33" fmla="*/ 3619501 w 3720705"/>
              <a:gd name="connsiteY33" fmla="*/ 2743200 h 5647635"/>
              <a:gd name="connsiteX34" fmla="*/ 3695701 w 3720705"/>
              <a:gd name="connsiteY34" fmla="*/ 2895600 h 5647635"/>
              <a:gd name="connsiteX35" fmla="*/ 3707453 w 3720705"/>
              <a:gd name="connsiteY35" fmla="*/ 3101009 h 5647635"/>
              <a:gd name="connsiteX36" fmla="*/ 3680949 w 3720705"/>
              <a:gd name="connsiteY36" fmla="*/ 3180522 h 5647635"/>
              <a:gd name="connsiteX37" fmla="*/ 3627940 w 3720705"/>
              <a:gd name="connsiteY37" fmla="*/ 3313043 h 5647635"/>
              <a:gd name="connsiteX38" fmla="*/ 3548427 w 3720705"/>
              <a:gd name="connsiteY38" fmla="*/ 3511826 h 5647635"/>
              <a:gd name="connsiteX39" fmla="*/ 3521923 w 3720705"/>
              <a:gd name="connsiteY39" fmla="*/ 3604591 h 5647635"/>
              <a:gd name="connsiteX40" fmla="*/ 3495418 w 3720705"/>
              <a:gd name="connsiteY40" fmla="*/ 3697357 h 5647635"/>
              <a:gd name="connsiteX41" fmla="*/ 3495418 w 3720705"/>
              <a:gd name="connsiteY41" fmla="*/ 4174435 h 5647635"/>
              <a:gd name="connsiteX42" fmla="*/ 3521923 w 3720705"/>
              <a:gd name="connsiteY42" fmla="*/ 4267200 h 5647635"/>
              <a:gd name="connsiteX43" fmla="*/ 3561679 w 3720705"/>
              <a:gd name="connsiteY43" fmla="*/ 4479235 h 5647635"/>
              <a:gd name="connsiteX44" fmla="*/ 3574931 w 3720705"/>
              <a:gd name="connsiteY44" fmla="*/ 4744278 h 5647635"/>
              <a:gd name="connsiteX45" fmla="*/ 3535175 w 3720705"/>
              <a:gd name="connsiteY45" fmla="*/ 4810539 h 5647635"/>
              <a:gd name="connsiteX46" fmla="*/ 3495418 w 3720705"/>
              <a:gd name="connsiteY46" fmla="*/ 4890052 h 5647635"/>
              <a:gd name="connsiteX47" fmla="*/ 3415905 w 3720705"/>
              <a:gd name="connsiteY47" fmla="*/ 5102087 h 5647635"/>
              <a:gd name="connsiteX48" fmla="*/ 3217123 w 3720705"/>
              <a:gd name="connsiteY48" fmla="*/ 5618922 h 5647635"/>
              <a:gd name="connsiteX49" fmla="*/ 2857499 w 3720705"/>
              <a:gd name="connsiteY49" fmla="*/ 5181600 h 5647635"/>
              <a:gd name="connsiteX50" fmla="*/ 2324099 w 3720705"/>
              <a:gd name="connsiteY50" fmla="*/ 5257800 h 5647635"/>
              <a:gd name="connsiteX51" fmla="*/ 1943099 w 3720705"/>
              <a:gd name="connsiteY51" fmla="*/ 5257800 h 5647635"/>
              <a:gd name="connsiteX52" fmla="*/ 1409699 w 3720705"/>
              <a:gd name="connsiteY52" fmla="*/ 5029200 h 5647635"/>
              <a:gd name="connsiteX53" fmla="*/ 1028699 w 3720705"/>
              <a:gd name="connsiteY53" fmla="*/ 4800600 h 5647635"/>
              <a:gd name="connsiteX54" fmla="*/ 571499 w 3720705"/>
              <a:gd name="connsiteY54" fmla="*/ 4343400 h 5647635"/>
              <a:gd name="connsiteX55" fmla="*/ 266699 w 3720705"/>
              <a:gd name="connsiteY55" fmla="*/ 3962400 h 5647635"/>
              <a:gd name="connsiteX56" fmla="*/ 190500 w 3720705"/>
              <a:gd name="connsiteY56" fmla="*/ 3581400 h 5647635"/>
              <a:gd name="connsiteX57" fmla="*/ 38100 w 3720705"/>
              <a:gd name="connsiteY57" fmla="*/ 3048000 h 5647635"/>
              <a:gd name="connsiteX58" fmla="*/ 38100 w 3720705"/>
              <a:gd name="connsiteY58" fmla="*/ 1981200 h 5647635"/>
              <a:gd name="connsiteX59" fmla="*/ 266699 w 3720705"/>
              <a:gd name="connsiteY59" fmla="*/ 1371600 h 5647635"/>
              <a:gd name="connsiteX60" fmla="*/ 419099 w 3720705"/>
              <a:gd name="connsiteY60" fmla="*/ 1066800 h 5647635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495418 w 3720705"/>
              <a:gd name="connsiteY46" fmla="*/ 4890052 h 5335656"/>
              <a:gd name="connsiteX47" fmla="*/ 3415905 w 3720705"/>
              <a:gd name="connsiteY47" fmla="*/ 5102087 h 5335656"/>
              <a:gd name="connsiteX48" fmla="*/ 3162299 w 3720705"/>
              <a:gd name="connsiteY48" fmla="*/ 5105401 h 5335656"/>
              <a:gd name="connsiteX49" fmla="*/ 2857499 w 3720705"/>
              <a:gd name="connsiteY49" fmla="*/ 5181600 h 5335656"/>
              <a:gd name="connsiteX50" fmla="*/ 2324099 w 3720705"/>
              <a:gd name="connsiteY50" fmla="*/ 5257800 h 5335656"/>
              <a:gd name="connsiteX51" fmla="*/ 1943099 w 3720705"/>
              <a:gd name="connsiteY51" fmla="*/ 5257800 h 5335656"/>
              <a:gd name="connsiteX52" fmla="*/ 1409699 w 3720705"/>
              <a:gd name="connsiteY52" fmla="*/ 5029200 h 5335656"/>
              <a:gd name="connsiteX53" fmla="*/ 1028699 w 3720705"/>
              <a:gd name="connsiteY53" fmla="*/ 4800600 h 5335656"/>
              <a:gd name="connsiteX54" fmla="*/ 571499 w 3720705"/>
              <a:gd name="connsiteY54" fmla="*/ 4343400 h 5335656"/>
              <a:gd name="connsiteX55" fmla="*/ 266699 w 3720705"/>
              <a:gd name="connsiteY55" fmla="*/ 3962400 h 5335656"/>
              <a:gd name="connsiteX56" fmla="*/ 190500 w 3720705"/>
              <a:gd name="connsiteY56" fmla="*/ 3581400 h 5335656"/>
              <a:gd name="connsiteX57" fmla="*/ 38100 w 3720705"/>
              <a:gd name="connsiteY57" fmla="*/ 3048000 h 5335656"/>
              <a:gd name="connsiteX58" fmla="*/ 38100 w 3720705"/>
              <a:gd name="connsiteY58" fmla="*/ 1981200 h 5335656"/>
              <a:gd name="connsiteX59" fmla="*/ 266699 w 3720705"/>
              <a:gd name="connsiteY59" fmla="*/ 1371600 h 5335656"/>
              <a:gd name="connsiteX60" fmla="*/ 419099 w 3720705"/>
              <a:gd name="connsiteY60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495418 w 3720705"/>
              <a:gd name="connsiteY46" fmla="*/ 4890052 h 5335656"/>
              <a:gd name="connsiteX47" fmla="*/ 3162299 w 3720705"/>
              <a:gd name="connsiteY47" fmla="*/ 5105401 h 5335656"/>
              <a:gd name="connsiteX48" fmla="*/ 2857499 w 3720705"/>
              <a:gd name="connsiteY48" fmla="*/ 5181600 h 5335656"/>
              <a:gd name="connsiteX49" fmla="*/ 2324099 w 3720705"/>
              <a:gd name="connsiteY49" fmla="*/ 5257800 h 5335656"/>
              <a:gd name="connsiteX50" fmla="*/ 1943099 w 3720705"/>
              <a:gd name="connsiteY50" fmla="*/ 5257800 h 5335656"/>
              <a:gd name="connsiteX51" fmla="*/ 1409699 w 3720705"/>
              <a:gd name="connsiteY51" fmla="*/ 5029200 h 5335656"/>
              <a:gd name="connsiteX52" fmla="*/ 1028699 w 3720705"/>
              <a:gd name="connsiteY52" fmla="*/ 4800600 h 5335656"/>
              <a:gd name="connsiteX53" fmla="*/ 571499 w 3720705"/>
              <a:gd name="connsiteY53" fmla="*/ 4343400 h 5335656"/>
              <a:gd name="connsiteX54" fmla="*/ 266699 w 3720705"/>
              <a:gd name="connsiteY54" fmla="*/ 3962400 h 5335656"/>
              <a:gd name="connsiteX55" fmla="*/ 190500 w 3720705"/>
              <a:gd name="connsiteY55" fmla="*/ 3581400 h 5335656"/>
              <a:gd name="connsiteX56" fmla="*/ 38100 w 3720705"/>
              <a:gd name="connsiteY56" fmla="*/ 3048000 h 5335656"/>
              <a:gd name="connsiteX57" fmla="*/ 38100 w 3720705"/>
              <a:gd name="connsiteY57" fmla="*/ 1981200 h 5335656"/>
              <a:gd name="connsiteX58" fmla="*/ 266699 w 3720705"/>
              <a:gd name="connsiteY58" fmla="*/ 1371600 h 5335656"/>
              <a:gd name="connsiteX59" fmla="*/ 419099 w 3720705"/>
              <a:gd name="connsiteY59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162299 w 3720705"/>
              <a:gd name="connsiteY46" fmla="*/ 5105401 h 5335656"/>
              <a:gd name="connsiteX47" fmla="*/ 2857499 w 3720705"/>
              <a:gd name="connsiteY47" fmla="*/ 5181600 h 5335656"/>
              <a:gd name="connsiteX48" fmla="*/ 2324099 w 3720705"/>
              <a:gd name="connsiteY48" fmla="*/ 5257800 h 5335656"/>
              <a:gd name="connsiteX49" fmla="*/ 1943099 w 3720705"/>
              <a:gd name="connsiteY49" fmla="*/ 5257800 h 5335656"/>
              <a:gd name="connsiteX50" fmla="*/ 1409699 w 3720705"/>
              <a:gd name="connsiteY50" fmla="*/ 5029200 h 5335656"/>
              <a:gd name="connsiteX51" fmla="*/ 1028699 w 3720705"/>
              <a:gd name="connsiteY51" fmla="*/ 4800600 h 5335656"/>
              <a:gd name="connsiteX52" fmla="*/ 571499 w 3720705"/>
              <a:gd name="connsiteY52" fmla="*/ 4343400 h 5335656"/>
              <a:gd name="connsiteX53" fmla="*/ 266699 w 3720705"/>
              <a:gd name="connsiteY53" fmla="*/ 3962400 h 5335656"/>
              <a:gd name="connsiteX54" fmla="*/ 190500 w 3720705"/>
              <a:gd name="connsiteY54" fmla="*/ 3581400 h 5335656"/>
              <a:gd name="connsiteX55" fmla="*/ 38100 w 3720705"/>
              <a:gd name="connsiteY55" fmla="*/ 3048000 h 5335656"/>
              <a:gd name="connsiteX56" fmla="*/ 38100 w 3720705"/>
              <a:gd name="connsiteY56" fmla="*/ 1981200 h 5335656"/>
              <a:gd name="connsiteX57" fmla="*/ 266699 w 3720705"/>
              <a:gd name="connsiteY57" fmla="*/ 1371600 h 5335656"/>
              <a:gd name="connsiteX58" fmla="*/ 419099 w 3720705"/>
              <a:gd name="connsiteY58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35175 w 3720705"/>
              <a:gd name="connsiteY44" fmla="*/ 4810539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543299 w 3720705"/>
              <a:gd name="connsiteY33" fmla="*/ 2743201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80949 w 3720705"/>
              <a:gd name="connsiteY35" fmla="*/ 3180522 h 5335656"/>
              <a:gd name="connsiteX36" fmla="*/ 3627940 w 3720705"/>
              <a:gd name="connsiteY36" fmla="*/ 3313043 h 5335656"/>
              <a:gd name="connsiteX37" fmla="*/ 3548427 w 3720705"/>
              <a:gd name="connsiteY37" fmla="*/ 3511826 h 5335656"/>
              <a:gd name="connsiteX38" fmla="*/ 3521923 w 3720705"/>
              <a:gd name="connsiteY38" fmla="*/ 3604591 h 5335656"/>
              <a:gd name="connsiteX39" fmla="*/ 3495418 w 3720705"/>
              <a:gd name="connsiteY39" fmla="*/ 3697357 h 5335656"/>
              <a:gd name="connsiteX40" fmla="*/ 3495418 w 3720705"/>
              <a:gd name="connsiteY40" fmla="*/ 4174435 h 5335656"/>
              <a:gd name="connsiteX41" fmla="*/ 3521923 w 3720705"/>
              <a:gd name="connsiteY41" fmla="*/ 4267200 h 5335656"/>
              <a:gd name="connsiteX42" fmla="*/ 3561679 w 3720705"/>
              <a:gd name="connsiteY42" fmla="*/ 4479235 h 5335656"/>
              <a:gd name="connsiteX43" fmla="*/ 3467099 w 3720705"/>
              <a:gd name="connsiteY43" fmla="*/ 4800601 h 5335656"/>
              <a:gd name="connsiteX44" fmla="*/ 3162299 w 3720705"/>
              <a:gd name="connsiteY44" fmla="*/ 5105401 h 5335656"/>
              <a:gd name="connsiteX45" fmla="*/ 2857499 w 3720705"/>
              <a:gd name="connsiteY45" fmla="*/ 5257801 h 5335656"/>
              <a:gd name="connsiteX46" fmla="*/ 2324099 w 3720705"/>
              <a:gd name="connsiteY46" fmla="*/ 5257800 h 5335656"/>
              <a:gd name="connsiteX47" fmla="*/ 1943099 w 3720705"/>
              <a:gd name="connsiteY47" fmla="*/ 5257800 h 5335656"/>
              <a:gd name="connsiteX48" fmla="*/ 1409699 w 3720705"/>
              <a:gd name="connsiteY48" fmla="*/ 5029200 h 5335656"/>
              <a:gd name="connsiteX49" fmla="*/ 1028699 w 3720705"/>
              <a:gd name="connsiteY49" fmla="*/ 4800600 h 5335656"/>
              <a:gd name="connsiteX50" fmla="*/ 571499 w 3720705"/>
              <a:gd name="connsiteY50" fmla="*/ 4343400 h 5335656"/>
              <a:gd name="connsiteX51" fmla="*/ 266699 w 3720705"/>
              <a:gd name="connsiteY51" fmla="*/ 3962400 h 5335656"/>
              <a:gd name="connsiteX52" fmla="*/ 190500 w 3720705"/>
              <a:gd name="connsiteY52" fmla="*/ 3581400 h 5335656"/>
              <a:gd name="connsiteX53" fmla="*/ 38100 w 3720705"/>
              <a:gd name="connsiteY53" fmla="*/ 3048000 h 5335656"/>
              <a:gd name="connsiteX54" fmla="*/ 38100 w 3720705"/>
              <a:gd name="connsiteY54" fmla="*/ 1981200 h 5335656"/>
              <a:gd name="connsiteX55" fmla="*/ 266699 w 3720705"/>
              <a:gd name="connsiteY55" fmla="*/ 1371600 h 5335656"/>
              <a:gd name="connsiteX56" fmla="*/ 419099 w 3720705"/>
              <a:gd name="connsiteY56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80949 w 3720705"/>
              <a:gd name="connsiteY35" fmla="*/ 3180522 h 5335656"/>
              <a:gd name="connsiteX36" fmla="*/ 3627940 w 3720705"/>
              <a:gd name="connsiteY36" fmla="*/ 3313043 h 5335656"/>
              <a:gd name="connsiteX37" fmla="*/ 3548427 w 3720705"/>
              <a:gd name="connsiteY37" fmla="*/ 3511826 h 5335656"/>
              <a:gd name="connsiteX38" fmla="*/ 3495418 w 3720705"/>
              <a:gd name="connsiteY38" fmla="*/ 3697357 h 5335656"/>
              <a:gd name="connsiteX39" fmla="*/ 3495418 w 3720705"/>
              <a:gd name="connsiteY39" fmla="*/ 4174435 h 5335656"/>
              <a:gd name="connsiteX40" fmla="*/ 3521923 w 3720705"/>
              <a:gd name="connsiteY40" fmla="*/ 4267200 h 5335656"/>
              <a:gd name="connsiteX41" fmla="*/ 3561679 w 3720705"/>
              <a:gd name="connsiteY41" fmla="*/ 4479235 h 5335656"/>
              <a:gd name="connsiteX42" fmla="*/ 3467099 w 3720705"/>
              <a:gd name="connsiteY42" fmla="*/ 4800601 h 5335656"/>
              <a:gd name="connsiteX43" fmla="*/ 3162299 w 3720705"/>
              <a:gd name="connsiteY43" fmla="*/ 5105401 h 5335656"/>
              <a:gd name="connsiteX44" fmla="*/ 2857499 w 3720705"/>
              <a:gd name="connsiteY44" fmla="*/ 5257801 h 5335656"/>
              <a:gd name="connsiteX45" fmla="*/ 2324099 w 3720705"/>
              <a:gd name="connsiteY45" fmla="*/ 5257800 h 5335656"/>
              <a:gd name="connsiteX46" fmla="*/ 1943099 w 3720705"/>
              <a:gd name="connsiteY46" fmla="*/ 5257800 h 5335656"/>
              <a:gd name="connsiteX47" fmla="*/ 1409699 w 3720705"/>
              <a:gd name="connsiteY47" fmla="*/ 5029200 h 5335656"/>
              <a:gd name="connsiteX48" fmla="*/ 1028699 w 3720705"/>
              <a:gd name="connsiteY48" fmla="*/ 4800600 h 5335656"/>
              <a:gd name="connsiteX49" fmla="*/ 571499 w 3720705"/>
              <a:gd name="connsiteY49" fmla="*/ 4343400 h 5335656"/>
              <a:gd name="connsiteX50" fmla="*/ 266699 w 3720705"/>
              <a:gd name="connsiteY50" fmla="*/ 3962400 h 5335656"/>
              <a:gd name="connsiteX51" fmla="*/ 190500 w 3720705"/>
              <a:gd name="connsiteY51" fmla="*/ 3581400 h 5335656"/>
              <a:gd name="connsiteX52" fmla="*/ 38100 w 3720705"/>
              <a:gd name="connsiteY52" fmla="*/ 3048000 h 5335656"/>
              <a:gd name="connsiteX53" fmla="*/ 38100 w 3720705"/>
              <a:gd name="connsiteY53" fmla="*/ 1981200 h 5335656"/>
              <a:gd name="connsiteX54" fmla="*/ 266699 w 3720705"/>
              <a:gd name="connsiteY54" fmla="*/ 1371600 h 5335656"/>
              <a:gd name="connsiteX55" fmla="*/ 419099 w 3720705"/>
              <a:gd name="connsiteY5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27940 w 3720705"/>
              <a:gd name="connsiteY35" fmla="*/ 3313043 h 5335656"/>
              <a:gd name="connsiteX36" fmla="*/ 3548427 w 3720705"/>
              <a:gd name="connsiteY36" fmla="*/ 3511826 h 5335656"/>
              <a:gd name="connsiteX37" fmla="*/ 3495418 w 3720705"/>
              <a:gd name="connsiteY37" fmla="*/ 3697357 h 5335656"/>
              <a:gd name="connsiteX38" fmla="*/ 3495418 w 3720705"/>
              <a:gd name="connsiteY38" fmla="*/ 4174435 h 5335656"/>
              <a:gd name="connsiteX39" fmla="*/ 3521923 w 3720705"/>
              <a:gd name="connsiteY39" fmla="*/ 4267200 h 5335656"/>
              <a:gd name="connsiteX40" fmla="*/ 3561679 w 3720705"/>
              <a:gd name="connsiteY40" fmla="*/ 4479235 h 5335656"/>
              <a:gd name="connsiteX41" fmla="*/ 3467099 w 3720705"/>
              <a:gd name="connsiteY41" fmla="*/ 4800601 h 5335656"/>
              <a:gd name="connsiteX42" fmla="*/ 3162299 w 3720705"/>
              <a:gd name="connsiteY42" fmla="*/ 5105401 h 5335656"/>
              <a:gd name="connsiteX43" fmla="*/ 2857499 w 3720705"/>
              <a:gd name="connsiteY43" fmla="*/ 5257801 h 5335656"/>
              <a:gd name="connsiteX44" fmla="*/ 2324099 w 3720705"/>
              <a:gd name="connsiteY44" fmla="*/ 5257800 h 5335656"/>
              <a:gd name="connsiteX45" fmla="*/ 1943099 w 3720705"/>
              <a:gd name="connsiteY45" fmla="*/ 5257800 h 5335656"/>
              <a:gd name="connsiteX46" fmla="*/ 1409699 w 3720705"/>
              <a:gd name="connsiteY46" fmla="*/ 5029200 h 5335656"/>
              <a:gd name="connsiteX47" fmla="*/ 1028699 w 3720705"/>
              <a:gd name="connsiteY47" fmla="*/ 4800600 h 5335656"/>
              <a:gd name="connsiteX48" fmla="*/ 571499 w 3720705"/>
              <a:gd name="connsiteY48" fmla="*/ 4343400 h 5335656"/>
              <a:gd name="connsiteX49" fmla="*/ 266699 w 3720705"/>
              <a:gd name="connsiteY49" fmla="*/ 3962400 h 5335656"/>
              <a:gd name="connsiteX50" fmla="*/ 190500 w 3720705"/>
              <a:gd name="connsiteY50" fmla="*/ 3581400 h 5335656"/>
              <a:gd name="connsiteX51" fmla="*/ 38100 w 3720705"/>
              <a:gd name="connsiteY51" fmla="*/ 3048000 h 5335656"/>
              <a:gd name="connsiteX52" fmla="*/ 38100 w 3720705"/>
              <a:gd name="connsiteY52" fmla="*/ 1981200 h 5335656"/>
              <a:gd name="connsiteX53" fmla="*/ 266699 w 3720705"/>
              <a:gd name="connsiteY53" fmla="*/ 1371600 h 5335656"/>
              <a:gd name="connsiteX54" fmla="*/ 419099 w 3720705"/>
              <a:gd name="connsiteY54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495418 w 3720705"/>
              <a:gd name="connsiteY37" fmla="*/ 4174435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390899 w 3720705"/>
              <a:gd name="connsiteY37" fmla="*/ 4038601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521923 w 3720705"/>
              <a:gd name="connsiteY37" fmla="*/ 4267200 h 5335656"/>
              <a:gd name="connsiteX38" fmla="*/ 3561679 w 3720705"/>
              <a:gd name="connsiteY38" fmla="*/ 4479235 h 5335656"/>
              <a:gd name="connsiteX39" fmla="*/ 3467099 w 3720705"/>
              <a:gd name="connsiteY39" fmla="*/ 4800601 h 5335656"/>
              <a:gd name="connsiteX40" fmla="*/ 3162299 w 3720705"/>
              <a:gd name="connsiteY40" fmla="*/ 5105401 h 5335656"/>
              <a:gd name="connsiteX41" fmla="*/ 2857499 w 3720705"/>
              <a:gd name="connsiteY41" fmla="*/ 5257801 h 5335656"/>
              <a:gd name="connsiteX42" fmla="*/ 2324099 w 3720705"/>
              <a:gd name="connsiteY42" fmla="*/ 5257800 h 5335656"/>
              <a:gd name="connsiteX43" fmla="*/ 1943099 w 3720705"/>
              <a:gd name="connsiteY43" fmla="*/ 5257800 h 5335656"/>
              <a:gd name="connsiteX44" fmla="*/ 1409699 w 3720705"/>
              <a:gd name="connsiteY44" fmla="*/ 5029200 h 5335656"/>
              <a:gd name="connsiteX45" fmla="*/ 1028699 w 3720705"/>
              <a:gd name="connsiteY45" fmla="*/ 4800600 h 5335656"/>
              <a:gd name="connsiteX46" fmla="*/ 571499 w 3720705"/>
              <a:gd name="connsiteY46" fmla="*/ 4343400 h 5335656"/>
              <a:gd name="connsiteX47" fmla="*/ 266699 w 3720705"/>
              <a:gd name="connsiteY47" fmla="*/ 3962400 h 5335656"/>
              <a:gd name="connsiteX48" fmla="*/ 190500 w 3720705"/>
              <a:gd name="connsiteY48" fmla="*/ 3581400 h 5335656"/>
              <a:gd name="connsiteX49" fmla="*/ 38100 w 3720705"/>
              <a:gd name="connsiteY49" fmla="*/ 3048000 h 5335656"/>
              <a:gd name="connsiteX50" fmla="*/ 38100 w 3720705"/>
              <a:gd name="connsiteY50" fmla="*/ 1981200 h 5335656"/>
              <a:gd name="connsiteX51" fmla="*/ 266699 w 3720705"/>
              <a:gd name="connsiteY51" fmla="*/ 1371600 h 5335656"/>
              <a:gd name="connsiteX52" fmla="*/ 419099 w 3720705"/>
              <a:gd name="connsiteY5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496916 w 3720705"/>
              <a:gd name="connsiteY37" fmla="*/ 3992218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390899 w 3720705"/>
              <a:gd name="connsiteY37" fmla="*/ 4038601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2933700 w 3720705"/>
              <a:gd name="connsiteY26" fmla="*/ 1752600 h 5335656"/>
              <a:gd name="connsiteX27" fmla="*/ 2933701 w 3720705"/>
              <a:gd name="connsiteY27" fmla="*/ 1981200 h 5335656"/>
              <a:gd name="connsiteX28" fmla="*/ 3086100 w 3720705"/>
              <a:gd name="connsiteY28" fmla="*/ 2209800 h 5335656"/>
              <a:gd name="connsiteX29" fmla="*/ 3238500 w 3720705"/>
              <a:gd name="connsiteY29" fmla="*/ 2362200 h 5335656"/>
              <a:gd name="connsiteX30" fmla="*/ 3543301 w 3720705"/>
              <a:gd name="connsiteY30" fmla="*/ 2590800 h 5335656"/>
              <a:gd name="connsiteX31" fmla="*/ 3695701 w 3720705"/>
              <a:gd name="connsiteY31" fmla="*/ 2895600 h 5335656"/>
              <a:gd name="connsiteX32" fmla="*/ 3707453 w 3720705"/>
              <a:gd name="connsiteY32" fmla="*/ 3101009 h 5335656"/>
              <a:gd name="connsiteX33" fmla="*/ 3627940 w 3720705"/>
              <a:gd name="connsiteY33" fmla="*/ 3313043 h 5335656"/>
              <a:gd name="connsiteX34" fmla="*/ 3548427 w 3720705"/>
              <a:gd name="connsiteY34" fmla="*/ 3511826 h 5335656"/>
              <a:gd name="connsiteX35" fmla="*/ 3495418 w 3720705"/>
              <a:gd name="connsiteY35" fmla="*/ 3697357 h 5335656"/>
              <a:gd name="connsiteX36" fmla="*/ 3390899 w 3720705"/>
              <a:gd name="connsiteY36" fmla="*/ 4038601 h 5335656"/>
              <a:gd name="connsiteX37" fmla="*/ 3521923 w 3720705"/>
              <a:gd name="connsiteY37" fmla="*/ 4267200 h 5335656"/>
              <a:gd name="connsiteX38" fmla="*/ 3561679 w 3720705"/>
              <a:gd name="connsiteY38" fmla="*/ 4479235 h 5335656"/>
              <a:gd name="connsiteX39" fmla="*/ 3467099 w 3720705"/>
              <a:gd name="connsiteY39" fmla="*/ 4800601 h 5335656"/>
              <a:gd name="connsiteX40" fmla="*/ 3162299 w 3720705"/>
              <a:gd name="connsiteY40" fmla="*/ 5105401 h 5335656"/>
              <a:gd name="connsiteX41" fmla="*/ 2857499 w 3720705"/>
              <a:gd name="connsiteY41" fmla="*/ 5257801 h 5335656"/>
              <a:gd name="connsiteX42" fmla="*/ 2324099 w 3720705"/>
              <a:gd name="connsiteY42" fmla="*/ 5257800 h 5335656"/>
              <a:gd name="connsiteX43" fmla="*/ 1943099 w 3720705"/>
              <a:gd name="connsiteY43" fmla="*/ 5257800 h 5335656"/>
              <a:gd name="connsiteX44" fmla="*/ 1409699 w 3720705"/>
              <a:gd name="connsiteY44" fmla="*/ 5029200 h 5335656"/>
              <a:gd name="connsiteX45" fmla="*/ 1028699 w 3720705"/>
              <a:gd name="connsiteY45" fmla="*/ 4800600 h 5335656"/>
              <a:gd name="connsiteX46" fmla="*/ 571499 w 3720705"/>
              <a:gd name="connsiteY46" fmla="*/ 4343400 h 5335656"/>
              <a:gd name="connsiteX47" fmla="*/ 266699 w 3720705"/>
              <a:gd name="connsiteY47" fmla="*/ 3962400 h 5335656"/>
              <a:gd name="connsiteX48" fmla="*/ 190500 w 3720705"/>
              <a:gd name="connsiteY48" fmla="*/ 3581400 h 5335656"/>
              <a:gd name="connsiteX49" fmla="*/ 38100 w 3720705"/>
              <a:gd name="connsiteY49" fmla="*/ 3048000 h 5335656"/>
              <a:gd name="connsiteX50" fmla="*/ 38100 w 3720705"/>
              <a:gd name="connsiteY50" fmla="*/ 1981200 h 5335656"/>
              <a:gd name="connsiteX51" fmla="*/ 266699 w 3720705"/>
              <a:gd name="connsiteY51" fmla="*/ 1371600 h 5335656"/>
              <a:gd name="connsiteX52" fmla="*/ 419099 w 3720705"/>
              <a:gd name="connsiteY52" fmla="*/ 1066800 h 533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20705" h="5335656">
                <a:moveTo>
                  <a:pt x="419099" y="1066800"/>
                </a:moveTo>
                <a:cubicBezTo>
                  <a:pt x="520699" y="927100"/>
                  <a:pt x="622299" y="660400"/>
                  <a:pt x="723899" y="533400"/>
                </a:cubicBezTo>
                <a:lnTo>
                  <a:pt x="952499" y="304800"/>
                </a:lnTo>
                <a:lnTo>
                  <a:pt x="1257299" y="152400"/>
                </a:lnTo>
                <a:cubicBezTo>
                  <a:pt x="1310460" y="154233"/>
                  <a:pt x="1468563" y="122719"/>
                  <a:pt x="1520844" y="132522"/>
                </a:cubicBezTo>
                <a:cubicBezTo>
                  <a:pt x="1633238" y="131418"/>
                  <a:pt x="1843314" y="150192"/>
                  <a:pt x="1931662" y="145774"/>
                </a:cubicBezTo>
                <a:cubicBezTo>
                  <a:pt x="1967423" y="143467"/>
                  <a:pt x="2020429" y="117455"/>
                  <a:pt x="2050931" y="106017"/>
                </a:cubicBezTo>
                <a:cubicBezTo>
                  <a:pt x="2097500" y="88554"/>
                  <a:pt x="2100462" y="90810"/>
                  <a:pt x="2156949" y="79513"/>
                </a:cubicBezTo>
                <a:cubicBezTo>
                  <a:pt x="2198914" y="66261"/>
                  <a:pt x="2271801" y="37547"/>
                  <a:pt x="2302723" y="26504"/>
                </a:cubicBezTo>
                <a:cubicBezTo>
                  <a:pt x="2316275" y="23116"/>
                  <a:pt x="2328541" y="14181"/>
                  <a:pt x="2342479" y="13252"/>
                </a:cubicBezTo>
                <a:cubicBezTo>
                  <a:pt x="2461566" y="5313"/>
                  <a:pt x="2581018" y="4417"/>
                  <a:pt x="2700288" y="0"/>
                </a:cubicBezTo>
                <a:lnTo>
                  <a:pt x="3058096" y="39757"/>
                </a:lnTo>
                <a:cubicBezTo>
                  <a:pt x="3076160" y="42088"/>
                  <a:pt x="3094364" y="45834"/>
                  <a:pt x="3111105" y="53009"/>
                </a:cubicBezTo>
                <a:cubicBezTo>
                  <a:pt x="3169734" y="78135"/>
                  <a:pt x="3187720" y="141737"/>
                  <a:pt x="3256879" y="159026"/>
                </a:cubicBezTo>
                <a:cubicBezTo>
                  <a:pt x="3323440" y="175666"/>
                  <a:pt x="3292609" y="166518"/>
                  <a:pt x="3349644" y="185530"/>
                </a:cubicBezTo>
                <a:lnTo>
                  <a:pt x="3415905" y="251791"/>
                </a:lnTo>
                <a:cubicBezTo>
                  <a:pt x="3440201" y="278296"/>
                  <a:pt x="3473331" y="309218"/>
                  <a:pt x="3495418" y="344557"/>
                </a:cubicBezTo>
                <a:cubicBezTo>
                  <a:pt x="3526960" y="439180"/>
                  <a:pt x="3506426" y="400824"/>
                  <a:pt x="3548427" y="463826"/>
                </a:cubicBezTo>
                <a:lnTo>
                  <a:pt x="3588183" y="583096"/>
                </a:lnTo>
                <a:cubicBezTo>
                  <a:pt x="3592601" y="609600"/>
                  <a:pt x="3597350" y="636051"/>
                  <a:pt x="3601436" y="662609"/>
                </a:cubicBezTo>
                <a:cubicBezTo>
                  <a:pt x="3610271" y="704574"/>
                  <a:pt x="3636775" y="795131"/>
                  <a:pt x="3641192" y="834887"/>
                </a:cubicBezTo>
                <a:cubicBezTo>
                  <a:pt x="3636775" y="856974"/>
                  <a:pt x="3630917" y="878821"/>
                  <a:pt x="3627940" y="901148"/>
                </a:cubicBezTo>
                <a:cubicBezTo>
                  <a:pt x="3611625" y="939800"/>
                  <a:pt x="3582807" y="1013791"/>
                  <a:pt x="3543300" y="1066800"/>
                </a:cubicBezTo>
                <a:cubicBezTo>
                  <a:pt x="3506002" y="1097722"/>
                  <a:pt x="3441700" y="1206500"/>
                  <a:pt x="3390900" y="1219200"/>
                </a:cubicBezTo>
                <a:cubicBezTo>
                  <a:pt x="3352498" y="1220857"/>
                  <a:pt x="3284633" y="1283804"/>
                  <a:pt x="3238500" y="1295400"/>
                </a:cubicBezTo>
                <a:cubicBezTo>
                  <a:pt x="3228039" y="1318938"/>
                  <a:pt x="3099352" y="1425713"/>
                  <a:pt x="3086100" y="1447800"/>
                </a:cubicBezTo>
                <a:cubicBezTo>
                  <a:pt x="3035300" y="1524000"/>
                  <a:pt x="2959100" y="1663700"/>
                  <a:pt x="2933700" y="1752600"/>
                </a:cubicBezTo>
                <a:cubicBezTo>
                  <a:pt x="2917709" y="1832559"/>
                  <a:pt x="2954076" y="1920075"/>
                  <a:pt x="2933701" y="1981200"/>
                </a:cubicBezTo>
                <a:cubicBezTo>
                  <a:pt x="2939309" y="2026063"/>
                  <a:pt x="3057047" y="2166221"/>
                  <a:pt x="3086100" y="2209800"/>
                </a:cubicBezTo>
                <a:cubicBezTo>
                  <a:pt x="3161194" y="2322442"/>
                  <a:pt x="3083892" y="2207592"/>
                  <a:pt x="3238500" y="2362200"/>
                </a:cubicBezTo>
                <a:cubicBezTo>
                  <a:pt x="3314700" y="2425700"/>
                  <a:pt x="3467101" y="2501900"/>
                  <a:pt x="3543301" y="2590800"/>
                </a:cubicBezTo>
                <a:cubicBezTo>
                  <a:pt x="3594101" y="2667000"/>
                  <a:pt x="3668342" y="2810565"/>
                  <a:pt x="3695701" y="2895600"/>
                </a:cubicBezTo>
                <a:cubicBezTo>
                  <a:pt x="3697660" y="2942535"/>
                  <a:pt x="3720705" y="3065670"/>
                  <a:pt x="3707453" y="3101009"/>
                </a:cubicBezTo>
                <a:cubicBezTo>
                  <a:pt x="3696160" y="3170583"/>
                  <a:pt x="3654444" y="3244574"/>
                  <a:pt x="3627940" y="3313043"/>
                </a:cubicBezTo>
                <a:cubicBezTo>
                  <a:pt x="3605853" y="3368260"/>
                  <a:pt x="3566096" y="3463235"/>
                  <a:pt x="3548427" y="3511826"/>
                </a:cubicBezTo>
                <a:cubicBezTo>
                  <a:pt x="3526340" y="3575878"/>
                  <a:pt x="3504253" y="3586922"/>
                  <a:pt x="3495418" y="3697357"/>
                </a:cubicBezTo>
                <a:cubicBezTo>
                  <a:pt x="3486833" y="3777422"/>
                  <a:pt x="3386482" y="3943627"/>
                  <a:pt x="3390899" y="4038601"/>
                </a:cubicBezTo>
                <a:cubicBezTo>
                  <a:pt x="3395316" y="4133575"/>
                  <a:pt x="3511129" y="4186030"/>
                  <a:pt x="3521923" y="4267200"/>
                </a:cubicBezTo>
                <a:cubicBezTo>
                  <a:pt x="3532967" y="4318000"/>
                  <a:pt x="3550636" y="4428435"/>
                  <a:pt x="3561679" y="4479235"/>
                </a:cubicBezTo>
                <a:cubicBezTo>
                  <a:pt x="3563888" y="4569791"/>
                  <a:pt x="3533662" y="4696240"/>
                  <a:pt x="3467099" y="4800601"/>
                </a:cubicBezTo>
                <a:cubicBezTo>
                  <a:pt x="3398327" y="4860788"/>
                  <a:pt x="3275245" y="5043558"/>
                  <a:pt x="3162299" y="5105401"/>
                </a:cubicBezTo>
                <a:cubicBezTo>
                  <a:pt x="3102664" y="5134114"/>
                  <a:pt x="3020693" y="5194301"/>
                  <a:pt x="2857499" y="5257801"/>
                </a:cubicBezTo>
                <a:cubicBezTo>
                  <a:pt x="2694305" y="5321301"/>
                  <a:pt x="2487845" y="5335656"/>
                  <a:pt x="2324099" y="5257800"/>
                </a:cubicBezTo>
                <a:cubicBezTo>
                  <a:pt x="2276334" y="5232780"/>
                  <a:pt x="1988689" y="5286593"/>
                  <a:pt x="1943099" y="5257800"/>
                </a:cubicBezTo>
                <a:cubicBezTo>
                  <a:pt x="1859169" y="5218044"/>
                  <a:pt x="1509090" y="5073374"/>
                  <a:pt x="1409699" y="5029200"/>
                </a:cubicBezTo>
                <a:lnTo>
                  <a:pt x="1028699" y="4800600"/>
                </a:lnTo>
                <a:cubicBezTo>
                  <a:pt x="966553" y="4689061"/>
                  <a:pt x="720888" y="4484757"/>
                  <a:pt x="571499" y="4343400"/>
                </a:cubicBezTo>
                <a:cubicBezTo>
                  <a:pt x="432054" y="4162093"/>
                  <a:pt x="376118" y="4199475"/>
                  <a:pt x="266699" y="3962400"/>
                </a:cubicBezTo>
                <a:cubicBezTo>
                  <a:pt x="224734" y="3836504"/>
                  <a:pt x="210378" y="3694043"/>
                  <a:pt x="190500" y="3581400"/>
                </a:cubicBezTo>
                <a:cubicBezTo>
                  <a:pt x="168413" y="3437835"/>
                  <a:pt x="49143" y="3195983"/>
                  <a:pt x="38100" y="3048000"/>
                </a:cubicBezTo>
                <a:cubicBezTo>
                  <a:pt x="12700" y="2781300"/>
                  <a:pt x="0" y="2260600"/>
                  <a:pt x="38100" y="1981200"/>
                </a:cubicBezTo>
                <a:cubicBezTo>
                  <a:pt x="55770" y="1736035"/>
                  <a:pt x="255656" y="1433443"/>
                  <a:pt x="266699" y="1371600"/>
                </a:cubicBezTo>
                <a:cubicBezTo>
                  <a:pt x="293203" y="1289878"/>
                  <a:pt x="374925" y="1110974"/>
                  <a:pt x="419099" y="1066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7719" y="2319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34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1664366" y="36145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4255166" y="40717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3950366" y="44527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1664366" y="47575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2426366" y="55195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3188366" y="5824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18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2514319" y="4528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2514319" y="3843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3276319" y="3538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3276319" y="4986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1588166" y="2700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4255166" y="2700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29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5245766" y="2776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28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4190719" y="1861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32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5105119" y="1252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6019519" y="1480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5398166" y="51385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21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6998366" y="5443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23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4712366" y="3462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56388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smtClean="0"/>
              <a:t>33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4114800" y="548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32" name="Oval 31"/>
          <p:cNvSpPr/>
          <p:nvPr/>
        </p:nvSpPr>
        <p:spPr>
          <a:xfrm>
            <a:off x="4800600" y="4800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31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7226966" y="3081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5855366" y="2395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24</a:t>
            </a:r>
            <a:endParaRPr lang="en-US" sz="1400" dirty="0"/>
          </a:p>
        </p:txBody>
      </p:sp>
      <p:sp>
        <p:nvSpPr>
          <p:cNvPr id="35" name="Oval 34"/>
          <p:cNvSpPr/>
          <p:nvPr/>
        </p:nvSpPr>
        <p:spPr>
          <a:xfrm>
            <a:off x="6845966" y="3843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36" name="Oval 35"/>
          <p:cNvSpPr/>
          <p:nvPr/>
        </p:nvSpPr>
        <p:spPr>
          <a:xfrm>
            <a:off x="6769766" y="4528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6007766" y="5062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19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6312566" y="33097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30</a:t>
            </a:r>
            <a:endParaRPr lang="en-US" sz="1400" dirty="0"/>
          </a:p>
        </p:txBody>
      </p:sp>
      <p:cxnSp>
        <p:nvCxnSpPr>
          <p:cNvPr id="53" name="Straight Connector 52"/>
          <p:cNvCxnSpPr>
            <a:stCxn id="14" idx="7"/>
            <a:endCxn id="18" idx="3"/>
          </p:cNvCxnSpPr>
          <p:nvPr/>
        </p:nvCxnSpPr>
        <p:spPr>
          <a:xfrm rot="5400000" flipH="1" flipV="1">
            <a:off x="3671846" y="2955011"/>
            <a:ext cx="568792" cy="7094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7"/>
            <a:endCxn id="14" idx="2"/>
          </p:cNvCxnSpPr>
          <p:nvPr/>
        </p:nvCxnSpPr>
        <p:spPr>
          <a:xfrm rot="5400000" flipH="1" flipV="1">
            <a:off x="2972873" y="3595480"/>
            <a:ext cx="170096" cy="4367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1"/>
            <a:endCxn id="14" idx="5"/>
          </p:cNvCxnSpPr>
          <p:nvPr/>
        </p:nvCxnSpPr>
        <p:spPr>
          <a:xfrm rot="16200000" flipV="1">
            <a:off x="3481347" y="3983710"/>
            <a:ext cx="644992" cy="4046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0"/>
            <a:endCxn id="13" idx="4"/>
          </p:cNvCxnSpPr>
          <p:nvPr/>
        </p:nvCxnSpPr>
        <p:spPr>
          <a:xfrm rot="5400000" flipH="1" flipV="1">
            <a:off x="2552419" y="437653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7719" y="1557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2667000" y="83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19" name="Oval 18"/>
          <p:cNvSpPr/>
          <p:nvPr/>
        </p:nvSpPr>
        <p:spPr>
          <a:xfrm>
            <a:off x="2285719" y="2242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1" name="Oval 20"/>
          <p:cNvSpPr/>
          <p:nvPr/>
        </p:nvSpPr>
        <p:spPr>
          <a:xfrm>
            <a:off x="3047719" y="2242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2285719" y="1557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  <p:cxnSp>
        <p:nvCxnSpPr>
          <p:cNvPr id="54" name="Straight Connector 53"/>
          <p:cNvCxnSpPr>
            <a:stCxn id="6" idx="2"/>
            <a:endCxn id="26" idx="6"/>
          </p:cNvCxnSpPr>
          <p:nvPr/>
        </p:nvCxnSpPr>
        <p:spPr>
          <a:xfrm rot="10800000">
            <a:off x="2666719" y="174763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1" idx="0"/>
            <a:endCxn id="6" idx="4"/>
          </p:cNvCxnSpPr>
          <p:nvPr/>
        </p:nvCxnSpPr>
        <p:spPr>
          <a:xfrm rot="5400000" flipH="1" flipV="1">
            <a:off x="3085819" y="209053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9" idx="6"/>
            <a:endCxn id="21" idx="2"/>
          </p:cNvCxnSpPr>
          <p:nvPr/>
        </p:nvCxnSpPr>
        <p:spPr>
          <a:xfrm>
            <a:off x="2666719" y="243343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" idx="0"/>
            <a:endCxn id="17" idx="5"/>
          </p:cNvCxnSpPr>
          <p:nvPr/>
        </p:nvCxnSpPr>
        <p:spPr>
          <a:xfrm rot="16200000" flipV="1">
            <a:off x="2918349" y="1237259"/>
            <a:ext cx="393726" cy="24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7" idx="3"/>
            <a:endCxn id="26" idx="0"/>
          </p:cNvCxnSpPr>
          <p:nvPr/>
        </p:nvCxnSpPr>
        <p:spPr>
          <a:xfrm rot="5400000">
            <a:off x="2402645" y="1236979"/>
            <a:ext cx="393726" cy="2465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9" idx="0"/>
            <a:endCxn id="26" idx="4"/>
          </p:cNvCxnSpPr>
          <p:nvPr/>
        </p:nvCxnSpPr>
        <p:spPr>
          <a:xfrm rot="5400000" flipH="1" flipV="1">
            <a:off x="2323819" y="209053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2" idx="5"/>
            <a:endCxn id="15" idx="2"/>
          </p:cNvCxnSpPr>
          <p:nvPr/>
        </p:nvCxnSpPr>
        <p:spPr>
          <a:xfrm rot="16200000" flipH="1">
            <a:off x="2896673" y="4796984"/>
            <a:ext cx="322496" cy="4367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" idx="7"/>
            <a:endCxn id="12" idx="2"/>
          </p:cNvCxnSpPr>
          <p:nvPr/>
        </p:nvCxnSpPr>
        <p:spPr>
          <a:xfrm rot="5400000" flipH="1" flipV="1">
            <a:off x="2204996" y="4504004"/>
            <a:ext cx="93896" cy="5247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" idx="7"/>
            <a:endCxn id="15" idx="3"/>
          </p:cNvCxnSpPr>
          <p:nvPr/>
        </p:nvCxnSpPr>
        <p:spPr>
          <a:xfrm rot="5400000" flipH="1" flipV="1">
            <a:off x="2909846" y="5153058"/>
            <a:ext cx="263992" cy="5805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5" idx="4"/>
            <a:endCxn id="11" idx="0"/>
          </p:cNvCxnSpPr>
          <p:nvPr/>
        </p:nvCxnSpPr>
        <p:spPr>
          <a:xfrm rot="5400000">
            <a:off x="3194243" y="5551754"/>
            <a:ext cx="457200" cy="879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5" idx="5"/>
            <a:endCxn id="31" idx="1"/>
          </p:cNvCxnSpPr>
          <p:nvPr/>
        </p:nvCxnSpPr>
        <p:spPr>
          <a:xfrm rot="16200000" flipH="1">
            <a:off x="3770628" y="5142228"/>
            <a:ext cx="230862" cy="5690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5" idx="7"/>
            <a:endCxn id="8" idx="3"/>
          </p:cNvCxnSpPr>
          <p:nvPr/>
        </p:nvCxnSpPr>
        <p:spPr>
          <a:xfrm rot="5400000" flipH="1" flipV="1">
            <a:off x="3671846" y="4707611"/>
            <a:ext cx="263992" cy="4046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4" idx="4"/>
            <a:endCxn id="15" idx="0"/>
          </p:cNvCxnSpPr>
          <p:nvPr/>
        </p:nvCxnSpPr>
        <p:spPr>
          <a:xfrm rot="5400000">
            <a:off x="2933419" y="4452730"/>
            <a:ext cx="106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" idx="5"/>
            <a:endCxn id="15" idx="1"/>
          </p:cNvCxnSpPr>
          <p:nvPr/>
        </p:nvCxnSpPr>
        <p:spPr>
          <a:xfrm rot="16200000" flipH="1">
            <a:off x="2649023" y="4358834"/>
            <a:ext cx="873592" cy="4925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5" idx="6"/>
            <a:endCxn id="32" idx="2"/>
          </p:cNvCxnSpPr>
          <p:nvPr/>
        </p:nvCxnSpPr>
        <p:spPr>
          <a:xfrm flipV="1">
            <a:off x="3657319" y="4991100"/>
            <a:ext cx="1143281" cy="1855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" idx="1"/>
            <a:endCxn id="14" idx="6"/>
          </p:cNvCxnSpPr>
          <p:nvPr/>
        </p:nvCxnSpPr>
        <p:spPr>
          <a:xfrm rot="16200000" flipV="1">
            <a:off x="3784793" y="3601356"/>
            <a:ext cx="398696" cy="6536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29" idx="2"/>
            <a:endCxn id="14" idx="6"/>
          </p:cNvCxnSpPr>
          <p:nvPr/>
        </p:nvCxnSpPr>
        <p:spPr>
          <a:xfrm rot="10800000" flipV="1">
            <a:off x="3657320" y="3652630"/>
            <a:ext cx="1055047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30" idx="2"/>
            <a:endCxn id="14" idx="6"/>
          </p:cNvCxnSpPr>
          <p:nvPr/>
        </p:nvCxnSpPr>
        <p:spPr>
          <a:xfrm rot="10800000">
            <a:off x="3657320" y="3728830"/>
            <a:ext cx="1981481" cy="4240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" idx="6"/>
            <a:endCxn id="8" idx="2"/>
          </p:cNvCxnSpPr>
          <p:nvPr/>
        </p:nvCxnSpPr>
        <p:spPr>
          <a:xfrm flipV="1">
            <a:off x="2895319" y="4643230"/>
            <a:ext cx="1055047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" idx="7"/>
            <a:endCxn id="14" idx="3"/>
          </p:cNvCxnSpPr>
          <p:nvPr/>
        </p:nvCxnSpPr>
        <p:spPr>
          <a:xfrm rot="5400000" flipH="1" flipV="1">
            <a:off x="2725223" y="3977834"/>
            <a:ext cx="721192" cy="4925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32" idx="1"/>
            <a:endCxn id="7" idx="5"/>
          </p:cNvCxnSpPr>
          <p:nvPr/>
        </p:nvCxnSpPr>
        <p:spPr>
          <a:xfrm rot="16200000" flipV="1">
            <a:off x="4488652" y="4488652"/>
            <a:ext cx="459462" cy="2760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0" idx="3"/>
            <a:endCxn id="32" idx="7"/>
          </p:cNvCxnSpPr>
          <p:nvPr/>
        </p:nvCxnSpPr>
        <p:spPr>
          <a:xfrm rot="5400000">
            <a:off x="5125804" y="4287604"/>
            <a:ext cx="568792" cy="5687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7" idx="6"/>
            <a:endCxn id="30" idx="2"/>
          </p:cNvCxnSpPr>
          <p:nvPr/>
        </p:nvCxnSpPr>
        <p:spPr>
          <a:xfrm flipV="1">
            <a:off x="4636166" y="4152900"/>
            <a:ext cx="1002634" cy="1093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8" idx="0"/>
            <a:endCxn id="22" idx="4"/>
          </p:cNvCxnSpPr>
          <p:nvPr/>
        </p:nvCxnSpPr>
        <p:spPr>
          <a:xfrm rot="16200000" flipV="1">
            <a:off x="4184843" y="2439306"/>
            <a:ext cx="457200" cy="64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20" idx="7"/>
            <a:endCxn id="34" idx="3"/>
          </p:cNvCxnSpPr>
          <p:nvPr/>
        </p:nvCxnSpPr>
        <p:spPr>
          <a:xfrm rot="5400000" flipH="1" flipV="1">
            <a:off x="5685270" y="2606234"/>
            <a:ext cx="111592" cy="3401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23" idx="4"/>
            <a:endCxn id="20" idx="0"/>
          </p:cNvCxnSpPr>
          <p:nvPr/>
        </p:nvCxnSpPr>
        <p:spPr>
          <a:xfrm rot="16200000" flipH="1">
            <a:off x="4794442" y="2134506"/>
            <a:ext cx="1143000" cy="1406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0" idx="2"/>
            <a:endCxn id="14" idx="7"/>
          </p:cNvCxnSpPr>
          <p:nvPr/>
        </p:nvCxnSpPr>
        <p:spPr>
          <a:xfrm rot="10800000" flipV="1">
            <a:off x="3601524" y="2966830"/>
            <a:ext cx="1644243" cy="627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2" idx="5"/>
            <a:endCxn id="30" idx="1"/>
          </p:cNvCxnSpPr>
          <p:nvPr/>
        </p:nvCxnSpPr>
        <p:spPr>
          <a:xfrm rot="16200000" flipH="1">
            <a:off x="4189728" y="2513328"/>
            <a:ext cx="1831062" cy="11786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3" idx="6"/>
            <a:endCxn id="24" idx="1"/>
          </p:cNvCxnSpPr>
          <p:nvPr/>
        </p:nvCxnSpPr>
        <p:spPr>
          <a:xfrm>
            <a:off x="5486119" y="1442830"/>
            <a:ext cx="589196" cy="938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7"/>
            <a:endCxn id="23" idx="3"/>
          </p:cNvCxnSpPr>
          <p:nvPr/>
        </p:nvCxnSpPr>
        <p:spPr>
          <a:xfrm rot="5400000" flipH="1" flipV="1">
            <a:off x="4668323" y="1425134"/>
            <a:ext cx="340192" cy="6449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22" idx="6"/>
            <a:endCxn id="24" idx="2"/>
          </p:cNvCxnSpPr>
          <p:nvPr/>
        </p:nvCxnSpPr>
        <p:spPr>
          <a:xfrm flipV="1">
            <a:off x="4571719" y="1671430"/>
            <a:ext cx="14478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34" idx="0"/>
            <a:endCxn id="24" idx="4"/>
          </p:cNvCxnSpPr>
          <p:nvPr/>
        </p:nvCxnSpPr>
        <p:spPr>
          <a:xfrm rot="5400000" flipH="1" flipV="1">
            <a:off x="5861242" y="2046554"/>
            <a:ext cx="533400" cy="1641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30" idx="7"/>
            <a:endCxn id="38" idx="3"/>
          </p:cNvCxnSpPr>
          <p:nvPr/>
        </p:nvCxnSpPr>
        <p:spPr>
          <a:xfrm rot="5400000" flipH="1" flipV="1">
            <a:off x="5974552" y="3624386"/>
            <a:ext cx="383262" cy="4043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30" idx="6"/>
            <a:endCxn id="35" idx="2"/>
          </p:cNvCxnSpPr>
          <p:nvPr/>
        </p:nvCxnSpPr>
        <p:spPr>
          <a:xfrm flipV="1">
            <a:off x="6019800" y="4033630"/>
            <a:ext cx="826166" cy="1192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30" idx="6"/>
            <a:endCxn id="36" idx="2"/>
          </p:cNvCxnSpPr>
          <p:nvPr/>
        </p:nvCxnSpPr>
        <p:spPr>
          <a:xfrm>
            <a:off x="6019800" y="4152900"/>
            <a:ext cx="749966" cy="5665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7" idx="0"/>
            <a:endCxn id="30" idx="4"/>
          </p:cNvCxnSpPr>
          <p:nvPr/>
        </p:nvCxnSpPr>
        <p:spPr>
          <a:xfrm rot="5400000" flipH="1" flipV="1">
            <a:off x="5311418" y="4620648"/>
            <a:ext cx="795130" cy="2406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37" idx="0"/>
            <a:endCxn id="30" idx="4"/>
          </p:cNvCxnSpPr>
          <p:nvPr/>
        </p:nvCxnSpPr>
        <p:spPr>
          <a:xfrm rot="16200000" flipV="1">
            <a:off x="5654318" y="4518382"/>
            <a:ext cx="718930" cy="3689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30" idx="0"/>
            <a:endCxn id="34" idx="4"/>
          </p:cNvCxnSpPr>
          <p:nvPr/>
        </p:nvCxnSpPr>
        <p:spPr>
          <a:xfrm rot="5400000" flipH="1" flipV="1">
            <a:off x="5344548" y="3261082"/>
            <a:ext cx="1186070" cy="2165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28" idx="1"/>
            <a:endCxn id="30" idx="5"/>
          </p:cNvCxnSpPr>
          <p:nvPr/>
        </p:nvCxnSpPr>
        <p:spPr>
          <a:xfrm rot="16200000" flipV="1">
            <a:off x="5903322" y="4348286"/>
            <a:ext cx="1211522" cy="10901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38" idx="6"/>
            <a:endCxn id="33" idx="2"/>
          </p:cNvCxnSpPr>
          <p:nvPr/>
        </p:nvCxnSpPr>
        <p:spPr>
          <a:xfrm flipV="1">
            <a:off x="6693566" y="3271630"/>
            <a:ext cx="53340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38" idx="0"/>
            <a:endCxn id="34" idx="5"/>
          </p:cNvCxnSpPr>
          <p:nvPr/>
        </p:nvCxnSpPr>
        <p:spPr>
          <a:xfrm rot="16200000" flipV="1">
            <a:off x="6047220" y="2853884"/>
            <a:ext cx="589196" cy="3224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Slide Number Placeholder 2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95" name="Footer Placeholder 2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Conrad Nied</a:t>
            </a:r>
            <a:endParaRPr lang="en-US"/>
          </a:p>
        </p:txBody>
      </p:sp>
      <p:sp>
        <p:nvSpPr>
          <p:cNvPr id="296" name="TextBox 295"/>
          <p:cNvSpPr txBox="1"/>
          <p:nvPr/>
        </p:nvSpPr>
        <p:spPr>
          <a:xfrm>
            <a:off x="6096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Graph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>
            <a:off x="4078374" y="1757570"/>
            <a:ext cx="3849460" cy="4288734"/>
          </a:xfrm>
          <a:custGeom>
            <a:avLst/>
            <a:gdLst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776049 w 4194032"/>
              <a:gd name="connsiteY120" fmla="*/ 530087 h 4704521"/>
              <a:gd name="connsiteX121" fmla="*/ 2802554 w 4194032"/>
              <a:gd name="connsiteY121" fmla="*/ 556591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776049 w 4194032"/>
              <a:gd name="connsiteY120" fmla="*/ 530087 h 4704521"/>
              <a:gd name="connsiteX121" fmla="*/ 2819119 w 4194032"/>
              <a:gd name="connsiteY121" fmla="*/ 4141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971519 w 4194032"/>
              <a:gd name="connsiteY120" fmla="*/ 109330 h 4704521"/>
              <a:gd name="connsiteX121" fmla="*/ 2819119 w 4194032"/>
              <a:gd name="connsiteY121" fmla="*/ 4141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2514319 w 4194032"/>
              <a:gd name="connsiteY0" fmla="*/ 337930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438119 w 4194032"/>
              <a:gd name="connsiteY122" fmla="*/ 4903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7429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438119 w 4194032"/>
              <a:gd name="connsiteY122" fmla="*/ 4903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7429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895319 w 4194032"/>
              <a:gd name="connsiteY122" fmla="*/ 4141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895319 w 4194032"/>
              <a:gd name="connsiteY122" fmla="*/ 4141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590519 w 4194032"/>
              <a:gd name="connsiteY122" fmla="*/ 414130 h 4704521"/>
              <a:gd name="connsiteX123" fmla="*/ 25143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895319 w 4194032"/>
              <a:gd name="connsiteY120" fmla="*/ 4141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819119 w 4194032"/>
              <a:gd name="connsiteY122" fmla="*/ 3379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121" fmla="*/ 2819119 w 4194032"/>
              <a:gd name="connsiteY121" fmla="*/ 337930 h 4704521"/>
              <a:gd name="connsiteX122" fmla="*/ 2742919 w 4194032"/>
              <a:gd name="connsiteY122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121" fmla="*/ 2742919 w 4194032"/>
              <a:gd name="connsiteY121" fmla="*/ 337930 h 4704521"/>
              <a:gd name="connsiteX0" fmla="*/ 28191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731166 w 4194032"/>
              <a:gd name="connsiteY12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412154 w 4194032"/>
              <a:gd name="connsiteY114" fmla="*/ 450573 h 4704521"/>
              <a:gd name="connsiteX115" fmla="*/ 3332641 w 4194032"/>
              <a:gd name="connsiteY115" fmla="*/ 424069 h 4704521"/>
              <a:gd name="connsiteX116" fmla="*/ 3239876 w 4194032"/>
              <a:gd name="connsiteY116" fmla="*/ 384313 h 4704521"/>
              <a:gd name="connsiteX117" fmla="*/ 3123919 w 4194032"/>
              <a:gd name="connsiteY117" fmla="*/ 337930 h 4704521"/>
              <a:gd name="connsiteX118" fmla="*/ 2971519 w 4194032"/>
              <a:gd name="connsiteY118" fmla="*/ 337930 h 4704521"/>
              <a:gd name="connsiteX119" fmla="*/ 2731166 w 4194032"/>
              <a:gd name="connsiteY11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796467 w 4194032"/>
              <a:gd name="connsiteY110" fmla="*/ 596347 h 4704521"/>
              <a:gd name="connsiteX111" fmla="*/ 3663945 w 4194032"/>
              <a:gd name="connsiteY111" fmla="*/ 556591 h 4704521"/>
              <a:gd name="connsiteX112" fmla="*/ 3584432 w 4194032"/>
              <a:gd name="connsiteY112" fmla="*/ 543339 h 4704521"/>
              <a:gd name="connsiteX113" fmla="*/ 3412154 w 4194032"/>
              <a:gd name="connsiteY113" fmla="*/ 450573 h 4704521"/>
              <a:gd name="connsiteX114" fmla="*/ 3332641 w 4194032"/>
              <a:gd name="connsiteY114" fmla="*/ 424069 h 4704521"/>
              <a:gd name="connsiteX115" fmla="*/ 3239876 w 4194032"/>
              <a:gd name="connsiteY115" fmla="*/ 384313 h 4704521"/>
              <a:gd name="connsiteX116" fmla="*/ 3123919 w 4194032"/>
              <a:gd name="connsiteY116" fmla="*/ 337930 h 4704521"/>
              <a:gd name="connsiteX117" fmla="*/ 2971519 w 4194032"/>
              <a:gd name="connsiteY117" fmla="*/ 337930 h 4704521"/>
              <a:gd name="connsiteX118" fmla="*/ 2731166 w 4194032"/>
              <a:gd name="connsiteY11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875980 w 4194032"/>
              <a:gd name="connsiteY108" fmla="*/ 636104 h 4704521"/>
              <a:gd name="connsiteX109" fmla="*/ 3796467 w 4194032"/>
              <a:gd name="connsiteY109" fmla="*/ 596347 h 4704521"/>
              <a:gd name="connsiteX110" fmla="*/ 3663945 w 4194032"/>
              <a:gd name="connsiteY110" fmla="*/ 556591 h 4704521"/>
              <a:gd name="connsiteX111" fmla="*/ 3584432 w 4194032"/>
              <a:gd name="connsiteY111" fmla="*/ 543339 h 4704521"/>
              <a:gd name="connsiteX112" fmla="*/ 3412154 w 4194032"/>
              <a:gd name="connsiteY112" fmla="*/ 450573 h 4704521"/>
              <a:gd name="connsiteX113" fmla="*/ 3332641 w 4194032"/>
              <a:gd name="connsiteY113" fmla="*/ 424069 h 4704521"/>
              <a:gd name="connsiteX114" fmla="*/ 3239876 w 4194032"/>
              <a:gd name="connsiteY114" fmla="*/ 384313 h 4704521"/>
              <a:gd name="connsiteX115" fmla="*/ 3123919 w 4194032"/>
              <a:gd name="connsiteY115" fmla="*/ 337930 h 4704521"/>
              <a:gd name="connsiteX116" fmla="*/ 2971519 w 4194032"/>
              <a:gd name="connsiteY116" fmla="*/ 337930 h 4704521"/>
              <a:gd name="connsiteX117" fmla="*/ 2731166 w 4194032"/>
              <a:gd name="connsiteY11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875980 w 4194032"/>
              <a:gd name="connsiteY108" fmla="*/ 636104 h 4704521"/>
              <a:gd name="connsiteX109" fmla="*/ 3796467 w 4194032"/>
              <a:gd name="connsiteY109" fmla="*/ 596347 h 4704521"/>
              <a:gd name="connsiteX110" fmla="*/ 3663945 w 4194032"/>
              <a:gd name="connsiteY110" fmla="*/ 556591 h 4704521"/>
              <a:gd name="connsiteX111" fmla="*/ 3584432 w 4194032"/>
              <a:gd name="connsiteY111" fmla="*/ 543339 h 4704521"/>
              <a:gd name="connsiteX112" fmla="*/ 3412154 w 4194032"/>
              <a:gd name="connsiteY112" fmla="*/ 450573 h 4704521"/>
              <a:gd name="connsiteX113" fmla="*/ 3332641 w 4194032"/>
              <a:gd name="connsiteY113" fmla="*/ 424069 h 4704521"/>
              <a:gd name="connsiteX114" fmla="*/ 3239876 w 4194032"/>
              <a:gd name="connsiteY114" fmla="*/ 384313 h 4704521"/>
              <a:gd name="connsiteX115" fmla="*/ 2971519 w 4194032"/>
              <a:gd name="connsiteY115" fmla="*/ 337930 h 4704521"/>
              <a:gd name="connsiteX116" fmla="*/ 2731166 w 4194032"/>
              <a:gd name="connsiteY11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821893 w 4194032"/>
              <a:gd name="connsiteY4" fmla="*/ 318052 h 4704521"/>
              <a:gd name="connsiteX5" fmla="*/ 1795389 w 4194032"/>
              <a:gd name="connsiteY5" fmla="*/ 291547 h 4704521"/>
              <a:gd name="connsiteX6" fmla="*/ 1662867 w 4194032"/>
              <a:gd name="connsiteY6" fmla="*/ 265043 h 4704521"/>
              <a:gd name="connsiteX7" fmla="*/ 1583354 w 4194032"/>
              <a:gd name="connsiteY7" fmla="*/ 238539 h 4704521"/>
              <a:gd name="connsiteX8" fmla="*/ 1437580 w 4194032"/>
              <a:gd name="connsiteY8" fmla="*/ 225287 h 4704521"/>
              <a:gd name="connsiteX9" fmla="*/ 1172536 w 4194032"/>
              <a:gd name="connsiteY9" fmla="*/ 198782 h 4704521"/>
              <a:gd name="connsiteX10" fmla="*/ 1119528 w 4194032"/>
              <a:gd name="connsiteY10" fmla="*/ 185530 h 4704521"/>
              <a:gd name="connsiteX11" fmla="*/ 1079771 w 4194032"/>
              <a:gd name="connsiteY11" fmla="*/ 159026 h 4704521"/>
              <a:gd name="connsiteX12" fmla="*/ 1053267 w 4194032"/>
              <a:gd name="connsiteY12" fmla="*/ 132521 h 4704521"/>
              <a:gd name="connsiteX13" fmla="*/ 960502 w 4194032"/>
              <a:gd name="connsiteY13" fmla="*/ 106017 h 4704521"/>
              <a:gd name="connsiteX14" fmla="*/ 854484 w 4194032"/>
              <a:gd name="connsiteY14" fmla="*/ 66260 h 4704521"/>
              <a:gd name="connsiteX15" fmla="*/ 814728 w 4194032"/>
              <a:gd name="connsiteY15" fmla="*/ 26504 h 4704521"/>
              <a:gd name="connsiteX16" fmla="*/ 735215 w 4194032"/>
              <a:gd name="connsiteY16" fmla="*/ 0 h 4704521"/>
              <a:gd name="connsiteX17" fmla="*/ 509928 w 4194032"/>
              <a:gd name="connsiteY17" fmla="*/ 39756 h 4704521"/>
              <a:gd name="connsiteX18" fmla="*/ 443667 w 4194032"/>
              <a:gd name="connsiteY18" fmla="*/ 119269 h 4704521"/>
              <a:gd name="connsiteX19" fmla="*/ 364154 w 4194032"/>
              <a:gd name="connsiteY19" fmla="*/ 198782 h 4704521"/>
              <a:gd name="connsiteX20" fmla="*/ 284641 w 4194032"/>
              <a:gd name="connsiteY20" fmla="*/ 304800 h 4704521"/>
              <a:gd name="connsiteX21" fmla="*/ 258136 w 4194032"/>
              <a:gd name="connsiteY21" fmla="*/ 530087 h 4704521"/>
              <a:gd name="connsiteX22" fmla="*/ 244884 w 4194032"/>
              <a:gd name="connsiteY22" fmla="*/ 874643 h 4704521"/>
              <a:gd name="connsiteX23" fmla="*/ 231632 w 4194032"/>
              <a:gd name="connsiteY23" fmla="*/ 1033669 h 4704521"/>
              <a:gd name="connsiteX24" fmla="*/ 205128 w 4194032"/>
              <a:gd name="connsiteY24" fmla="*/ 1126434 h 4704521"/>
              <a:gd name="connsiteX25" fmla="*/ 191876 w 4194032"/>
              <a:gd name="connsiteY25" fmla="*/ 1179443 h 4704521"/>
              <a:gd name="connsiteX26" fmla="*/ 178623 w 4194032"/>
              <a:gd name="connsiteY26" fmla="*/ 1219200 h 4704521"/>
              <a:gd name="connsiteX27" fmla="*/ 165371 w 4194032"/>
              <a:gd name="connsiteY27" fmla="*/ 1272208 h 4704521"/>
              <a:gd name="connsiteX28" fmla="*/ 152119 w 4194032"/>
              <a:gd name="connsiteY28" fmla="*/ 1338469 h 4704521"/>
              <a:gd name="connsiteX29" fmla="*/ 125615 w 4194032"/>
              <a:gd name="connsiteY29" fmla="*/ 1404730 h 4704521"/>
              <a:gd name="connsiteX30" fmla="*/ 112362 w 4194032"/>
              <a:gd name="connsiteY30" fmla="*/ 1590260 h 4704521"/>
              <a:gd name="connsiteX31" fmla="*/ 99110 w 4194032"/>
              <a:gd name="connsiteY31" fmla="*/ 1669773 h 4704521"/>
              <a:gd name="connsiteX32" fmla="*/ 85858 w 4194032"/>
              <a:gd name="connsiteY32" fmla="*/ 1789043 h 4704521"/>
              <a:gd name="connsiteX33" fmla="*/ 59354 w 4194032"/>
              <a:gd name="connsiteY33" fmla="*/ 2014330 h 4704521"/>
              <a:gd name="connsiteX34" fmla="*/ 46102 w 4194032"/>
              <a:gd name="connsiteY34" fmla="*/ 2319130 h 4704521"/>
              <a:gd name="connsiteX35" fmla="*/ 32849 w 4194032"/>
              <a:gd name="connsiteY35" fmla="*/ 2557669 h 4704521"/>
              <a:gd name="connsiteX36" fmla="*/ 19597 w 4194032"/>
              <a:gd name="connsiteY36" fmla="*/ 2981739 h 4704521"/>
              <a:gd name="connsiteX37" fmla="*/ 46102 w 4194032"/>
              <a:gd name="connsiteY37" fmla="*/ 3922643 h 4704521"/>
              <a:gd name="connsiteX38" fmla="*/ 85858 w 4194032"/>
              <a:gd name="connsiteY38" fmla="*/ 4055165 h 4704521"/>
              <a:gd name="connsiteX39" fmla="*/ 99110 w 4194032"/>
              <a:gd name="connsiteY39" fmla="*/ 4108173 h 4704521"/>
              <a:gd name="connsiteX40" fmla="*/ 112362 w 4194032"/>
              <a:gd name="connsiteY40" fmla="*/ 4174434 h 4704521"/>
              <a:gd name="connsiteX41" fmla="*/ 152119 w 4194032"/>
              <a:gd name="connsiteY41" fmla="*/ 4240695 h 4704521"/>
              <a:gd name="connsiteX42" fmla="*/ 191876 w 4194032"/>
              <a:gd name="connsiteY42" fmla="*/ 4346713 h 4704521"/>
              <a:gd name="connsiteX43" fmla="*/ 205128 w 4194032"/>
              <a:gd name="connsiteY43" fmla="*/ 4386469 h 4704521"/>
              <a:gd name="connsiteX44" fmla="*/ 244884 w 4194032"/>
              <a:gd name="connsiteY44" fmla="*/ 4412973 h 4704521"/>
              <a:gd name="connsiteX45" fmla="*/ 271389 w 4194032"/>
              <a:gd name="connsiteY45" fmla="*/ 4439478 h 4704521"/>
              <a:gd name="connsiteX46" fmla="*/ 350902 w 4194032"/>
              <a:gd name="connsiteY46" fmla="*/ 4492487 h 4704521"/>
              <a:gd name="connsiteX47" fmla="*/ 430415 w 4194032"/>
              <a:gd name="connsiteY47" fmla="*/ 4572000 h 4704521"/>
              <a:gd name="connsiteX48" fmla="*/ 456919 w 4194032"/>
              <a:gd name="connsiteY48" fmla="*/ 4611756 h 4704521"/>
              <a:gd name="connsiteX49" fmla="*/ 496676 w 4194032"/>
              <a:gd name="connsiteY49" fmla="*/ 4625008 h 4704521"/>
              <a:gd name="connsiteX50" fmla="*/ 589441 w 4194032"/>
              <a:gd name="connsiteY50" fmla="*/ 4638260 h 4704521"/>
              <a:gd name="connsiteX51" fmla="*/ 682206 w 4194032"/>
              <a:gd name="connsiteY51" fmla="*/ 4664765 h 4704521"/>
              <a:gd name="connsiteX52" fmla="*/ 814728 w 4194032"/>
              <a:gd name="connsiteY52" fmla="*/ 4691269 h 4704521"/>
              <a:gd name="connsiteX53" fmla="*/ 1066519 w 4194032"/>
              <a:gd name="connsiteY53" fmla="*/ 4704521 h 4704521"/>
              <a:gd name="connsiteX54" fmla="*/ 1543597 w 4194032"/>
              <a:gd name="connsiteY54" fmla="*/ 4678017 h 4704521"/>
              <a:gd name="connsiteX55" fmla="*/ 1596606 w 4194032"/>
              <a:gd name="connsiteY55" fmla="*/ 4664765 h 4704521"/>
              <a:gd name="connsiteX56" fmla="*/ 1768884 w 4194032"/>
              <a:gd name="connsiteY56" fmla="*/ 4558747 h 4704521"/>
              <a:gd name="connsiteX57" fmla="*/ 1808641 w 4194032"/>
              <a:gd name="connsiteY57" fmla="*/ 4518991 h 4704521"/>
              <a:gd name="connsiteX58" fmla="*/ 1861649 w 4194032"/>
              <a:gd name="connsiteY58" fmla="*/ 4492487 h 4704521"/>
              <a:gd name="connsiteX59" fmla="*/ 2007423 w 4194032"/>
              <a:gd name="connsiteY59" fmla="*/ 4373217 h 4704521"/>
              <a:gd name="connsiteX60" fmla="*/ 2060432 w 4194032"/>
              <a:gd name="connsiteY60" fmla="*/ 4320208 h 4704521"/>
              <a:gd name="connsiteX61" fmla="*/ 2086936 w 4194032"/>
              <a:gd name="connsiteY61" fmla="*/ 4280452 h 4704521"/>
              <a:gd name="connsiteX62" fmla="*/ 2126693 w 4194032"/>
              <a:gd name="connsiteY62" fmla="*/ 4267200 h 4704521"/>
              <a:gd name="connsiteX63" fmla="*/ 2166449 w 4194032"/>
              <a:gd name="connsiteY63" fmla="*/ 4240695 h 4704521"/>
              <a:gd name="connsiteX64" fmla="*/ 2219458 w 4194032"/>
              <a:gd name="connsiteY64" fmla="*/ 4214191 h 4704521"/>
              <a:gd name="connsiteX65" fmla="*/ 2245962 w 4194032"/>
              <a:gd name="connsiteY65" fmla="*/ 4174434 h 4704521"/>
              <a:gd name="connsiteX66" fmla="*/ 2298971 w 4194032"/>
              <a:gd name="connsiteY66" fmla="*/ 4108173 h 4704521"/>
              <a:gd name="connsiteX67" fmla="*/ 2444745 w 4194032"/>
              <a:gd name="connsiteY67" fmla="*/ 4055165 h 4704521"/>
              <a:gd name="connsiteX68" fmla="*/ 2484502 w 4194032"/>
              <a:gd name="connsiteY68" fmla="*/ 4028660 h 4704521"/>
              <a:gd name="connsiteX69" fmla="*/ 2590519 w 4194032"/>
              <a:gd name="connsiteY69" fmla="*/ 3988904 h 4704521"/>
              <a:gd name="connsiteX70" fmla="*/ 2696536 w 4194032"/>
              <a:gd name="connsiteY70" fmla="*/ 3949147 h 4704521"/>
              <a:gd name="connsiteX71" fmla="*/ 2762797 w 4194032"/>
              <a:gd name="connsiteY71" fmla="*/ 3935895 h 4704521"/>
              <a:gd name="connsiteX72" fmla="*/ 2842310 w 4194032"/>
              <a:gd name="connsiteY72" fmla="*/ 3909391 h 4704521"/>
              <a:gd name="connsiteX73" fmla="*/ 2908571 w 4194032"/>
              <a:gd name="connsiteY73" fmla="*/ 3856382 h 4704521"/>
              <a:gd name="connsiteX74" fmla="*/ 2948328 w 4194032"/>
              <a:gd name="connsiteY74" fmla="*/ 3816626 h 4704521"/>
              <a:gd name="connsiteX75" fmla="*/ 2988084 w 4194032"/>
              <a:gd name="connsiteY75" fmla="*/ 3790121 h 4704521"/>
              <a:gd name="connsiteX76" fmla="*/ 3120606 w 4194032"/>
              <a:gd name="connsiteY76" fmla="*/ 3684104 h 4704521"/>
              <a:gd name="connsiteX77" fmla="*/ 3186867 w 4194032"/>
              <a:gd name="connsiteY77" fmla="*/ 3631095 h 4704521"/>
              <a:gd name="connsiteX78" fmla="*/ 3306136 w 4194032"/>
              <a:gd name="connsiteY78" fmla="*/ 3564834 h 4704521"/>
              <a:gd name="connsiteX79" fmla="*/ 3359145 w 4194032"/>
              <a:gd name="connsiteY79" fmla="*/ 3525078 h 4704521"/>
              <a:gd name="connsiteX80" fmla="*/ 3451910 w 4194032"/>
              <a:gd name="connsiteY80" fmla="*/ 3458817 h 4704521"/>
              <a:gd name="connsiteX81" fmla="*/ 3518171 w 4194032"/>
              <a:gd name="connsiteY81" fmla="*/ 3366052 h 4704521"/>
              <a:gd name="connsiteX82" fmla="*/ 3571180 w 4194032"/>
              <a:gd name="connsiteY82" fmla="*/ 3326295 h 4704521"/>
              <a:gd name="connsiteX83" fmla="*/ 3730206 w 4194032"/>
              <a:gd name="connsiteY83" fmla="*/ 3154017 h 4704521"/>
              <a:gd name="connsiteX84" fmla="*/ 3822971 w 4194032"/>
              <a:gd name="connsiteY84" fmla="*/ 3074504 h 4704521"/>
              <a:gd name="connsiteX85" fmla="*/ 3902484 w 4194032"/>
              <a:gd name="connsiteY85" fmla="*/ 2981739 h 4704521"/>
              <a:gd name="connsiteX86" fmla="*/ 3928989 w 4194032"/>
              <a:gd name="connsiteY86" fmla="*/ 2862469 h 4704521"/>
              <a:gd name="connsiteX87" fmla="*/ 3942241 w 4194032"/>
              <a:gd name="connsiteY87" fmla="*/ 2809460 h 4704521"/>
              <a:gd name="connsiteX88" fmla="*/ 3955493 w 4194032"/>
              <a:gd name="connsiteY88" fmla="*/ 2729947 h 4704521"/>
              <a:gd name="connsiteX89" fmla="*/ 3968745 w 4194032"/>
              <a:gd name="connsiteY89" fmla="*/ 2637182 h 4704521"/>
              <a:gd name="connsiteX90" fmla="*/ 3995249 w 4194032"/>
              <a:gd name="connsiteY90" fmla="*/ 2531165 h 4704521"/>
              <a:gd name="connsiteX91" fmla="*/ 4008502 w 4194032"/>
              <a:gd name="connsiteY91" fmla="*/ 2451652 h 4704521"/>
              <a:gd name="connsiteX92" fmla="*/ 4035006 w 4194032"/>
              <a:gd name="connsiteY92" fmla="*/ 2332382 h 4704521"/>
              <a:gd name="connsiteX93" fmla="*/ 4048258 w 4194032"/>
              <a:gd name="connsiteY93" fmla="*/ 2292626 h 4704521"/>
              <a:gd name="connsiteX94" fmla="*/ 4061510 w 4194032"/>
              <a:gd name="connsiteY94" fmla="*/ 2186608 h 4704521"/>
              <a:gd name="connsiteX95" fmla="*/ 4088015 w 4194032"/>
              <a:gd name="connsiteY95" fmla="*/ 2120347 h 4704521"/>
              <a:gd name="connsiteX96" fmla="*/ 4114519 w 4194032"/>
              <a:gd name="connsiteY96" fmla="*/ 2027582 h 4704521"/>
              <a:gd name="connsiteX97" fmla="*/ 4141023 w 4194032"/>
              <a:gd name="connsiteY97" fmla="*/ 1948069 h 4704521"/>
              <a:gd name="connsiteX98" fmla="*/ 4154276 w 4194032"/>
              <a:gd name="connsiteY98" fmla="*/ 1868556 h 4704521"/>
              <a:gd name="connsiteX99" fmla="*/ 4167528 w 4194032"/>
              <a:gd name="connsiteY99" fmla="*/ 1815547 h 4704521"/>
              <a:gd name="connsiteX100" fmla="*/ 4194032 w 4194032"/>
              <a:gd name="connsiteY100" fmla="*/ 1683026 h 4704521"/>
              <a:gd name="connsiteX101" fmla="*/ 4180780 w 4194032"/>
              <a:gd name="connsiteY101" fmla="*/ 1325217 h 4704521"/>
              <a:gd name="connsiteX102" fmla="*/ 4167528 w 4194032"/>
              <a:gd name="connsiteY102" fmla="*/ 1258956 h 4704521"/>
              <a:gd name="connsiteX103" fmla="*/ 4141023 w 4194032"/>
              <a:gd name="connsiteY103" fmla="*/ 954156 h 4704521"/>
              <a:gd name="connsiteX104" fmla="*/ 4114519 w 4194032"/>
              <a:gd name="connsiteY104" fmla="*/ 901147 h 4704521"/>
              <a:gd name="connsiteX105" fmla="*/ 4074762 w 4194032"/>
              <a:gd name="connsiteY105" fmla="*/ 808382 h 4704521"/>
              <a:gd name="connsiteX106" fmla="*/ 4008502 w 4194032"/>
              <a:gd name="connsiteY106" fmla="*/ 689113 h 4704521"/>
              <a:gd name="connsiteX107" fmla="*/ 3875980 w 4194032"/>
              <a:gd name="connsiteY107" fmla="*/ 636104 h 4704521"/>
              <a:gd name="connsiteX108" fmla="*/ 3796467 w 4194032"/>
              <a:gd name="connsiteY108" fmla="*/ 596347 h 4704521"/>
              <a:gd name="connsiteX109" fmla="*/ 3663945 w 4194032"/>
              <a:gd name="connsiteY109" fmla="*/ 556591 h 4704521"/>
              <a:gd name="connsiteX110" fmla="*/ 3584432 w 4194032"/>
              <a:gd name="connsiteY110" fmla="*/ 543339 h 4704521"/>
              <a:gd name="connsiteX111" fmla="*/ 3412154 w 4194032"/>
              <a:gd name="connsiteY111" fmla="*/ 450573 h 4704521"/>
              <a:gd name="connsiteX112" fmla="*/ 3332641 w 4194032"/>
              <a:gd name="connsiteY112" fmla="*/ 424069 h 4704521"/>
              <a:gd name="connsiteX113" fmla="*/ 3239876 w 4194032"/>
              <a:gd name="connsiteY113" fmla="*/ 384313 h 4704521"/>
              <a:gd name="connsiteX114" fmla="*/ 2971519 w 4194032"/>
              <a:gd name="connsiteY114" fmla="*/ 337930 h 4704521"/>
              <a:gd name="connsiteX115" fmla="*/ 2731166 w 4194032"/>
              <a:gd name="connsiteY11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795389 w 4194032"/>
              <a:gd name="connsiteY4" fmla="*/ 291547 h 4704521"/>
              <a:gd name="connsiteX5" fmla="*/ 1662867 w 4194032"/>
              <a:gd name="connsiteY5" fmla="*/ 265043 h 4704521"/>
              <a:gd name="connsiteX6" fmla="*/ 1583354 w 4194032"/>
              <a:gd name="connsiteY6" fmla="*/ 238539 h 4704521"/>
              <a:gd name="connsiteX7" fmla="*/ 1437580 w 4194032"/>
              <a:gd name="connsiteY7" fmla="*/ 225287 h 4704521"/>
              <a:gd name="connsiteX8" fmla="*/ 1172536 w 4194032"/>
              <a:gd name="connsiteY8" fmla="*/ 198782 h 4704521"/>
              <a:gd name="connsiteX9" fmla="*/ 1119528 w 4194032"/>
              <a:gd name="connsiteY9" fmla="*/ 185530 h 4704521"/>
              <a:gd name="connsiteX10" fmla="*/ 1079771 w 4194032"/>
              <a:gd name="connsiteY10" fmla="*/ 159026 h 4704521"/>
              <a:gd name="connsiteX11" fmla="*/ 1053267 w 4194032"/>
              <a:gd name="connsiteY11" fmla="*/ 132521 h 4704521"/>
              <a:gd name="connsiteX12" fmla="*/ 960502 w 4194032"/>
              <a:gd name="connsiteY12" fmla="*/ 106017 h 4704521"/>
              <a:gd name="connsiteX13" fmla="*/ 854484 w 4194032"/>
              <a:gd name="connsiteY13" fmla="*/ 66260 h 4704521"/>
              <a:gd name="connsiteX14" fmla="*/ 814728 w 4194032"/>
              <a:gd name="connsiteY14" fmla="*/ 26504 h 4704521"/>
              <a:gd name="connsiteX15" fmla="*/ 735215 w 4194032"/>
              <a:gd name="connsiteY15" fmla="*/ 0 h 4704521"/>
              <a:gd name="connsiteX16" fmla="*/ 509928 w 4194032"/>
              <a:gd name="connsiteY16" fmla="*/ 39756 h 4704521"/>
              <a:gd name="connsiteX17" fmla="*/ 443667 w 4194032"/>
              <a:gd name="connsiteY17" fmla="*/ 119269 h 4704521"/>
              <a:gd name="connsiteX18" fmla="*/ 364154 w 4194032"/>
              <a:gd name="connsiteY18" fmla="*/ 198782 h 4704521"/>
              <a:gd name="connsiteX19" fmla="*/ 284641 w 4194032"/>
              <a:gd name="connsiteY19" fmla="*/ 304800 h 4704521"/>
              <a:gd name="connsiteX20" fmla="*/ 258136 w 4194032"/>
              <a:gd name="connsiteY20" fmla="*/ 530087 h 4704521"/>
              <a:gd name="connsiteX21" fmla="*/ 244884 w 4194032"/>
              <a:gd name="connsiteY21" fmla="*/ 874643 h 4704521"/>
              <a:gd name="connsiteX22" fmla="*/ 231632 w 4194032"/>
              <a:gd name="connsiteY22" fmla="*/ 1033669 h 4704521"/>
              <a:gd name="connsiteX23" fmla="*/ 205128 w 4194032"/>
              <a:gd name="connsiteY23" fmla="*/ 1126434 h 4704521"/>
              <a:gd name="connsiteX24" fmla="*/ 191876 w 4194032"/>
              <a:gd name="connsiteY24" fmla="*/ 1179443 h 4704521"/>
              <a:gd name="connsiteX25" fmla="*/ 178623 w 4194032"/>
              <a:gd name="connsiteY25" fmla="*/ 1219200 h 4704521"/>
              <a:gd name="connsiteX26" fmla="*/ 165371 w 4194032"/>
              <a:gd name="connsiteY26" fmla="*/ 1272208 h 4704521"/>
              <a:gd name="connsiteX27" fmla="*/ 152119 w 4194032"/>
              <a:gd name="connsiteY27" fmla="*/ 1338469 h 4704521"/>
              <a:gd name="connsiteX28" fmla="*/ 125615 w 4194032"/>
              <a:gd name="connsiteY28" fmla="*/ 1404730 h 4704521"/>
              <a:gd name="connsiteX29" fmla="*/ 112362 w 4194032"/>
              <a:gd name="connsiteY29" fmla="*/ 1590260 h 4704521"/>
              <a:gd name="connsiteX30" fmla="*/ 99110 w 4194032"/>
              <a:gd name="connsiteY30" fmla="*/ 1669773 h 4704521"/>
              <a:gd name="connsiteX31" fmla="*/ 85858 w 4194032"/>
              <a:gd name="connsiteY31" fmla="*/ 1789043 h 4704521"/>
              <a:gd name="connsiteX32" fmla="*/ 59354 w 4194032"/>
              <a:gd name="connsiteY32" fmla="*/ 2014330 h 4704521"/>
              <a:gd name="connsiteX33" fmla="*/ 46102 w 4194032"/>
              <a:gd name="connsiteY33" fmla="*/ 2319130 h 4704521"/>
              <a:gd name="connsiteX34" fmla="*/ 32849 w 4194032"/>
              <a:gd name="connsiteY34" fmla="*/ 2557669 h 4704521"/>
              <a:gd name="connsiteX35" fmla="*/ 19597 w 4194032"/>
              <a:gd name="connsiteY35" fmla="*/ 2981739 h 4704521"/>
              <a:gd name="connsiteX36" fmla="*/ 46102 w 4194032"/>
              <a:gd name="connsiteY36" fmla="*/ 3922643 h 4704521"/>
              <a:gd name="connsiteX37" fmla="*/ 85858 w 4194032"/>
              <a:gd name="connsiteY37" fmla="*/ 4055165 h 4704521"/>
              <a:gd name="connsiteX38" fmla="*/ 99110 w 4194032"/>
              <a:gd name="connsiteY38" fmla="*/ 4108173 h 4704521"/>
              <a:gd name="connsiteX39" fmla="*/ 112362 w 4194032"/>
              <a:gd name="connsiteY39" fmla="*/ 4174434 h 4704521"/>
              <a:gd name="connsiteX40" fmla="*/ 152119 w 4194032"/>
              <a:gd name="connsiteY40" fmla="*/ 4240695 h 4704521"/>
              <a:gd name="connsiteX41" fmla="*/ 191876 w 4194032"/>
              <a:gd name="connsiteY41" fmla="*/ 4346713 h 4704521"/>
              <a:gd name="connsiteX42" fmla="*/ 205128 w 4194032"/>
              <a:gd name="connsiteY42" fmla="*/ 4386469 h 4704521"/>
              <a:gd name="connsiteX43" fmla="*/ 244884 w 4194032"/>
              <a:gd name="connsiteY43" fmla="*/ 4412973 h 4704521"/>
              <a:gd name="connsiteX44" fmla="*/ 271389 w 4194032"/>
              <a:gd name="connsiteY44" fmla="*/ 4439478 h 4704521"/>
              <a:gd name="connsiteX45" fmla="*/ 350902 w 4194032"/>
              <a:gd name="connsiteY45" fmla="*/ 4492487 h 4704521"/>
              <a:gd name="connsiteX46" fmla="*/ 430415 w 4194032"/>
              <a:gd name="connsiteY46" fmla="*/ 4572000 h 4704521"/>
              <a:gd name="connsiteX47" fmla="*/ 456919 w 4194032"/>
              <a:gd name="connsiteY47" fmla="*/ 4611756 h 4704521"/>
              <a:gd name="connsiteX48" fmla="*/ 496676 w 4194032"/>
              <a:gd name="connsiteY48" fmla="*/ 4625008 h 4704521"/>
              <a:gd name="connsiteX49" fmla="*/ 589441 w 4194032"/>
              <a:gd name="connsiteY49" fmla="*/ 4638260 h 4704521"/>
              <a:gd name="connsiteX50" fmla="*/ 682206 w 4194032"/>
              <a:gd name="connsiteY50" fmla="*/ 4664765 h 4704521"/>
              <a:gd name="connsiteX51" fmla="*/ 814728 w 4194032"/>
              <a:gd name="connsiteY51" fmla="*/ 4691269 h 4704521"/>
              <a:gd name="connsiteX52" fmla="*/ 1066519 w 4194032"/>
              <a:gd name="connsiteY52" fmla="*/ 4704521 h 4704521"/>
              <a:gd name="connsiteX53" fmla="*/ 1543597 w 4194032"/>
              <a:gd name="connsiteY53" fmla="*/ 4678017 h 4704521"/>
              <a:gd name="connsiteX54" fmla="*/ 1596606 w 4194032"/>
              <a:gd name="connsiteY54" fmla="*/ 4664765 h 4704521"/>
              <a:gd name="connsiteX55" fmla="*/ 1768884 w 4194032"/>
              <a:gd name="connsiteY55" fmla="*/ 4558747 h 4704521"/>
              <a:gd name="connsiteX56" fmla="*/ 1808641 w 4194032"/>
              <a:gd name="connsiteY56" fmla="*/ 4518991 h 4704521"/>
              <a:gd name="connsiteX57" fmla="*/ 1861649 w 4194032"/>
              <a:gd name="connsiteY57" fmla="*/ 4492487 h 4704521"/>
              <a:gd name="connsiteX58" fmla="*/ 2007423 w 4194032"/>
              <a:gd name="connsiteY58" fmla="*/ 4373217 h 4704521"/>
              <a:gd name="connsiteX59" fmla="*/ 2060432 w 4194032"/>
              <a:gd name="connsiteY59" fmla="*/ 4320208 h 4704521"/>
              <a:gd name="connsiteX60" fmla="*/ 2086936 w 4194032"/>
              <a:gd name="connsiteY60" fmla="*/ 4280452 h 4704521"/>
              <a:gd name="connsiteX61" fmla="*/ 2126693 w 4194032"/>
              <a:gd name="connsiteY61" fmla="*/ 4267200 h 4704521"/>
              <a:gd name="connsiteX62" fmla="*/ 2166449 w 4194032"/>
              <a:gd name="connsiteY62" fmla="*/ 4240695 h 4704521"/>
              <a:gd name="connsiteX63" fmla="*/ 2219458 w 4194032"/>
              <a:gd name="connsiteY63" fmla="*/ 4214191 h 4704521"/>
              <a:gd name="connsiteX64" fmla="*/ 2245962 w 4194032"/>
              <a:gd name="connsiteY64" fmla="*/ 4174434 h 4704521"/>
              <a:gd name="connsiteX65" fmla="*/ 2298971 w 4194032"/>
              <a:gd name="connsiteY65" fmla="*/ 4108173 h 4704521"/>
              <a:gd name="connsiteX66" fmla="*/ 2444745 w 4194032"/>
              <a:gd name="connsiteY66" fmla="*/ 4055165 h 4704521"/>
              <a:gd name="connsiteX67" fmla="*/ 2484502 w 4194032"/>
              <a:gd name="connsiteY67" fmla="*/ 4028660 h 4704521"/>
              <a:gd name="connsiteX68" fmla="*/ 2590519 w 4194032"/>
              <a:gd name="connsiteY68" fmla="*/ 3988904 h 4704521"/>
              <a:gd name="connsiteX69" fmla="*/ 2696536 w 4194032"/>
              <a:gd name="connsiteY69" fmla="*/ 3949147 h 4704521"/>
              <a:gd name="connsiteX70" fmla="*/ 2762797 w 4194032"/>
              <a:gd name="connsiteY70" fmla="*/ 3935895 h 4704521"/>
              <a:gd name="connsiteX71" fmla="*/ 2842310 w 4194032"/>
              <a:gd name="connsiteY71" fmla="*/ 3909391 h 4704521"/>
              <a:gd name="connsiteX72" fmla="*/ 2908571 w 4194032"/>
              <a:gd name="connsiteY72" fmla="*/ 3856382 h 4704521"/>
              <a:gd name="connsiteX73" fmla="*/ 2948328 w 4194032"/>
              <a:gd name="connsiteY73" fmla="*/ 3816626 h 4704521"/>
              <a:gd name="connsiteX74" fmla="*/ 2988084 w 4194032"/>
              <a:gd name="connsiteY74" fmla="*/ 3790121 h 4704521"/>
              <a:gd name="connsiteX75" fmla="*/ 3120606 w 4194032"/>
              <a:gd name="connsiteY75" fmla="*/ 3684104 h 4704521"/>
              <a:gd name="connsiteX76" fmla="*/ 3186867 w 4194032"/>
              <a:gd name="connsiteY76" fmla="*/ 3631095 h 4704521"/>
              <a:gd name="connsiteX77" fmla="*/ 3306136 w 4194032"/>
              <a:gd name="connsiteY77" fmla="*/ 3564834 h 4704521"/>
              <a:gd name="connsiteX78" fmla="*/ 3359145 w 4194032"/>
              <a:gd name="connsiteY78" fmla="*/ 3525078 h 4704521"/>
              <a:gd name="connsiteX79" fmla="*/ 3451910 w 4194032"/>
              <a:gd name="connsiteY79" fmla="*/ 3458817 h 4704521"/>
              <a:gd name="connsiteX80" fmla="*/ 3518171 w 4194032"/>
              <a:gd name="connsiteY80" fmla="*/ 3366052 h 4704521"/>
              <a:gd name="connsiteX81" fmla="*/ 3571180 w 4194032"/>
              <a:gd name="connsiteY81" fmla="*/ 3326295 h 4704521"/>
              <a:gd name="connsiteX82" fmla="*/ 3730206 w 4194032"/>
              <a:gd name="connsiteY82" fmla="*/ 3154017 h 4704521"/>
              <a:gd name="connsiteX83" fmla="*/ 3822971 w 4194032"/>
              <a:gd name="connsiteY83" fmla="*/ 3074504 h 4704521"/>
              <a:gd name="connsiteX84" fmla="*/ 3902484 w 4194032"/>
              <a:gd name="connsiteY84" fmla="*/ 2981739 h 4704521"/>
              <a:gd name="connsiteX85" fmla="*/ 3928989 w 4194032"/>
              <a:gd name="connsiteY85" fmla="*/ 2862469 h 4704521"/>
              <a:gd name="connsiteX86" fmla="*/ 3942241 w 4194032"/>
              <a:gd name="connsiteY86" fmla="*/ 2809460 h 4704521"/>
              <a:gd name="connsiteX87" fmla="*/ 3955493 w 4194032"/>
              <a:gd name="connsiteY87" fmla="*/ 2729947 h 4704521"/>
              <a:gd name="connsiteX88" fmla="*/ 3968745 w 4194032"/>
              <a:gd name="connsiteY88" fmla="*/ 2637182 h 4704521"/>
              <a:gd name="connsiteX89" fmla="*/ 3995249 w 4194032"/>
              <a:gd name="connsiteY89" fmla="*/ 2531165 h 4704521"/>
              <a:gd name="connsiteX90" fmla="*/ 4008502 w 4194032"/>
              <a:gd name="connsiteY90" fmla="*/ 2451652 h 4704521"/>
              <a:gd name="connsiteX91" fmla="*/ 4035006 w 4194032"/>
              <a:gd name="connsiteY91" fmla="*/ 2332382 h 4704521"/>
              <a:gd name="connsiteX92" fmla="*/ 4048258 w 4194032"/>
              <a:gd name="connsiteY92" fmla="*/ 2292626 h 4704521"/>
              <a:gd name="connsiteX93" fmla="*/ 4061510 w 4194032"/>
              <a:gd name="connsiteY93" fmla="*/ 2186608 h 4704521"/>
              <a:gd name="connsiteX94" fmla="*/ 4088015 w 4194032"/>
              <a:gd name="connsiteY94" fmla="*/ 2120347 h 4704521"/>
              <a:gd name="connsiteX95" fmla="*/ 4114519 w 4194032"/>
              <a:gd name="connsiteY95" fmla="*/ 2027582 h 4704521"/>
              <a:gd name="connsiteX96" fmla="*/ 4141023 w 4194032"/>
              <a:gd name="connsiteY96" fmla="*/ 1948069 h 4704521"/>
              <a:gd name="connsiteX97" fmla="*/ 4154276 w 4194032"/>
              <a:gd name="connsiteY97" fmla="*/ 1868556 h 4704521"/>
              <a:gd name="connsiteX98" fmla="*/ 4167528 w 4194032"/>
              <a:gd name="connsiteY98" fmla="*/ 1815547 h 4704521"/>
              <a:gd name="connsiteX99" fmla="*/ 4194032 w 4194032"/>
              <a:gd name="connsiteY99" fmla="*/ 1683026 h 4704521"/>
              <a:gd name="connsiteX100" fmla="*/ 4180780 w 4194032"/>
              <a:gd name="connsiteY100" fmla="*/ 1325217 h 4704521"/>
              <a:gd name="connsiteX101" fmla="*/ 4167528 w 4194032"/>
              <a:gd name="connsiteY101" fmla="*/ 1258956 h 4704521"/>
              <a:gd name="connsiteX102" fmla="*/ 4141023 w 4194032"/>
              <a:gd name="connsiteY102" fmla="*/ 954156 h 4704521"/>
              <a:gd name="connsiteX103" fmla="*/ 4114519 w 4194032"/>
              <a:gd name="connsiteY103" fmla="*/ 901147 h 4704521"/>
              <a:gd name="connsiteX104" fmla="*/ 4074762 w 4194032"/>
              <a:gd name="connsiteY104" fmla="*/ 808382 h 4704521"/>
              <a:gd name="connsiteX105" fmla="*/ 4008502 w 4194032"/>
              <a:gd name="connsiteY105" fmla="*/ 689113 h 4704521"/>
              <a:gd name="connsiteX106" fmla="*/ 3875980 w 4194032"/>
              <a:gd name="connsiteY106" fmla="*/ 636104 h 4704521"/>
              <a:gd name="connsiteX107" fmla="*/ 3796467 w 4194032"/>
              <a:gd name="connsiteY107" fmla="*/ 596347 h 4704521"/>
              <a:gd name="connsiteX108" fmla="*/ 3663945 w 4194032"/>
              <a:gd name="connsiteY108" fmla="*/ 556591 h 4704521"/>
              <a:gd name="connsiteX109" fmla="*/ 3584432 w 4194032"/>
              <a:gd name="connsiteY109" fmla="*/ 543339 h 4704521"/>
              <a:gd name="connsiteX110" fmla="*/ 3412154 w 4194032"/>
              <a:gd name="connsiteY110" fmla="*/ 450573 h 4704521"/>
              <a:gd name="connsiteX111" fmla="*/ 3332641 w 4194032"/>
              <a:gd name="connsiteY111" fmla="*/ 424069 h 4704521"/>
              <a:gd name="connsiteX112" fmla="*/ 3239876 w 4194032"/>
              <a:gd name="connsiteY112" fmla="*/ 384313 h 4704521"/>
              <a:gd name="connsiteX113" fmla="*/ 2971519 w 4194032"/>
              <a:gd name="connsiteY113" fmla="*/ 337930 h 4704521"/>
              <a:gd name="connsiteX114" fmla="*/ 2731166 w 4194032"/>
              <a:gd name="connsiteY11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969166 w 4194032"/>
              <a:gd name="connsiteY4" fmla="*/ 337930 h 4704521"/>
              <a:gd name="connsiteX5" fmla="*/ 1662867 w 4194032"/>
              <a:gd name="connsiteY5" fmla="*/ 265043 h 4704521"/>
              <a:gd name="connsiteX6" fmla="*/ 1583354 w 4194032"/>
              <a:gd name="connsiteY6" fmla="*/ 238539 h 4704521"/>
              <a:gd name="connsiteX7" fmla="*/ 1437580 w 4194032"/>
              <a:gd name="connsiteY7" fmla="*/ 225287 h 4704521"/>
              <a:gd name="connsiteX8" fmla="*/ 1172536 w 4194032"/>
              <a:gd name="connsiteY8" fmla="*/ 198782 h 4704521"/>
              <a:gd name="connsiteX9" fmla="*/ 1119528 w 4194032"/>
              <a:gd name="connsiteY9" fmla="*/ 185530 h 4704521"/>
              <a:gd name="connsiteX10" fmla="*/ 1079771 w 4194032"/>
              <a:gd name="connsiteY10" fmla="*/ 159026 h 4704521"/>
              <a:gd name="connsiteX11" fmla="*/ 1053267 w 4194032"/>
              <a:gd name="connsiteY11" fmla="*/ 132521 h 4704521"/>
              <a:gd name="connsiteX12" fmla="*/ 960502 w 4194032"/>
              <a:gd name="connsiteY12" fmla="*/ 106017 h 4704521"/>
              <a:gd name="connsiteX13" fmla="*/ 854484 w 4194032"/>
              <a:gd name="connsiteY13" fmla="*/ 66260 h 4704521"/>
              <a:gd name="connsiteX14" fmla="*/ 814728 w 4194032"/>
              <a:gd name="connsiteY14" fmla="*/ 26504 h 4704521"/>
              <a:gd name="connsiteX15" fmla="*/ 735215 w 4194032"/>
              <a:gd name="connsiteY15" fmla="*/ 0 h 4704521"/>
              <a:gd name="connsiteX16" fmla="*/ 509928 w 4194032"/>
              <a:gd name="connsiteY16" fmla="*/ 39756 h 4704521"/>
              <a:gd name="connsiteX17" fmla="*/ 443667 w 4194032"/>
              <a:gd name="connsiteY17" fmla="*/ 119269 h 4704521"/>
              <a:gd name="connsiteX18" fmla="*/ 364154 w 4194032"/>
              <a:gd name="connsiteY18" fmla="*/ 198782 h 4704521"/>
              <a:gd name="connsiteX19" fmla="*/ 284641 w 4194032"/>
              <a:gd name="connsiteY19" fmla="*/ 304800 h 4704521"/>
              <a:gd name="connsiteX20" fmla="*/ 258136 w 4194032"/>
              <a:gd name="connsiteY20" fmla="*/ 530087 h 4704521"/>
              <a:gd name="connsiteX21" fmla="*/ 244884 w 4194032"/>
              <a:gd name="connsiteY21" fmla="*/ 874643 h 4704521"/>
              <a:gd name="connsiteX22" fmla="*/ 231632 w 4194032"/>
              <a:gd name="connsiteY22" fmla="*/ 1033669 h 4704521"/>
              <a:gd name="connsiteX23" fmla="*/ 205128 w 4194032"/>
              <a:gd name="connsiteY23" fmla="*/ 1126434 h 4704521"/>
              <a:gd name="connsiteX24" fmla="*/ 191876 w 4194032"/>
              <a:gd name="connsiteY24" fmla="*/ 1179443 h 4704521"/>
              <a:gd name="connsiteX25" fmla="*/ 178623 w 4194032"/>
              <a:gd name="connsiteY25" fmla="*/ 1219200 h 4704521"/>
              <a:gd name="connsiteX26" fmla="*/ 165371 w 4194032"/>
              <a:gd name="connsiteY26" fmla="*/ 1272208 h 4704521"/>
              <a:gd name="connsiteX27" fmla="*/ 152119 w 4194032"/>
              <a:gd name="connsiteY27" fmla="*/ 1338469 h 4704521"/>
              <a:gd name="connsiteX28" fmla="*/ 125615 w 4194032"/>
              <a:gd name="connsiteY28" fmla="*/ 1404730 h 4704521"/>
              <a:gd name="connsiteX29" fmla="*/ 112362 w 4194032"/>
              <a:gd name="connsiteY29" fmla="*/ 1590260 h 4704521"/>
              <a:gd name="connsiteX30" fmla="*/ 99110 w 4194032"/>
              <a:gd name="connsiteY30" fmla="*/ 1669773 h 4704521"/>
              <a:gd name="connsiteX31" fmla="*/ 85858 w 4194032"/>
              <a:gd name="connsiteY31" fmla="*/ 1789043 h 4704521"/>
              <a:gd name="connsiteX32" fmla="*/ 59354 w 4194032"/>
              <a:gd name="connsiteY32" fmla="*/ 2014330 h 4704521"/>
              <a:gd name="connsiteX33" fmla="*/ 46102 w 4194032"/>
              <a:gd name="connsiteY33" fmla="*/ 2319130 h 4704521"/>
              <a:gd name="connsiteX34" fmla="*/ 32849 w 4194032"/>
              <a:gd name="connsiteY34" fmla="*/ 2557669 h 4704521"/>
              <a:gd name="connsiteX35" fmla="*/ 19597 w 4194032"/>
              <a:gd name="connsiteY35" fmla="*/ 2981739 h 4704521"/>
              <a:gd name="connsiteX36" fmla="*/ 46102 w 4194032"/>
              <a:gd name="connsiteY36" fmla="*/ 3922643 h 4704521"/>
              <a:gd name="connsiteX37" fmla="*/ 85858 w 4194032"/>
              <a:gd name="connsiteY37" fmla="*/ 4055165 h 4704521"/>
              <a:gd name="connsiteX38" fmla="*/ 99110 w 4194032"/>
              <a:gd name="connsiteY38" fmla="*/ 4108173 h 4704521"/>
              <a:gd name="connsiteX39" fmla="*/ 112362 w 4194032"/>
              <a:gd name="connsiteY39" fmla="*/ 4174434 h 4704521"/>
              <a:gd name="connsiteX40" fmla="*/ 152119 w 4194032"/>
              <a:gd name="connsiteY40" fmla="*/ 4240695 h 4704521"/>
              <a:gd name="connsiteX41" fmla="*/ 191876 w 4194032"/>
              <a:gd name="connsiteY41" fmla="*/ 4346713 h 4704521"/>
              <a:gd name="connsiteX42" fmla="*/ 205128 w 4194032"/>
              <a:gd name="connsiteY42" fmla="*/ 4386469 h 4704521"/>
              <a:gd name="connsiteX43" fmla="*/ 244884 w 4194032"/>
              <a:gd name="connsiteY43" fmla="*/ 4412973 h 4704521"/>
              <a:gd name="connsiteX44" fmla="*/ 271389 w 4194032"/>
              <a:gd name="connsiteY44" fmla="*/ 4439478 h 4704521"/>
              <a:gd name="connsiteX45" fmla="*/ 350902 w 4194032"/>
              <a:gd name="connsiteY45" fmla="*/ 4492487 h 4704521"/>
              <a:gd name="connsiteX46" fmla="*/ 430415 w 4194032"/>
              <a:gd name="connsiteY46" fmla="*/ 4572000 h 4704521"/>
              <a:gd name="connsiteX47" fmla="*/ 456919 w 4194032"/>
              <a:gd name="connsiteY47" fmla="*/ 4611756 h 4704521"/>
              <a:gd name="connsiteX48" fmla="*/ 496676 w 4194032"/>
              <a:gd name="connsiteY48" fmla="*/ 4625008 h 4704521"/>
              <a:gd name="connsiteX49" fmla="*/ 589441 w 4194032"/>
              <a:gd name="connsiteY49" fmla="*/ 4638260 h 4704521"/>
              <a:gd name="connsiteX50" fmla="*/ 682206 w 4194032"/>
              <a:gd name="connsiteY50" fmla="*/ 4664765 h 4704521"/>
              <a:gd name="connsiteX51" fmla="*/ 814728 w 4194032"/>
              <a:gd name="connsiteY51" fmla="*/ 4691269 h 4704521"/>
              <a:gd name="connsiteX52" fmla="*/ 1066519 w 4194032"/>
              <a:gd name="connsiteY52" fmla="*/ 4704521 h 4704521"/>
              <a:gd name="connsiteX53" fmla="*/ 1543597 w 4194032"/>
              <a:gd name="connsiteY53" fmla="*/ 4678017 h 4704521"/>
              <a:gd name="connsiteX54" fmla="*/ 1596606 w 4194032"/>
              <a:gd name="connsiteY54" fmla="*/ 4664765 h 4704521"/>
              <a:gd name="connsiteX55" fmla="*/ 1768884 w 4194032"/>
              <a:gd name="connsiteY55" fmla="*/ 4558747 h 4704521"/>
              <a:gd name="connsiteX56" fmla="*/ 1808641 w 4194032"/>
              <a:gd name="connsiteY56" fmla="*/ 4518991 h 4704521"/>
              <a:gd name="connsiteX57" fmla="*/ 1861649 w 4194032"/>
              <a:gd name="connsiteY57" fmla="*/ 4492487 h 4704521"/>
              <a:gd name="connsiteX58" fmla="*/ 2007423 w 4194032"/>
              <a:gd name="connsiteY58" fmla="*/ 4373217 h 4704521"/>
              <a:gd name="connsiteX59" fmla="*/ 2060432 w 4194032"/>
              <a:gd name="connsiteY59" fmla="*/ 4320208 h 4704521"/>
              <a:gd name="connsiteX60" fmla="*/ 2086936 w 4194032"/>
              <a:gd name="connsiteY60" fmla="*/ 4280452 h 4704521"/>
              <a:gd name="connsiteX61" fmla="*/ 2126693 w 4194032"/>
              <a:gd name="connsiteY61" fmla="*/ 4267200 h 4704521"/>
              <a:gd name="connsiteX62" fmla="*/ 2166449 w 4194032"/>
              <a:gd name="connsiteY62" fmla="*/ 4240695 h 4704521"/>
              <a:gd name="connsiteX63" fmla="*/ 2219458 w 4194032"/>
              <a:gd name="connsiteY63" fmla="*/ 4214191 h 4704521"/>
              <a:gd name="connsiteX64" fmla="*/ 2245962 w 4194032"/>
              <a:gd name="connsiteY64" fmla="*/ 4174434 h 4704521"/>
              <a:gd name="connsiteX65" fmla="*/ 2298971 w 4194032"/>
              <a:gd name="connsiteY65" fmla="*/ 4108173 h 4704521"/>
              <a:gd name="connsiteX66" fmla="*/ 2444745 w 4194032"/>
              <a:gd name="connsiteY66" fmla="*/ 4055165 h 4704521"/>
              <a:gd name="connsiteX67" fmla="*/ 2484502 w 4194032"/>
              <a:gd name="connsiteY67" fmla="*/ 4028660 h 4704521"/>
              <a:gd name="connsiteX68" fmla="*/ 2590519 w 4194032"/>
              <a:gd name="connsiteY68" fmla="*/ 3988904 h 4704521"/>
              <a:gd name="connsiteX69" fmla="*/ 2696536 w 4194032"/>
              <a:gd name="connsiteY69" fmla="*/ 3949147 h 4704521"/>
              <a:gd name="connsiteX70" fmla="*/ 2762797 w 4194032"/>
              <a:gd name="connsiteY70" fmla="*/ 3935895 h 4704521"/>
              <a:gd name="connsiteX71" fmla="*/ 2842310 w 4194032"/>
              <a:gd name="connsiteY71" fmla="*/ 3909391 h 4704521"/>
              <a:gd name="connsiteX72" fmla="*/ 2908571 w 4194032"/>
              <a:gd name="connsiteY72" fmla="*/ 3856382 h 4704521"/>
              <a:gd name="connsiteX73" fmla="*/ 2948328 w 4194032"/>
              <a:gd name="connsiteY73" fmla="*/ 3816626 h 4704521"/>
              <a:gd name="connsiteX74" fmla="*/ 2988084 w 4194032"/>
              <a:gd name="connsiteY74" fmla="*/ 3790121 h 4704521"/>
              <a:gd name="connsiteX75" fmla="*/ 3120606 w 4194032"/>
              <a:gd name="connsiteY75" fmla="*/ 3684104 h 4704521"/>
              <a:gd name="connsiteX76" fmla="*/ 3186867 w 4194032"/>
              <a:gd name="connsiteY76" fmla="*/ 3631095 h 4704521"/>
              <a:gd name="connsiteX77" fmla="*/ 3306136 w 4194032"/>
              <a:gd name="connsiteY77" fmla="*/ 3564834 h 4704521"/>
              <a:gd name="connsiteX78" fmla="*/ 3359145 w 4194032"/>
              <a:gd name="connsiteY78" fmla="*/ 3525078 h 4704521"/>
              <a:gd name="connsiteX79" fmla="*/ 3451910 w 4194032"/>
              <a:gd name="connsiteY79" fmla="*/ 3458817 h 4704521"/>
              <a:gd name="connsiteX80" fmla="*/ 3518171 w 4194032"/>
              <a:gd name="connsiteY80" fmla="*/ 3366052 h 4704521"/>
              <a:gd name="connsiteX81" fmla="*/ 3571180 w 4194032"/>
              <a:gd name="connsiteY81" fmla="*/ 3326295 h 4704521"/>
              <a:gd name="connsiteX82" fmla="*/ 3730206 w 4194032"/>
              <a:gd name="connsiteY82" fmla="*/ 3154017 h 4704521"/>
              <a:gd name="connsiteX83" fmla="*/ 3822971 w 4194032"/>
              <a:gd name="connsiteY83" fmla="*/ 3074504 h 4704521"/>
              <a:gd name="connsiteX84" fmla="*/ 3902484 w 4194032"/>
              <a:gd name="connsiteY84" fmla="*/ 2981739 h 4704521"/>
              <a:gd name="connsiteX85" fmla="*/ 3928989 w 4194032"/>
              <a:gd name="connsiteY85" fmla="*/ 2862469 h 4704521"/>
              <a:gd name="connsiteX86" fmla="*/ 3942241 w 4194032"/>
              <a:gd name="connsiteY86" fmla="*/ 2809460 h 4704521"/>
              <a:gd name="connsiteX87" fmla="*/ 3955493 w 4194032"/>
              <a:gd name="connsiteY87" fmla="*/ 2729947 h 4704521"/>
              <a:gd name="connsiteX88" fmla="*/ 3968745 w 4194032"/>
              <a:gd name="connsiteY88" fmla="*/ 2637182 h 4704521"/>
              <a:gd name="connsiteX89" fmla="*/ 3995249 w 4194032"/>
              <a:gd name="connsiteY89" fmla="*/ 2531165 h 4704521"/>
              <a:gd name="connsiteX90" fmla="*/ 4008502 w 4194032"/>
              <a:gd name="connsiteY90" fmla="*/ 2451652 h 4704521"/>
              <a:gd name="connsiteX91" fmla="*/ 4035006 w 4194032"/>
              <a:gd name="connsiteY91" fmla="*/ 2332382 h 4704521"/>
              <a:gd name="connsiteX92" fmla="*/ 4048258 w 4194032"/>
              <a:gd name="connsiteY92" fmla="*/ 2292626 h 4704521"/>
              <a:gd name="connsiteX93" fmla="*/ 4061510 w 4194032"/>
              <a:gd name="connsiteY93" fmla="*/ 2186608 h 4704521"/>
              <a:gd name="connsiteX94" fmla="*/ 4088015 w 4194032"/>
              <a:gd name="connsiteY94" fmla="*/ 2120347 h 4704521"/>
              <a:gd name="connsiteX95" fmla="*/ 4114519 w 4194032"/>
              <a:gd name="connsiteY95" fmla="*/ 2027582 h 4704521"/>
              <a:gd name="connsiteX96" fmla="*/ 4141023 w 4194032"/>
              <a:gd name="connsiteY96" fmla="*/ 1948069 h 4704521"/>
              <a:gd name="connsiteX97" fmla="*/ 4154276 w 4194032"/>
              <a:gd name="connsiteY97" fmla="*/ 1868556 h 4704521"/>
              <a:gd name="connsiteX98" fmla="*/ 4167528 w 4194032"/>
              <a:gd name="connsiteY98" fmla="*/ 1815547 h 4704521"/>
              <a:gd name="connsiteX99" fmla="*/ 4194032 w 4194032"/>
              <a:gd name="connsiteY99" fmla="*/ 1683026 h 4704521"/>
              <a:gd name="connsiteX100" fmla="*/ 4180780 w 4194032"/>
              <a:gd name="connsiteY100" fmla="*/ 1325217 h 4704521"/>
              <a:gd name="connsiteX101" fmla="*/ 4167528 w 4194032"/>
              <a:gd name="connsiteY101" fmla="*/ 1258956 h 4704521"/>
              <a:gd name="connsiteX102" fmla="*/ 4141023 w 4194032"/>
              <a:gd name="connsiteY102" fmla="*/ 954156 h 4704521"/>
              <a:gd name="connsiteX103" fmla="*/ 4114519 w 4194032"/>
              <a:gd name="connsiteY103" fmla="*/ 901147 h 4704521"/>
              <a:gd name="connsiteX104" fmla="*/ 4074762 w 4194032"/>
              <a:gd name="connsiteY104" fmla="*/ 808382 h 4704521"/>
              <a:gd name="connsiteX105" fmla="*/ 4008502 w 4194032"/>
              <a:gd name="connsiteY105" fmla="*/ 689113 h 4704521"/>
              <a:gd name="connsiteX106" fmla="*/ 3875980 w 4194032"/>
              <a:gd name="connsiteY106" fmla="*/ 636104 h 4704521"/>
              <a:gd name="connsiteX107" fmla="*/ 3796467 w 4194032"/>
              <a:gd name="connsiteY107" fmla="*/ 596347 h 4704521"/>
              <a:gd name="connsiteX108" fmla="*/ 3663945 w 4194032"/>
              <a:gd name="connsiteY108" fmla="*/ 556591 h 4704521"/>
              <a:gd name="connsiteX109" fmla="*/ 3584432 w 4194032"/>
              <a:gd name="connsiteY109" fmla="*/ 543339 h 4704521"/>
              <a:gd name="connsiteX110" fmla="*/ 3412154 w 4194032"/>
              <a:gd name="connsiteY110" fmla="*/ 450573 h 4704521"/>
              <a:gd name="connsiteX111" fmla="*/ 3332641 w 4194032"/>
              <a:gd name="connsiteY111" fmla="*/ 424069 h 4704521"/>
              <a:gd name="connsiteX112" fmla="*/ 3239876 w 4194032"/>
              <a:gd name="connsiteY112" fmla="*/ 384313 h 4704521"/>
              <a:gd name="connsiteX113" fmla="*/ 2971519 w 4194032"/>
              <a:gd name="connsiteY113" fmla="*/ 337930 h 4704521"/>
              <a:gd name="connsiteX114" fmla="*/ 2731166 w 4194032"/>
              <a:gd name="connsiteY11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1053267 w 4194032"/>
              <a:gd name="connsiteY10" fmla="*/ 132521 h 4704521"/>
              <a:gd name="connsiteX11" fmla="*/ 960502 w 4194032"/>
              <a:gd name="connsiteY11" fmla="*/ 106017 h 4704521"/>
              <a:gd name="connsiteX12" fmla="*/ 854484 w 4194032"/>
              <a:gd name="connsiteY12" fmla="*/ 66260 h 4704521"/>
              <a:gd name="connsiteX13" fmla="*/ 814728 w 4194032"/>
              <a:gd name="connsiteY13" fmla="*/ 26504 h 4704521"/>
              <a:gd name="connsiteX14" fmla="*/ 735215 w 4194032"/>
              <a:gd name="connsiteY14" fmla="*/ 0 h 4704521"/>
              <a:gd name="connsiteX15" fmla="*/ 509928 w 4194032"/>
              <a:gd name="connsiteY15" fmla="*/ 39756 h 4704521"/>
              <a:gd name="connsiteX16" fmla="*/ 443667 w 4194032"/>
              <a:gd name="connsiteY16" fmla="*/ 119269 h 4704521"/>
              <a:gd name="connsiteX17" fmla="*/ 364154 w 4194032"/>
              <a:gd name="connsiteY17" fmla="*/ 198782 h 4704521"/>
              <a:gd name="connsiteX18" fmla="*/ 284641 w 4194032"/>
              <a:gd name="connsiteY18" fmla="*/ 304800 h 4704521"/>
              <a:gd name="connsiteX19" fmla="*/ 258136 w 4194032"/>
              <a:gd name="connsiteY19" fmla="*/ 530087 h 4704521"/>
              <a:gd name="connsiteX20" fmla="*/ 244884 w 4194032"/>
              <a:gd name="connsiteY20" fmla="*/ 874643 h 4704521"/>
              <a:gd name="connsiteX21" fmla="*/ 231632 w 4194032"/>
              <a:gd name="connsiteY21" fmla="*/ 1033669 h 4704521"/>
              <a:gd name="connsiteX22" fmla="*/ 205128 w 4194032"/>
              <a:gd name="connsiteY22" fmla="*/ 1126434 h 4704521"/>
              <a:gd name="connsiteX23" fmla="*/ 191876 w 4194032"/>
              <a:gd name="connsiteY23" fmla="*/ 1179443 h 4704521"/>
              <a:gd name="connsiteX24" fmla="*/ 178623 w 4194032"/>
              <a:gd name="connsiteY24" fmla="*/ 1219200 h 4704521"/>
              <a:gd name="connsiteX25" fmla="*/ 165371 w 4194032"/>
              <a:gd name="connsiteY25" fmla="*/ 1272208 h 4704521"/>
              <a:gd name="connsiteX26" fmla="*/ 152119 w 4194032"/>
              <a:gd name="connsiteY26" fmla="*/ 1338469 h 4704521"/>
              <a:gd name="connsiteX27" fmla="*/ 125615 w 4194032"/>
              <a:gd name="connsiteY27" fmla="*/ 1404730 h 4704521"/>
              <a:gd name="connsiteX28" fmla="*/ 112362 w 4194032"/>
              <a:gd name="connsiteY28" fmla="*/ 1590260 h 4704521"/>
              <a:gd name="connsiteX29" fmla="*/ 99110 w 4194032"/>
              <a:gd name="connsiteY29" fmla="*/ 1669773 h 4704521"/>
              <a:gd name="connsiteX30" fmla="*/ 85858 w 4194032"/>
              <a:gd name="connsiteY30" fmla="*/ 1789043 h 4704521"/>
              <a:gd name="connsiteX31" fmla="*/ 59354 w 4194032"/>
              <a:gd name="connsiteY31" fmla="*/ 2014330 h 4704521"/>
              <a:gd name="connsiteX32" fmla="*/ 46102 w 4194032"/>
              <a:gd name="connsiteY32" fmla="*/ 2319130 h 4704521"/>
              <a:gd name="connsiteX33" fmla="*/ 32849 w 4194032"/>
              <a:gd name="connsiteY33" fmla="*/ 2557669 h 4704521"/>
              <a:gd name="connsiteX34" fmla="*/ 19597 w 4194032"/>
              <a:gd name="connsiteY34" fmla="*/ 2981739 h 4704521"/>
              <a:gd name="connsiteX35" fmla="*/ 46102 w 4194032"/>
              <a:gd name="connsiteY35" fmla="*/ 3922643 h 4704521"/>
              <a:gd name="connsiteX36" fmla="*/ 85858 w 4194032"/>
              <a:gd name="connsiteY36" fmla="*/ 4055165 h 4704521"/>
              <a:gd name="connsiteX37" fmla="*/ 99110 w 4194032"/>
              <a:gd name="connsiteY37" fmla="*/ 4108173 h 4704521"/>
              <a:gd name="connsiteX38" fmla="*/ 112362 w 4194032"/>
              <a:gd name="connsiteY38" fmla="*/ 4174434 h 4704521"/>
              <a:gd name="connsiteX39" fmla="*/ 152119 w 4194032"/>
              <a:gd name="connsiteY39" fmla="*/ 4240695 h 4704521"/>
              <a:gd name="connsiteX40" fmla="*/ 191876 w 4194032"/>
              <a:gd name="connsiteY40" fmla="*/ 4346713 h 4704521"/>
              <a:gd name="connsiteX41" fmla="*/ 205128 w 4194032"/>
              <a:gd name="connsiteY41" fmla="*/ 4386469 h 4704521"/>
              <a:gd name="connsiteX42" fmla="*/ 244884 w 4194032"/>
              <a:gd name="connsiteY42" fmla="*/ 4412973 h 4704521"/>
              <a:gd name="connsiteX43" fmla="*/ 271389 w 4194032"/>
              <a:gd name="connsiteY43" fmla="*/ 4439478 h 4704521"/>
              <a:gd name="connsiteX44" fmla="*/ 350902 w 4194032"/>
              <a:gd name="connsiteY44" fmla="*/ 4492487 h 4704521"/>
              <a:gd name="connsiteX45" fmla="*/ 430415 w 4194032"/>
              <a:gd name="connsiteY45" fmla="*/ 4572000 h 4704521"/>
              <a:gd name="connsiteX46" fmla="*/ 456919 w 4194032"/>
              <a:gd name="connsiteY46" fmla="*/ 4611756 h 4704521"/>
              <a:gd name="connsiteX47" fmla="*/ 496676 w 4194032"/>
              <a:gd name="connsiteY47" fmla="*/ 4625008 h 4704521"/>
              <a:gd name="connsiteX48" fmla="*/ 589441 w 4194032"/>
              <a:gd name="connsiteY48" fmla="*/ 4638260 h 4704521"/>
              <a:gd name="connsiteX49" fmla="*/ 682206 w 4194032"/>
              <a:gd name="connsiteY49" fmla="*/ 4664765 h 4704521"/>
              <a:gd name="connsiteX50" fmla="*/ 814728 w 4194032"/>
              <a:gd name="connsiteY50" fmla="*/ 4691269 h 4704521"/>
              <a:gd name="connsiteX51" fmla="*/ 1066519 w 4194032"/>
              <a:gd name="connsiteY51" fmla="*/ 4704521 h 4704521"/>
              <a:gd name="connsiteX52" fmla="*/ 1543597 w 4194032"/>
              <a:gd name="connsiteY52" fmla="*/ 4678017 h 4704521"/>
              <a:gd name="connsiteX53" fmla="*/ 1596606 w 4194032"/>
              <a:gd name="connsiteY53" fmla="*/ 4664765 h 4704521"/>
              <a:gd name="connsiteX54" fmla="*/ 1768884 w 4194032"/>
              <a:gd name="connsiteY54" fmla="*/ 4558747 h 4704521"/>
              <a:gd name="connsiteX55" fmla="*/ 1808641 w 4194032"/>
              <a:gd name="connsiteY55" fmla="*/ 4518991 h 4704521"/>
              <a:gd name="connsiteX56" fmla="*/ 1861649 w 4194032"/>
              <a:gd name="connsiteY56" fmla="*/ 4492487 h 4704521"/>
              <a:gd name="connsiteX57" fmla="*/ 2007423 w 4194032"/>
              <a:gd name="connsiteY57" fmla="*/ 4373217 h 4704521"/>
              <a:gd name="connsiteX58" fmla="*/ 2060432 w 4194032"/>
              <a:gd name="connsiteY58" fmla="*/ 4320208 h 4704521"/>
              <a:gd name="connsiteX59" fmla="*/ 2086936 w 4194032"/>
              <a:gd name="connsiteY59" fmla="*/ 4280452 h 4704521"/>
              <a:gd name="connsiteX60" fmla="*/ 2126693 w 4194032"/>
              <a:gd name="connsiteY60" fmla="*/ 4267200 h 4704521"/>
              <a:gd name="connsiteX61" fmla="*/ 2166449 w 4194032"/>
              <a:gd name="connsiteY61" fmla="*/ 4240695 h 4704521"/>
              <a:gd name="connsiteX62" fmla="*/ 2219458 w 4194032"/>
              <a:gd name="connsiteY62" fmla="*/ 4214191 h 4704521"/>
              <a:gd name="connsiteX63" fmla="*/ 2245962 w 4194032"/>
              <a:gd name="connsiteY63" fmla="*/ 4174434 h 4704521"/>
              <a:gd name="connsiteX64" fmla="*/ 2298971 w 4194032"/>
              <a:gd name="connsiteY64" fmla="*/ 4108173 h 4704521"/>
              <a:gd name="connsiteX65" fmla="*/ 2444745 w 4194032"/>
              <a:gd name="connsiteY65" fmla="*/ 4055165 h 4704521"/>
              <a:gd name="connsiteX66" fmla="*/ 2484502 w 4194032"/>
              <a:gd name="connsiteY66" fmla="*/ 4028660 h 4704521"/>
              <a:gd name="connsiteX67" fmla="*/ 2590519 w 4194032"/>
              <a:gd name="connsiteY67" fmla="*/ 3988904 h 4704521"/>
              <a:gd name="connsiteX68" fmla="*/ 2696536 w 4194032"/>
              <a:gd name="connsiteY68" fmla="*/ 3949147 h 4704521"/>
              <a:gd name="connsiteX69" fmla="*/ 2762797 w 4194032"/>
              <a:gd name="connsiteY69" fmla="*/ 3935895 h 4704521"/>
              <a:gd name="connsiteX70" fmla="*/ 2842310 w 4194032"/>
              <a:gd name="connsiteY70" fmla="*/ 3909391 h 4704521"/>
              <a:gd name="connsiteX71" fmla="*/ 2908571 w 4194032"/>
              <a:gd name="connsiteY71" fmla="*/ 3856382 h 4704521"/>
              <a:gd name="connsiteX72" fmla="*/ 2948328 w 4194032"/>
              <a:gd name="connsiteY72" fmla="*/ 3816626 h 4704521"/>
              <a:gd name="connsiteX73" fmla="*/ 2988084 w 4194032"/>
              <a:gd name="connsiteY73" fmla="*/ 3790121 h 4704521"/>
              <a:gd name="connsiteX74" fmla="*/ 3120606 w 4194032"/>
              <a:gd name="connsiteY74" fmla="*/ 3684104 h 4704521"/>
              <a:gd name="connsiteX75" fmla="*/ 3186867 w 4194032"/>
              <a:gd name="connsiteY75" fmla="*/ 3631095 h 4704521"/>
              <a:gd name="connsiteX76" fmla="*/ 3306136 w 4194032"/>
              <a:gd name="connsiteY76" fmla="*/ 3564834 h 4704521"/>
              <a:gd name="connsiteX77" fmla="*/ 3359145 w 4194032"/>
              <a:gd name="connsiteY77" fmla="*/ 3525078 h 4704521"/>
              <a:gd name="connsiteX78" fmla="*/ 3451910 w 4194032"/>
              <a:gd name="connsiteY78" fmla="*/ 3458817 h 4704521"/>
              <a:gd name="connsiteX79" fmla="*/ 3518171 w 4194032"/>
              <a:gd name="connsiteY79" fmla="*/ 3366052 h 4704521"/>
              <a:gd name="connsiteX80" fmla="*/ 3571180 w 4194032"/>
              <a:gd name="connsiteY80" fmla="*/ 3326295 h 4704521"/>
              <a:gd name="connsiteX81" fmla="*/ 3730206 w 4194032"/>
              <a:gd name="connsiteY81" fmla="*/ 3154017 h 4704521"/>
              <a:gd name="connsiteX82" fmla="*/ 3822971 w 4194032"/>
              <a:gd name="connsiteY82" fmla="*/ 3074504 h 4704521"/>
              <a:gd name="connsiteX83" fmla="*/ 3902484 w 4194032"/>
              <a:gd name="connsiteY83" fmla="*/ 2981739 h 4704521"/>
              <a:gd name="connsiteX84" fmla="*/ 3928989 w 4194032"/>
              <a:gd name="connsiteY84" fmla="*/ 2862469 h 4704521"/>
              <a:gd name="connsiteX85" fmla="*/ 3942241 w 4194032"/>
              <a:gd name="connsiteY85" fmla="*/ 2809460 h 4704521"/>
              <a:gd name="connsiteX86" fmla="*/ 3955493 w 4194032"/>
              <a:gd name="connsiteY86" fmla="*/ 2729947 h 4704521"/>
              <a:gd name="connsiteX87" fmla="*/ 3968745 w 4194032"/>
              <a:gd name="connsiteY87" fmla="*/ 2637182 h 4704521"/>
              <a:gd name="connsiteX88" fmla="*/ 3995249 w 4194032"/>
              <a:gd name="connsiteY88" fmla="*/ 2531165 h 4704521"/>
              <a:gd name="connsiteX89" fmla="*/ 4008502 w 4194032"/>
              <a:gd name="connsiteY89" fmla="*/ 2451652 h 4704521"/>
              <a:gd name="connsiteX90" fmla="*/ 4035006 w 4194032"/>
              <a:gd name="connsiteY90" fmla="*/ 2332382 h 4704521"/>
              <a:gd name="connsiteX91" fmla="*/ 4048258 w 4194032"/>
              <a:gd name="connsiteY91" fmla="*/ 2292626 h 4704521"/>
              <a:gd name="connsiteX92" fmla="*/ 4061510 w 4194032"/>
              <a:gd name="connsiteY92" fmla="*/ 2186608 h 4704521"/>
              <a:gd name="connsiteX93" fmla="*/ 4088015 w 4194032"/>
              <a:gd name="connsiteY93" fmla="*/ 2120347 h 4704521"/>
              <a:gd name="connsiteX94" fmla="*/ 4114519 w 4194032"/>
              <a:gd name="connsiteY94" fmla="*/ 2027582 h 4704521"/>
              <a:gd name="connsiteX95" fmla="*/ 4141023 w 4194032"/>
              <a:gd name="connsiteY95" fmla="*/ 1948069 h 4704521"/>
              <a:gd name="connsiteX96" fmla="*/ 4154276 w 4194032"/>
              <a:gd name="connsiteY96" fmla="*/ 1868556 h 4704521"/>
              <a:gd name="connsiteX97" fmla="*/ 4167528 w 4194032"/>
              <a:gd name="connsiteY97" fmla="*/ 1815547 h 4704521"/>
              <a:gd name="connsiteX98" fmla="*/ 4194032 w 4194032"/>
              <a:gd name="connsiteY98" fmla="*/ 1683026 h 4704521"/>
              <a:gd name="connsiteX99" fmla="*/ 4180780 w 4194032"/>
              <a:gd name="connsiteY99" fmla="*/ 1325217 h 4704521"/>
              <a:gd name="connsiteX100" fmla="*/ 4167528 w 4194032"/>
              <a:gd name="connsiteY100" fmla="*/ 1258956 h 4704521"/>
              <a:gd name="connsiteX101" fmla="*/ 4141023 w 4194032"/>
              <a:gd name="connsiteY101" fmla="*/ 954156 h 4704521"/>
              <a:gd name="connsiteX102" fmla="*/ 4114519 w 4194032"/>
              <a:gd name="connsiteY102" fmla="*/ 901147 h 4704521"/>
              <a:gd name="connsiteX103" fmla="*/ 4074762 w 4194032"/>
              <a:gd name="connsiteY103" fmla="*/ 808382 h 4704521"/>
              <a:gd name="connsiteX104" fmla="*/ 4008502 w 4194032"/>
              <a:gd name="connsiteY104" fmla="*/ 689113 h 4704521"/>
              <a:gd name="connsiteX105" fmla="*/ 3875980 w 4194032"/>
              <a:gd name="connsiteY105" fmla="*/ 636104 h 4704521"/>
              <a:gd name="connsiteX106" fmla="*/ 3796467 w 4194032"/>
              <a:gd name="connsiteY106" fmla="*/ 596347 h 4704521"/>
              <a:gd name="connsiteX107" fmla="*/ 3663945 w 4194032"/>
              <a:gd name="connsiteY107" fmla="*/ 556591 h 4704521"/>
              <a:gd name="connsiteX108" fmla="*/ 3584432 w 4194032"/>
              <a:gd name="connsiteY108" fmla="*/ 543339 h 4704521"/>
              <a:gd name="connsiteX109" fmla="*/ 3412154 w 4194032"/>
              <a:gd name="connsiteY109" fmla="*/ 450573 h 4704521"/>
              <a:gd name="connsiteX110" fmla="*/ 3332641 w 4194032"/>
              <a:gd name="connsiteY110" fmla="*/ 424069 h 4704521"/>
              <a:gd name="connsiteX111" fmla="*/ 3239876 w 4194032"/>
              <a:gd name="connsiteY111" fmla="*/ 384313 h 4704521"/>
              <a:gd name="connsiteX112" fmla="*/ 2971519 w 4194032"/>
              <a:gd name="connsiteY112" fmla="*/ 337930 h 4704521"/>
              <a:gd name="connsiteX113" fmla="*/ 2731166 w 4194032"/>
              <a:gd name="connsiteY11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1053267 w 4194032"/>
              <a:gd name="connsiteY10" fmla="*/ 132521 h 4704521"/>
              <a:gd name="connsiteX11" fmla="*/ 960502 w 4194032"/>
              <a:gd name="connsiteY11" fmla="*/ 106017 h 4704521"/>
              <a:gd name="connsiteX12" fmla="*/ 854484 w 4194032"/>
              <a:gd name="connsiteY12" fmla="*/ 66260 h 4704521"/>
              <a:gd name="connsiteX13" fmla="*/ 735215 w 4194032"/>
              <a:gd name="connsiteY13" fmla="*/ 0 h 4704521"/>
              <a:gd name="connsiteX14" fmla="*/ 509928 w 4194032"/>
              <a:gd name="connsiteY14" fmla="*/ 39756 h 4704521"/>
              <a:gd name="connsiteX15" fmla="*/ 443667 w 4194032"/>
              <a:gd name="connsiteY15" fmla="*/ 119269 h 4704521"/>
              <a:gd name="connsiteX16" fmla="*/ 364154 w 4194032"/>
              <a:gd name="connsiteY16" fmla="*/ 198782 h 4704521"/>
              <a:gd name="connsiteX17" fmla="*/ 284641 w 4194032"/>
              <a:gd name="connsiteY17" fmla="*/ 304800 h 4704521"/>
              <a:gd name="connsiteX18" fmla="*/ 258136 w 4194032"/>
              <a:gd name="connsiteY18" fmla="*/ 530087 h 4704521"/>
              <a:gd name="connsiteX19" fmla="*/ 244884 w 4194032"/>
              <a:gd name="connsiteY19" fmla="*/ 874643 h 4704521"/>
              <a:gd name="connsiteX20" fmla="*/ 231632 w 4194032"/>
              <a:gd name="connsiteY20" fmla="*/ 1033669 h 4704521"/>
              <a:gd name="connsiteX21" fmla="*/ 205128 w 4194032"/>
              <a:gd name="connsiteY21" fmla="*/ 1126434 h 4704521"/>
              <a:gd name="connsiteX22" fmla="*/ 191876 w 4194032"/>
              <a:gd name="connsiteY22" fmla="*/ 1179443 h 4704521"/>
              <a:gd name="connsiteX23" fmla="*/ 178623 w 4194032"/>
              <a:gd name="connsiteY23" fmla="*/ 1219200 h 4704521"/>
              <a:gd name="connsiteX24" fmla="*/ 165371 w 4194032"/>
              <a:gd name="connsiteY24" fmla="*/ 1272208 h 4704521"/>
              <a:gd name="connsiteX25" fmla="*/ 152119 w 4194032"/>
              <a:gd name="connsiteY25" fmla="*/ 1338469 h 4704521"/>
              <a:gd name="connsiteX26" fmla="*/ 125615 w 4194032"/>
              <a:gd name="connsiteY26" fmla="*/ 1404730 h 4704521"/>
              <a:gd name="connsiteX27" fmla="*/ 112362 w 4194032"/>
              <a:gd name="connsiteY27" fmla="*/ 1590260 h 4704521"/>
              <a:gd name="connsiteX28" fmla="*/ 99110 w 4194032"/>
              <a:gd name="connsiteY28" fmla="*/ 1669773 h 4704521"/>
              <a:gd name="connsiteX29" fmla="*/ 85858 w 4194032"/>
              <a:gd name="connsiteY29" fmla="*/ 1789043 h 4704521"/>
              <a:gd name="connsiteX30" fmla="*/ 59354 w 4194032"/>
              <a:gd name="connsiteY30" fmla="*/ 2014330 h 4704521"/>
              <a:gd name="connsiteX31" fmla="*/ 46102 w 4194032"/>
              <a:gd name="connsiteY31" fmla="*/ 2319130 h 4704521"/>
              <a:gd name="connsiteX32" fmla="*/ 32849 w 4194032"/>
              <a:gd name="connsiteY32" fmla="*/ 2557669 h 4704521"/>
              <a:gd name="connsiteX33" fmla="*/ 19597 w 4194032"/>
              <a:gd name="connsiteY33" fmla="*/ 2981739 h 4704521"/>
              <a:gd name="connsiteX34" fmla="*/ 46102 w 4194032"/>
              <a:gd name="connsiteY34" fmla="*/ 3922643 h 4704521"/>
              <a:gd name="connsiteX35" fmla="*/ 85858 w 4194032"/>
              <a:gd name="connsiteY35" fmla="*/ 4055165 h 4704521"/>
              <a:gd name="connsiteX36" fmla="*/ 99110 w 4194032"/>
              <a:gd name="connsiteY36" fmla="*/ 4108173 h 4704521"/>
              <a:gd name="connsiteX37" fmla="*/ 112362 w 4194032"/>
              <a:gd name="connsiteY37" fmla="*/ 4174434 h 4704521"/>
              <a:gd name="connsiteX38" fmla="*/ 152119 w 4194032"/>
              <a:gd name="connsiteY38" fmla="*/ 4240695 h 4704521"/>
              <a:gd name="connsiteX39" fmla="*/ 191876 w 4194032"/>
              <a:gd name="connsiteY39" fmla="*/ 4346713 h 4704521"/>
              <a:gd name="connsiteX40" fmla="*/ 205128 w 4194032"/>
              <a:gd name="connsiteY40" fmla="*/ 4386469 h 4704521"/>
              <a:gd name="connsiteX41" fmla="*/ 244884 w 4194032"/>
              <a:gd name="connsiteY41" fmla="*/ 4412973 h 4704521"/>
              <a:gd name="connsiteX42" fmla="*/ 271389 w 4194032"/>
              <a:gd name="connsiteY42" fmla="*/ 4439478 h 4704521"/>
              <a:gd name="connsiteX43" fmla="*/ 350902 w 4194032"/>
              <a:gd name="connsiteY43" fmla="*/ 4492487 h 4704521"/>
              <a:gd name="connsiteX44" fmla="*/ 430415 w 4194032"/>
              <a:gd name="connsiteY44" fmla="*/ 4572000 h 4704521"/>
              <a:gd name="connsiteX45" fmla="*/ 456919 w 4194032"/>
              <a:gd name="connsiteY45" fmla="*/ 4611756 h 4704521"/>
              <a:gd name="connsiteX46" fmla="*/ 496676 w 4194032"/>
              <a:gd name="connsiteY46" fmla="*/ 4625008 h 4704521"/>
              <a:gd name="connsiteX47" fmla="*/ 589441 w 4194032"/>
              <a:gd name="connsiteY47" fmla="*/ 4638260 h 4704521"/>
              <a:gd name="connsiteX48" fmla="*/ 682206 w 4194032"/>
              <a:gd name="connsiteY48" fmla="*/ 4664765 h 4704521"/>
              <a:gd name="connsiteX49" fmla="*/ 814728 w 4194032"/>
              <a:gd name="connsiteY49" fmla="*/ 4691269 h 4704521"/>
              <a:gd name="connsiteX50" fmla="*/ 1066519 w 4194032"/>
              <a:gd name="connsiteY50" fmla="*/ 4704521 h 4704521"/>
              <a:gd name="connsiteX51" fmla="*/ 1543597 w 4194032"/>
              <a:gd name="connsiteY51" fmla="*/ 4678017 h 4704521"/>
              <a:gd name="connsiteX52" fmla="*/ 1596606 w 4194032"/>
              <a:gd name="connsiteY52" fmla="*/ 4664765 h 4704521"/>
              <a:gd name="connsiteX53" fmla="*/ 1768884 w 4194032"/>
              <a:gd name="connsiteY53" fmla="*/ 4558747 h 4704521"/>
              <a:gd name="connsiteX54" fmla="*/ 1808641 w 4194032"/>
              <a:gd name="connsiteY54" fmla="*/ 4518991 h 4704521"/>
              <a:gd name="connsiteX55" fmla="*/ 1861649 w 4194032"/>
              <a:gd name="connsiteY55" fmla="*/ 4492487 h 4704521"/>
              <a:gd name="connsiteX56" fmla="*/ 2007423 w 4194032"/>
              <a:gd name="connsiteY56" fmla="*/ 4373217 h 4704521"/>
              <a:gd name="connsiteX57" fmla="*/ 2060432 w 4194032"/>
              <a:gd name="connsiteY57" fmla="*/ 4320208 h 4704521"/>
              <a:gd name="connsiteX58" fmla="*/ 2086936 w 4194032"/>
              <a:gd name="connsiteY58" fmla="*/ 4280452 h 4704521"/>
              <a:gd name="connsiteX59" fmla="*/ 2126693 w 4194032"/>
              <a:gd name="connsiteY59" fmla="*/ 4267200 h 4704521"/>
              <a:gd name="connsiteX60" fmla="*/ 2166449 w 4194032"/>
              <a:gd name="connsiteY60" fmla="*/ 4240695 h 4704521"/>
              <a:gd name="connsiteX61" fmla="*/ 2219458 w 4194032"/>
              <a:gd name="connsiteY61" fmla="*/ 4214191 h 4704521"/>
              <a:gd name="connsiteX62" fmla="*/ 2245962 w 4194032"/>
              <a:gd name="connsiteY62" fmla="*/ 4174434 h 4704521"/>
              <a:gd name="connsiteX63" fmla="*/ 2298971 w 4194032"/>
              <a:gd name="connsiteY63" fmla="*/ 4108173 h 4704521"/>
              <a:gd name="connsiteX64" fmla="*/ 2444745 w 4194032"/>
              <a:gd name="connsiteY64" fmla="*/ 4055165 h 4704521"/>
              <a:gd name="connsiteX65" fmla="*/ 2484502 w 4194032"/>
              <a:gd name="connsiteY65" fmla="*/ 4028660 h 4704521"/>
              <a:gd name="connsiteX66" fmla="*/ 2590519 w 4194032"/>
              <a:gd name="connsiteY66" fmla="*/ 3988904 h 4704521"/>
              <a:gd name="connsiteX67" fmla="*/ 2696536 w 4194032"/>
              <a:gd name="connsiteY67" fmla="*/ 3949147 h 4704521"/>
              <a:gd name="connsiteX68" fmla="*/ 2762797 w 4194032"/>
              <a:gd name="connsiteY68" fmla="*/ 3935895 h 4704521"/>
              <a:gd name="connsiteX69" fmla="*/ 2842310 w 4194032"/>
              <a:gd name="connsiteY69" fmla="*/ 3909391 h 4704521"/>
              <a:gd name="connsiteX70" fmla="*/ 2908571 w 4194032"/>
              <a:gd name="connsiteY70" fmla="*/ 3856382 h 4704521"/>
              <a:gd name="connsiteX71" fmla="*/ 2948328 w 4194032"/>
              <a:gd name="connsiteY71" fmla="*/ 3816626 h 4704521"/>
              <a:gd name="connsiteX72" fmla="*/ 2988084 w 4194032"/>
              <a:gd name="connsiteY72" fmla="*/ 3790121 h 4704521"/>
              <a:gd name="connsiteX73" fmla="*/ 3120606 w 4194032"/>
              <a:gd name="connsiteY73" fmla="*/ 3684104 h 4704521"/>
              <a:gd name="connsiteX74" fmla="*/ 3186867 w 4194032"/>
              <a:gd name="connsiteY74" fmla="*/ 3631095 h 4704521"/>
              <a:gd name="connsiteX75" fmla="*/ 3306136 w 4194032"/>
              <a:gd name="connsiteY75" fmla="*/ 3564834 h 4704521"/>
              <a:gd name="connsiteX76" fmla="*/ 3359145 w 4194032"/>
              <a:gd name="connsiteY76" fmla="*/ 3525078 h 4704521"/>
              <a:gd name="connsiteX77" fmla="*/ 3451910 w 4194032"/>
              <a:gd name="connsiteY77" fmla="*/ 3458817 h 4704521"/>
              <a:gd name="connsiteX78" fmla="*/ 3518171 w 4194032"/>
              <a:gd name="connsiteY78" fmla="*/ 3366052 h 4704521"/>
              <a:gd name="connsiteX79" fmla="*/ 3571180 w 4194032"/>
              <a:gd name="connsiteY79" fmla="*/ 3326295 h 4704521"/>
              <a:gd name="connsiteX80" fmla="*/ 3730206 w 4194032"/>
              <a:gd name="connsiteY80" fmla="*/ 3154017 h 4704521"/>
              <a:gd name="connsiteX81" fmla="*/ 3822971 w 4194032"/>
              <a:gd name="connsiteY81" fmla="*/ 3074504 h 4704521"/>
              <a:gd name="connsiteX82" fmla="*/ 3902484 w 4194032"/>
              <a:gd name="connsiteY82" fmla="*/ 2981739 h 4704521"/>
              <a:gd name="connsiteX83" fmla="*/ 3928989 w 4194032"/>
              <a:gd name="connsiteY83" fmla="*/ 2862469 h 4704521"/>
              <a:gd name="connsiteX84" fmla="*/ 3942241 w 4194032"/>
              <a:gd name="connsiteY84" fmla="*/ 2809460 h 4704521"/>
              <a:gd name="connsiteX85" fmla="*/ 3955493 w 4194032"/>
              <a:gd name="connsiteY85" fmla="*/ 2729947 h 4704521"/>
              <a:gd name="connsiteX86" fmla="*/ 3968745 w 4194032"/>
              <a:gd name="connsiteY86" fmla="*/ 2637182 h 4704521"/>
              <a:gd name="connsiteX87" fmla="*/ 3995249 w 4194032"/>
              <a:gd name="connsiteY87" fmla="*/ 2531165 h 4704521"/>
              <a:gd name="connsiteX88" fmla="*/ 4008502 w 4194032"/>
              <a:gd name="connsiteY88" fmla="*/ 2451652 h 4704521"/>
              <a:gd name="connsiteX89" fmla="*/ 4035006 w 4194032"/>
              <a:gd name="connsiteY89" fmla="*/ 2332382 h 4704521"/>
              <a:gd name="connsiteX90" fmla="*/ 4048258 w 4194032"/>
              <a:gd name="connsiteY90" fmla="*/ 2292626 h 4704521"/>
              <a:gd name="connsiteX91" fmla="*/ 4061510 w 4194032"/>
              <a:gd name="connsiteY91" fmla="*/ 2186608 h 4704521"/>
              <a:gd name="connsiteX92" fmla="*/ 4088015 w 4194032"/>
              <a:gd name="connsiteY92" fmla="*/ 2120347 h 4704521"/>
              <a:gd name="connsiteX93" fmla="*/ 4114519 w 4194032"/>
              <a:gd name="connsiteY93" fmla="*/ 2027582 h 4704521"/>
              <a:gd name="connsiteX94" fmla="*/ 4141023 w 4194032"/>
              <a:gd name="connsiteY94" fmla="*/ 1948069 h 4704521"/>
              <a:gd name="connsiteX95" fmla="*/ 4154276 w 4194032"/>
              <a:gd name="connsiteY95" fmla="*/ 1868556 h 4704521"/>
              <a:gd name="connsiteX96" fmla="*/ 4167528 w 4194032"/>
              <a:gd name="connsiteY96" fmla="*/ 1815547 h 4704521"/>
              <a:gd name="connsiteX97" fmla="*/ 4194032 w 4194032"/>
              <a:gd name="connsiteY97" fmla="*/ 1683026 h 4704521"/>
              <a:gd name="connsiteX98" fmla="*/ 4180780 w 4194032"/>
              <a:gd name="connsiteY98" fmla="*/ 1325217 h 4704521"/>
              <a:gd name="connsiteX99" fmla="*/ 4167528 w 4194032"/>
              <a:gd name="connsiteY99" fmla="*/ 1258956 h 4704521"/>
              <a:gd name="connsiteX100" fmla="*/ 4141023 w 4194032"/>
              <a:gd name="connsiteY100" fmla="*/ 954156 h 4704521"/>
              <a:gd name="connsiteX101" fmla="*/ 4114519 w 4194032"/>
              <a:gd name="connsiteY101" fmla="*/ 901147 h 4704521"/>
              <a:gd name="connsiteX102" fmla="*/ 4074762 w 4194032"/>
              <a:gd name="connsiteY102" fmla="*/ 808382 h 4704521"/>
              <a:gd name="connsiteX103" fmla="*/ 4008502 w 4194032"/>
              <a:gd name="connsiteY103" fmla="*/ 689113 h 4704521"/>
              <a:gd name="connsiteX104" fmla="*/ 3875980 w 4194032"/>
              <a:gd name="connsiteY104" fmla="*/ 636104 h 4704521"/>
              <a:gd name="connsiteX105" fmla="*/ 3796467 w 4194032"/>
              <a:gd name="connsiteY105" fmla="*/ 596347 h 4704521"/>
              <a:gd name="connsiteX106" fmla="*/ 3663945 w 4194032"/>
              <a:gd name="connsiteY106" fmla="*/ 556591 h 4704521"/>
              <a:gd name="connsiteX107" fmla="*/ 3584432 w 4194032"/>
              <a:gd name="connsiteY107" fmla="*/ 543339 h 4704521"/>
              <a:gd name="connsiteX108" fmla="*/ 3412154 w 4194032"/>
              <a:gd name="connsiteY108" fmla="*/ 450573 h 4704521"/>
              <a:gd name="connsiteX109" fmla="*/ 3332641 w 4194032"/>
              <a:gd name="connsiteY109" fmla="*/ 424069 h 4704521"/>
              <a:gd name="connsiteX110" fmla="*/ 3239876 w 4194032"/>
              <a:gd name="connsiteY110" fmla="*/ 384313 h 4704521"/>
              <a:gd name="connsiteX111" fmla="*/ 2971519 w 4194032"/>
              <a:gd name="connsiteY111" fmla="*/ 337930 h 4704521"/>
              <a:gd name="connsiteX112" fmla="*/ 2731166 w 4194032"/>
              <a:gd name="connsiteY11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960502 w 4194032"/>
              <a:gd name="connsiteY10" fmla="*/ 106017 h 4704521"/>
              <a:gd name="connsiteX11" fmla="*/ 854484 w 4194032"/>
              <a:gd name="connsiteY11" fmla="*/ 66260 h 4704521"/>
              <a:gd name="connsiteX12" fmla="*/ 735215 w 4194032"/>
              <a:gd name="connsiteY12" fmla="*/ 0 h 4704521"/>
              <a:gd name="connsiteX13" fmla="*/ 509928 w 4194032"/>
              <a:gd name="connsiteY13" fmla="*/ 39756 h 4704521"/>
              <a:gd name="connsiteX14" fmla="*/ 443667 w 4194032"/>
              <a:gd name="connsiteY14" fmla="*/ 119269 h 4704521"/>
              <a:gd name="connsiteX15" fmla="*/ 364154 w 4194032"/>
              <a:gd name="connsiteY15" fmla="*/ 198782 h 4704521"/>
              <a:gd name="connsiteX16" fmla="*/ 284641 w 4194032"/>
              <a:gd name="connsiteY16" fmla="*/ 304800 h 4704521"/>
              <a:gd name="connsiteX17" fmla="*/ 258136 w 4194032"/>
              <a:gd name="connsiteY17" fmla="*/ 530087 h 4704521"/>
              <a:gd name="connsiteX18" fmla="*/ 244884 w 4194032"/>
              <a:gd name="connsiteY18" fmla="*/ 874643 h 4704521"/>
              <a:gd name="connsiteX19" fmla="*/ 231632 w 4194032"/>
              <a:gd name="connsiteY19" fmla="*/ 1033669 h 4704521"/>
              <a:gd name="connsiteX20" fmla="*/ 205128 w 4194032"/>
              <a:gd name="connsiteY20" fmla="*/ 1126434 h 4704521"/>
              <a:gd name="connsiteX21" fmla="*/ 191876 w 4194032"/>
              <a:gd name="connsiteY21" fmla="*/ 1179443 h 4704521"/>
              <a:gd name="connsiteX22" fmla="*/ 178623 w 4194032"/>
              <a:gd name="connsiteY22" fmla="*/ 1219200 h 4704521"/>
              <a:gd name="connsiteX23" fmla="*/ 165371 w 4194032"/>
              <a:gd name="connsiteY23" fmla="*/ 1272208 h 4704521"/>
              <a:gd name="connsiteX24" fmla="*/ 152119 w 4194032"/>
              <a:gd name="connsiteY24" fmla="*/ 1338469 h 4704521"/>
              <a:gd name="connsiteX25" fmla="*/ 125615 w 4194032"/>
              <a:gd name="connsiteY25" fmla="*/ 1404730 h 4704521"/>
              <a:gd name="connsiteX26" fmla="*/ 112362 w 4194032"/>
              <a:gd name="connsiteY26" fmla="*/ 1590260 h 4704521"/>
              <a:gd name="connsiteX27" fmla="*/ 99110 w 4194032"/>
              <a:gd name="connsiteY27" fmla="*/ 1669773 h 4704521"/>
              <a:gd name="connsiteX28" fmla="*/ 85858 w 4194032"/>
              <a:gd name="connsiteY28" fmla="*/ 1789043 h 4704521"/>
              <a:gd name="connsiteX29" fmla="*/ 59354 w 4194032"/>
              <a:gd name="connsiteY29" fmla="*/ 2014330 h 4704521"/>
              <a:gd name="connsiteX30" fmla="*/ 46102 w 4194032"/>
              <a:gd name="connsiteY30" fmla="*/ 2319130 h 4704521"/>
              <a:gd name="connsiteX31" fmla="*/ 32849 w 4194032"/>
              <a:gd name="connsiteY31" fmla="*/ 2557669 h 4704521"/>
              <a:gd name="connsiteX32" fmla="*/ 19597 w 4194032"/>
              <a:gd name="connsiteY32" fmla="*/ 2981739 h 4704521"/>
              <a:gd name="connsiteX33" fmla="*/ 46102 w 4194032"/>
              <a:gd name="connsiteY33" fmla="*/ 3922643 h 4704521"/>
              <a:gd name="connsiteX34" fmla="*/ 85858 w 4194032"/>
              <a:gd name="connsiteY34" fmla="*/ 4055165 h 4704521"/>
              <a:gd name="connsiteX35" fmla="*/ 99110 w 4194032"/>
              <a:gd name="connsiteY35" fmla="*/ 4108173 h 4704521"/>
              <a:gd name="connsiteX36" fmla="*/ 112362 w 4194032"/>
              <a:gd name="connsiteY36" fmla="*/ 4174434 h 4704521"/>
              <a:gd name="connsiteX37" fmla="*/ 152119 w 4194032"/>
              <a:gd name="connsiteY37" fmla="*/ 4240695 h 4704521"/>
              <a:gd name="connsiteX38" fmla="*/ 191876 w 4194032"/>
              <a:gd name="connsiteY38" fmla="*/ 4346713 h 4704521"/>
              <a:gd name="connsiteX39" fmla="*/ 205128 w 4194032"/>
              <a:gd name="connsiteY39" fmla="*/ 4386469 h 4704521"/>
              <a:gd name="connsiteX40" fmla="*/ 244884 w 4194032"/>
              <a:gd name="connsiteY40" fmla="*/ 4412973 h 4704521"/>
              <a:gd name="connsiteX41" fmla="*/ 271389 w 4194032"/>
              <a:gd name="connsiteY41" fmla="*/ 4439478 h 4704521"/>
              <a:gd name="connsiteX42" fmla="*/ 350902 w 4194032"/>
              <a:gd name="connsiteY42" fmla="*/ 4492487 h 4704521"/>
              <a:gd name="connsiteX43" fmla="*/ 430415 w 4194032"/>
              <a:gd name="connsiteY43" fmla="*/ 4572000 h 4704521"/>
              <a:gd name="connsiteX44" fmla="*/ 456919 w 4194032"/>
              <a:gd name="connsiteY44" fmla="*/ 4611756 h 4704521"/>
              <a:gd name="connsiteX45" fmla="*/ 496676 w 4194032"/>
              <a:gd name="connsiteY45" fmla="*/ 4625008 h 4704521"/>
              <a:gd name="connsiteX46" fmla="*/ 589441 w 4194032"/>
              <a:gd name="connsiteY46" fmla="*/ 4638260 h 4704521"/>
              <a:gd name="connsiteX47" fmla="*/ 682206 w 4194032"/>
              <a:gd name="connsiteY47" fmla="*/ 4664765 h 4704521"/>
              <a:gd name="connsiteX48" fmla="*/ 814728 w 4194032"/>
              <a:gd name="connsiteY48" fmla="*/ 4691269 h 4704521"/>
              <a:gd name="connsiteX49" fmla="*/ 1066519 w 4194032"/>
              <a:gd name="connsiteY49" fmla="*/ 4704521 h 4704521"/>
              <a:gd name="connsiteX50" fmla="*/ 1543597 w 4194032"/>
              <a:gd name="connsiteY50" fmla="*/ 4678017 h 4704521"/>
              <a:gd name="connsiteX51" fmla="*/ 1596606 w 4194032"/>
              <a:gd name="connsiteY51" fmla="*/ 4664765 h 4704521"/>
              <a:gd name="connsiteX52" fmla="*/ 1768884 w 4194032"/>
              <a:gd name="connsiteY52" fmla="*/ 4558747 h 4704521"/>
              <a:gd name="connsiteX53" fmla="*/ 1808641 w 4194032"/>
              <a:gd name="connsiteY53" fmla="*/ 4518991 h 4704521"/>
              <a:gd name="connsiteX54" fmla="*/ 1861649 w 4194032"/>
              <a:gd name="connsiteY54" fmla="*/ 4492487 h 4704521"/>
              <a:gd name="connsiteX55" fmla="*/ 2007423 w 4194032"/>
              <a:gd name="connsiteY55" fmla="*/ 4373217 h 4704521"/>
              <a:gd name="connsiteX56" fmla="*/ 2060432 w 4194032"/>
              <a:gd name="connsiteY56" fmla="*/ 4320208 h 4704521"/>
              <a:gd name="connsiteX57" fmla="*/ 2086936 w 4194032"/>
              <a:gd name="connsiteY57" fmla="*/ 4280452 h 4704521"/>
              <a:gd name="connsiteX58" fmla="*/ 2126693 w 4194032"/>
              <a:gd name="connsiteY58" fmla="*/ 4267200 h 4704521"/>
              <a:gd name="connsiteX59" fmla="*/ 2166449 w 4194032"/>
              <a:gd name="connsiteY59" fmla="*/ 4240695 h 4704521"/>
              <a:gd name="connsiteX60" fmla="*/ 2219458 w 4194032"/>
              <a:gd name="connsiteY60" fmla="*/ 4214191 h 4704521"/>
              <a:gd name="connsiteX61" fmla="*/ 2245962 w 4194032"/>
              <a:gd name="connsiteY61" fmla="*/ 4174434 h 4704521"/>
              <a:gd name="connsiteX62" fmla="*/ 2298971 w 4194032"/>
              <a:gd name="connsiteY62" fmla="*/ 4108173 h 4704521"/>
              <a:gd name="connsiteX63" fmla="*/ 2444745 w 4194032"/>
              <a:gd name="connsiteY63" fmla="*/ 4055165 h 4704521"/>
              <a:gd name="connsiteX64" fmla="*/ 2484502 w 4194032"/>
              <a:gd name="connsiteY64" fmla="*/ 4028660 h 4704521"/>
              <a:gd name="connsiteX65" fmla="*/ 2590519 w 4194032"/>
              <a:gd name="connsiteY65" fmla="*/ 3988904 h 4704521"/>
              <a:gd name="connsiteX66" fmla="*/ 2696536 w 4194032"/>
              <a:gd name="connsiteY66" fmla="*/ 3949147 h 4704521"/>
              <a:gd name="connsiteX67" fmla="*/ 2762797 w 4194032"/>
              <a:gd name="connsiteY67" fmla="*/ 3935895 h 4704521"/>
              <a:gd name="connsiteX68" fmla="*/ 2842310 w 4194032"/>
              <a:gd name="connsiteY68" fmla="*/ 3909391 h 4704521"/>
              <a:gd name="connsiteX69" fmla="*/ 2908571 w 4194032"/>
              <a:gd name="connsiteY69" fmla="*/ 3856382 h 4704521"/>
              <a:gd name="connsiteX70" fmla="*/ 2948328 w 4194032"/>
              <a:gd name="connsiteY70" fmla="*/ 3816626 h 4704521"/>
              <a:gd name="connsiteX71" fmla="*/ 2988084 w 4194032"/>
              <a:gd name="connsiteY71" fmla="*/ 3790121 h 4704521"/>
              <a:gd name="connsiteX72" fmla="*/ 3120606 w 4194032"/>
              <a:gd name="connsiteY72" fmla="*/ 3684104 h 4704521"/>
              <a:gd name="connsiteX73" fmla="*/ 3186867 w 4194032"/>
              <a:gd name="connsiteY73" fmla="*/ 3631095 h 4704521"/>
              <a:gd name="connsiteX74" fmla="*/ 3306136 w 4194032"/>
              <a:gd name="connsiteY74" fmla="*/ 3564834 h 4704521"/>
              <a:gd name="connsiteX75" fmla="*/ 3359145 w 4194032"/>
              <a:gd name="connsiteY75" fmla="*/ 3525078 h 4704521"/>
              <a:gd name="connsiteX76" fmla="*/ 3451910 w 4194032"/>
              <a:gd name="connsiteY76" fmla="*/ 3458817 h 4704521"/>
              <a:gd name="connsiteX77" fmla="*/ 3518171 w 4194032"/>
              <a:gd name="connsiteY77" fmla="*/ 3366052 h 4704521"/>
              <a:gd name="connsiteX78" fmla="*/ 3571180 w 4194032"/>
              <a:gd name="connsiteY78" fmla="*/ 3326295 h 4704521"/>
              <a:gd name="connsiteX79" fmla="*/ 3730206 w 4194032"/>
              <a:gd name="connsiteY79" fmla="*/ 3154017 h 4704521"/>
              <a:gd name="connsiteX80" fmla="*/ 3822971 w 4194032"/>
              <a:gd name="connsiteY80" fmla="*/ 3074504 h 4704521"/>
              <a:gd name="connsiteX81" fmla="*/ 3902484 w 4194032"/>
              <a:gd name="connsiteY81" fmla="*/ 2981739 h 4704521"/>
              <a:gd name="connsiteX82" fmla="*/ 3928989 w 4194032"/>
              <a:gd name="connsiteY82" fmla="*/ 2862469 h 4704521"/>
              <a:gd name="connsiteX83" fmla="*/ 3942241 w 4194032"/>
              <a:gd name="connsiteY83" fmla="*/ 2809460 h 4704521"/>
              <a:gd name="connsiteX84" fmla="*/ 3955493 w 4194032"/>
              <a:gd name="connsiteY84" fmla="*/ 2729947 h 4704521"/>
              <a:gd name="connsiteX85" fmla="*/ 3968745 w 4194032"/>
              <a:gd name="connsiteY85" fmla="*/ 2637182 h 4704521"/>
              <a:gd name="connsiteX86" fmla="*/ 3995249 w 4194032"/>
              <a:gd name="connsiteY86" fmla="*/ 2531165 h 4704521"/>
              <a:gd name="connsiteX87" fmla="*/ 4008502 w 4194032"/>
              <a:gd name="connsiteY87" fmla="*/ 2451652 h 4704521"/>
              <a:gd name="connsiteX88" fmla="*/ 4035006 w 4194032"/>
              <a:gd name="connsiteY88" fmla="*/ 2332382 h 4704521"/>
              <a:gd name="connsiteX89" fmla="*/ 4048258 w 4194032"/>
              <a:gd name="connsiteY89" fmla="*/ 2292626 h 4704521"/>
              <a:gd name="connsiteX90" fmla="*/ 4061510 w 4194032"/>
              <a:gd name="connsiteY90" fmla="*/ 2186608 h 4704521"/>
              <a:gd name="connsiteX91" fmla="*/ 4088015 w 4194032"/>
              <a:gd name="connsiteY91" fmla="*/ 2120347 h 4704521"/>
              <a:gd name="connsiteX92" fmla="*/ 4114519 w 4194032"/>
              <a:gd name="connsiteY92" fmla="*/ 2027582 h 4704521"/>
              <a:gd name="connsiteX93" fmla="*/ 4141023 w 4194032"/>
              <a:gd name="connsiteY93" fmla="*/ 1948069 h 4704521"/>
              <a:gd name="connsiteX94" fmla="*/ 4154276 w 4194032"/>
              <a:gd name="connsiteY94" fmla="*/ 1868556 h 4704521"/>
              <a:gd name="connsiteX95" fmla="*/ 4167528 w 4194032"/>
              <a:gd name="connsiteY95" fmla="*/ 1815547 h 4704521"/>
              <a:gd name="connsiteX96" fmla="*/ 4194032 w 4194032"/>
              <a:gd name="connsiteY96" fmla="*/ 1683026 h 4704521"/>
              <a:gd name="connsiteX97" fmla="*/ 4180780 w 4194032"/>
              <a:gd name="connsiteY97" fmla="*/ 1325217 h 4704521"/>
              <a:gd name="connsiteX98" fmla="*/ 4167528 w 4194032"/>
              <a:gd name="connsiteY98" fmla="*/ 1258956 h 4704521"/>
              <a:gd name="connsiteX99" fmla="*/ 4141023 w 4194032"/>
              <a:gd name="connsiteY99" fmla="*/ 954156 h 4704521"/>
              <a:gd name="connsiteX100" fmla="*/ 4114519 w 4194032"/>
              <a:gd name="connsiteY100" fmla="*/ 901147 h 4704521"/>
              <a:gd name="connsiteX101" fmla="*/ 4074762 w 4194032"/>
              <a:gd name="connsiteY101" fmla="*/ 808382 h 4704521"/>
              <a:gd name="connsiteX102" fmla="*/ 4008502 w 4194032"/>
              <a:gd name="connsiteY102" fmla="*/ 689113 h 4704521"/>
              <a:gd name="connsiteX103" fmla="*/ 3875980 w 4194032"/>
              <a:gd name="connsiteY103" fmla="*/ 636104 h 4704521"/>
              <a:gd name="connsiteX104" fmla="*/ 3796467 w 4194032"/>
              <a:gd name="connsiteY104" fmla="*/ 596347 h 4704521"/>
              <a:gd name="connsiteX105" fmla="*/ 3663945 w 4194032"/>
              <a:gd name="connsiteY105" fmla="*/ 556591 h 4704521"/>
              <a:gd name="connsiteX106" fmla="*/ 3584432 w 4194032"/>
              <a:gd name="connsiteY106" fmla="*/ 543339 h 4704521"/>
              <a:gd name="connsiteX107" fmla="*/ 3412154 w 4194032"/>
              <a:gd name="connsiteY107" fmla="*/ 450573 h 4704521"/>
              <a:gd name="connsiteX108" fmla="*/ 3332641 w 4194032"/>
              <a:gd name="connsiteY108" fmla="*/ 424069 h 4704521"/>
              <a:gd name="connsiteX109" fmla="*/ 3239876 w 4194032"/>
              <a:gd name="connsiteY109" fmla="*/ 384313 h 4704521"/>
              <a:gd name="connsiteX110" fmla="*/ 2971519 w 4194032"/>
              <a:gd name="connsiteY110" fmla="*/ 337930 h 4704521"/>
              <a:gd name="connsiteX111" fmla="*/ 2731166 w 4194032"/>
              <a:gd name="connsiteY11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91876 w 4194032"/>
              <a:gd name="connsiteY20" fmla="*/ 1179443 h 4704521"/>
              <a:gd name="connsiteX21" fmla="*/ 178623 w 4194032"/>
              <a:gd name="connsiteY21" fmla="*/ 1219200 h 4704521"/>
              <a:gd name="connsiteX22" fmla="*/ 165371 w 4194032"/>
              <a:gd name="connsiteY22" fmla="*/ 1272208 h 4704521"/>
              <a:gd name="connsiteX23" fmla="*/ 152119 w 4194032"/>
              <a:gd name="connsiteY23" fmla="*/ 1338469 h 4704521"/>
              <a:gd name="connsiteX24" fmla="*/ 125615 w 4194032"/>
              <a:gd name="connsiteY24" fmla="*/ 1404730 h 4704521"/>
              <a:gd name="connsiteX25" fmla="*/ 112362 w 4194032"/>
              <a:gd name="connsiteY25" fmla="*/ 1590260 h 4704521"/>
              <a:gd name="connsiteX26" fmla="*/ 99110 w 4194032"/>
              <a:gd name="connsiteY26" fmla="*/ 1669773 h 4704521"/>
              <a:gd name="connsiteX27" fmla="*/ 85858 w 4194032"/>
              <a:gd name="connsiteY27" fmla="*/ 1789043 h 4704521"/>
              <a:gd name="connsiteX28" fmla="*/ 59354 w 4194032"/>
              <a:gd name="connsiteY28" fmla="*/ 2014330 h 4704521"/>
              <a:gd name="connsiteX29" fmla="*/ 46102 w 4194032"/>
              <a:gd name="connsiteY29" fmla="*/ 2319130 h 4704521"/>
              <a:gd name="connsiteX30" fmla="*/ 32849 w 4194032"/>
              <a:gd name="connsiteY30" fmla="*/ 2557669 h 4704521"/>
              <a:gd name="connsiteX31" fmla="*/ 19597 w 4194032"/>
              <a:gd name="connsiteY31" fmla="*/ 2981739 h 4704521"/>
              <a:gd name="connsiteX32" fmla="*/ 46102 w 4194032"/>
              <a:gd name="connsiteY32" fmla="*/ 3922643 h 4704521"/>
              <a:gd name="connsiteX33" fmla="*/ 85858 w 4194032"/>
              <a:gd name="connsiteY33" fmla="*/ 4055165 h 4704521"/>
              <a:gd name="connsiteX34" fmla="*/ 99110 w 4194032"/>
              <a:gd name="connsiteY34" fmla="*/ 4108173 h 4704521"/>
              <a:gd name="connsiteX35" fmla="*/ 112362 w 4194032"/>
              <a:gd name="connsiteY35" fmla="*/ 4174434 h 4704521"/>
              <a:gd name="connsiteX36" fmla="*/ 152119 w 4194032"/>
              <a:gd name="connsiteY36" fmla="*/ 4240695 h 4704521"/>
              <a:gd name="connsiteX37" fmla="*/ 191876 w 4194032"/>
              <a:gd name="connsiteY37" fmla="*/ 4346713 h 4704521"/>
              <a:gd name="connsiteX38" fmla="*/ 205128 w 4194032"/>
              <a:gd name="connsiteY38" fmla="*/ 4386469 h 4704521"/>
              <a:gd name="connsiteX39" fmla="*/ 244884 w 4194032"/>
              <a:gd name="connsiteY39" fmla="*/ 4412973 h 4704521"/>
              <a:gd name="connsiteX40" fmla="*/ 271389 w 4194032"/>
              <a:gd name="connsiteY40" fmla="*/ 4439478 h 4704521"/>
              <a:gd name="connsiteX41" fmla="*/ 350902 w 4194032"/>
              <a:gd name="connsiteY41" fmla="*/ 4492487 h 4704521"/>
              <a:gd name="connsiteX42" fmla="*/ 430415 w 4194032"/>
              <a:gd name="connsiteY42" fmla="*/ 4572000 h 4704521"/>
              <a:gd name="connsiteX43" fmla="*/ 456919 w 4194032"/>
              <a:gd name="connsiteY43" fmla="*/ 4611756 h 4704521"/>
              <a:gd name="connsiteX44" fmla="*/ 496676 w 4194032"/>
              <a:gd name="connsiteY44" fmla="*/ 4625008 h 4704521"/>
              <a:gd name="connsiteX45" fmla="*/ 589441 w 4194032"/>
              <a:gd name="connsiteY45" fmla="*/ 4638260 h 4704521"/>
              <a:gd name="connsiteX46" fmla="*/ 682206 w 4194032"/>
              <a:gd name="connsiteY46" fmla="*/ 4664765 h 4704521"/>
              <a:gd name="connsiteX47" fmla="*/ 814728 w 4194032"/>
              <a:gd name="connsiteY47" fmla="*/ 4691269 h 4704521"/>
              <a:gd name="connsiteX48" fmla="*/ 1066519 w 4194032"/>
              <a:gd name="connsiteY48" fmla="*/ 4704521 h 4704521"/>
              <a:gd name="connsiteX49" fmla="*/ 1543597 w 4194032"/>
              <a:gd name="connsiteY49" fmla="*/ 4678017 h 4704521"/>
              <a:gd name="connsiteX50" fmla="*/ 1596606 w 4194032"/>
              <a:gd name="connsiteY50" fmla="*/ 4664765 h 4704521"/>
              <a:gd name="connsiteX51" fmla="*/ 1768884 w 4194032"/>
              <a:gd name="connsiteY51" fmla="*/ 4558747 h 4704521"/>
              <a:gd name="connsiteX52" fmla="*/ 1808641 w 4194032"/>
              <a:gd name="connsiteY52" fmla="*/ 4518991 h 4704521"/>
              <a:gd name="connsiteX53" fmla="*/ 1861649 w 4194032"/>
              <a:gd name="connsiteY53" fmla="*/ 4492487 h 4704521"/>
              <a:gd name="connsiteX54" fmla="*/ 2007423 w 4194032"/>
              <a:gd name="connsiteY54" fmla="*/ 4373217 h 4704521"/>
              <a:gd name="connsiteX55" fmla="*/ 2060432 w 4194032"/>
              <a:gd name="connsiteY55" fmla="*/ 4320208 h 4704521"/>
              <a:gd name="connsiteX56" fmla="*/ 2086936 w 4194032"/>
              <a:gd name="connsiteY56" fmla="*/ 4280452 h 4704521"/>
              <a:gd name="connsiteX57" fmla="*/ 2126693 w 4194032"/>
              <a:gd name="connsiteY57" fmla="*/ 4267200 h 4704521"/>
              <a:gd name="connsiteX58" fmla="*/ 2166449 w 4194032"/>
              <a:gd name="connsiteY58" fmla="*/ 4240695 h 4704521"/>
              <a:gd name="connsiteX59" fmla="*/ 2219458 w 4194032"/>
              <a:gd name="connsiteY59" fmla="*/ 4214191 h 4704521"/>
              <a:gd name="connsiteX60" fmla="*/ 2245962 w 4194032"/>
              <a:gd name="connsiteY60" fmla="*/ 4174434 h 4704521"/>
              <a:gd name="connsiteX61" fmla="*/ 2298971 w 4194032"/>
              <a:gd name="connsiteY61" fmla="*/ 4108173 h 4704521"/>
              <a:gd name="connsiteX62" fmla="*/ 2444745 w 4194032"/>
              <a:gd name="connsiteY62" fmla="*/ 4055165 h 4704521"/>
              <a:gd name="connsiteX63" fmla="*/ 2484502 w 4194032"/>
              <a:gd name="connsiteY63" fmla="*/ 4028660 h 4704521"/>
              <a:gd name="connsiteX64" fmla="*/ 2590519 w 4194032"/>
              <a:gd name="connsiteY64" fmla="*/ 3988904 h 4704521"/>
              <a:gd name="connsiteX65" fmla="*/ 2696536 w 4194032"/>
              <a:gd name="connsiteY65" fmla="*/ 3949147 h 4704521"/>
              <a:gd name="connsiteX66" fmla="*/ 2762797 w 4194032"/>
              <a:gd name="connsiteY66" fmla="*/ 3935895 h 4704521"/>
              <a:gd name="connsiteX67" fmla="*/ 2842310 w 4194032"/>
              <a:gd name="connsiteY67" fmla="*/ 3909391 h 4704521"/>
              <a:gd name="connsiteX68" fmla="*/ 2908571 w 4194032"/>
              <a:gd name="connsiteY68" fmla="*/ 3856382 h 4704521"/>
              <a:gd name="connsiteX69" fmla="*/ 2948328 w 4194032"/>
              <a:gd name="connsiteY69" fmla="*/ 3816626 h 4704521"/>
              <a:gd name="connsiteX70" fmla="*/ 2988084 w 4194032"/>
              <a:gd name="connsiteY70" fmla="*/ 3790121 h 4704521"/>
              <a:gd name="connsiteX71" fmla="*/ 3120606 w 4194032"/>
              <a:gd name="connsiteY71" fmla="*/ 3684104 h 4704521"/>
              <a:gd name="connsiteX72" fmla="*/ 3186867 w 4194032"/>
              <a:gd name="connsiteY72" fmla="*/ 3631095 h 4704521"/>
              <a:gd name="connsiteX73" fmla="*/ 3306136 w 4194032"/>
              <a:gd name="connsiteY73" fmla="*/ 3564834 h 4704521"/>
              <a:gd name="connsiteX74" fmla="*/ 3359145 w 4194032"/>
              <a:gd name="connsiteY74" fmla="*/ 3525078 h 4704521"/>
              <a:gd name="connsiteX75" fmla="*/ 3451910 w 4194032"/>
              <a:gd name="connsiteY75" fmla="*/ 3458817 h 4704521"/>
              <a:gd name="connsiteX76" fmla="*/ 3518171 w 4194032"/>
              <a:gd name="connsiteY76" fmla="*/ 3366052 h 4704521"/>
              <a:gd name="connsiteX77" fmla="*/ 3571180 w 4194032"/>
              <a:gd name="connsiteY77" fmla="*/ 3326295 h 4704521"/>
              <a:gd name="connsiteX78" fmla="*/ 3730206 w 4194032"/>
              <a:gd name="connsiteY78" fmla="*/ 3154017 h 4704521"/>
              <a:gd name="connsiteX79" fmla="*/ 3822971 w 4194032"/>
              <a:gd name="connsiteY79" fmla="*/ 3074504 h 4704521"/>
              <a:gd name="connsiteX80" fmla="*/ 3902484 w 4194032"/>
              <a:gd name="connsiteY80" fmla="*/ 2981739 h 4704521"/>
              <a:gd name="connsiteX81" fmla="*/ 3928989 w 4194032"/>
              <a:gd name="connsiteY81" fmla="*/ 2862469 h 4704521"/>
              <a:gd name="connsiteX82" fmla="*/ 3942241 w 4194032"/>
              <a:gd name="connsiteY82" fmla="*/ 2809460 h 4704521"/>
              <a:gd name="connsiteX83" fmla="*/ 3955493 w 4194032"/>
              <a:gd name="connsiteY83" fmla="*/ 2729947 h 4704521"/>
              <a:gd name="connsiteX84" fmla="*/ 3968745 w 4194032"/>
              <a:gd name="connsiteY84" fmla="*/ 2637182 h 4704521"/>
              <a:gd name="connsiteX85" fmla="*/ 3995249 w 4194032"/>
              <a:gd name="connsiteY85" fmla="*/ 2531165 h 4704521"/>
              <a:gd name="connsiteX86" fmla="*/ 4008502 w 4194032"/>
              <a:gd name="connsiteY86" fmla="*/ 2451652 h 4704521"/>
              <a:gd name="connsiteX87" fmla="*/ 4035006 w 4194032"/>
              <a:gd name="connsiteY87" fmla="*/ 2332382 h 4704521"/>
              <a:gd name="connsiteX88" fmla="*/ 4048258 w 4194032"/>
              <a:gd name="connsiteY88" fmla="*/ 2292626 h 4704521"/>
              <a:gd name="connsiteX89" fmla="*/ 4061510 w 4194032"/>
              <a:gd name="connsiteY89" fmla="*/ 2186608 h 4704521"/>
              <a:gd name="connsiteX90" fmla="*/ 4088015 w 4194032"/>
              <a:gd name="connsiteY90" fmla="*/ 2120347 h 4704521"/>
              <a:gd name="connsiteX91" fmla="*/ 4114519 w 4194032"/>
              <a:gd name="connsiteY91" fmla="*/ 2027582 h 4704521"/>
              <a:gd name="connsiteX92" fmla="*/ 4141023 w 4194032"/>
              <a:gd name="connsiteY92" fmla="*/ 1948069 h 4704521"/>
              <a:gd name="connsiteX93" fmla="*/ 4154276 w 4194032"/>
              <a:gd name="connsiteY93" fmla="*/ 1868556 h 4704521"/>
              <a:gd name="connsiteX94" fmla="*/ 4167528 w 4194032"/>
              <a:gd name="connsiteY94" fmla="*/ 1815547 h 4704521"/>
              <a:gd name="connsiteX95" fmla="*/ 4194032 w 4194032"/>
              <a:gd name="connsiteY95" fmla="*/ 1683026 h 4704521"/>
              <a:gd name="connsiteX96" fmla="*/ 4180780 w 4194032"/>
              <a:gd name="connsiteY96" fmla="*/ 1325217 h 4704521"/>
              <a:gd name="connsiteX97" fmla="*/ 4167528 w 4194032"/>
              <a:gd name="connsiteY97" fmla="*/ 1258956 h 4704521"/>
              <a:gd name="connsiteX98" fmla="*/ 4141023 w 4194032"/>
              <a:gd name="connsiteY98" fmla="*/ 954156 h 4704521"/>
              <a:gd name="connsiteX99" fmla="*/ 4114519 w 4194032"/>
              <a:gd name="connsiteY99" fmla="*/ 901147 h 4704521"/>
              <a:gd name="connsiteX100" fmla="*/ 4074762 w 4194032"/>
              <a:gd name="connsiteY100" fmla="*/ 808382 h 4704521"/>
              <a:gd name="connsiteX101" fmla="*/ 4008502 w 4194032"/>
              <a:gd name="connsiteY101" fmla="*/ 689113 h 4704521"/>
              <a:gd name="connsiteX102" fmla="*/ 3875980 w 4194032"/>
              <a:gd name="connsiteY102" fmla="*/ 636104 h 4704521"/>
              <a:gd name="connsiteX103" fmla="*/ 3796467 w 4194032"/>
              <a:gd name="connsiteY103" fmla="*/ 596347 h 4704521"/>
              <a:gd name="connsiteX104" fmla="*/ 3663945 w 4194032"/>
              <a:gd name="connsiteY104" fmla="*/ 556591 h 4704521"/>
              <a:gd name="connsiteX105" fmla="*/ 3584432 w 4194032"/>
              <a:gd name="connsiteY105" fmla="*/ 543339 h 4704521"/>
              <a:gd name="connsiteX106" fmla="*/ 3412154 w 4194032"/>
              <a:gd name="connsiteY106" fmla="*/ 450573 h 4704521"/>
              <a:gd name="connsiteX107" fmla="*/ 3332641 w 4194032"/>
              <a:gd name="connsiteY107" fmla="*/ 424069 h 4704521"/>
              <a:gd name="connsiteX108" fmla="*/ 3239876 w 4194032"/>
              <a:gd name="connsiteY108" fmla="*/ 384313 h 4704521"/>
              <a:gd name="connsiteX109" fmla="*/ 2971519 w 4194032"/>
              <a:gd name="connsiteY109" fmla="*/ 337930 h 4704521"/>
              <a:gd name="connsiteX110" fmla="*/ 2731166 w 4194032"/>
              <a:gd name="connsiteY11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65371 w 4194032"/>
              <a:gd name="connsiteY21" fmla="*/ 1272208 h 4704521"/>
              <a:gd name="connsiteX22" fmla="*/ 152119 w 4194032"/>
              <a:gd name="connsiteY22" fmla="*/ 1338469 h 4704521"/>
              <a:gd name="connsiteX23" fmla="*/ 125615 w 4194032"/>
              <a:gd name="connsiteY23" fmla="*/ 1404730 h 4704521"/>
              <a:gd name="connsiteX24" fmla="*/ 112362 w 4194032"/>
              <a:gd name="connsiteY24" fmla="*/ 1590260 h 4704521"/>
              <a:gd name="connsiteX25" fmla="*/ 99110 w 4194032"/>
              <a:gd name="connsiteY25" fmla="*/ 1669773 h 4704521"/>
              <a:gd name="connsiteX26" fmla="*/ 85858 w 4194032"/>
              <a:gd name="connsiteY26" fmla="*/ 1789043 h 4704521"/>
              <a:gd name="connsiteX27" fmla="*/ 59354 w 4194032"/>
              <a:gd name="connsiteY27" fmla="*/ 2014330 h 4704521"/>
              <a:gd name="connsiteX28" fmla="*/ 46102 w 4194032"/>
              <a:gd name="connsiteY28" fmla="*/ 2319130 h 4704521"/>
              <a:gd name="connsiteX29" fmla="*/ 32849 w 4194032"/>
              <a:gd name="connsiteY29" fmla="*/ 2557669 h 4704521"/>
              <a:gd name="connsiteX30" fmla="*/ 19597 w 4194032"/>
              <a:gd name="connsiteY30" fmla="*/ 2981739 h 4704521"/>
              <a:gd name="connsiteX31" fmla="*/ 46102 w 4194032"/>
              <a:gd name="connsiteY31" fmla="*/ 3922643 h 4704521"/>
              <a:gd name="connsiteX32" fmla="*/ 85858 w 4194032"/>
              <a:gd name="connsiteY32" fmla="*/ 4055165 h 4704521"/>
              <a:gd name="connsiteX33" fmla="*/ 99110 w 4194032"/>
              <a:gd name="connsiteY33" fmla="*/ 4108173 h 4704521"/>
              <a:gd name="connsiteX34" fmla="*/ 112362 w 4194032"/>
              <a:gd name="connsiteY34" fmla="*/ 4174434 h 4704521"/>
              <a:gd name="connsiteX35" fmla="*/ 152119 w 4194032"/>
              <a:gd name="connsiteY35" fmla="*/ 4240695 h 4704521"/>
              <a:gd name="connsiteX36" fmla="*/ 191876 w 4194032"/>
              <a:gd name="connsiteY36" fmla="*/ 4346713 h 4704521"/>
              <a:gd name="connsiteX37" fmla="*/ 205128 w 4194032"/>
              <a:gd name="connsiteY37" fmla="*/ 4386469 h 4704521"/>
              <a:gd name="connsiteX38" fmla="*/ 244884 w 4194032"/>
              <a:gd name="connsiteY38" fmla="*/ 4412973 h 4704521"/>
              <a:gd name="connsiteX39" fmla="*/ 271389 w 4194032"/>
              <a:gd name="connsiteY39" fmla="*/ 4439478 h 4704521"/>
              <a:gd name="connsiteX40" fmla="*/ 350902 w 4194032"/>
              <a:gd name="connsiteY40" fmla="*/ 4492487 h 4704521"/>
              <a:gd name="connsiteX41" fmla="*/ 430415 w 4194032"/>
              <a:gd name="connsiteY41" fmla="*/ 4572000 h 4704521"/>
              <a:gd name="connsiteX42" fmla="*/ 456919 w 4194032"/>
              <a:gd name="connsiteY42" fmla="*/ 4611756 h 4704521"/>
              <a:gd name="connsiteX43" fmla="*/ 496676 w 4194032"/>
              <a:gd name="connsiteY43" fmla="*/ 4625008 h 4704521"/>
              <a:gd name="connsiteX44" fmla="*/ 589441 w 4194032"/>
              <a:gd name="connsiteY44" fmla="*/ 4638260 h 4704521"/>
              <a:gd name="connsiteX45" fmla="*/ 682206 w 4194032"/>
              <a:gd name="connsiteY45" fmla="*/ 4664765 h 4704521"/>
              <a:gd name="connsiteX46" fmla="*/ 814728 w 4194032"/>
              <a:gd name="connsiteY46" fmla="*/ 4691269 h 4704521"/>
              <a:gd name="connsiteX47" fmla="*/ 1066519 w 4194032"/>
              <a:gd name="connsiteY47" fmla="*/ 4704521 h 4704521"/>
              <a:gd name="connsiteX48" fmla="*/ 1543597 w 4194032"/>
              <a:gd name="connsiteY48" fmla="*/ 4678017 h 4704521"/>
              <a:gd name="connsiteX49" fmla="*/ 1596606 w 4194032"/>
              <a:gd name="connsiteY49" fmla="*/ 4664765 h 4704521"/>
              <a:gd name="connsiteX50" fmla="*/ 1768884 w 4194032"/>
              <a:gd name="connsiteY50" fmla="*/ 4558747 h 4704521"/>
              <a:gd name="connsiteX51" fmla="*/ 1808641 w 4194032"/>
              <a:gd name="connsiteY51" fmla="*/ 4518991 h 4704521"/>
              <a:gd name="connsiteX52" fmla="*/ 1861649 w 4194032"/>
              <a:gd name="connsiteY52" fmla="*/ 4492487 h 4704521"/>
              <a:gd name="connsiteX53" fmla="*/ 2007423 w 4194032"/>
              <a:gd name="connsiteY53" fmla="*/ 4373217 h 4704521"/>
              <a:gd name="connsiteX54" fmla="*/ 2060432 w 4194032"/>
              <a:gd name="connsiteY54" fmla="*/ 4320208 h 4704521"/>
              <a:gd name="connsiteX55" fmla="*/ 2086936 w 4194032"/>
              <a:gd name="connsiteY55" fmla="*/ 4280452 h 4704521"/>
              <a:gd name="connsiteX56" fmla="*/ 2126693 w 4194032"/>
              <a:gd name="connsiteY56" fmla="*/ 4267200 h 4704521"/>
              <a:gd name="connsiteX57" fmla="*/ 2166449 w 4194032"/>
              <a:gd name="connsiteY57" fmla="*/ 4240695 h 4704521"/>
              <a:gd name="connsiteX58" fmla="*/ 2219458 w 4194032"/>
              <a:gd name="connsiteY58" fmla="*/ 4214191 h 4704521"/>
              <a:gd name="connsiteX59" fmla="*/ 2245962 w 4194032"/>
              <a:gd name="connsiteY59" fmla="*/ 4174434 h 4704521"/>
              <a:gd name="connsiteX60" fmla="*/ 2298971 w 4194032"/>
              <a:gd name="connsiteY60" fmla="*/ 4108173 h 4704521"/>
              <a:gd name="connsiteX61" fmla="*/ 2444745 w 4194032"/>
              <a:gd name="connsiteY61" fmla="*/ 4055165 h 4704521"/>
              <a:gd name="connsiteX62" fmla="*/ 2484502 w 4194032"/>
              <a:gd name="connsiteY62" fmla="*/ 4028660 h 4704521"/>
              <a:gd name="connsiteX63" fmla="*/ 2590519 w 4194032"/>
              <a:gd name="connsiteY63" fmla="*/ 3988904 h 4704521"/>
              <a:gd name="connsiteX64" fmla="*/ 2696536 w 4194032"/>
              <a:gd name="connsiteY64" fmla="*/ 3949147 h 4704521"/>
              <a:gd name="connsiteX65" fmla="*/ 2762797 w 4194032"/>
              <a:gd name="connsiteY65" fmla="*/ 3935895 h 4704521"/>
              <a:gd name="connsiteX66" fmla="*/ 2842310 w 4194032"/>
              <a:gd name="connsiteY66" fmla="*/ 3909391 h 4704521"/>
              <a:gd name="connsiteX67" fmla="*/ 2908571 w 4194032"/>
              <a:gd name="connsiteY67" fmla="*/ 3856382 h 4704521"/>
              <a:gd name="connsiteX68" fmla="*/ 2948328 w 4194032"/>
              <a:gd name="connsiteY68" fmla="*/ 3816626 h 4704521"/>
              <a:gd name="connsiteX69" fmla="*/ 2988084 w 4194032"/>
              <a:gd name="connsiteY69" fmla="*/ 3790121 h 4704521"/>
              <a:gd name="connsiteX70" fmla="*/ 3120606 w 4194032"/>
              <a:gd name="connsiteY70" fmla="*/ 3684104 h 4704521"/>
              <a:gd name="connsiteX71" fmla="*/ 3186867 w 4194032"/>
              <a:gd name="connsiteY71" fmla="*/ 3631095 h 4704521"/>
              <a:gd name="connsiteX72" fmla="*/ 3306136 w 4194032"/>
              <a:gd name="connsiteY72" fmla="*/ 3564834 h 4704521"/>
              <a:gd name="connsiteX73" fmla="*/ 3359145 w 4194032"/>
              <a:gd name="connsiteY73" fmla="*/ 3525078 h 4704521"/>
              <a:gd name="connsiteX74" fmla="*/ 3451910 w 4194032"/>
              <a:gd name="connsiteY74" fmla="*/ 3458817 h 4704521"/>
              <a:gd name="connsiteX75" fmla="*/ 3518171 w 4194032"/>
              <a:gd name="connsiteY75" fmla="*/ 3366052 h 4704521"/>
              <a:gd name="connsiteX76" fmla="*/ 3571180 w 4194032"/>
              <a:gd name="connsiteY76" fmla="*/ 3326295 h 4704521"/>
              <a:gd name="connsiteX77" fmla="*/ 3730206 w 4194032"/>
              <a:gd name="connsiteY77" fmla="*/ 3154017 h 4704521"/>
              <a:gd name="connsiteX78" fmla="*/ 3822971 w 4194032"/>
              <a:gd name="connsiteY78" fmla="*/ 3074504 h 4704521"/>
              <a:gd name="connsiteX79" fmla="*/ 3902484 w 4194032"/>
              <a:gd name="connsiteY79" fmla="*/ 2981739 h 4704521"/>
              <a:gd name="connsiteX80" fmla="*/ 3928989 w 4194032"/>
              <a:gd name="connsiteY80" fmla="*/ 2862469 h 4704521"/>
              <a:gd name="connsiteX81" fmla="*/ 3942241 w 4194032"/>
              <a:gd name="connsiteY81" fmla="*/ 2809460 h 4704521"/>
              <a:gd name="connsiteX82" fmla="*/ 3955493 w 4194032"/>
              <a:gd name="connsiteY82" fmla="*/ 2729947 h 4704521"/>
              <a:gd name="connsiteX83" fmla="*/ 3968745 w 4194032"/>
              <a:gd name="connsiteY83" fmla="*/ 2637182 h 4704521"/>
              <a:gd name="connsiteX84" fmla="*/ 3995249 w 4194032"/>
              <a:gd name="connsiteY84" fmla="*/ 2531165 h 4704521"/>
              <a:gd name="connsiteX85" fmla="*/ 4008502 w 4194032"/>
              <a:gd name="connsiteY85" fmla="*/ 2451652 h 4704521"/>
              <a:gd name="connsiteX86" fmla="*/ 4035006 w 4194032"/>
              <a:gd name="connsiteY86" fmla="*/ 2332382 h 4704521"/>
              <a:gd name="connsiteX87" fmla="*/ 4048258 w 4194032"/>
              <a:gd name="connsiteY87" fmla="*/ 2292626 h 4704521"/>
              <a:gd name="connsiteX88" fmla="*/ 4061510 w 4194032"/>
              <a:gd name="connsiteY88" fmla="*/ 2186608 h 4704521"/>
              <a:gd name="connsiteX89" fmla="*/ 4088015 w 4194032"/>
              <a:gd name="connsiteY89" fmla="*/ 2120347 h 4704521"/>
              <a:gd name="connsiteX90" fmla="*/ 4114519 w 4194032"/>
              <a:gd name="connsiteY90" fmla="*/ 2027582 h 4704521"/>
              <a:gd name="connsiteX91" fmla="*/ 4141023 w 4194032"/>
              <a:gd name="connsiteY91" fmla="*/ 1948069 h 4704521"/>
              <a:gd name="connsiteX92" fmla="*/ 4154276 w 4194032"/>
              <a:gd name="connsiteY92" fmla="*/ 1868556 h 4704521"/>
              <a:gd name="connsiteX93" fmla="*/ 4167528 w 4194032"/>
              <a:gd name="connsiteY93" fmla="*/ 1815547 h 4704521"/>
              <a:gd name="connsiteX94" fmla="*/ 4194032 w 4194032"/>
              <a:gd name="connsiteY94" fmla="*/ 1683026 h 4704521"/>
              <a:gd name="connsiteX95" fmla="*/ 4180780 w 4194032"/>
              <a:gd name="connsiteY95" fmla="*/ 1325217 h 4704521"/>
              <a:gd name="connsiteX96" fmla="*/ 4167528 w 4194032"/>
              <a:gd name="connsiteY96" fmla="*/ 1258956 h 4704521"/>
              <a:gd name="connsiteX97" fmla="*/ 4141023 w 4194032"/>
              <a:gd name="connsiteY97" fmla="*/ 954156 h 4704521"/>
              <a:gd name="connsiteX98" fmla="*/ 4114519 w 4194032"/>
              <a:gd name="connsiteY98" fmla="*/ 901147 h 4704521"/>
              <a:gd name="connsiteX99" fmla="*/ 4074762 w 4194032"/>
              <a:gd name="connsiteY99" fmla="*/ 808382 h 4704521"/>
              <a:gd name="connsiteX100" fmla="*/ 4008502 w 4194032"/>
              <a:gd name="connsiteY100" fmla="*/ 689113 h 4704521"/>
              <a:gd name="connsiteX101" fmla="*/ 3875980 w 4194032"/>
              <a:gd name="connsiteY101" fmla="*/ 636104 h 4704521"/>
              <a:gd name="connsiteX102" fmla="*/ 3796467 w 4194032"/>
              <a:gd name="connsiteY102" fmla="*/ 596347 h 4704521"/>
              <a:gd name="connsiteX103" fmla="*/ 3663945 w 4194032"/>
              <a:gd name="connsiteY103" fmla="*/ 556591 h 4704521"/>
              <a:gd name="connsiteX104" fmla="*/ 3584432 w 4194032"/>
              <a:gd name="connsiteY104" fmla="*/ 543339 h 4704521"/>
              <a:gd name="connsiteX105" fmla="*/ 3412154 w 4194032"/>
              <a:gd name="connsiteY105" fmla="*/ 450573 h 4704521"/>
              <a:gd name="connsiteX106" fmla="*/ 3332641 w 4194032"/>
              <a:gd name="connsiteY106" fmla="*/ 424069 h 4704521"/>
              <a:gd name="connsiteX107" fmla="*/ 3239876 w 4194032"/>
              <a:gd name="connsiteY107" fmla="*/ 384313 h 4704521"/>
              <a:gd name="connsiteX108" fmla="*/ 2971519 w 4194032"/>
              <a:gd name="connsiteY108" fmla="*/ 337930 h 4704521"/>
              <a:gd name="connsiteX109" fmla="*/ 2731166 w 4194032"/>
              <a:gd name="connsiteY10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65371 w 4194032"/>
              <a:gd name="connsiteY21" fmla="*/ 1272208 h 4704521"/>
              <a:gd name="connsiteX22" fmla="*/ 125615 w 4194032"/>
              <a:gd name="connsiteY22" fmla="*/ 1404730 h 4704521"/>
              <a:gd name="connsiteX23" fmla="*/ 112362 w 4194032"/>
              <a:gd name="connsiteY23" fmla="*/ 1590260 h 4704521"/>
              <a:gd name="connsiteX24" fmla="*/ 99110 w 4194032"/>
              <a:gd name="connsiteY24" fmla="*/ 1669773 h 4704521"/>
              <a:gd name="connsiteX25" fmla="*/ 85858 w 4194032"/>
              <a:gd name="connsiteY25" fmla="*/ 1789043 h 4704521"/>
              <a:gd name="connsiteX26" fmla="*/ 59354 w 4194032"/>
              <a:gd name="connsiteY26" fmla="*/ 2014330 h 4704521"/>
              <a:gd name="connsiteX27" fmla="*/ 46102 w 4194032"/>
              <a:gd name="connsiteY27" fmla="*/ 2319130 h 4704521"/>
              <a:gd name="connsiteX28" fmla="*/ 32849 w 4194032"/>
              <a:gd name="connsiteY28" fmla="*/ 2557669 h 4704521"/>
              <a:gd name="connsiteX29" fmla="*/ 19597 w 4194032"/>
              <a:gd name="connsiteY29" fmla="*/ 2981739 h 4704521"/>
              <a:gd name="connsiteX30" fmla="*/ 46102 w 4194032"/>
              <a:gd name="connsiteY30" fmla="*/ 3922643 h 4704521"/>
              <a:gd name="connsiteX31" fmla="*/ 85858 w 4194032"/>
              <a:gd name="connsiteY31" fmla="*/ 4055165 h 4704521"/>
              <a:gd name="connsiteX32" fmla="*/ 99110 w 4194032"/>
              <a:gd name="connsiteY32" fmla="*/ 4108173 h 4704521"/>
              <a:gd name="connsiteX33" fmla="*/ 112362 w 4194032"/>
              <a:gd name="connsiteY33" fmla="*/ 4174434 h 4704521"/>
              <a:gd name="connsiteX34" fmla="*/ 152119 w 4194032"/>
              <a:gd name="connsiteY34" fmla="*/ 4240695 h 4704521"/>
              <a:gd name="connsiteX35" fmla="*/ 191876 w 4194032"/>
              <a:gd name="connsiteY35" fmla="*/ 4346713 h 4704521"/>
              <a:gd name="connsiteX36" fmla="*/ 205128 w 4194032"/>
              <a:gd name="connsiteY36" fmla="*/ 4386469 h 4704521"/>
              <a:gd name="connsiteX37" fmla="*/ 244884 w 4194032"/>
              <a:gd name="connsiteY37" fmla="*/ 4412973 h 4704521"/>
              <a:gd name="connsiteX38" fmla="*/ 271389 w 4194032"/>
              <a:gd name="connsiteY38" fmla="*/ 4439478 h 4704521"/>
              <a:gd name="connsiteX39" fmla="*/ 350902 w 4194032"/>
              <a:gd name="connsiteY39" fmla="*/ 4492487 h 4704521"/>
              <a:gd name="connsiteX40" fmla="*/ 430415 w 4194032"/>
              <a:gd name="connsiteY40" fmla="*/ 4572000 h 4704521"/>
              <a:gd name="connsiteX41" fmla="*/ 456919 w 4194032"/>
              <a:gd name="connsiteY41" fmla="*/ 4611756 h 4704521"/>
              <a:gd name="connsiteX42" fmla="*/ 496676 w 4194032"/>
              <a:gd name="connsiteY42" fmla="*/ 4625008 h 4704521"/>
              <a:gd name="connsiteX43" fmla="*/ 589441 w 4194032"/>
              <a:gd name="connsiteY43" fmla="*/ 4638260 h 4704521"/>
              <a:gd name="connsiteX44" fmla="*/ 682206 w 4194032"/>
              <a:gd name="connsiteY44" fmla="*/ 4664765 h 4704521"/>
              <a:gd name="connsiteX45" fmla="*/ 814728 w 4194032"/>
              <a:gd name="connsiteY45" fmla="*/ 4691269 h 4704521"/>
              <a:gd name="connsiteX46" fmla="*/ 1066519 w 4194032"/>
              <a:gd name="connsiteY46" fmla="*/ 4704521 h 4704521"/>
              <a:gd name="connsiteX47" fmla="*/ 1543597 w 4194032"/>
              <a:gd name="connsiteY47" fmla="*/ 4678017 h 4704521"/>
              <a:gd name="connsiteX48" fmla="*/ 1596606 w 4194032"/>
              <a:gd name="connsiteY48" fmla="*/ 4664765 h 4704521"/>
              <a:gd name="connsiteX49" fmla="*/ 1768884 w 4194032"/>
              <a:gd name="connsiteY49" fmla="*/ 4558747 h 4704521"/>
              <a:gd name="connsiteX50" fmla="*/ 1808641 w 4194032"/>
              <a:gd name="connsiteY50" fmla="*/ 4518991 h 4704521"/>
              <a:gd name="connsiteX51" fmla="*/ 1861649 w 4194032"/>
              <a:gd name="connsiteY51" fmla="*/ 4492487 h 4704521"/>
              <a:gd name="connsiteX52" fmla="*/ 2007423 w 4194032"/>
              <a:gd name="connsiteY52" fmla="*/ 4373217 h 4704521"/>
              <a:gd name="connsiteX53" fmla="*/ 2060432 w 4194032"/>
              <a:gd name="connsiteY53" fmla="*/ 4320208 h 4704521"/>
              <a:gd name="connsiteX54" fmla="*/ 2086936 w 4194032"/>
              <a:gd name="connsiteY54" fmla="*/ 4280452 h 4704521"/>
              <a:gd name="connsiteX55" fmla="*/ 2126693 w 4194032"/>
              <a:gd name="connsiteY55" fmla="*/ 4267200 h 4704521"/>
              <a:gd name="connsiteX56" fmla="*/ 2166449 w 4194032"/>
              <a:gd name="connsiteY56" fmla="*/ 4240695 h 4704521"/>
              <a:gd name="connsiteX57" fmla="*/ 2219458 w 4194032"/>
              <a:gd name="connsiteY57" fmla="*/ 4214191 h 4704521"/>
              <a:gd name="connsiteX58" fmla="*/ 2245962 w 4194032"/>
              <a:gd name="connsiteY58" fmla="*/ 4174434 h 4704521"/>
              <a:gd name="connsiteX59" fmla="*/ 2298971 w 4194032"/>
              <a:gd name="connsiteY59" fmla="*/ 4108173 h 4704521"/>
              <a:gd name="connsiteX60" fmla="*/ 2444745 w 4194032"/>
              <a:gd name="connsiteY60" fmla="*/ 4055165 h 4704521"/>
              <a:gd name="connsiteX61" fmla="*/ 2484502 w 4194032"/>
              <a:gd name="connsiteY61" fmla="*/ 4028660 h 4704521"/>
              <a:gd name="connsiteX62" fmla="*/ 2590519 w 4194032"/>
              <a:gd name="connsiteY62" fmla="*/ 3988904 h 4704521"/>
              <a:gd name="connsiteX63" fmla="*/ 2696536 w 4194032"/>
              <a:gd name="connsiteY63" fmla="*/ 3949147 h 4704521"/>
              <a:gd name="connsiteX64" fmla="*/ 2762797 w 4194032"/>
              <a:gd name="connsiteY64" fmla="*/ 3935895 h 4704521"/>
              <a:gd name="connsiteX65" fmla="*/ 2842310 w 4194032"/>
              <a:gd name="connsiteY65" fmla="*/ 3909391 h 4704521"/>
              <a:gd name="connsiteX66" fmla="*/ 2908571 w 4194032"/>
              <a:gd name="connsiteY66" fmla="*/ 3856382 h 4704521"/>
              <a:gd name="connsiteX67" fmla="*/ 2948328 w 4194032"/>
              <a:gd name="connsiteY67" fmla="*/ 3816626 h 4704521"/>
              <a:gd name="connsiteX68" fmla="*/ 2988084 w 4194032"/>
              <a:gd name="connsiteY68" fmla="*/ 3790121 h 4704521"/>
              <a:gd name="connsiteX69" fmla="*/ 3120606 w 4194032"/>
              <a:gd name="connsiteY69" fmla="*/ 3684104 h 4704521"/>
              <a:gd name="connsiteX70" fmla="*/ 3186867 w 4194032"/>
              <a:gd name="connsiteY70" fmla="*/ 3631095 h 4704521"/>
              <a:gd name="connsiteX71" fmla="*/ 3306136 w 4194032"/>
              <a:gd name="connsiteY71" fmla="*/ 3564834 h 4704521"/>
              <a:gd name="connsiteX72" fmla="*/ 3359145 w 4194032"/>
              <a:gd name="connsiteY72" fmla="*/ 3525078 h 4704521"/>
              <a:gd name="connsiteX73" fmla="*/ 3451910 w 4194032"/>
              <a:gd name="connsiteY73" fmla="*/ 3458817 h 4704521"/>
              <a:gd name="connsiteX74" fmla="*/ 3518171 w 4194032"/>
              <a:gd name="connsiteY74" fmla="*/ 3366052 h 4704521"/>
              <a:gd name="connsiteX75" fmla="*/ 3571180 w 4194032"/>
              <a:gd name="connsiteY75" fmla="*/ 3326295 h 4704521"/>
              <a:gd name="connsiteX76" fmla="*/ 3730206 w 4194032"/>
              <a:gd name="connsiteY76" fmla="*/ 3154017 h 4704521"/>
              <a:gd name="connsiteX77" fmla="*/ 3822971 w 4194032"/>
              <a:gd name="connsiteY77" fmla="*/ 3074504 h 4704521"/>
              <a:gd name="connsiteX78" fmla="*/ 3902484 w 4194032"/>
              <a:gd name="connsiteY78" fmla="*/ 2981739 h 4704521"/>
              <a:gd name="connsiteX79" fmla="*/ 3928989 w 4194032"/>
              <a:gd name="connsiteY79" fmla="*/ 2862469 h 4704521"/>
              <a:gd name="connsiteX80" fmla="*/ 3942241 w 4194032"/>
              <a:gd name="connsiteY80" fmla="*/ 2809460 h 4704521"/>
              <a:gd name="connsiteX81" fmla="*/ 3955493 w 4194032"/>
              <a:gd name="connsiteY81" fmla="*/ 2729947 h 4704521"/>
              <a:gd name="connsiteX82" fmla="*/ 3968745 w 4194032"/>
              <a:gd name="connsiteY82" fmla="*/ 2637182 h 4704521"/>
              <a:gd name="connsiteX83" fmla="*/ 3995249 w 4194032"/>
              <a:gd name="connsiteY83" fmla="*/ 2531165 h 4704521"/>
              <a:gd name="connsiteX84" fmla="*/ 4008502 w 4194032"/>
              <a:gd name="connsiteY84" fmla="*/ 2451652 h 4704521"/>
              <a:gd name="connsiteX85" fmla="*/ 4035006 w 4194032"/>
              <a:gd name="connsiteY85" fmla="*/ 2332382 h 4704521"/>
              <a:gd name="connsiteX86" fmla="*/ 4048258 w 4194032"/>
              <a:gd name="connsiteY86" fmla="*/ 2292626 h 4704521"/>
              <a:gd name="connsiteX87" fmla="*/ 4061510 w 4194032"/>
              <a:gd name="connsiteY87" fmla="*/ 2186608 h 4704521"/>
              <a:gd name="connsiteX88" fmla="*/ 4088015 w 4194032"/>
              <a:gd name="connsiteY88" fmla="*/ 2120347 h 4704521"/>
              <a:gd name="connsiteX89" fmla="*/ 4114519 w 4194032"/>
              <a:gd name="connsiteY89" fmla="*/ 2027582 h 4704521"/>
              <a:gd name="connsiteX90" fmla="*/ 4141023 w 4194032"/>
              <a:gd name="connsiteY90" fmla="*/ 1948069 h 4704521"/>
              <a:gd name="connsiteX91" fmla="*/ 4154276 w 4194032"/>
              <a:gd name="connsiteY91" fmla="*/ 1868556 h 4704521"/>
              <a:gd name="connsiteX92" fmla="*/ 4167528 w 4194032"/>
              <a:gd name="connsiteY92" fmla="*/ 1815547 h 4704521"/>
              <a:gd name="connsiteX93" fmla="*/ 4194032 w 4194032"/>
              <a:gd name="connsiteY93" fmla="*/ 1683026 h 4704521"/>
              <a:gd name="connsiteX94" fmla="*/ 4180780 w 4194032"/>
              <a:gd name="connsiteY94" fmla="*/ 1325217 h 4704521"/>
              <a:gd name="connsiteX95" fmla="*/ 4167528 w 4194032"/>
              <a:gd name="connsiteY95" fmla="*/ 1258956 h 4704521"/>
              <a:gd name="connsiteX96" fmla="*/ 4141023 w 4194032"/>
              <a:gd name="connsiteY96" fmla="*/ 954156 h 4704521"/>
              <a:gd name="connsiteX97" fmla="*/ 4114519 w 4194032"/>
              <a:gd name="connsiteY97" fmla="*/ 901147 h 4704521"/>
              <a:gd name="connsiteX98" fmla="*/ 4074762 w 4194032"/>
              <a:gd name="connsiteY98" fmla="*/ 808382 h 4704521"/>
              <a:gd name="connsiteX99" fmla="*/ 4008502 w 4194032"/>
              <a:gd name="connsiteY99" fmla="*/ 689113 h 4704521"/>
              <a:gd name="connsiteX100" fmla="*/ 3875980 w 4194032"/>
              <a:gd name="connsiteY100" fmla="*/ 636104 h 4704521"/>
              <a:gd name="connsiteX101" fmla="*/ 3796467 w 4194032"/>
              <a:gd name="connsiteY101" fmla="*/ 596347 h 4704521"/>
              <a:gd name="connsiteX102" fmla="*/ 3663945 w 4194032"/>
              <a:gd name="connsiteY102" fmla="*/ 556591 h 4704521"/>
              <a:gd name="connsiteX103" fmla="*/ 3584432 w 4194032"/>
              <a:gd name="connsiteY103" fmla="*/ 543339 h 4704521"/>
              <a:gd name="connsiteX104" fmla="*/ 3412154 w 4194032"/>
              <a:gd name="connsiteY104" fmla="*/ 450573 h 4704521"/>
              <a:gd name="connsiteX105" fmla="*/ 3332641 w 4194032"/>
              <a:gd name="connsiteY105" fmla="*/ 424069 h 4704521"/>
              <a:gd name="connsiteX106" fmla="*/ 3239876 w 4194032"/>
              <a:gd name="connsiteY106" fmla="*/ 384313 h 4704521"/>
              <a:gd name="connsiteX107" fmla="*/ 2971519 w 4194032"/>
              <a:gd name="connsiteY107" fmla="*/ 337930 h 4704521"/>
              <a:gd name="connsiteX108" fmla="*/ 2731166 w 4194032"/>
              <a:gd name="connsiteY10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25615 w 4194032"/>
              <a:gd name="connsiteY21" fmla="*/ 1404730 h 4704521"/>
              <a:gd name="connsiteX22" fmla="*/ 112362 w 4194032"/>
              <a:gd name="connsiteY22" fmla="*/ 1590260 h 4704521"/>
              <a:gd name="connsiteX23" fmla="*/ 99110 w 4194032"/>
              <a:gd name="connsiteY23" fmla="*/ 1669773 h 4704521"/>
              <a:gd name="connsiteX24" fmla="*/ 85858 w 4194032"/>
              <a:gd name="connsiteY24" fmla="*/ 1789043 h 4704521"/>
              <a:gd name="connsiteX25" fmla="*/ 59354 w 4194032"/>
              <a:gd name="connsiteY25" fmla="*/ 2014330 h 4704521"/>
              <a:gd name="connsiteX26" fmla="*/ 46102 w 4194032"/>
              <a:gd name="connsiteY26" fmla="*/ 2319130 h 4704521"/>
              <a:gd name="connsiteX27" fmla="*/ 32849 w 4194032"/>
              <a:gd name="connsiteY27" fmla="*/ 2557669 h 4704521"/>
              <a:gd name="connsiteX28" fmla="*/ 19597 w 4194032"/>
              <a:gd name="connsiteY28" fmla="*/ 2981739 h 4704521"/>
              <a:gd name="connsiteX29" fmla="*/ 46102 w 4194032"/>
              <a:gd name="connsiteY29" fmla="*/ 3922643 h 4704521"/>
              <a:gd name="connsiteX30" fmla="*/ 85858 w 4194032"/>
              <a:gd name="connsiteY30" fmla="*/ 4055165 h 4704521"/>
              <a:gd name="connsiteX31" fmla="*/ 99110 w 4194032"/>
              <a:gd name="connsiteY31" fmla="*/ 4108173 h 4704521"/>
              <a:gd name="connsiteX32" fmla="*/ 112362 w 4194032"/>
              <a:gd name="connsiteY32" fmla="*/ 4174434 h 4704521"/>
              <a:gd name="connsiteX33" fmla="*/ 152119 w 4194032"/>
              <a:gd name="connsiteY33" fmla="*/ 4240695 h 4704521"/>
              <a:gd name="connsiteX34" fmla="*/ 191876 w 4194032"/>
              <a:gd name="connsiteY34" fmla="*/ 4346713 h 4704521"/>
              <a:gd name="connsiteX35" fmla="*/ 205128 w 4194032"/>
              <a:gd name="connsiteY35" fmla="*/ 4386469 h 4704521"/>
              <a:gd name="connsiteX36" fmla="*/ 244884 w 4194032"/>
              <a:gd name="connsiteY36" fmla="*/ 4412973 h 4704521"/>
              <a:gd name="connsiteX37" fmla="*/ 271389 w 4194032"/>
              <a:gd name="connsiteY37" fmla="*/ 4439478 h 4704521"/>
              <a:gd name="connsiteX38" fmla="*/ 350902 w 4194032"/>
              <a:gd name="connsiteY38" fmla="*/ 4492487 h 4704521"/>
              <a:gd name="connsiteX39" fmla="*/ 430415 w 4194032"/>
              <a:gd name="connsiteY39" fmla="*/ 4572000 h 4704521"/>
              <a:gd name="connsiteX40" fmla="*/ 456919 w 4194032"/>
              <a:gd name="connsiteY40" fmla="*/ 4611756 h 4704521"/>
              <a:gd name="connsiteX41" fmla="*/ 496676 w 4194032"/>
              <a:gd name="connsiteY41" fmla="*/ 4625008 h 4704521"/>
              <a:gd name="connsiteX42" fmla="*/ 589441 w 4194032"/>
              <a:gd name="connsiteY42" fmla="*/ 4638260 h 4704521"/>
              <a:gd name="connsiteX43" fmla="*/ 682206 w 4194032"/>
              <a:gd name="connsiteY43" fmla="*/ 4664765 h 4704521"/>
              <a:gd name="connsiteX44" fmla="*/ 814728 w 4194032"/>
              <a:gd name="connsiteY44" fmla="*/ 4691269 h 4704521"/>
              <a:gd name="connsiteX45" fmla="*/ 1066519 w 4194032"/>
              <a:gd name="connsiteY45" fmla="*/ 4704521 h 4704521"/>
              <a:gd name="connsiteX46" fmla="*/ 1543597 w 4194032"/>
              <a:gd name="connsiteY46" fmla="*/ 4678017 h 4704521"/>
              <a:gd name="connsiteX47" fmla="*/ 1596606 w 4194032"/>
              <a:gd name="connsiteY47" fmla="*/ 4664765 h 4704521"/>
              <a:gd name="connsiteX48" fmla="*/ 1768884 w 4194032"/>
              <a:gd name="connsiteY48" fmla="*/ 4558747 h 4704521"/>
              <a:gd name="connsiteX49" fmla="*/ 1808641 w 4194032"/>
              <a:gd name="connsiteY49" fmla="*/ 4518991 h 4704521"/>
              <a:gd name="connsiteX50" fmla="*/ 1861649 w 4194032"/>
              <a:gd name="connsiteY50" fmla="*/ 4492487 h 4704521"/>
              <a:gd name="connsiteX51" fmla="*/ 2007423 w 4194032"/>
              <a:gd name="connsiteY51" fmla="*/ 4373217 h 4704521"/>
              <a:gd name="connsiteX52" fmla="*/ 2060432 w 4194032"/>
              <a:gd name="connsiteY52" fmla="*/ 4320208 h 4704521"/>
              <a:gd name="connsiteX53" fmla="*/ 2086936 w 4194032"/>
              <a:gd name="connsiteY53" fmla="*/ 4280452 h 4704521"/>
              <a:gd name="connsiteX54" fmla="*/ 2126693 w 4194032"/>
              <a:gd name="connsiteY54" fmla="*/ 4267200 h 4704521"/>
              <a:gd name="connsiteX55" fmla="*/ 2166449 w 4194032"/>
              <a:gd name="connsiteY55" fmla="*/ 4240695 h 4704521"/>
              <a:gd name="connsiteX56" fmla="*/ 2219458 w 4194032"/>
              <a:gd name="connsiteY56" fmla="*/ 4214191 h 4704521"/>
              <a:gd name="connsiteX57" fmla="*/ 2245962 w 4194032"/>
              <a:gd name="connsiteY57" fmla="*/ 4174434 h 4704521"/>
              <a:gd name="connsiteX58" fmla="*/ 2298971 w 4194032"/>
              <a:gd name="connsiteY58" fmla="*/ 4108173 h 4704521"/>
              <a:gd name="connsiteX59" fmla="*/ 2444745 w 4194032"/>
              <a:gd name="connsiteY59" fmla="*/ 4055165 h 4704521"/>
              <a:gd name="connsiteX60" fmla="*/ 2484502 w 4194032"/>
              <a:gd name="connsiteY60" fmla="*/ 4028660 h 4704521"/>
              <a:gd name="connsiteX61" fmla="*/ 2590519 w 4194032"/>
              <a:gd name="connsiteY61" fmla="*/ 3988904 h 4704521"/>
              <a:gd name="connsiteX62" fmla="*/ 2696536 w 4194032"/>
              <a:gd name="connsiteY62" fmla="*/ 3949147 h 4704521"/>
              <a:gd name="connsiteX63" fmla="*/ 2762797 w 4194032"/>
              <a:gd name="connsiteY63" fmla="*/ 3935895 h 4704521"/>
              <a:gd name="connsiteX64" fmla="*/ 2842310 w 4194032"/>
              <a:gd name="connsiteY64" fmla="*/ 3909391 h 4704521"/>
              <a:gd name="connsiteX65" fmla="*/ 2908571 w 4194032"/>
              <a:gd name="connsiteY65" fmla="*/ 3856382 h 4704521"/>
              <a:gd name="connsiteX66" fmla="*/ 2948328 w 4194032"/>
              <a:gd name="connsiteY66" fmla="*/ 3816626 h 4704521"/>
              <a:gd name="connsiteX67" fmla="*/ 2988084 w 4194032"/>
              <a:gd name="connsiteY67" fmla="*/ 3790121 h 4704521"/>
              <a:gd name="connsiteX68" fmla="*/ 3120606 w 4194032"/>
              <a:gd name="connsiteY68" fmla="*/ 3684104 h 4704521"/>
              <a:gd name="connsiteX69" fmla="*/ 3186867 w 4194032"/>
              <a:gd name="connsiteY69" fmla="*/ 3631095 h 4704521"/>
              <a:gd name="connsiteX70" fmla="*/ 3306136 w 4194032"/>
              <a:gd name="connsiteY70" fmla="*/ 3564834 h 4704521"/>
              <a:gd name="connsiteX71" fmla="*/ 3359145 w 4194032"/>
              <a:gd name="connsiteY71" fmla="*/ 3525078 h 4704521"/>
              <a:gd name="connsiteX72" fmla="*/ 3451910 w 4194032"/>
              <a:gd name="connsiteY72" fmla="*/ 3458817 h 4704521"/>
              <a:gd name="connsiteX73" fmla="*/ 3518171 w 4194032"/>
              <a:gd name="connsiteY73" fmla="*/ 3366052 h 4704521"/>
              <a:gd name="connsiteX74" fmla="*/ 3571180 w 4194032"/>
              <a:gd name="connsiteY74" fmla="*/ 3326295 h 4704521"/>
              <a:gd name="connsiteX75" fmla="*/ 3730206 w 4194032"/>
              <a:gd name="connsiteY75" fmla="*/ 3154017 h 4704521"/>
              <a:gd name="connsiteX76" fmla="*/ 3822971 w 4194032"/>
              <a:gd name="connsiteY76" fmla="*/ 3074504 h 4704521"/>
              <a:gd name="connsiteX77" fmla="*/ 3902484 w 4194032"/>
              <a:gd name="connsiteY77" fmla="*/ 2981739 h 4704521"/>
              <a:gd name="connsiteX78" fmla="*/ 3928989 w 4194032"/>
              <a:gd name="connsiteY78" fmla="*/ 2862469 h 4704521"/>
              <a:gd name="connsiteX79" fmla="*/ 3942241 w 4194032"/>
              <a:gd name="connsiteY79" fmla="*/ 2809460 h 4704521"/>
              <a:gd name="connsiteX80" fmla="*/ 3955493 w 4194032"/>
              <a:gd name="connsiteY80" fmla="*/ 2729947 h 4704521"/>
              <a:gd name="connsiteX81" fmla="*/ 3968745 w 4194032"/>
              <a:gd name="connsiteY81" fmla="*/ 2637182 h 4704521"/>
              <a:gd name="connsiteX82" fmla="*/ 3995249 w 4194032"/>
              <a:gd name="connsiteY82" fmla="*/ 2531165 h 4704521"/>
              <a:gd name="connsiteX83" fmla="*/ 4008502 w 4194032"/>
              <a:gd name="connsiteY83" fmla="*/ 2451652 h 4704521"/>
              <a:gd name="connsiteX84" fmla="*/ 4035006 w 4194032"/>
              <a:gd name="connsiteY84" fmla="*/ 2332382 h 4704521"/>
              <a:gd name="connsiteX85" fmla="*/ 4048258 w 4194032"/>
              <a:gd name="connsiteY85" fmla="*/ 2292626 h 4704521"/>
              <a:gd name="connsiteX86" fmla="*/ 4061510 w 4194032"/>
              <a:gd name="connsiteY86" fmla="*/ 2186608 h 4704521"/>
              <a:gd name="connsiteX87" fmla="*/ 4088015 w 4194032"/>
              <a:gd name="connsiteY87" fmla="*/ 2120347 h 4704521"/>
              <a:gd name="connsiteX88" fmla="*/ 4114519 w 4194032"/>
              <a:gd name="connsiteY88" fmla="*/ 2027582 h 4704521"/>
              <a:gd name="connsiteX89" fmla="*/ 4141023 w 4194032"/>
              <a:gd name="connsiteY89" fmla="*/ 1948069 h 4704521"/>
              <a:gd name="connsiteX90" fmla="*/ 4154276 w 4194032"/>
              <a:gd name="connsiteY90" fmla="*/ 1868556 h 4704521"/>
              <a:gd name="connsiteX91" fmla="*/ 4167528 w 4194032"/>
              <a:gd name="connsiteY91" fmla="*/ 1815547 h 4704521"/>
              <a:gd name="connsiteX92" fmla="*/ 4194032 w 4194032"/>
              <a:gd name="connsiteY92" fmla="*/ 1683026 h 4704521"/>
              <a:gd name="connsiteX93" fmla="*/ 4180780 w 4194032"/>
              <a:gd name="connsiteY93" fmla="*/ 1325217 h 4704521"/>
              <a:gd name="connsiteX94" fmla="*/ 4167528 w 4194032"/>
              <a:gd name="connsiteY94" fmla="*/ 1258956 h 4704521"/>
              <a:gd name="connsiteX95" fmla="*/ 4141023 w 4194032"/>
              <a:gd name="connsiteY95" fmla="*/ 954156 h 4704521"/>
              <a:gd name="connsiteX96" fmla="*/ 4114519 w 4194032"/>
              <a:gd name="connsiteY96" fmla="*/ 901147 h 4704521"/>
              <a:gd name="connsiteX97" fmla="*/ 4074762 w 4194032"/>
              <a:gd name="connsiteY97" fmla="*/ 808382 h 4704521"/>
              <a:gd name="connsiteX98" fmla="*/ 4008502 w 4194032"/>
              <a:gd name="connsiteY98" fmla="*/ 689113 h 4704521"/>
              <a:gd name="connsiteX99" fmla="*/ 3875980 w 4194032"/>
              <a:gd name="connsiteY99" fmla="*/ 636104 h 4704521"/>
              <a:gd name="connsiteX100" fmla="*/ 3796467 w 4194032"/>
              <a:gd name="connsiteY100" fmla="*/ 596347 h 4704521"/>
              <a:gd name="connsiteX101" fmla="*/ 3663945 w 4194032"/>
              <a:gd name="connsiteY101" fmla="*/ 556591 h 4704521"/>
              <a:gd name="connsiteX102" fmla="*/ 3584432 w 4194032"/>
              <a:gd name="connsiteY102" fmla="*/ 543339 h 4704521"/>
              <a:gd name="connsiteX103" fmla="*/ 3412154 w 4194032"/>
              <a:gd name="connsiteY103" fmla="*/ 450573 h 4704521"/>
              <a:gd name="connsiteX104" fmla="*/ 3332641 w 4194032"/>
              <a:gd name="connsiteY104" fmla="*/ 424069 h 4704521"/>
              <a:gd name="connsiteX105" fmla="*/ 3239876 w 4194032"/>
              <a:gd name="connsiteY105" fmla="*/ 384313 h 4704521"/>
              <a:gd name="connsiteX106" fmla="*/ 2971519 w 4194032"/>
              <a:gd name="connsiteY106" fmla="*/ 337930 h 4704521"/>
              <a:gd name="connsiteX107" fmla="*/ 2731166 w 4194032"/>
              <a:gd name="connsiteY10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25615 w 4194032"/>
              <a:gd name="connsiteY21" fmla="*/ 1404730 h 4704521"/>
              <a:gd name="connsiteX22" fmla="*/ 112362 w 4194032"/>
              <a:gd name="connsiteY22" fmla="*/ 1590260 h 4704521"/>
              <a:gd name="connsiteX23" fmla="*/ 85858 w 4194032"/>
              <a:gd name="connsiteY23" fmla="*/ 1789043 h 4704521"/>
              <a:gd name="connsiteX24" fmla="*/ 59354 w 4194032"/>
              <a:gd name="connsiteY24" fmla="*/ 2014330 h 4704521"/>
              <a:gd name="connsiteX25" fmla="*/ 46102 w 4194032"/>
              <a:gd name="connsiteY25" fmla="*/ 2319130 h 4704521"/>
              <a:gd name="connsiteX26" fmla="*/ 32849 w 4194032"/>
              <a:gd name="connsiteY26" fmla="*/ 2557669 h 4704521"/>
              <a:gd name="connsiteX27" fmla="*/ 19597 w 4194032"/>
              <a:gd name="connsiteY27" fmla="*/ 2981739 h 4704521"/>
              <a:gd name="connsiteX28" fmla="*/ 46102 w 4194032"/>
              <a:gd name="connsiteY28" fmla="*/ 3922643 h 4704521"/>
              <a:gd name="connsiteX29" fmla="*/ 85858 w 4194032"/>
              <a:gd name="connsiteY29" fmla="*/ 4055165 h 4704521"/>
              <a:gd name="connsiteX30" fmla="*/ 99110 w 4194032"/>
              <a:gd name="connsiteY30" fmla="*/ 4108173 h 4704521"/>
              <a:gd name="connsiteX31" fmla="*/ 112362 w 4194032"/>
              <a:gd name="connsiteY31" fmla="*/ 4174434 h 4704521"/>
              <a:gd name="connsiteX32" fmla="*/ 152119 w 4194032"/>
              <a:gd name="connsiteY32" fmla="*/ 4240695 h 4704521"/>
              <a:gd name="connsiteX33" fmla="*/ 191876 w 4194032"/>
              <a:gd name="connsiteY33" fmla="*/ 4346713 h 4704521"/>
              <a:gd name="connsiteX34" fmla="*/ 205128 w 4194032"/>
              <a:gd name="connsiteY34" fmla="*/ 4386469 h 4704521"/>
              <a:gd name="connsiteX35" fmla="*/ 244884 w 4194032"/>
              <a:gd name="connsiteY35" fmla="*/ 4412973 h 4704521"/>
              <a:gd name="connsiteX36" fmla="*/ 271389 w 4194032"/>
              <a:gd name="connsiteY36" fmla="*/ 4439478 h 4704521"/>
              <a:gd name="connsiteX37" fmla="*/ 350902 w 4194032"/>
              <a:gd name="connsiteY37" fmla="*/ 4492487 h 4704521"/>
              <a:gd name="connsiteX38" fmla="*/ 430415 w 4194032"/>
              <a:gd name="connsiteY38" fmla="*/ 4572000 h 4704521"/>
              <a:gd name="connsiteX39" fmla="*/ 456919 w 4194032"/>
              <a:gd name="connsiteY39" fmla="*/ 4611756 h 4704521"/>
              <a:gd name="connsiteX40" fmla="*/ 496676 w 4194032"/>
              <a:gd name="connsiteY40" fmla="*/ 4625008 h 4704521"/>
              <a:gd name="connsiteX41" fmla="*/ 589441 w 4194032"/>
              <a:gd name="connsiteY41" fmla="*/ 4638260 h 4704521"/>
              <a:gd name="connsiteX42" fmla="*/ 682206 w 4194032"/>
              <a:gd name="connsiteY42" fmla="*/ 4664765 h 4704521"/>
              <a:gd name="connsiteX43" fmla="*/ 814728 w 4194032"/>
              <a:gd name="connsiteY43" fmla="*/ 4691269 h 4704521"/>
              <a:gd name="connsiteX44" fmla="*/ 1066519 w 4194032"/>
              <a:gd name="connsiteY44" fmla="*/ 4704521 h 4704521"/>
              <a:gd name="connsiteX45" fmla="*/ 1543597 w 4194032"/>
              <a:gd name="connsiteY45" fmla="*/ 4678017 h 4704521"/>
              <a:gd name="connsiteX46" fmla="*/ 1596606 w 4194032"/>
              <a:gd name="connsiteY46" fmla="*/ 4664765 h 4704521"/>
              <a:gd name="connsiteX47" fmla="*/ 1768884 w 4194032"/>
              <a:gd name="connsiteY47" fmla="*/ 4558747 h 4704521"/>
              <a:gd name="connsiteX48" fmla="*/ 1808641 w 4194032"/>
              <a:gd name="connsiteY48" fmla="*/ 4518991 h 4704521"/>
              <a:gd name="connsiteX49" fmla="*/ 1861649 w 4194032"/>
              <a:gd name="connsiteY49" fmla="*/ 4492487 h 4704521"/>
              <a:gd name="connsiteX50" fmla="*/ 2007423 w 4194032"/>
              <a:gd name="connsiteY50" fmla="*/ 4373217 h 4704521"/>
              <a:gd name="connsiteX51" fmla="*/ 2060432 w 4194032"/>
              <a:gd name="connsiteY51" fmla="*/ 4320208 h 4704521"/>
              <a:gd name="connsiteX52" fmla="*/ 2086936 w 4194032"/>
              <a:gd name="connsiteY52" fmla="*/ 4280452 h 4704521"/>
              <a:gd name="connsiteX53" fmla="*/ 2126693 w 4194032"/>
              <a:gd name="connsiteY53" fmla="*/ 4267200 h 4704521"/>
              <a:gd name="connsiteX54" fmla="*/ 2166449 w 4194032"/>
              <a:gd name="connsiteY54" fmla="*/ 4240695 h 4704521"/>
              <a:gd name="connsiteX55" fmla="*/ 2219458 w 4194032"/>
              <a:gd name="connsiteY55" fmla="*/ 4214191 h 4704521"/>
              <a:gd name="connsiteX56" fmla="*/ 2245962 w 4194032"/>
              <a:gd name="connsiteY56" fmla="*/ 4174434 h 4704521"/>
              <a:gd name="connsiteX57" fmla="*/ 2298971 w 4194032"/>
              <a:gd name="connsiteY57" fmla="*/ 4108173 h 4704521"/>
              <a:gd name="connsiteX58" fmla="*/ 2444745 w 4194032"/>
              <a:gd name="connsiteY58" fmla="*/ 4055165 h 4704521"/>
              <a:gd name="connsiteX59" fmla="*/ 2484502 w 4194032"/>
              <a:gd name="connsiteY59" fmla="*/ 4028660 h 4704521"/>
              <a:gd name="connsiteX60" fmla="*/ 2590519 w 4194032"/>
              <a:gd name="connsiteY60" fmla="*/ 3988904 h 4704521"/>
              <a:gd name="connsiteX61" fmla="*/ 2696536 w 4194032"/>
              <a:gd name="connsiteY61" fmla="*/ 3949147 h 4704521"/>
              <a:gd name="connsiteX62" fmla="*/ 2762797 w 4194032"/>
              <a:gd name="connsiteY62" fmla="*/ 3935895 h 4704521"/>
              <a:gd name="connsiteX63" fmla="*/ 2842310 w 4194032"/>
              <a:gd name="connsiteY63" fmla="*/ 3909391 h 4704521"/>
              <a:gd name="connsiteX64" fmla="*/ 2908571 w 4194032"/>
              <a:gd name="connsiteY64" fmla="*/ 3856382 h 4704521"/>
              <a:gd name="connsiteX65" fmla="*/ 2948328 w 4194032"/>
              <a:gd name="connsiteY65" fmla="*/ 3816626 h 4704521"/>
              <a:gd name="connsiteX66" fmla="*/ 2988084 w 4194032"/>
              <a:gd name="connsiteY66" fmla="*/ 3790121 h 4704521"/>
              <a:gd name="connsiteX67" fmla="*/ 3120606 w 4194032"/>
              <a:gd name="connsiteY67" fmla="*/ 3684104 h 4704521"/>
              <a:gd name="connsiteX68" fmla="*/ 3186867 w 4194032"/>
              <a:gd name="connsiteY68" fmla="*/ 3631095 h 4704521"/>
              <a:gd name="connsiteX69" fmla="*/ 3306136 w 4194032"/>
              <a:gd name="connsiteY69" fmla="*/ 3564834 h 4704521"/>
              <a:gd name="connsiteX70" fmla="*/ 3359145 w 4194032"/>
              <a:gd name="connsiteY70" fmla="*/ 3525078 h 4704521"/>
              <a:gd name="connsiteX71" fmla="*/ 3451910 w 4194032"/>
              <a:gd name="connsiteY71" fmla="*/ 3458817 h 4704521"/>
              <a:gd name="connsiteX72" fmla="*/ 3518171 w 4194032"/>
              <a:gd name="connsiteY72" fmla="*/ 3366052 h 4704521"/>
              <a:gd name="connsiteX73" fmla="*/ 3571180 w 4194032"/>
              <a:gd name="connsiteY73" fmla="*/ 3326295 h 4704521"/>
              <a:gd name="connsiteX74" fmla="*/ 3730206 w 4194032"/>
              <a:gd name="connsiteY74" fmla="*/ 3154017 h 4704521"/>
              <a:gd name="connsiteX75" fmla="*/ 3822971 w 4194032"/>
              <a:gd name="connsiteY75" fmla="*/ 3074504 h 4704521"/>
              <a:gd name="connsiteX76" fmla="*/ 3902484 w 4194032"/>
              <a:gd name="connsiteY76" fmla="*/ 2981739 h 4704521"/>
              <a:gd name="connsiteX77" fmla="*/ 3928989 w 4194032"/>
              <a:gd name="connsiteY77" fmla="*/ 2862469 h 4704521"/>
              <a:gd name="connsiteX78" fmla="*/ 3942241 w 4194032"/>
              <a:gd name="connsiteY78" fmla="*/ 2809460 h 4704521"/>
              <a:gd name="connsiteX79" fmla="*/ 3955493 w 4194032"/>
              <a:gd name="connsiteY79" fmla="*/ 2729947 h 4704521"/>
              <a:gd name="connsiteX80" fmla="*/ 3968745 w 4194032"/>
              <a:gd name="connsiteY80" fmla="*/ 2637182 h 4704521"/>
              <a:gd name="connsiteX81" fmla="*/ 3995249 w 4194032"/>
              <a:gd name="connsiteY81" fmla="*/ 2531165 h 4704521"/>
              <a:gd name="connsiteX82" fmla="*/ 4008502 w 4194032"/>
              <a:gd name="connsiteY82" fmla="*/ 2451652 h 4704521"/>
              <a:gd name="connsiteX83" fmla="*/ 4035006 w 4194032"/>
              <a:gd name="connsiteY83" fmla="*/ 2332382 h 4704521"/>
              <a:gd name="connsiteX84" fmla="*/ 4048258 w 4194032"/>
              <a:gd name="connsiteY84" fmla="*/ 2292626 h 4704521"/>
              <a:gd name="connsiteX85" fmla="*/ 4061510 w 4194032"/>
              <a:gd name="connsiteY85" fmla="*/ 2186608 h 4704521"/>
              <a:gd name="connsiteX86" fmla="*/ 4088015 w 4194032"/>
              <a:gd name="connsiteY86" fmla="*/ 2120347 h 4704521"/>
              <a:gd name="connsiteX87" fmla="*/ 4114519 w 4194032"/>
              <a:gd name="connsiteY87" fmla="*/ 2027582 h 4704521"/>
              <a:gd name="connsiteX88" fmla="*/ 4141023 w 4194032"/>
              <a:gd name="connsiteY88" fmla="*/ 1948069 h 4704521"/>
              <a:gd name="connsiteX89" fmla="*/ 4154276 w 4194032"/>
              <a:gd name="connsiteY89" fmla="*/ 1868556 h 4704521"/>
              <a:gd name="connsiteX90" fmla="*/ 4167528 w 4194032"/>
              <a:gd name="connsiteY90" fmla="*/ 1815547 h 4704521"/>
              <a:gd name="connsiteX91" fmla="*/ 4194032 w 4194032"/>
              <a:gd name="connsiteY91" fmla="*/ 1683026 h 4704521"/>
              <a:gd name="connsiteX92" fmla="*/ 4180780 w 4194032"/>
              <a:gd name="connsiteY92" fmla="*/ 1325217 h 4704521"/>
              <a:gd name="connsiteX93" fmla="*/ 4167528 w 4194032"/>
              <a:gd name="connsiteY93" fmla="*/ 1258956 h 4704521"/>
              <a:gd name="connsiteX94" fmla="*/ 4141023 w 4194032"/>
              <a:gd name="connsiteY94" fmla="*/ 954156 h 4704521"/>
              <a:gd name="connsiteX95" fmla="*/ 4114519 w 4194032"/>
              <a:gd name="connsiteY95" fmla="*/ 901147 h 4704521"/>
              <a:gd name="connsiteX96" fmla="*/ 4074762 w 4194032"/>
              <a:gd name="connsiteY96" fmla="*/ 808382 h 4704521"/>
              <a:gd name="connsiteX97" fmla="*/ 4008502 w 4194032"/>
              <a:gd name="connsiteY97" fmla="*/ 689113 h 4704521"/>
              <a:gd name="connsiteX98" fmla="*/ 3875980 w 4194032"/>
              <a:gd name="connsiteY98" fmla="*/ 636104 h 4704521"/>
              <a:gd name="connsiteX99" fmla="*/ 3796467 w 4194032"/>
              <a:gd name="connsiteY99" fmla="*/ 596347 h 4704521"/>
              <a:gd name="connsiteX100" fmla="*/ 3663945 w 4194032"/>
              <a:gd name="connsiteY100" fmla="*/ 556591 h 4704521"/>
              <a:gd name="connsiteX101" fmla="*/ 3584432 w 4194032"/>
              <a:gd name="connsiteY101" fmla="*/ 543339 h 4704521"/>
              <a:gd name="connsiteX102" fmla="*/ 3412154 w 4194032"/>
              <a:gd name="connsiteY102" fmla="*/ 450573 h 4704521"/>
              <a:gd name="connsiteX103" fmla="*/ 3332641 w 4194032"/>
              <a:gd name="connsiteY103" fmla="*/ 424069 h 4704521"/>
              <a:gd name="connsiteX104" fmla="*/ 3239876 w 4194032"/>
              <a:gd name="connsiteY104" fmla="*/ 384313 h 4704521"/>
              <a:gd name="connsiteX105" fmla="*/ 2971519 w 4194032"/>
              <a:gd name="connsiteY105" fmla="*/ 337930 h 4704521"/>
              <a:gd name="connsiteX106" fmla="*/ 2731166 w 4194032"/>
              <a:gd name="connsiteY10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12362 w 4194032"/>
              <a:gd name="connsiteY30" fmla="*/ 4174434 h 4704521"/>
              <a:gd name="connsiteX31" fmla="*/ 152119 w 4194032"/>
              <a:gd name="connsiteY31" fmla="*/ 4240695 h 4704521"/>
              <a:gd name="connsiteX32" fmla="*/ 191876 w 4194032"/>
              <a:gd name="connsiteY32" fmla="*/ 4346713 h 4704521"/>
              <a:gd name="connsiteX33" fmla="*/ 205128 w 4194032"/>
              <a:gd name="connsiteY33" fmla="*/ 4386469 h 4704521"/>
              <a:gd name="connsiteX34" fmla="*/ 244884 w 4194032"/>
              <a:gd name="connsiteY34" fmla="*/ 4412973 h 4704521"/>
              <a:gd name="connsiteX35" fmla="*/ 271389 w 4194032"/>
              <a:gd name="connsiteY35" fmla="*/ 4439478 h 4704521"/>
              <a:gd name="connsiteX36" fmla="*/ 350902 w 4194032"/>
              <a:gd name="connsiteY36" fmla="*/ 4492487 h 4704521"/>
              <a:gd name="connsiteX37" fmla="*/ 430415 w 4194032"/>
              <a:gd name="connsiteY37" fmla="*/ 4572000 h 4704521"/>
              <a:gd name="connsiteX38" fmla="*/ 456919 w 4194032"/>
              <a:gd name="connsiteY38" fmla="*/ 4611756 h 4704521"/>
              <a:gd name="connsiteX39" fmla="*/ 496676 w 4194032"/>
              <a:gd name="connsiteY39" fmla="*/ 4625008 h 4704521"/>
              <a:gd name="connsiteX40" fmla="*/ 589441 w 4194032"/>
              <a:gd name="connsiteY40" fmla="*/ 4638260 h 4704521"/>
              <a:gd name="connsiteX41" fmla="*/ 682206 w 4194032"/>
              <a:gd name="connsiteY41" fmla="*/ 4664765 h 4704521"/>
              <a:gd name="connsiteX42" fmla="*/ 814728 w 4194032"/>
              <a:gd name="connsiteY42" fmla="*/ 4691269 h 4704521"/>
              <a:gd name="connsiteX43" fmla="*/ 1066519 w 4194032"/>
              <a:gd name="connsiteY43" fmla="*/ 4704521 h 4704521"/>
              <a:gd name="connsiteX44" fmla="*/ 1543597 w 4194032"/>
              <a:gd name="connsiteY44" fmla="*/ 4678017 h 4704521"/>
              <a:gd name="connsiteX45" fmla="*/ 1596606 w 4194032"/>
              <a:gd name="connsiteY45" fmla="*/ 4664765 h 4704521"/>
              <a:gd name="connsiteX46" fmla="*/ 1768884 w 4194032"/>
              <a:gd name="connsiteY46" fmla="*/ 4558747 h 4704521"/>
              <a:gd name="connsiteX47" fmla="*/ 1808641 w 4194032"/>
              <a:gd name="connsiteY47" fmla="*/ 4518991 h 4704521"/>
              <a:gd name="connsiteX48" fmla="*/ 1861649 w 4194032"/>
              <a:gd name="connsiteY48" fmla="*/ 4492487 h 4704521"/>
              <a:gd name="connsiteX49" fmla="*/ 2007423 w 4194032"/>
              <a:gd name="connsiteY49" fmla="*/ 4373217 h 4704521"/>
              <a:gd name="connsiteX50" fmla="*/ 2060432 w 4194032"/>
              <a:gd name="connsiteY50" fmla="*/ 4320208 h 4704521"/>
              <a:gd name="connsiteX51" fmla="*/ 2086936 w 4194032"/>
              <a:gd name="connsiteY51" fmla="*/ 4280452 h 4704521"/>
              <a:gd name="connsiteX52" fmla="*/ 2126693 w 4194032"/>
              <a:gd name="connsiteY52" fmla="*/ 4267200 h 4704521"/>
              <a:gd name="connsiteX53" fmla="*/ 2166449 w 4194032"/>
              <a:gd name="connsiteY53" fmla="*/ 4240695 h 4704521"/>
              <a:gd name="connsiteX54" fmla="*/ 2219458 w 4194032"/>
              <a:gd name="connsiteY54" fmla="*/ 4214191 h 4704521"/>
              <a:gd name="connsiteX55" fmla="*/ 2245962 w 4194032"/>
              <a:gd name="connsiteY55" fmla="*/ 4174434 h 4704521"/>
              <a:gd name="connsiteX56" fmla="*/ 2298971 w 4194032"/>
              <a:gd name="connsiteY56" fmla="*/ 4108173 h 4704521"/>
              <a:gd name="connsiteX57" fmla="*/ 2444745 w 4194032"/>
              <a:gd name="connsiteY57" fmla="*/ 4055165 h 4704521"/>
              <a:gd name="connsiteX58" fmla="*/ 2484502 w 4194032"/>
              <a:gd name="connsiteY58" fmla="*/ 4028660 h 4704521"/>
              <a:gd name="connsiteX59" fmla="*/ 2590519 w 4194032"/>
              <a:gd name="connsiteY59" fmla="*/ 3988904 h 4704521"/>
              <a:gd name="connsiteX60" fmla="*/ 2696536 w 4194032"/>
              <a:gd name="connsiteY60" fmla="*/ 3949147 h 4704521"/>
              <a:gd name="connsiteX61" fmla="*/ 2762797 w 4194032"/>
              <a:gd name="connsiteY61" fmla="*/ 3935895 h 4704521"/>
              <a:gd name="connsiteX62" fmla="*/ 2842310 w 4194032"/>
              <a:gd name="connsiteY62" fmla="*/ 3909391 h 4704521"/>
              <a:gd name="connsiteX63" fmla="*/ 2908571 w 4194032"/>
              <a:gd name="connsiteY63" fmla="*/ 3856382 h 4704521"/>
              <a:gd name="connsiteX64" fmla="*/ 2948328 w 4194032"/>
              <a:gd name="connsiteY64" fmla="*/ 3816626 h 4704521"/>
              <a:gd name="connsiteX65" fmla="*/ 2988084 w 4194032"/>
              <a:gd name="connsiteY65" fmla="*/ 3790121 h 4704521"/>
              <a:gd name="connsiteX66" fmla="*/ 3120606 w 4194032"/>
              <a:gd name="connsiteY66" fmla="*/ 3684104 h 4704521"/>
              <a:gd name="connsiteX67" fmla="*/ 3186867 w 4194032"/>
              <a:gd name="connsiteY67" fmla="*/ 3631095 h 4704521"/>
              <a:gd name="connsiteX68" fmla="*/ 3306136 w 4194032"/>
              <a:gd name="connsiteY68" fmla="*/ 3564834 h 4704521"/>
              <a:gd name="connsiteX69" fmla="*/ 3359145 w 4194032"/>
              <a:gd name="connsiteY69" fmla="*/ 3525078 h 4704521"/>
              <a:gd name="connsiteX70" fmla="*/ 3451910 w 4194032"/>
              <a:gd name="connsiteY70" fmla="*/ 3458817 h 4704521"/>
              <a:gd name="connsiteX71" fmla="*/ 3518171 w 4194032"/>
              <a:gd name="connsiteY71" fmla="*/ 3366052 h 4704521"/>
              <a:gd name="connsiteX72" fmla="*/ 3571180 w 4194032"/>
              <a:gd name="connsiteY72" fmla="*/ 3326295 h 4704521"/>
              <a:gd name="connsiteX73" fmla="*/ 3730206 w 4194032"/>
              <a:gd name="connsiteY73" fmla="*/ 3154017 h 4704521"/>
              <a:gd name="connsiteX74" fmla="*/ 3822971 w 4194032"/>
              <a:gd name="connsiteY74" fmla="*/ 3074504 h 4704521"/>
              <a:gd name="connsiteX75" fmla="*/ 3902484 w 4194032"/>
              <a:gd name="connsiteY75" fmla="*/ 2981739 h 4704521"/>
              <a:gd name="connsiteX76" fmla="*/ 3928989 w 4194032"/>
              <a:gd name="connsiteY76" fmla="*/ 2862469 h 4704521"/>
              <a:gd name="connsiteX77" fmla="*/ 3942241 w 4194032"/>
              <a:gd name="connsiteY77" fmla="*/ 2809460 h 4704521"/>
              <a:gd name="connsiteX78" fmla="*/ 3955493 w 4194032"/>
              <a:gd name="connsiteY78" fmla="*/ 2729947 h 4704521"/>
              <a:gd name="connsiteX79" fmla="*/ 3968745 w 4194032"/>
              <a:gd name="connsiteY79" fmla="*/ 2637182 h 4704521"/>
              <a:gd name="connsiteX80" fmla="*/ 3995249 w 4194032"/>
              <a:gd name="connsiteY80" fmla="*/ 2531165 h 4704521"/>
              <a:gd name="connsiteX81" fmla="*/ 4008502 w 4194032"/>
              <a:gd name="connsiteY81" fmla="*/ 2451652 h 4704521"/>
              <a:gd name="connsiteX82" fmla="*/ 4035006 w 4194032"/>
              <a:gd name="connsiteY82" fmla="*/ 2332382 h 4704521"/>
              <a:gd name="connsiteX83" fmla="*/ 4048258 w 4194032"/>
              <a:gd name="connsiteY83" fmla="*/ 2292626 h 4704521"/>
              <a:gd name="connsiteX84" fmla="*/ 4061510 w 4194032"/>
              <a:gd name="connsiteY84" fmla="*/ 2186608 h 4704521"/>
              <a:gd name="connsiteX85" fmla="*/ 4088015 w 4194032"/>
              <a:gd name="connsiteY85" fmla="*/ 2120347 h 4704521"/>
              <a:gd name="connsiteX86" fmla="*/ 4114519 w 4194032"/>
              <a:gd name="connsiteY86" fmla="*/ 2027582 h 4704521"/>
              <a:gd name="connsiteX87" fmla="*/ 4141023 w 4194032"/>
              <a:gd name="connsiteY87" fmla="*/ 1948069 h 4704521"/>
              <a:gd name="connsiteX88" fmla="*/ 4154276 w 4194032"/>
              <a:gd name="connsiteY88" fmla="*/ 1868556 h 4704521"/>
              <a:gd name="connsiteX89" fmla="*/ 4167528 w 4194032"/>
              <a:gd name="connsiteY89" fmla="*/ 1815547 h 4704521"/>
              <a:gd name="connsiteX90" fmla="*/ 4194032 w 4194032"/>
              <a:gd name="connsiteY90" fmla="*/ 1683026 h 4704521"/>
              <a:gd name="connsiteX91" fmla="*/ 4180780 w 4194032"/>
              <a:gd name="connsiteY91" fmla="*/ 1325217 h 4704521"/>
              <a:gd name="connsiteX92" fmla="*/ 4167528 w 4194032"/>
              <a:gd name="connsiteY92" fmla="*/ 1258956 h 4704521"/>
              <a:gd name="connsiteX93" fmla="*/ 4141023 w 4194032"/>
              <a:gd name="connsiteY93" fmla="*/ 954156 h 4704521"/>
              <a:gd name="connsiteX94" fmla="*/ 4114519 w 4194032"/>
              <a:gd name="connsiteY94" fmla="*/ 901147 h 4704521"/>
              <a:gd name="connsiteX95" fmla="*/ 4074762 w 4194032"/>
              <a:gd name="connsiteY95" fmla="*/ 808382 h 4704521"/>
              <a:gd name="connsiteX96" fmla="*/ 4008502 w 4194032"/>
              <a:gd name="connsiteY96" fmla="*/ 689113 h 4704521"/>
              <a:gd name="connsiteX97" fmla="*/ 3875980 w 4194032"/>
              <a:gd name="connsiteY97" fmla="*/ 636104 h 4704521"/>
              <a:gd name="connsiteX98" fmla="*/ 3796467 w 4194032"/>
              <a:gd name="connsiteY98" fmla="*/ 596347 h 4704521"/>
              <a:gd name="connsiteX99" fmla="*/ 3663945 w 4194032"/>
              <a:gd name="connsiteY99" fmla="*/ 556591 h 4704521"/>
              <a:gd name="connsiteX100" fmla="*/ 3584432 w 4194032"/>
              <a:gd name="connsiteY100" fmla="*/ 543339 h 4704521"/>
              <a:gd name="connsiteX101" fmla="*/ 3412154 w 4194032"/>
              <a:gd name="connsiteY101" fmla="*/ 450573 h 4704521"/>
              <a:gd name="connsiteX102" fmla="*/ 3332641 w 4194032"/>
              <a:gd name="connsiteY102" fmla="*/ 424069 h 4704521"/>
              <a:gd name="connsiteX103" fmla="*/ 3239876 w 4194032"/>
              <a:gd name="connsiteY103" fmla="*/ 384313 h 4704521"/>
              <a:gd name="connsiteX104" fmla="*/ 2971519 w 4194032"/>
              <a:gd name="connsiteY104" fmla="*/ 337930 h 4704521"/>
              <a:gd name="connsiteX105" fmla="*/ 2731166 w 4194032"/>
              <a:gd name="connsiteY10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12362 w 4194032"/>
              <a:gd name="connsiteY30" fmla="*/ 4174434 h 4704521"/>
              <a:gd name="connsiteX31" fmla="*/ 191876 w 4194032"/>
              <a:gd name="connsiteY31" fmla="*/ 4346713 h 4704521"/>
              <a:gd name="connsiteX32" fmla="*/ 205128 w 4194032"/>
              <a:gd name="connsiteY32" fmla="*/ 4386469 h 4704521"/>
              <a:gd name="connsiteX33" fmla="*/ 244884 w 4194032"/>
              <a:gd name="connsiteY33" fmla="*/ 4412973 h 4704521"/>
              <a:gd name="connsiteX34" fmla="*/ 271389 w 4194032"/>
              <a:gd name="connsiteY34" fmla="*/ 4439478 h 4704521"/>
              <a:gd name="connsiteX35" fmla="*/ 350902 w 4194032"/>
              <a:gd name="connsiteY35" fmla="*/ 4492487 h 4704521"/>
              <a:gd name="connsiteX36" fmla="*/ 430415 w 4194032"/>
              <a:gd name="connsiteY36" fmla="*/ 4572000 h 4704521"/>
              <a:gd name="connsiteX37" fmla="*/ 456919 w 4194032"/>
              <a:gd name="connsiteY37" fmla="*/ 4611756 h 4704521"/>
              <a:gd name="connsiteX38" fmla="*/ 496676 w 4194032"/>
              <a:gd name="connsiteY38" fmla="*/ 4625008 h 4704521"/>
              <a:gd name="connsiteX39" fmla="*/ 589441 w 4194032"/>
              <a:gd name="connsiteY39" fmla="*/ 4638260 h 4704521"/>
              <a:gd name="connsiteX40" fmla="*/ 682206 w 4194032"/>
              <a:gd name="connsiteY40" fmla="*/ 4664765 h 4704521"/>
              <a:gd name="connsiteX41" fmla="*/ 814728 w 4194032"/>
              <a:gd name="connsiteY41" fmla="*/ 4691269 h 4704521"/>
              <a:gd name="connsiteX42" fmla="*/ 1066519 w 4194032"/>
              <a:gd name="connsiteY42" fmla="*/ 4704521 h 4704521"/>
              <a:gd name="connsiteX43" fmla="*/ 1543597 w 4194032"/>
              <a:gd name="connsiteY43" fmla="*/ 4678017 h 4704521"/>
              <a:gd name="connsiteX44" fmla="*/ 1596606 w 4194032"/>
              <a:gd name="connsiteY44" fmla="*/ 4664765 h 4704521"/>
              <a:gd name="connsiteX45" fmla="*/ 1768884 w 4194032"/>
              <a:gd name="connsiteY45" fmla="*/ 4558747 h 4704521"/>
              <a:gd name="connsiteX46" fmla="*/ 1808641 w 4194032"/>
              <a:gd name="connsiteY46" fmla="*/ 4518991 h 4704521"/>
              <a:gd name="connsiteX47" fmla="*/ 1861649 w 4194032"/>
              <a:gd name="connsiteY47" fmla="*/ 4492487 h 4704521"/>
              <a:gd name="connsiteX48" fmla="*/ 2007423 w 4194032"/>
              <a:gd name="connsiteY48" fmla="*/ 4373217 h 4704521"/>
              <a:gd name="connsiteX49" fmla="*/ 2060432 w 4194032"/>
              <a:gd name="connsiteY49" fmla="*/ 4320208 h 4704521"/>
              <a:gd name="connsiteX50" fmla="*/ 2086936 w 4194032"/>
              <a:gd name="connsiteY50" fmla="*/ 4280452 h 4704521"/>
              <a:gd name="connsiteX51" fmla="*/ 2126693 w 4194032"/>
              <a:gd name="connsiteY51" fmla="*/ 4267200 h 4704521"/>
              <a:gd name="connsiteX52" fmla="*/ 2166449 w 4194032"/>
              <a:gd name="connsiteY52" fmla="*/ 4240695 h 4704521"/>
              <a:gd name="connsiteX53" fmla="*/ 2219458 w 4194032"/>
              <a:gd name="connsiteY53" fmla="*/ 4214191 h 4704521"/>
              <a:gd name="connsiteX54" fmla="*/ 2245962 w 4194032"/>
              <a:gd name="connsiteY54" fmla="*/ 4174434 h 4704521"/>
              <a:gd name="connsiteX55" fmla="*/ 2298971 w 4194032"/>
              <a:gd name="connsiteY55" fmla="*/ 4108173 h 4704521"/>
              <a:gd name="connsiteX56" fmla="*/ 2444745 w 4194032"/>
              <a:gd name="connsiteY56" fmla="*/ 4055165 h 4704521"/>
              <a:gd name="connsiteX57" fmla="*/ 2484502 w 4194032"/>
              <a:gd name="connsiteY57" fmla="*/ 4028660 h 4704521"/>
              <a:gd name="connsiteX58" fmla="*/ 2590519 w 4194032"/>
              <a:gd name="connsiteY58" fmla="*/ 3988904 h 4704521"/>
              <a:gd name="connsiteX59" fmla="*/ 2696536 w 4194032"/>
              <a:gd name="connsiteY59" fmla="*/ 3949147 h 4704521"/>
              <a:gd name="connsiteX60" fmla="*/ 2762797 w 4194032"/>
              <a:gd name="connsiteY60" fmla="*/ 3935895 h 4704521"/>
              <a:gd name="connsiteX61" fmla="*/ 2842310 w 4194032"/>
              <a:gd name="connsiteY61" fmla="*/ 3909391 h 4704521"/>
              <a:gd name="connsiteX62" fmla="*/ 2908571 w 4194032"/>
              <a:gd name="connsiteY62" fmla="*/ 3856382 h 4704521"/>
              <a:gd name="connsiteX63" fmla="*/ 2948328 w 4194032"/>
              <a:gd name="connsiteY63" fmla="*/ 3816626 h 4704521"/>
              <a:gd name="connsiteX64" fmla="*/ 2988084 w 4194032"/>
              <a:gd name="connsiteY64" fmla="*/ 3790121 h 4704521"/>
              <a:gd name="connsiteX65" fmla="*/ 3120606 w 4194032"/>
              <a:gd name="connsiteY65" fmla="*/ 3684104 h 4704521"/>
              <a:gd name="connsiteX66" fmla="*/ 3186867 w 4194032"/>
              <a:gd name="connsiteY66" fmla="*/ 3631095 h 4704521"/>
              <a:gd name="connsiteX67" fmla="*/ 3306136 w 4194032"/>
              <a:gd name="connsiteY67" fmla="*/ 3564834 h 4704521"/>
              <a:gd name="connsiteX68" fmla="*/ 3359145 w 4194032"/>
              <a:gd name="connsiteY68" fmla="*/ 3525078 h 4704521"/>
              <a:gd name="connsiteX69" fmla="*/ 3451910 w 4194032"/>
              <a:gd name="connsiteY69" fmla="*/ 3458817 h 4704521"/>
              <a:gd name="connsiteX70" fmla="*/ 3518171 w 4194032"/>
              <a:gd name="connsiteY70" fmla="*/ 3366052 h 4704521"/>
              <a:gd name="connsiteX71" fmla="*/ 3571180 w 4194032"/>
              <a:gd name="connsiteY71" fmla="*/ 3326295 h 4704521"/>
              <a:gd name="connsiteX72" fmla="*/ 3730206 w 4194032"/>
              <a:gd name="connsiteY72" fmla="*/ 3154017 h 4704521"/>
              <a:gd name="connsiteX73" fmla="*/ 3822971 w 4194032"/>
              <a:gd name="connsiteY73" fmla="*/ 3074504 h 4704521"/>
              <a:gd name="connsiteX74" fmla="*/ 3902484 w 4194032"/>
              <a:gd name="connsiteY74" fmla="*/ 2981739 h 4704521"/>
              <a:gd name="connsiteX75" fmla="*/ 3928989 w 4194032"/>
              <a:gd name="connsiteY75" fmla="*/ 2862469 h 4704521"/>
              <a:gd name="connsiteX76" fmla="*/ 3942241 w 4194032"/>
              <a:gd name="connsiteY76" fmla="*/ 2809460 h 4704521"/>
              <a:gd name="connsiteX77" fmla="*/ 3955493 w 4194032"/>
              <a:gd name="connsiteY77" fmla="*/ 2729947 h 4704521"/>
              <a:gd name="connsiteX78" fmla="*/ 3968745 w 4194032"/>
              <a:gd name="connsiteY78" fmla="*/ 2637182 h 4704521"/>
              <a:gd name="connsiteX79" fmla="*/ 3995249 w 4194032"/>
              <a:gd name="connsiteY79" fmla="*/ 2531165 h 4704521"/>
              <a:gd name="connsiteX80" fmla="*/ 4008502 w 4194032"/>
              <a:gd name="connsiteY80" fmla="*/ 2451652 h 4704521"/>
              <a:gd name="connsiteX81" fmla="*/ 4035006 w 4194032"/>
              <a:gd name="connsiteY81" fmla="*/ 2332382 h 4704521"/>
              <a:gd name="connsiteX82" fmla="*/ 4048258 w 4194032"/>
              <a:gd name="connsiteY82" fmla="*/ 2292626 h 4704521"/>
              <a:gd name="connsiteX83" fmla="*/ 4061510 w 4194032"/>
              <a:gd name="connsiteY83" fmla="*/ 2186608 h 4704521"/>
              <a:gd name="connsiteX84" fmla="*/ 4088015 w 4194032"/>
              <a:gd name="connsiteY84" fmla="*/ 2120347 h 4704521"/>
              <a:gd name="connsiteX85" fmla="*/ 4114519 w 4194032"/>
              <a:gd name="connsiteY85" fmla="*/ 2027582 h 4704521"/>
              <a:gd name="connsiteX86" fmla="*/ 4141023 w 4194032"/>
              <a:gd name="connsiteY86" fmla="*/ 1948069 h 4704521"/>
              <a:gd name="connsiteX87" fmla="*/ 4154276 w 4194032"/>
              <a:gd name="connsiteY87" fmla="*/ 1868556 h 4704521"/>
              <a:gd name="connsiteX88" fmla="*/ 4167528 w 4194032"/>
              <a:gd name="connsiteY88" fmla="*/ 1815547 h 4704521"/>
              <a:gd name="connsiteX89" fmla="*/ 4194032 w 4194032"/>
              <a:gd name="connsiteY89" fmla="*/ 1683026 h 4704521"/>
              <a:gd name="connsiteX90" fmla="*/ 4180780 w 4194032"/>
              <a:gd name="connsiteY90" fmla="*/ 1325217 h 4704521"/>
              <a:gd name="connsiteX91" fmla="*/ 4167528 w 4194032"/>
              <a:gd name="connsiteY91" fmla="*/ 1258956 h 4704521"/>
              <a:gd name="connsiteX92" fmla="*/ 4141023 w 4194032"/>
              <a:gd name="connsiteY92" fmla="*/ 954156 h 4704521"/>
              <a:gd name="connsiteX93" fmla="*/ 4114519 w 4194032"/>
              <a:gd name="connsiteY93" fmla="*/ 901147 h 4704521"/>
              <a:gd name="connsiteX94" fmla="*/ 4074762 w 4194032"/>
              <a:gd name="connsiteY94" fmla="*/ 808382 h 4704521"/>
              <a:gd name="connsiteX95" fmla="*/ 4008502 w 4194032"/>
              <a:gd name="connsiteY95" fmla="*/ 689113 h 4704521"/>
              <a:gd name="connsiteX96" fmla="*/ 3875980 w 4194032"/>
              <a:gd name="connsiteY96" fmla="*/ 636104 h 4704521"/>
              <a:gd name="connsiteX97" fmla="*/ 3796467 w 4194032"/>
              <a:gd name="connsiteY97" fmla="*/ 596347 h 4704521"/>
              <a:gd name="connsiteX98" fmla="*/ 3663945 w 4194032"/>
              <a:gd name="connsiteY98" fmla="*/ 556591 h 4704521"/>
              <a:gd name="connsiteX99" fmla="*/ 3584432 w 4194032"/>
              <a:gd name="connsiteY99" fmla="*/ 543339 h 4704521"/>
              <a:gd name="connsiteX100" fmla="*/ 3412154 w 4194032"/>
              <a:gd name="connsiteY100" fmla="*/ 450573 h 4704521"/>
              <a:gd name="connsiteX101" fmla="*/ 3332641 w 4194032"/>
              <a:gd name="connsiteY101" fmla="*/ 424069 h 4704521"/>
              <a:gd name="connsiteX102" fmla="*/ 3239876 w 4194032"/>
              <a:gd name="connsiteY102" fmla="*/ 384313 h 4704521"/>
              <a:gd name="connsiteX103" fmla="*/ 2971519 w 4194032"/>
              <a:gd name="connsiteY103" fmla="*/ 337930 h 4704521"/>
              <a:gd name="connsiteX104" fmla="*/ 2731166 w 4194032"/>
              <a:gd name="connsiteY10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91876 w 4194032"/>
              <a:gd name="connsiteY30" fmla="*/ 4346713 h 4704521"/>
              <a:gd name="connsiteX31" fmla="*/ 205128 w 4194032"/>
              <a:gd name="connsiteY31" fmla="*/ 4386469 h 4704521"/>
              <a:gd name="connsiteX32" fmla="*/ 244884 w 4194032"/>
              <a:gd name="connsiteY32" fmla="*/ 4412973 h 4704521"/>
              <a:gd name="connsiteX33" fmla="*/ 271389 w 4194032"/>
              <a:gd name="connsiteY33" fmla="*/ 4439478 h 4704521"/>
              <a:gd name="connsiteX34" fmla="*/ 350902 w 4194032"/>
              <a:gd name="connsiteY34" fmla="*/ 4492487 h 4704521"/>
              <a:gd name="connsiteX35" fmla="*/ 430415 w 4194032"/>
              <a:gd name="connsiteY35" fmla="*/ 4572000 h 4704521"/>
              <a:gd name="connsiteX36" fmla="*/ 456919 w 4194032"/>
              <a:gd name="connsiteY36" fmla="*/ 4611756 h 4704521"/>
              <a:gd name="connsiteX37" fmla="*/ 496676 w 4194032"/>
              <a:gd name="connsiteY37" fmla="*/ 4625008 h 4704521"/>
              <a:gd name="connsiteX38" fmla="*/ 589441 w 4194032"/>
              <a:gd name="connsiteY38" fmla="*/ 4638260 h 4704521"/>
              <a:gd name="connsiteX39" fmla="*/ 682206 w 4194032"/>
              <a:gd name="connsiteY39" fmla="*/ 4664765 h 4704521"/>
              <a:gd name="connsiteX40" fmla="*/ 814728 w 4194032"/>
              <a:gd name="connsiteY40" fmla="*/ 4691269 h 4704521"/>
              <a:gd name="connsiteX41" fmla="*/ 1066519 w 4194032"/>
              <a:gd name="connsiteY41" fmla="*/ 4704521 h 4704521"/>
              <a:gd name="connsiteX42" fmla="*/ 1543597 w 4194032"/>
              <a:gd name="connsiteY42" fmla="*/ 4678017 h 4704521"/>
              <a:gd name="connsiteX43" fmla="*/ 1596606 w 4194032"/>
              <a:gd name="connsiteY43" fmla="*/ 4664765 h 4704521"/>
              <a:gd name="connsiteX44" fmla="*/ 1768884 w 4194032"/>
              <a:gd name="connsiteY44" fmla="*/ 4558747 h 4704521"/>
              <a:gd name="connsiteX45" fmla="*/ 1808641 w 4194032"/>
              <a:gd name="connsiteY45" fmla="*/ 4518991 h 4704521"/>
              <a:gd name="connsiteX46" fmla="*/ 1861649 w 4194032"/>
              <a:gd name="connsiteY46" fmla="*/ 4492487 h 4704521"/>
              <a:gd name="connsiteX47" fmla="*/ 2007423 w 4194032"/>
              <a:gd name="connsiteY47" fmla="*/ 4373217 h 4704521"/>
              <a:gd name="connsiteX48" fmla="*/ 2060432 w 4194032"/>
              <a:gd name="connsiteY48" fmla="*/ 4320208 h 4704521"/>
              <a:gd name="connsiteX49" fmla="*/ 2086936 w 4194032"/>
              <a:gd name="connsiteY49" fmla="*/ 4280452 h 4704521"/>
              <a:gd name="connsiteX50" fmla="*/ 2126693 w 4194032"/>
              <a:gd name="connsiteY50" fmla="*/ 4267200 h 4704521"/>
              <a:gd name="connsiteX51" fmla="*/ 2166449 w 4194032"/>
              <a:gd name="connsiteY51" fmla="*/ 4240695 h 4704521"/>
              <a:gd name="connsiteX52" fmla="*/ 2219458 w 4194032"/>
              <a:gd name="connsiteY52" fmla="*/ 4214191 h 4704521"/>
              <a:gd name="connsiteX53" fmla="*/ 2245962 w 4194032"/>
              <a:gd name="connsiteY53" fmla="*/ 4174434 h 4704521"/>
              <a:gd name="connsiteX54" fmla="*/ 2298971 w 4194032"/>
              <a:gd name="connsiteY54" fmla="*/ 4108173 h 4704521"/>
              <a:gd name="connsiteX55" fmla="*/ 2444745 w 4194032"/>
              <a:gd name="connsiteY55" fmla="*/ 4055165 h 4704521"/>
              <a:gd name="connsiteX56" fmla="*/ 2484502 w 4194032"/>
              <a:gd name="connsiteY56" fmla="*/ 4028660 h 4704521"/>
              <a:gd name="connsiteX57" fmla="*/ 2590519 w 4194032"/>
              <a:gd name="connsiteY57" fmla="*/ 3988904 h 4704521"/>
              <a:gd name="connsiteX58" fmla="*/ 2696536 w 4194032"/>
              <a:gd name="connsiteY58" fmla="*/ 3949147 h 4704521"/>
              <a:gd name="connsiteX59" fmla="*/ 2762797 w 4194032"/>
              <a:gd name="connsiteY59" fmla="*/ 3935895 h 4704521"/>
              <a:gd name="connsiteX60" fmla="*/ 2842310 w 4194032"/>
              <a:gd name="connsiteY60" fmla="*/ 3909391 h 4704521"/>
              <a:gd name="connsiteX61" fmla="*/ 2908571 w 4194032"/>
              <a:gd name="connsiteY61" fmla="*/ 3856382 h 4704521"/>
              <a:gd name="connsiteX62" fmla="*/ 2948328 w 4194032"/>
              <a:gd name="connsiteY62" fmla="*/ 3816626 h 4704521"/>
              <a:gd name="connsiteX63" fmla="*/ 2988084 w 4194032"/>
              <a:gd name="connsiteY63" fmla="*/ 3790121 h 4704521"/>
              <a:gd name="connsiteX64" fmla="*/ 3120606 w 4194032"/>
              <a:gd name="connsiteY64" fmla="*/ 3684104 h 4704521"/>
              <a:gd name="connsiteX65" fmla="*/ 3186867 w 4194032"/>
              <a:gd name="connsiteY65" fmla="*/ 3631095 h 4704521"/>
              <a:gd name="connsiteX66" fmla="*/ 3306136 w 4194032"/>
              <a:gd name="connsiteY66" fmla="*/ 3564834 h 4704521"/>
              <a:gd name="connsiteX67" fmla="*/ 3359145 w 4194032"/>
              <a:gd name="connsiteY67" fmla="*/ 3525078 h 4704521"/>
              <a:gd name="connsiteX68" fmla="*/ 3451910 w 4194032"/>
              <a:gd name="connsiteY68" fmla="*/ 3458817 h 4704521"/>
              <a:gd name="connsiteX69" fmla="*/ 3518171 w 4194032"/>
              <a:gd name="connsiteY69" fmla="*/ 3366052 h 4704521"/>
              <a:gd name="connsiteX70" fmla="*/ 3571180 w 4194032"/>
              <a:gd name="connsiteY70" fmla="*/ 3326295 h 4704521"/>
              <a:gd name="connsiteX71" fmla="*/ 3730206 w 4194032"/>
              <a:gd name="connsiteY71" fmla="*/ 3154017 h 4704521"/>
              <a:gd name="connsiteX72" fmla="*/ 3822971 w 4194032"/>
              <a:gd name="connsiteY72" fmla="*/ 3074504 h 4704521"/>
              <a:gd name="connsiteX73" fmla="*/ 3902484 w 4194032"/>
              <a:gd name="connsiteY73" fmla="*/ 2981739 h 4704521"/>
              <a:gd name="connsiteX74" fmla="*/ 3928989 w 4194032"/>
              <a:gd name="connsiteY74" fmla="*/ 2862469 h 4704521"/>
              <a:gd name="connsiteX75" fmla="*/ 3942241 w 4194032"/>
              <a:gd name="connsiteY75" fmla="*/ 2809460 h 4704521"/>
              <a:gd name="connsiteX76" fmla="*/ 3955493 w 4194032"/>
              <a:gd name="connsiteY76" fmla="*/ 2729947 h 4704521"/>
              <a:gd name="connsiteX77" fmla="*/ 3968745 w 4194032"/>
              <a:gd name="connsiteY77" fmla="*/ 2637182 h 4704521"/>
              <a:gd name="connsiteX78" fmla="*/ 3995249 w 4194032"/>
              <a:gd name="connsiteY78" fmla="*/ 2531165 h 4704521"/>
              <a:gd name="connsiteX79" fmla="*/ 4008502 w 4194032"/>
              <a:gd name="connsiteY79" fmla="*/ 2451652 h 4704521"/>
              <a:gd name="connsiteX80" fmla="*/ 4035006 w 4194032"/>
              <a:gd name="connsiteY80" fmla="*/ 2332382 h 4704521"/>
              <a:gd name="connsiteX81" fmla="*/ 4048258 w 4194032"/>
              <a:gd name="connsiteY81" fmla="*/ 2292626 h 4704521"/>
              <a:gd name="connsiteX82" fmla="*/ 4061510 w 4194032"/>
              <a:gd name="connsiteY82" fmla="*/ 2186608 h 4704521"/>
              <a:gd name="connsiteX83" fmla="*/ 4088015 w 4194032"/>
              <a:gd name="connsiteY83" fmla="*/ 2120347 h 4704521"/>
              <a:gd name="connsiteX84" fmla="*/ 4114519 w 4194032"/>
              <a:gd name="connsiteY84" fmla="*/ 2027582 h 4704521"/>
              <a:gd name="connsiteX85" fmla="*/ 4141023 w 4194032"/>
              <a:gd name="connsiteY85" fmla="*/ 1948069 h 4704521"/>
              <a:gd name="connsiteX86" fmla="*/ 4154276 w 4194032"/>
              <a:gd name="connsiteY86" fmla="*/ 1868556 h 4704521"/>
              <a:gd name="connsiteX87" fmla="*/ 4167528 w 4194032"/>
              <a:gd name="connsiteY87" fmla="*/ 1815547 h 4704521"/>
              <a:gd name="connsiteX88" fmla="*/ 4194032 w 4194032"/>
              <a:gd name="connsiteY88" fmla="*/ 1683026 h 4704521"/>
              <a:gd name="connsiteX89" fmla="*/ 4180780 w 4194032"/>
              <a:gd name="connsiteY89" fmla="*/ 1325217 h 4704521"/>
              <a:gd name="connsiteX90" fmla="*/ 4167528 w 4194032"/>
              <a:gd name="connsiteY90" fmla="*/ 1258956 h 4704521"/>
              <a:gd name="connsiteX91" fmla="*/ 4141023 w 4194032"/>
              <a:gd name="connsiteY91" fmla="*/ 954156 h 4704521"/>
              <a:gd name="connsiteX92" fmla="*/ 4114519 w 4194032"/>
              <a:gd name="connsiteY92" fmla="*/ 901147 h 4704521"/>
              <a:gd name="connsiteX93" fmla="*/ 4074762 w 4194032"/>
              <a:gd name="connsiteY93" fmla="*/ 808382 h 4704521"/>
              <a:gd name="connsiteX94" fmla="*/ 4008502 w 4194032"/>
              <a:gd name="connsiteY94" fmla="*/ 689113 h 4704521"/>
              <a:gd name="connsiteX95" fmla="*/ 3875980 w 4194032"/>
              <a:gd name="connsiteY95" fmla="*/ 636104 h 4704521"/>
              <a:gd name="connsiteX96" fmla="*/ 3796467 w 4194032"/>
              <a:gd name="connsiteY96" fmla="*/ 596347 h 4704521"/>
              <a:gd name="connsiteX97" fmla="*/ 3663945 w 4194032"/>
              <a:gd name="connsiteY97" fmla="*/ 556591 h 4704521"/>
              <a:gd name="connsiteX98" fmla="*/ 3584432 w 4194032"/>
              <a:gd name="connsiteY98" fmla="*/ 543339 h 4704521"/>
              <a:gd name="connsiteX99" fmla="*/ 3412154 w 4194032"/>
              <a:gd name="connsiteY99" fmla="*/ 450573 h 4704521"/>
              <a:gd name="connsiteX100" fmla="*/ 3332641 w 4194032"/>
              <a:gd name="connsiteY100" fmla="*/ 424069 h 4704521"/>
              <a:gd name="connsiteX101" fmla="*/ 3239876 w 4194032"/>
              <a:gd name="connsiteY101" fmla="*/ 384313 h 4704521"/>
              <a:gd name="connsiteX102" fmla="*/ 2971519 w 4194032"/>
              <a:gd name="connsiteY102" fmla="*/ 337930 h 4704521"/>
              <a:gd name="connsiteX103" fmla="*/ 2731166 w 4194032"/>
              <a:gd name="connsiteY10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91876 w 4194032"/>
              <a:gd name="connsiteY30" fmla="*/ 4346713 h 4704521"/>
              <a:gd name="connsiteX31" fmla="*/ 205128 w 4194032"/>
              <a:gd name="connsiteY31" fmla="*/ 4386469 h 4704521"/>
              <a:gd name="connsiteX32" fmla="*/ 244884 w 4194032"/>
              <a:gd name="connsiteY32" fmla="*/ 4412973 h 4704521"/>
              <a:gd name="connsiteX33" fmla="*/ 350902 w 4194032"/>
              <a:gd name="connsiteY33" fmla="*/ 4492487 h 4704521"/>
              <a:gd name="connsiteX34" fmla="*/ 430415 w 4194032"/>
              <a:gd name="connsiteY34" fmla="*/ 4572000 h 4704521"/>
              <a:gd name="connsiteX35" fmla="*/ 456919 w 4194032"/>
              <a:gd name="connsiteY35" fmla="*/ 4611756 h 4704521"/>
              <a:gd name="connsiteX36" fmla="*/ 496676 w 4194032"/>
              <a:gd name="connsiteY36" fmla="*/ 4625008 h 4704521"/>
              <a:gd name="connsiteX37" fmla="*/ 589441 w 4194032"/>
              <a:gd name="connsiteY37" fmla="*/ 4638260 h 4704521"/>
              <a:gd name="connsiteX38" fmla="*/ 682206 w 4194032"/>
              <a:gd name="connsiteY38" fmla="*/ 4664765 h 4704521"/>
              <a:gd name="connsiteX39" fmla="*/ 814728 w 4194032"/>
              <a:gd name="connsiteY39" fmla="*/ 4691269 h 4704521"/>
              <a:gd name="connsiteX40" fmla="*/ 1066519 w 4194032"/>
              <a:gd name="connsiteY40" fmla="*/ 4704521 h 4704521"/>
              <a:gd name="connsiteX41" fmla="*/ 1543597 w 4194032"/>
              <a:gd name="connsiteY41" fmla="*/ 4678017 h 4704521"/>
              <a:gd name="connsiteX42" fmla="*/ 1596606 w 4194032"/>
              <a:gd name="connsiteY42" fmla="*/ 4664765 h 4704521"/>
              <a:gd name="connsiteX43" fmla="*/ 1768884 w 4194032"/>
              <a:gd name="connsiteY43" fmla="*/ 4558747 h 4704521"/>
              <a:gd name="connsiteX44" fmla="*/ 1808641 w 4194032"/>
              <a:gd name="connsiteY44" fmla="*/ 4518991 h 4704521"/>
              <a:gd name="connsiteX45" fmla="*/ 1861649 w 4194032"/>
              <a:gd name="connsiteY45" fmla="*/ 4492487 h 4704521"/>
              <a:gd name="connsiteX46" fmla="*/ 2007423 w 4194032"/>
              <a:gd name="connsiteY46" fmla="*/ 4373217 h 4704521"/>
              <a:gd name="connsiteX47" fmla="*/ 2060432 w 4194032"/>
              <a:gd name="connsiteY47" fmla="*/ 4320208 h 4704521"/>
              <a:gd name="connsiteX48" fmla="*/ 2086936 w 4194032"/>
              <a:gd name="connsiteY48" fmla="*/ 4280452 h 4704521"/>
              <a:gd name="connsiteX49" fmla="*/ 2126693 w 4194032"/>
              <a:gd name="connsiteY49" fmla="*/ 4267200 h 4704521"/>
              <a:gd name="connsiteX50" fmla="*/ 2166449 w 4194032"/>
              <a:gd name="connsiteY50" fmla="*/ 4240695 h 4704521"/>
              <a:gd name="connsiteX51" fmla="*/ 2219458 w 4194032"/>
              <a:gd name="connsiteY51" fmla="*/ 4214191 h 4704521"/>
              <a:gd name="connsiteX52" fmla="*/ 2245962 w 4194032"/>
              <a:gd name="connsiteY52" fmla="*/ 4174434 h 4704521"/>
              <a:gd name="connsiteX53" fmla="*/ 2298971 w 4194032"/>
              <a:gd name="connsiteY53" fmla="*/ 4108173 h 4704521"/>
              <a:gd name="connsiteX54" fmla="*/ 2444745 w 4194032"/>
              <a:gd name="connsiteY54" fmla="*/ 4055165 h 4704521"/>
              <a:gd name="connsiteX55" fmla="*/ 2484502 w 4194032"/>
              <a:gd name="connsiteY55" fmla="*/ 4028660 h 4704521"/>
              <a:gd name="connsiteX56" fmla="*/ 2590519 w 4194032"/>
              <a:gd name="connsiteY56" fmla="*/ 3988904 h 4704521"/>
              <a:gd name="connsiteX57" fmla="*/ 2696536 w 4194032"/>
              <a:gd name="connsiteY57" fmla="*/ 3949147 h 4704521"/>
              <a:gd name="connsiteX58" fmla="*/ 2762797 w 4194032"/>
              <a:gd name="connsiteY58" fmla="*/ 3935895 h 4704521"/>
              <a:gd name="connsiteX59" fmla="*/ 2842310 w 4194032"/>
              <a:gd name="connsiteY59" fmla="*/ 3909391 h 4704521"/>
              <a:gd name="connsiteX60" fmla="*/ 2908571 w 4194032"/>
              <a:gd name="connsiteY60" fmla="*/ 3856382 h 4704521"/>
              <a:gd name="connsiteX61" fmla="*/ 2948328 w 4194032"/>
              <a:gd name="connsiteY61" fmla="*/ 3816626 h 4704521"/>
              <a:gd name="connsiteX62" fmla="*/ 2988084 w 4194032"/>
              <a:gd name="connsiteY62" fmla="*/ 3790121 h 4704521"/>
              <a:gd name="connsiteX63" fmla="*/ 3120606 w 4194032"/>
              <a:gd name="connsiteY63" fmla="*/ 3684104 h 4704521"/>
              <a:gd name="connsiteX64" fmla="*/ 3186867 w 4194032"/>
              <a:gd name="connsiteY64" fmla="*/ 3631095 h 4704521"/>
              <a:gd name="connsiteX65" fmla="*/ 3306136 w 4194032"/>
              <a:gd name="connsiteY65" fmla="*/ 3564834 h 4704521"/>
              <a:gd name="connsiteX66" fmla="*/ 3359145 w 4194032"/>
              <a:gd name="connsiteY66" fmla="*/ 3525078 h 4704521"/>
              <a:gd name="connsiteX67" fmla="*/ 3451910 w 4194032"/>
              <a:gd name="connsiteY67" fmla="*/ 3458817 h 4704521"/>
              <a:gd name="connsiteX68" fmla="*/ 3518171 w 4194032"/>
              <a:gd name="connsiteY68" fmla="*/ 3366052 h 4704521"/>
              <a:gd name="connsiteX69" fmla="*/ 3571180 w 4194032"/>
              <a:gd name="connsiteY69" fmla="*/ 3326295 h 4704521"/>
              <a:gd name="connsiteX70" fmla="*/ 3730206 w 4194032"/>
              <a:gd name="connsiteY70" fmla="*/ 3154017 h 4704521"/>
              <a:gd name="connsiteX71" fmla="*/ 3822971 w 4194032"/>
              <a:gd name="connsiteY71" fmla="*/ 3074504 h 4704521"/>
              <a:gd name="connsiteX72" fmla="*/ 3902484 w 4194032"/>
              <a:gd name="connsiteY72" fmla="*/ 2981739 h 4704521"/>
              <a:gd name="connsiteX73" fmla="*/ 3928989 w 4194032"/>
              <a:gd name="connsiteY73" fmla="*/ 2862469 h 4704521"/>
              <a:gd name="connsiteX74" fmla="*/ 3942241 w 4194032"/>
              <a:gd name="connsiteY74" fmla="*/ 2809460 h 4704521"/>
              <a:gd name="connsiteX75" fmla="*/ 3955493 w 4194032"/>
              <a:gd name="connsiteY75" fmla="*/ 2729947 h 4704521"/>
              <a:gd name="connsiteX76" fmla="*/ 3968745 w 4194032"/>
              <a:gd name="connsiteY76" fmla="*/ 2637182 h 4704521"/>
              <a:gd name="connsiteX77" fmla="*/ 3995249 w 4194032"/>
              <a:gd name="connsiteY77" fmla="*/ 2531165 h 4704521"/>
              <a:gd name="connsiteX78" fmla="*/ 4008502 w 4194032"/>
              <a:gd name="connsiteY78" fmla="*/ 2451652 h 4704521"/>
              <a:gd name="connsiteX79" fmla="*/ 4035006 w 4194032"/>
              <a:gd name="connsiteY79" fmla="*/ 2332382 h 4704521"/>
              <a:gd name="connsiteX80" fmla="*/ 4048258 w 4194032"/>
              <a:gd name="connsiteY80" fmla="*/ 2292626 h 4704521"/>
              <a:gd name="connsiteX81" fmla="*/ 4061510 w 4194032"/>
              <a:gd name="connsiteY81" fmla="*/ 2186608 h 4704521"/>
              <a:gd name="connsiteX82" fmla="*/ 4088015 w 4194032"/>
              <a:gd name="connsiteY82" fmla="*/ 2120347 h 4704521"/>
              <a:gd name="connsiteX83" fmla="*/ 4114519 w 4194032"/>
              <a:gd name="connsiteY83" fmla="*/ 2027582 h 4704521"/>
              <a:gd name="connsiteX84" fmla="*/ 4141023 w 4194032"/>
              <a:gd name="connsiteY84" fmla="*/ 1948069 h 4704521"/>
              <a:gd name="connsiteX85" fmla="*/ 4154276 w 4194032"/>
              <a:gd name="connsiteY85" fmla="*/ 1868556 h 4704521"/>
              <a:gd name="connsiteX86" fmla="*/ 4167528 w 4194032"/>
              <a:gd name="connsiteY86" fmla="*/ 1815547 h 4704521"/>
              <a:gd name="connsiteX87" fmla="*/ 4194032 w 4194032"/>
              <a:gd name="connsiteY87" fmla="*/ 1683026 h 4704521"/>
              <a:gd name="connsiteX88" fmla="*/ 4180780 w 4194032"/>
              <a:gd name="connsiteY88" fmla="*/ 1325217 h 4704521"/>
              <a:gd name="connsiteX89" fmla="*/ 4167528 w 4194032"/>
              <a:gd name="connsiteY89" fmla="*/ 1258956 h 4704521"/>
              <a:gd name="connsiteX90" fmla="*/ 4141023 w 4194032"/>
              <a:gd name="connsiteY90" fmla="*/ 954156 h 4704521"/>
              <a:gd name="connsiteX91" fmla="*/ 4114519 w 4194032"/>
              <a:gd name="connsiteY91" fmla="*/ 901147 h 4704521"/>
              <a:gd name="connsiteX92" fmla="*/ 4074762 w 4194032"/>
              <a:gd name="connsiteY92" fmla="*/ 808382 h 4704521"/>
              <a:gd name="connsiteX93" fmla="*/ 4008502 w 4194032"/>
              <a:gd name="connsiteY93" fmla="*/ 689113 h 4704521"/>
              <a:gd name="connsiteX94" fmla="*/ 3875980 w 4194032"/>
              <a:gd name="connsiteY94" fmla="*/ 636104 h 4704521"/>
              <a:gd name="connsiteX95" fmla="*/ 3796467 w 4194032"/>
              <a:gd name="connsiteY95" fmla="*/ 596347 h 4704521"/>
              <a:gd name="connsiteX96" fmla="*/ 3663945 w 4194032"/>
              <a:gd name="connsiteY96" fmla="*/ 556591 h 4704521"/>
              <a:gd name="connsiteX97" fmla="*/ 3584432 w 4194032"/>
              <a:gd name="connsiteY97" fmla="*/ 543339 h 4704521"/>
              <a:gd name="connsiteX98" fmla="*/ 3412154 w 4194032"/>
              <a:gd name="connsiteY98" fmla="*/ 450573 h 4704521"/>
              <a:gd name="connsiteX99" fmla="*/ 3332641 w 4194032"/>
              <a:gd name="connsiteY99" fmla="*/ 424069 h 4704521"/>
              <a:gd name="connsiteX100" fmla="*/ 3239876 w 4194032"/>
              <a:gd name="connsiteY100" fmla="*/ 384313 h 4704521"/>
              <a:gd name="connsiteX101" fmla="*/ 2971519 w 4194032"/>
              <a:gd name="connsiteY101" fmla="*/ 337930 h 4704521"/>
              <a:gd name="connsiteX102" fmla="*/ 2731166 w 4194032"/>
              <a:gd name="connsiteY10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244884 w 4194032"/>
              <a:gd name="connsiteY31" fmla="*/ 4412973 h 4704521"/>
              <a:gd name="connsiteX32" fmla="*/ 350902 w 4194032"/>
              <a:gd name="connsiteY32" fmla="*/ 4492487 h 4704521"/>
              <a:gd name="connsiteX33" fmla="*/ 430415 w 4194032"/>
              <a:gd name="connsiteY33" fmla="*/ 4572000 h 4704521"/>
              <a:gd name="connsiteX34" fmla="*/ 456919 w 4194032"/>
              <a:gd name="connsiteY34" fmla="*/ 4611756 h 4704521"/>
              <a:gd name="connsiteX35" fmla="*/ 496676 w 4194032"/>
              <a:gd name="connsiteY35" fmla="*/ 4625008 h 4704521"/>
              <a:gd name="connsiteX36" fmla="*/ 589441 w 4194032"/>
              <a:gd name="connsiteY36" fmla="*/ 4638260 h 4704521"/>
              <a:gd name="connsiteX37" fmla="*/ 682206 w 4194032"/>
              <a:gd name="connsiteY37" fmla="*/ 4664765 h 4704521"/>
              <a:gd name="connsiteX38" fmla="*/ 814728 w 4194032"/>
              <a:gd name="connsiteY38" fmla="*/ 4691269 h 4704521"/>
              <a:gd name="connsiteX39" fmla="*/ 1066519 w 4194032"/>
              <a:gd name="connsiteY39" fmla="*/ 4704521 h 4704521"/>
              <a:gd name="connsiteX40" fmla="*/ 1543597 w 4194032"/>
              <a:gd name="connsiteY40" fmla="*/ 4678017 h 4704521"/>
              <a:gd name="connsiteX41" fmla="*/ 1596606 w 4194032"/>
              <a:gd name="connsiteY41" fmla="*/ 4664765 h 4704521"/>
              <a:gd name="connsiteX42" fmla="*/ 1768884 w 4194032"/>
              <a:gd name="connsiteY42" fmla="*/ 4558747 h 4704521"/>
              <a:gd name="connsiteX43" fmla="*/ 1808641 w 4194032"/>
              <a:gd name="connsiteY43" fmla="*/ 4518991 h 4704521"/>
              <a:gd name="connsiteX44" fmla="*/ 1861649 w 4194032"/>
              <a:gd name="connsiteY44" fmla="*/ 4492487 h 4704521"/>
              <a:gd name="connsiteX45" fmla="*/ 2007423 w 4194032"/>
              <a:gd name="connsiteY45" fmla="*/ 4373217 h 4704521"/>
              <a:gd name="connsiteX46" fmla="*/ 2060432 w 4194032"/>
              <a:gd name="connsiteY46" fmla="*/ 4320208 h 4704521"/>
              <a:gd name="connsiteX47" fmla="*/ 2086936 w 4194032"/>
              <a:gd name="connsiteY47" fmla="*/ 4280452 h 4704521"/>
              <a:gd name="connsiteX48" fmla="*/ 2126693 w 4194032"/>
              <a:gd name="connsiteY48" fmla="*/ 4267200 h 4704521"/>
              <a:gd name="connsiteX49" fmla="*/ 2166449 w 4194032"/>
              <a:gd name="connsiteY49" fmla="*/ 4240695 h 4704521"/>
              <a:gd name="connsiteX50" fmla="*/ 2219458 w 4194032"/>
              <a:gd name="connsiteY50" fmla="*/ 4214191 h 4704521"/>
              <a:gd name="connsiteX51" fmla="*/ 2245962 w 4194032"/>
              <a:gd name="connsiteY51" fmla="*/ 4174434 h 4704521"/>
              <a:gd name="connsiteX52" fmla="*/ 2298971 w 4194032"/>
              <a:gd name="connsiteY52" fmla="*/ 4108173 h 4704521"/>
              <a:gd name="connsiteX53" fmla="*/ 2444745 w 4194032"/>
              <a:gd name="connsiteY53" fmla="*/ 4055165 h 4704521"/>
              <a:gd name="connsiteX54" fmla="*/ 2484502 w 4194032"/>
              <a:gd name="connsiteY54" fmla="*/ 4028660 h 4704521"/>
              <a:gd name="connsiteX55" fmla="*/ 2590519 w 4194032"/>
              <a:gd name="connsiteY55" fmla="*/ 3988904 h 4704521"/>
              <a:gd name="connsiteX56" fmla="*/ 2696536 w 4194032"/>
              <a:gd name="connsiteY56" fmla="*/ 3949147 h 4704521"/>
              <a:gd name="connsiteX57" fmla="*/ 2762797 w 4194032"/>
              <a:gd name="connsiteY57" fmla="*/ 3935895 h 4704521"/>
              <a:gd name="connsiteX58" fmla="*/ 2842310 w 4194032"/>
              <a:gd name="connsiteY58" fmla="*/ 3909391 h 4704521"/>
              <a:gd name="connsiteX59" fmla="*/ 2908571 w 4194032"/>
              <a:gd name="connsiteY59" fmla="*/ 3856382 h 4704521"/>
              <a:gd name="connsiteX60" fmla="*/ 2948328 w 4194032"/>
              <a:gd name="connsiteY60" fmla="*/ 3816626 h 4704521"/>
              <a:gd name="connsiteX61" fmla="*/ 2988084 w 4194032"/>
              <a:gd name="connsiteY61" fmla="*/ 3790121 h 4704521"/>
              <a:gd name="connsiteX62" fmla="*/ 3120606 w 4194032"/>
              <a:gd name="connsiteY62" fmla="*/ 3684104 h 4704521"/>
              <a:gd name="connsiteX63" fmla="*/ 3186867 w 4194032"/>
              <a:gd name="connsiteY63" fmla="*/ 3631095 h 4704521"/>
              <a:gd name="connsiteX64" fmla="*/ 3306136 w 4194032"/>
              <a:gd name="connsiteY64" fmla="*/ 3564834 h 4704521"/>
              <a:gd name="connsiteX65" fmla="*/ 3359145 w 4194032"/>
              <a:gd name="connsiteY65" fmla="*/ 3525078 h 4704521"/>
              <a:gd name="connsiteX66" fmla="*/ 3451910 w 4194032"/>
              <a:gd name="connsiteY66" fmla="*/ 3458817 h 4704521"/>
              <a:gd name="connsiteX67" fmla="*/ 3518171 w 4194032"/>
              <a:gd name="connsiteY67" fmla="*/ 3366052 h 4704521"/>
              <a:gd name="connsiteX68" fmla="*/ 3571180 w 4194032"/>
              <a:gd name="connsiteY68" fmla="*/ 3326295 h 4704521"/>
              <a:gd name="connsiteX69" fmla="*/ 3730206 w 4194032"/>
              <a:gd name="connsiteY69" fmla="*/ 3154017 h 4704521"/>
              <a:gd name="connsiteX70" fmla="*/ 3822971 w 4194032"/>
              <a:gd name="connsiteY70" fmla="*/ 3074504 h 4704521"/>
              <a:gd name="connsiteX71" fmla="*/ 3902484 w 4194032"/>
              <a:gd name="connsiteY71" fmla="*/ 2981739 h 4704521"/>
              <a:gd name="connsiteX72" fmla="*/ 3928989 w 4194032"/>
              <a:gd name="connsiteY72" fmla="*/ 2862469 h 4704521"/>
              <a:gd name="connsiteX73" fmla="*/ 3942241 w 4194032"/>
              <a:gd name="connsiteY73" fmla="*/ 2809460 h 4704521"/>
              <a:gd name="connsiteX74" fmla="*/ 3955493 w 4194032"/>
              <a:gd name="connsiteY74" fmla="*/ 2729947 h 4704521"/>
              <a:gd name="connsiteX75" fmla="*/ 3968745 w 4194032"/>
              <a:gd name="connsiteY75" fmla="*/ 2637182 h 4704521"/>
              <a:gd name="connsiteX76" fmla="*/ 3995249 w 4194032"/>
              <a:gd name="connsiteY76" fmla="*/ 2531165 h 4704521"/>
              <a:gd name="connsiteX77" fmla="*/ 4008502 w 4194032"/>
              <a:gd name="connsiteY77" fmla="*/ 2451652 h 4704521"/>
              <a:gd name="connsiteX78" fmla="*/ 4035006 w 4194032"/>
              <a:gd name="connsiteY78" fmla="*/ 2332382 h 4704521"/>
              <a:gd name="connsiteX79" fmla="*/ 4048258 w 4194032"/>
              <a:gd name="connsiteY79" fmla="*/ 2292626 h 4704521"/>
              <a:gd name="connsiteX80" fmla="*/ 4061510 w 4194032"/>
              <a:gd name="connsiteY80" fmla="*/ 2186608 h 4704521"/>
              <a:gd name="connsiteX81" fmla="*/ 4088015 w 4194032"/>
              <a:gd name="connsiteY81" fmla="*/ 2120347 h 4704521"/>
              <a:gd name="connsiteX82" fmla="*/ 4114519 w 4194032"/>
              <a:gd name="connsiteY82" fmla="*/ 2027582 h 4704521"/>
              <a:gd name="connsiteX83" fmla="*/ 4141023 w 4194032"/>
              <a:gd name="connsiteY83" fmla="*/ 1948069 h 4704521"/>
              <a:gd name="connsiteX84" fmla="*/ 4154276 w 4194032"/>
              <a:gd name="connsiteY84" fmla="*/ 1868556 h 4704521"/>
              <a:gd name="connsiteX85" fmla="*/ 4167528 w 4194032"/>
              <a:gd name="connsiteY85" fmla="*/ 1815547 h 4704521"/>
              <a:gd name="connsiteX86" fmla="*/ 4194032 w 4194032"/>
              <a:gd name="connsiteY86" fmla="*/ 1683026 h 4704521"/>
              <a:gd name="connsiteX87" fmla="*/ 4180780 w 4194032"/>
              <a:gd name="connsiteY87" fmla="*/ 1325217 h 4704521"/>
              <a:gd name="connsiteX88" fmla="*/ 4167528 w 4194032"/>
              <a:gd name="connsiteY88" fmla="*/ 1258956 h 4704521"/>
              <a:gd name="connsiteX89" fmla="*/ 4141023 w 4194032"/>
              <a:gd name="connsiteY89" fmla="*/ 954156 h 4704521"/>
              <a:gd name="connsiteX90" fmla="*/ 4114519 w 4194032"/>
              <a:gd name="connsiteY90" fmla="*/ 901147 h 4704521"/>
              <a:gd name="connsiteX91" fmla="*/ 4074762 w 4194032"/>
              <a:gd name="connsiteY91" fmla="*/ 808382 h 4704521"/>
              <a:gd name="connsiteX92" fmla="*/ 4008502 w 4194032"/>
              <a:gd name="connsiteY92" fmla="*/ 689113 h 4704521"/>
              <a:gd name="connsiteX93" fmla="*/ 3875980 w 4194032"/>
              <a:gd name="connsiteY93" fmla="*/ 636104 h 4704521"/>
              <a:gd name="connsiteX94" fmla="*/ 3796467 w 4194032"/>
              <a:gd name="connsiteY94" fmla="*/ 596347 h 4704521"/>
              <a:gd name="connsiteX95" fmla="*/ 3663945 w 4194032"/>
              <a:gd name="connsiteY95" fmla="*/ 556591 h 4704521"/>
              <a:gd name="connsiteX96" fmla="*/ 3584432 w 4194032"/>
              <a:gd name="connsiteY96" fmla="*/ 543339 h 4704521"/>
              <a:gd name="connsiteX97" fmla="*/ 3412154 w 4194032"/>
              <a:gd name="connsiteY97" fmla="*/ 450573 h 4704521"/>
              <a:gd name="connsiteX98" fmla="*/ 3332641 w 4194032"/>
              <a:gd name="connsiteY98" fmla="*/ 424069 h 4704521"/>
              <a:gd name="connsiteX99" fmla="*/ 3239876 w 4194032"/>
              <a:gd name="connsiteY99" fmla="*/ 384313 h 4704521"/>
              <a:gd name="connsiteX100" fmla="*/ 2971519 w 4194032"/>
              <a:gd name="connsiteY100" fmla="*/ 337930 h 4704521"/>
              <a:gd name="connsiteX101" fmla="*/ 2731166 w 4194032"/>
              <a:gd name="connsiteY10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350902 w 4194032"/>
              <a:gd name="connsiteY31" fmla="*/ 4492487 h 4704521"/>
              <a:gd name="connsiteX32" fmla="*/ 430415 w 4194032"/>
              <a:gd name="connsiteY32" fmla="*/ 4572000 h 4704521"/>
              <a:gd name="connsiteX33" fmla="*/ 456919 w 4194032"/>
              <a:gd name="connsiteY33" fmla="*/ 4611756 h 4704521"/>
              <a:gd name="connsiteX34" fmla="*/ 496676 w 4194032"/>
              <a:gd name="connsiteY34" fmla="*/ 4625008 h 4704521"/>
              <a:gd name="connsiteX35" fmla="*/ 589441 w 4194032"/>
              <a:gd name="connsiteY35" fmla="*/ 4638260 h 4704521"/>
              <a:gd name="connsiteX36" fmla="*/ 682206 w 4194032"/>
              <a:gd name="connsiteY36" fmla="*/ 4664765 h 4704521"/>
              <a:gd name="connsiteX37" fmla="*/ 814728 w 4194032"/>
              <a:gd name="connsiteY37" fmla="*/ 4691269 h 4704521"/>
              <a:gd name="connsiteX38" fmla="*/ 1066519 w 4194032"/>
              <a:gd name="connsiteY38" fmla="*/ 4704521 h 4704521"/>
              <a:gd name="connsiteX39" fmla="*/ 1543597 w 4194032"/>
              <a:gd name="connsiteY39" fmla="*/ 4678017 h 4704521"/>
              <a:gd name="connsiteX40" fmla="*/ 1596606 w 4194032"/>
              <a:gd name="connsiteY40" fmla="*/ 4664765 h 4704521"/>
              <a:gd name="connsiteX41" fmla="*/ 1768884 w 4194032"/>
              <a:gd name="connsiteY41" fmla="*/ 4558747 h 4704521"/>
              <a:gd name="connsiteX42" fmla="*/ 1808641 w 4194032"/>
              <a:gd name="connsiteY42" fmla="*/ 4518991 h 4704521"/>
              <a:gd name="connsiteX43" fmla="*/ 1861649 w 4194032"/>
              <a:gd name="connsiteY43" fmla="*/ 4492487 h 4704521"/>
              <a:gd name="connsiteX44" fmla="*/ 2007423 w 4194032"/>
              <a:gd name="connsiteY44" fmla="*/ 4373217 h 4704521"/>
              <a:gd name="connsiteX45" fmla="*/ 2060432 w 4194032"/>
              <a:gd name="connsiteY45" fmla="*/ 4320208 h 4704521"/>
              <a:gd name="connsiteX46" fmla="*/ 2086936 w 4194032"/>
              <a:gd name="connsiteY46" fmla="*/ 4280452 h 4704521"/>
              <a:gd name="connsiteX47" fmla="*/ 2126693 w 4194032"/>
              <a:gd name="connsiteY47" fmla="*/ 4267200 h 4704521"/>
              <a:gd name="connsiteX48" fmla="*/ 2166449 w 4194032"/>
              <a:gd name="connsiteY48" fmla="*/ 4240695 h 4704521"/>
              <a:gd name="connsiteX49" fmla="*/ 2219458 w 4194032"/>
              <a:gd name="connsiteY49" fmla="*/ 4214191 h 4704521"/>
              <a:gd name="connsiteX50" fmla="*/ 2245962 w 4194032"/>
              <a:gd name="connsiteY50" fmla="*/ 4174434 h 4704521"/>
              <a:gd name="connsiteX51" fmla="*/ 2298971 w 4194032"/>
              <a:gd name="connsiteY51" fmla="*/ 4108173 h 4704521"/>
              <a:gd name="connsiteX52" fmla="*/ 2444745 w 4194032"/>
              <a:gd name="connsiteY52" fmla="*/ 4055165 h 4704521"/>
              <a:gd name="connsiteX53" fmla="*/ 2484502 w 4194032"/>
              <a:gd name="connsiteY53" fmla="*/ 4028660 h 4704521"/>
              <a:gd name="connsiteX54" fmla="*/ 2590519 w 4194032"/>
              <a:gd name="connsiteY54" fmla="*/ 3988904 h 4704521"/>
              <a:gd name="connsiteX55" fmla="*/ 2696536 w 4194032"/>
              <a:gd name="connsiteY55" fmla="*/ 3949147 h 4704521"/>
              <a:gd name="connsiteX56" fmla="*/ 2762797 w 4194032"/>
              <a:gd name="connsiteY56" fmla="*/ 3935895 h 4704521"/>
              <a:gd name="connsiteX57" fmla="*/ 2842310 w 4194032"/>
              <a:gd name="connsiteY57" fmla="*/ 3909391 h 4704521"/>
              <a:gd name="connsiteX58" fmla="*/ 2908571 w 4194032"/>
              <a:gd name="connsiteY58" fmla="*/ 3856382 h 4704521"/>
              <a:gd name="connsiteX59" fmla="*/ 2948328 w 4194032"/>
              <a:gd name="connsiteY59" fmla="*/ 3816626 h 4704521"/>
              <a:gd name="connsiteX60" fmla="*/ 2988084 w 4194032"/>
              <a:gd name="connsiteY60" fmla="*/ 3790121 h 4704521"/>
              <a:gd name="connsiteX61" fmla="*/ 3120606 w 4194032"/>
              <a:gd name="connsiteY61" fmla="*/ 3684104 h 4704521"/>
              <a:gd name="connsiteX62" fmla="*/ 3186867 w 4194032"/>
              <a:gd name="connsiteY62" fmla="*/ 3631095 h 4704521"/>
              <a:gd name="connsiteX63" fmla="*/ 3306136 w 4194032"/>
              <a:gd name="connsiteY63" fmla="*/ 3564834 h 4704521"/>
              <a:gd name="connsiteX64" fmla="*/ 3359145 w 4194032"/>
              <a:gd name="connsiteY64" fmla="*/ 3525078 h 4704521"/>
              <a:gd name="connsiteX65" fmla="*/ 3451910 w 4194032"/>
              <a:gd name="connsiteY65" fmla="*/ 3458817 h 4704521"/>
              <a:gd name="connsiteX66" fmla="*/ 3518171 w 4194032"/>
              <a:gd name="connsiteY66" fmla="*/ 3366052 h 4704521"/>
              <a:gd name="connsiteX67" fmla="*/ 3571180 w 4194032"/>
              <a:gd name="connsiteY67" fmla="*/ 3326295 h 4704521"/>
              <a:gd name="connsiteX68" fmla="*/ 3730206 w 4194032"/>
              <a:gd name="connsiteY68" fmla="*/ 3154017 h 4704521"/>
              <a:gd name="connsiteX69" fmla="*/ 3822971 w 4194032"/>
              <a:gd name="connsiteY69" fmla="*/ 3074504 h 4704521"/>
              <a:gd name="connsiteX70" fmla="*/ 3902484 w 4194032"/>
              <a:gd name="connsiteY70" fmla="*/ 2981739 h 4704521"/>
              <a:gd name="connsiteX71" fmla="*/ 3928989 w 4194032"/>
              <a:gd name="connsiteY71" fmla="*/ 2862469 h 4704521"/>
              <a:gd name="connsiteX72" fmla="*/ 3942241 w 4194032"/>
              <a:gd name="connsiteY72" fmla="*/ 2809460 h 4704521"/>
              <a:gd name="connsiteX73" fmla="*/ 3955493 w 4194032"/>
              <a:gd name="connsiteY73" fmla="*/ 2729947 h 4704521"/>
              <a:gd name="connsiteX74" fmla="*/ 3968745 w 4194032"/>
              <a:gd name="connsiteY74" fmla="*/ 2637182 h 4704521"/>
              <a:gd name="connsiteX75" fmla="*/ 3995249 w 4194032"/>
              <a:gd name="connsiteY75" fmla="*/ 2531165 h 4704521"/>
              <a:gd name="connsiteX76" fmla="*/ 4008502 w 4194032"/>
              <a:gd name="connsiteY76" fmla="*/ 2451652 h 4704521"/>
              <a:gd name="connsiteX77" fmla="*/ 4035006 w 4194032"/>
              <a:gd name="connsiteY77" fmla="*/ 2332382 h 4704521"/>
              <a:gd name="connsiteX78" fmla="*/ 4048258 w 4194032"/>
              <a:gd name="connsiteY78" fmla="*/ 2292626 h 4704521"/>
              <a:gd name="connsiteX79" fmla="*/ 4061510 w 4194032"/>
              <a:gd name="connsiteY79" fmla="*/ 2186608 h 4704521"/>
              <a:gd name="connsiteX80" fmla="*/ 4088015 w 4194032"/>
              <a:gd name="connsiteY80" fmla="*/ 2120347 h 4704521"/>
              <a:gd name="connsiteX81" fmla="*/ 4114519 w 4194032"/>
              <a:gd name="connsiteY81" fmla="*/ 2027582 h 4704521"/>
              <a:gd name="connsiteX82" fmla="*/ 4141023 w 4194032"/>
              <a:gd name="connsiteY82" fmla="*/ 1948069 h 4704521"/>
              <a:gd name="connsiteX83" fmla="*/ 4154276 w 4194032"/>
              <a:gd name="connsiteY83" fmla="*/ 1868556 h 4704521"/>
              <a:gd name="connsiteX84" fmla="*/ 4167528 w 4194032"/>
              <a:gd name="connsiteY84" fmla="*/ 1815547 h 4704521"/>
              <a:gd name="connsiteX85" fmla="*/ 4194032 w 4194032"/>
              <a:gd name="connsiteY85" fmla="*/ 1683026 h 4704521"/>
              <a:gd name="connsiteX86" fmla="*/ 4180780 w 4194032"/>
              <a:gd name="connsiteY86" fmla="*/ 1325217 h 4704521"/>
              <a:gd name="connsiteX87" fmla="*/ 4167528 w 4194032"/>
              <a:gd name="connsiteY87" fmla="*/ 1258956 h 4704521"/>
              <a:gd name="connsiteX88" fmla="*/ 4141023 w 4194032"/>
              <a:gd name="connsiteY88" fmla="*/ 954156 h 4704521"/>
              <a:gd name="connsiteX89" fmla="*/ 4114519 w 4194032"/>
              <a:gd name="connsiteY89" fmla="*/ 901147 h 4704521"/>
              <a:gd name="connsiteX90" fmla="*/ 4074762 w 4194032"/>
              <a:gd name="connsiteY90" fmla="*/ 808382 h 4704521"/>
              <a:gd name="connsiteX91" fmla="*/ 4008502 w 4194032"/>
              <a:gd name="connsiteY91" fmla="*/ 689113 h 4704521"/>
              <a:gd name="connsiteX92" fmla="*/ 3875980 w 4194032"/>
              <a:gd name="connsiteY92" fmla="*/ 636104 h 4704521"/>
              <a:gd name="connsiteX93" fmla="*/ 3796467 w 4194032"/>
              <a:gd name="connsiteY93" fmla="*/ 596347 h 4704521"/>
              <a:gd name="connsiteX94" fmla="*/ 3663945 w 4194032"/>
              <a:gd name="connsiteY94" fmla="*/ 556591 h 4704521"/>
              <a:gd name="connsiteX95" fmla="*/ 3584432 w 4194032"/>
              <a:gd name="connsiteY95" fmla="*/ 543339 h 4704521"/>
              <a:gd name="connsiteX96" fmla="*/ 3412154 w 4194032"/>
              <a:gd name="connsiteY96" fmla="*/ 450573 h 4704521"/>
              <a:gd name="connsiteX97" fmla="*/ 3332641 w 4194032"/>
              <a:gd name="connsiteY97" fmla="*/ 424069 h 4704521"/>
              <a:gd name="connsiteX98" fmla="*/ 3239876 w 4194032"/>
              <a:gd name="connsiteY98" fmla="*/ 384313 h 4704521"/>
              <a:gd name="connsiteX99" fmla="*/ 2971519 w 4194032"/>
              <a:gd name="connsiteY99" fmla="*/ 337930 h 4704521"/>
              <a:gd name="connsiteX100" fmla="*/ 2731166 w 4194032"/>
              <a:gd name="connsiteY10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350902 w 4194032"/>
              <a:gd name="connsiteY31" fmla="*/ 4492487 h 4704521"/>
              <a:gd name="connsiteX32" fmla="*/ 430415 w 4194032"/>
              <a:gd name="connsiteY32" fmla="*/ 4572000 h 4704521"/>
              <a:gd name="connsiteX33" fmla="*/ 456919 w 4194032"/>
              <a:gd name="connsiteY33" fmla="*/ 4611756 h 4704521"/>
              <a:gd name="connsiteX34" fmla="*/ 589441 w 4194032"/>
              <a:gd name="connsiteY34" fmla="*/ 4638260 h 4704521"/>
              <a:gd name="connsiteX35" fmla="*/ 682206 w 4194032"/>
              <a:gd name="connsiteY35" fmla="*/ 4664765 h 4704521"/>
              <a:gd name="connsiteX36" fmla="*/ 814728 w 4194032"/>
              <a:gd name="connsiteY36" fmla="*/ 4691269 h 4704521"/>
              <a:gd name="connsiteX37" fmla="*/ 1066519 w 4194032"/>
              <a:gd name="connsiteY37" fmla="*/ 4704521 h 4704521"/>
              <a:gd name="connsiteX38" fmla="*/ 1543597 w 4194032"/>
              <a:gd name="connsiteY38" fmla="*/ 4678017 h 4704521"/>
              <a:gd name="connsiteX39" fmla="*/ 1596606 w 4194032"/>
              <a:gd name="connsiteY39" fmla="*/ 4664765 h 4704521"/>
              <a:gd name="connsiteX40" fmla="*/ 1768884 w 4194032"/>
              <a:gd name="connsiteY40" fmla="*/ 4558747 h 4704521"/>
              <a:gd name="connsiteX41" fmla="*/ 1808641 w 4194032"/>
              <a:gd name="connsiteY41" fmla="*/ 4518991 h 4704521"/>
              <a:gd name="connsiteX42" fmla="*/ 1861649 w 4194032"/>
              <a:gd name="connsiteY42" fmla="*/ 4492487 h 4704521"/>
              <a:gd name="connsiteX43" fmla="*/ 2007423 w 4194032"/>
              <a:gd name="connsiteY43" fmla="*/ 4373217 h 4704521"/>
              <a:gd name="connsiteX44" fmla="*/ 2060432 w 4194032"/>
              <a:gd name="connsiteY44" fmla="*/ 4320208 h 4704521"/>
              <a:gd name="connsiteX45" fmla="*/ 2086936 w 4194032"/>
              <a:gd name="connsiteY45" fmla="*/ 4280452 h 4704521"/>
              <a:gd name="connsiteX46" fmla="*/ 2126693 w 4194032"/>
              <a:gd name="connsiteY46" fmla="*/ 4267200 h 4704521"/>
              <a:gd name="connsiteX47" fmla="*/ 2166449 w 4194032"/>
              <a:gd name="connsiteY47" fmla="*/ 4240695 h 4704521"/>
              <a:gd name="connsiteX48" fmla="*/ 2219458 w 4194032"/>
              <a:gd name="connsiteY48" fmla="*/ 4214191 h 4704521"/>
              <a:gd name="connsiteX49" fmla="*/ 2245962 w 4194032"/>
              <a:gd name="connsiteY49" fmla="*/ 4174434 h 4704521"/>
              <a:gd name="connsiteX50" fmla="*/ 2298971 w 4194032"/>
              <a:gd name="connsiteY50" fmla="*/ 4108173 h 4704521"/>
              <a:gd name="connsiteX51" fmla="*/ 2444745 w 4194032"/>
              <a:gd name="connsiteY51" fmla="*/ 4055165 h 4704521"/>
              <a:gd name="connsiteX52" fmla="*/ 2484502 w 4194032"/>
              <a:gd name="connsiteY52" fmla="*/ 4028660 h 4704521"/>
              <a:gd name="connsiteX53" fmla="*/ 2590519 w 4194032"/>
              <a:gd name="connsiteY53" fmla="*/ 3988904 h 4704521"/>
              <a:gd name="connsiteX54" fmla="*/ 2696536 w 4194032"/>
              <a:gd name="connsiteY54" fmla="*/ 3949147 h 4704521"/>
              <a:gd name="connsiteX55" fmla="*/ 2762797 w 4194032"/>
              <a:gd name="connsiteY55" fmla="*/ 3935895 h 4704521"/>
              <a:gd name="connsiteX56" fmla="*/ 2842310 w 4194032"/>
              <a:gd name="connsiteY56" fmla="*/ 3909391 h 4704521"/>
              <a:gd name="connsiteX57" fmla="*/ 2908571 w 4194032"/>
              <a:gd name="connsiteY57" fmla="*/ 3856382 h 4704521"/>
              <a:gd name="connsiteX58" fmla="*/ 2948328 w 4194032"/>
              <a:gd name="connsiteY58" fmla="*/ 3816626 h 4704521"/>
              <a:gd name="connsiteX59" fmla="*/ 2988084 w 4194032"/>
              <a:gd name="connsiteY59" fmla="*/ 3790121 h 4704521"/>
              <a:gd name="connsiteX60" fmla="*/ 3120606 w 4194032"/>
              <a:gd name="connsiteY60" fmla="*/ 3684104 h 4704521"/>
              <a:gd name="connsiteX61" fmla="*/ 3186867 w 4194032"/>
              <a:gd name="connsiteY61" fmla="*/ 3631095 h 4704521"/>
              <a:gd name="connsiteX62" fmla="*/ 3306136 w 4194032"/>
              <a:gd name="connsiteY62" fmla="*/ 3564834 h 4704521"/>
              <a:gd name="connsiteX63" fmla="*/ 3359145 w 4194032"/>
              <a:gd name="connsiteY63" fmla="*/ 3525078 h 4704521"/>
              <a:gd name="connsiteX64" fmla="*/ 3451910 w 4194032"/>
              <a:gd name="connsiteY64" fmla="*/ 3458817 h 4704521"/>
              <a:gd name="connsiteX65" fmla="*/ 3518171 w 4194032"/>
              <a:gd name="connsiteY65" fmla="*/ 3366052 h 4704521"/>
              <a:gd name="connsiteX66" fmla="*/ 3571180 w 4194032"/>
              <a:gd name="connsiteY66" fmla="*/ 3326295 h 4704521"/>
              <a:gd name="connsiteX67" fmla="*/ 3730206 w 4194032"/>
              <a:gd name="connsiteY67" fmla="*/ 3154017 h 4704521"/>
              <a:gd name="connsiteX68" fmla="*/ 3822971 w 4194032"/>
              <a:gd name="connsiteY68" fmla="*/ 3074504 h 4704521"/>
              <a:gd name="connsiteX69" fmla="*/ 3902484 w 4194032"/>
              <a:gd name="connsiteY69" fmla="*/ 2981739 h 4704521"/>
              <a:gd name="connsiteX70" fmla="*/ 3928989 w 4194032"/>
              <a:gd name="connsiteY70" fmla="*/ 2862469 h 4704521"/>
              <a:gd name="connsiteX71" fmla="*/ 3942241 w 4194032"/>
              <a:gd name="connsiteY71" fmla="*/ 2809460 h 4704521"/>
              <a:gd name="connsiteX72" fmla="*/ 3955493 w 4194032"/>
              <a:gd name="connsiteY72" fmla="*/ 2729947 h 4704521"/>
              <a:gd name="connsiteX73" fmla="*/ 3968745 w 4194032"/>
              <a:gd name="connsiteY73" fmla="*/ 2637182 h 4704521"/>
              <a:gd name="connsiteX74" fmla="*/ 3995249 w 4194032"/>
              <a:gd name="connsiteY74" fmla="*/ 2531165 h 4704521"/>
              <a:gd name="connsiteX75" fmla="*/ 4008502 w 4194032"/>
              <a:gd name="connsiteY75" fmla="*/ 2451652 h 4704521"/>
              <a:gd name="connsiteX76" fmla="*/ 4035006 w 4194032"/>
              <a:gd name="connsiteY76" fmla="*/ 2332382 h 4704521"/>
              <a:gd name="connsiteX77" fmla="*/ 4048258 w 4194032"/>
              <a:gd name="connsiteY77" fmla="*/ 2292626 h 4704521"/>
              <a:gd name="connsiteX78" fmla="*/ 4061510 w 4194032"/>
              <a:gd name="connsiteY78" fmla="*/ 2186608 h 4704521"/>
              <a:gd name="connsiteX79" fmla="*/ 4088015 w 4194032"/>
              <a:gd name="connsiteY79" fmla="*/ 2120347 h 4704521"/>
              <a:gd name="connsiteX80" fmla="*/ 4114519 w 4194032"/>
              <a:gd name="connsiteY80" fmla="*/ 2027582 h 4704521"/>
              <a:gd name="connsiteX81" fmla="*/ 4141023 w 4194032"/>
              <a:gd name="connsiteY81" fmla="*/ 1948069 h 4704521"/>
              <a:gd name="connsiteX82" fmla="*/ 4154276 w 4194032"/>
              <a:gd name="connsiteY82" fmla="*/ 1868556 h 4704521"/>
              <a:gd name="connsiteX83" fmla="*/ 4167528 w 4194032"/>
              <a:gd name="connsiteY83" fmla="*/ 1815547 h 4704521"/>
              <a:gd name="connsiteX84" fmla="*/ 4194032 w 4194032"/>
              <a:gd name="connsiteY84" fmla="*/ 1683026 h 4704521"/>
              <a:gd name="connsiteX85" fmla="*/ 4180780 w 4194032"/>
              <a:gd name="connsiteY85" fmla="*/ 1325217 h 4704521"/>
              <a:gd name="connsiteX86" fmla="*/ 4167528 w 4194032"/>
              <a:gd name="connsiteY86" fmla="*/ 1258956 h 4704521"/>
              <a:gd name="connsiteX87" fmla="*/ 4141023 w 4194032"/>
              <a:gd name="connsiteY87" fmla="*/ 954156 h 4704521"/>
              <a:gd name="connsiteX88" fmla="*/ 4114519 w 4194032"/>
              <a:gd name="connsiteY88" fmla="*/ 901147 h 4704521"/>
              <a:gd name="connsiteX89" fmla="*/ 4074762 w 4194032"/>
              <a:gd name="connsiteY89" fmla="*/ 808382 h 4704521"/>
              <a:gd name="connsiteX90" fmla="*/ 4008502 w 4194032"/>
              <a:gd name="connsiteY90" fmla="*/ 689113 h 4704521"/>
              <a:gd name="connsiteX91" fmla="*/ 3875980 w 4194032"/>
              <a:gd name="connsiteY91" fmla="*/ 636104 h 4704521"/>
              <a:gd name="connsiteX92" fmla="*/ 3796467 w 4194032"/>
              <a:gd name="connsiteY92" fmla="*/ 596347 h 4704521"/>
              <a:gd name="connsiteX93" fmla="*/ 3663945 w 4194032"/>
              <a:gd name="connsiteY93" fmla="*/ 556591 h 4704521"/>
              <a:gd name="connsiteX94" fmla="*/ 3584432 w 4194032"/>
              <a:gd name="connsiteY94" fmla="*/ 543339 h 4704521"/>
              <a:gd name="connsiteX95" fmla="*/ 3412154 w 4194032"/>
              <a:gd name="connsiteY95" fmla="*/ 450573 h 4704521"/>
              <a:gd name="connsiteX96" fmla="*/ 3332641 w 4194032"/>
              <a:gd name="connsiteY96" fmla="*/ 424069 h 4704521"/>
              <a:gd name="connsiteX97" fmla="*/ 3239876 w 4194032"/>
              <a:gd name="connsiteY97" fmla="*/ 384313 h 4704521"/>
              <a:gd name="connsiteX98" fmla="*/ 2971519 w 4194032"/>
              <a:gd name="connsiteY98" fmla="*/ 337930 h 4704521"/>
              <a:gd name="connsiteX99" fmla="*/ 2731166 w 4194032"/>
              <a:gd name="connsiteY9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456919 w 4194032"/>
              <a:gd name="connsiteY32" fmla="*/ 4611756 h 4704521"/>
              <a:gd name="connsiteX33" fmla="*/ 589441 w 4194032"/>
              <a:gd name="connsiteY33" fmla="*/ 4638260 h 4704521"/>
              <a:gd name="connsiteX34" fmla="*/ 682206 w 4194032"/>
              <a:gd name="connsiteY34" fmla="*/ 4664765 h 4704521"/>
              <a:gd name="connsiteX35" fmla="*/ 814728 w 4194032"/>
              <a:gd name="connsiteY35" fmla="*/ 4691269 h 4704521"/>
              <a:gd name="connsiteX36" fmla="*/ 1066519 w 4194032"/>
              <a:gd name="connsiteY36" fmla="*/ 4704521 h 4704521"/>
              <a:gd name="connsiteX37" fmla="*/ 1543597 w 4194032"/>
              <a:gd name="connsiteY37" fmla="*/ 4678017 h 4704521"/>
              <a:gd name="connsiteX38" fmla="*/ 1596606 w 4194032"/>
              <a:gd name="connsiteY38" fmla="*/ 4664765 h 4704521"/>
              <a:gd name="connsiteX39" fmla="*/ 1768884 w 4194032"/>
              <a:gd name="connsiteY39" fmla="*/ 4558747 h 4704521"/>
              <a:gd name="connsiteX40" fmla="*/ 1808641 w 4194032"/>
              <a:gd name="connsiteY40" fmla="*/ 4518991 h 4704521"/>
              <a:gd name="connsiteX41" fmla="*/ 1861649 w 4194032"/>
              <a:gd name="connsiteY41" fmla="*/ 4492487 h 4704521"/>
              <a:gd name="connsiteX42" fmla="*/ 2007423 w 4194032"/>
              <a:gd name="connsiteY42" fmla="*/ 4373217 h 4704521"/>
              <a:gd name="connsiteX43" fmla="*/ 2060432 w 4194032"/>
              <a:gd name="connsiteY43" fmla="*/ 4320208 h 4704521"/>
              <a:gd name="connsiteX44" fmla="*/ 2086936 w 4194032"/>
              <a:gd name="connsiteY44" fmla="*/ 4280452 h 4704521"/>
              <a:gd name="connsiteX45" fmla="*/ 2126693 w 4194032"/>
              <a:gd name="connsiteY45" fmla="*/ 4267200 h 4704521"/>
              <a:gd name="connsiteX46" fmla="*/ 2166449 w 4194032"/>
              <a:gd name="connsiteY46" fmla="*/ 4240695 h 4704521"/>
              <a:gd name="connsiteX47" fmla="*/ 2219458 w 4194032"/>
              <a:gd name="connsiteY47" fmla="*/ 4214191 h 4704521"/>
              <a:gd name="connsiteX48" fmla="*/ 2245962 w 4194032"/>
              <a:gd name="connsiteY48" fmla="*/ 4174434 h 4704521"/>
              <a:gd name="connsiteX49" fmla="*/ 2298971 w 4194032"/>
              <a:gd name="connsiteY49" fmla="*/ 4108173 h 4704521"/>
              <a:gd name="connsiteX50" fmla="*/ 2444745 w 4194032"/>
              <a:gd name="connsiteY50" fmla="*/ 4055165 h 4704521"/>
              <a:gd name="connsiteX51" fmla="*/ 2484502 w 4194032"/>
              <a:gd name="connsiteY51" fmla="*/ 4028660 h 4704521"/>
              <a:gd name="connsiteX52" fmla="*/ 2590519 w 4194032"/>
              <a:gd name="connsiteY52" fmla="*/ 3988904 h 4704521"/>
              <a:gd name="connsiteX53" fmla="*/ 2696536 w 4194032"/>
              <a:gd name="connsiteY53" fmla="*/ 3949147 h 4704521"/>
              <a:gd name="connsiteX54" fmla="*/ 2762797 w 4194032"/>
              <a:gd name="connsiteY54" fmla="*/ 3935895 h 4704521"/>
              <a:gd name="connsiteX55" fmla="*/ 2842310 w 4194032"/>
              <a:gd name="connsiteY55" fmla="*/ 3909391 h 4704521"/>
              <a:gd name="connsiteX56" fmla="*/ 2908571 w 4194032"/>
              <a:gd name="connsiteY56" fmla="*/ 3856382 h 4704521"/>
              <a:gd name="connsiteX57" fmla="*/ 2948328 w 4194032"/>
              <a:gd name="connsiteY57" fmla="*/ 3816626 h 4704521"/>
              <a:gd name="connsiteX58" fmla="*/ 2988084 w 4194032"/>
              <a:gd name="connsiteY58" fmla="*/ 3790121 h 4704521"/>
              <a:gd name="connsiteX59" fmla="*/ 3120606 w 4194032"/>
              <a:gd name="connsiteY59" fmla="*/ 3684104 h 4704521"/>
              <a:gd name="connsiteX60" fmla="*/ 3186867 w 4194032"/>
              <a:gd name="connsiteY60" fmla="*/ 3631095 h 4704521"/>
              <a:gd name="connsiteX61" fmla="*/ 3306136 w 4194032"/>
              <a:gd name="connsiteY61" fmla="*/ 3564834 h 4704521"/>
              <a:gd name="connsiteX62" fmla="*/ 3359145 w 4194032"/>
              <a:gd name="connsiteY62" fmla="*/ 3525078 h 4704521"/>
              <a:gd name="connsiteX63" fmla="*/ 3451910 w 4194032"/>
              <a:gd name="connsiteY63" fmla="*/ 3458817 h 4704521"/>
              <a:gd name="connsiteX64" fmla="*/ 3518171 w 4194032"/>
              <a:gd name="connsiteY64" fmla="*/ 3366052 h 4704521"/>
              <a:gd name="connsiteX65" fmla="*/ 3571180 w 4194032"/>
              <a:gd name="connsiteY65" fmla="*/ 3326295 h 4704521"/>
              <a:gd name="connsiteX66" fmla="*/ 3730206 w 4194032"/>
              <a:gd name="connsiteY66" fmla="*/ 3154017 h 4704521"/>
              <a:gd name="connsiteX67" fmla="*/ 3822971 w 4194032"/>
              <a:gd name="connsiteY67" fmla="*/ 3074504 h 4704521"/>
              <a:gd name="connsiteX68" fmla="*/ 3902484 w 4194032"/>
              <a:gd name="connsiteY68" fmla="*/ 2981739 h 4704521"/>
              <a:gd name="connsiteX69" fmla="*/ 3928989 w 4194032"/>
              <a:gd name="connsiteY69" fmla="*/ 2862469 h 4704521"/>
              <a:gd name="connsiteX70" fmla="*/ 3942241 w 4194032"/>
              <a:gd name="connsiteY70" fmla="*/ 2809460 h 4704521"/>
              <a:gd name="connsiteX71" fmla="*/ 3955493 w 4194032"/>
              <a:gd name="connsiteY71" fmla="*/ 2729947 h 4704521"/>
              <a:gd name="connsiteX72" fmla="*/ 3968745 w 4194032"/>
              <a:gd name="connsiteY72" fmla="*/ 2637182 h 4704521"/>
              <a:gd name="connsiteX73" fmla="*/ 3995249 w 4194032"/>
              <a:gd name="connsiteY73" fmla="*/ 2531165 h 4704521"/>
              <a:gd name="connsiteX74" fmla="*/ 4008502 w 4194032"/>
              <a:gd name="connsiteY74" fmla="*/ 2451652 h 4704521"/>
              <a:gd name="connsiteX75" fmla="*/ 4035006 w 4194032"/>
              <a:gd name="connsiteY75" fmla="*/ 2332382 h 4704521"/>
              <a:gd name="connsiteX76" fmla="*/ 4048258 w 4194032"/>
              <a:gd name="connsiteY76" fmla="*/ 2292626 h 4704521"/>
              <a:gd name="connsiteX77" fmla="*/ 4061510 w 4194032"/>
              <a:gd name="connsiteY77" fmla="*/ 2186608 h 4704521"/>
              <a:gd name="connsiteX78" fmla="*/ 4088015 w 4194032"/>
              <a:gd name="connsiteY78" fmla="*/ 2120347 h 4704521"/>
              <a:gd name="connsiteX79" fmla="*/ 4114519 w 4194032"/>
              <a:gd name="connsiteY79" fmla="*/ 2027582 h 4704521"/>
              <a:gd name="connsiteX80" fmla="*/ 4141023 w 4194032"/>
              <a:gd name="connsiteY80" fmla="*/ 1948069 h 4704521"/>
              <a:gd name="connsiteX81" fmla="*/ 4154276 w 4194032"/>
              <a:gd name="connsiteY81" fmla="*/ 1868556 h 4704521"/>
              <a:gd name="connsiteX82" fmla="*/ 4167528 w 4194032"/>
              <a:gd name="connsiteY82" fmla="*/ 1815547 h 4704521"/>
              <a:gd name="connsiteX83" fmla="*/ 4194032 w 4194032"/>
              <a:gd name="connsiteY83" fmla="*/ 1683026 h 4704521"/>
              <a:gd name="connsiteX84" fmla="*/ 4180780 w 4194032"/>
              <a:gd name="connsiteY84" fmla="*/ 1325217 h 4704521"/>
              <a:gd name="connsiteX85" fmla="*/ 4167528 w 4194032"/>
              <a:gd name="connsiteY85" fmla="*/ 1258956 h 4704521"/>
              <a:gd name="connsiteX86" fmla="*/ 4141023 w 4194032"/>
              <a:gd name="connsiteY86" fmla="*/ 954156 h 4704521"/>
              <a:gd name="connsiteX87" fmla="*/ 4114519 w 4194032"/>
              <a:gd name="connsiteY87" fmla="*/ 901147 h 4704521"/>
              <a:gd name="connsiteX88" fmla="*/ 4074762 w 4194032"/>
              <a:gd name="connsiteY88" fmla="*/ 808382 h 4704521"/>
              <a:gd name="connsiteX89" fmla="*/ 4008502 w 4194032"/>
              <a:gd name="connsiteY89" fmla="*/ 689113 h 4704521"/>
              <a:gd name="connsiteX90" fmla="*/ 3875980 w 4194032"/>
              <a:gd name="connsiteY90" fmla="*/ 636104 h 4704521"/>
              <a:gd name="connsiteX91" fmla="*/ 3796467 w 4194032"/>
              <a:gd name="connsiteY91" fmla="*/ 596347 h 4704521"/>
              <a:gd name="connsiteX92" fmla="*/ 3663945 w 4194032"/>
              <a:gd name="connsiteY92" fmla="*/ 556591 h 4704521"/>
              <a:gd name="connsiteX93" fmla="*/ 3584432 w 4194032"/>
              <a:gd name="connsiteY93" fmla="*/ 543339 h 4704521"/>
              <a:gd name="connsiteX94" fmla="*/ 3412154 w 4194032"/>
              <a:gd name="connsiteY94" fmla="*/ 450573 h 4704521"/>
              <a:gd name="connsiteX95" fmla="*/ 3332641 w 4194032"/>
              <a:gd name="connsiteY95" fmla="*/ 424069 h 4704521"/>
              <a:gd name="connsiteX96" fmla="*/ 3239876 w 4194032"/>
              <a:gd name="connsiteY96" fmla="*/ 384313 h 4704521"/>
              <a:gd name="connsiteX97" fmla="*/ 2971519 w 4194032"/>
              <a:gd name="connsiteY97" fmla="*/ 337930 h 4704521"/>
              <a:gd name="connsiteX98" fmla="*/ 2731166 w 4194032"/>
              <a:gd name="connsiteY9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26693 w 4194032"/>
              <a:gd name="connsiteY44" fmla="*/ 4267200 h 4704521"/>
              <a:gd name="connsiteX45" fmla="*/ 2166449 w 4194032"/>
              <a:gd name="connsiteY45" fmla="*/ 4240695 h 4704521"/>
              <a:gd name="connsiteX46" fmla="*/ 2219458 w 4194032"/>
              <a:gd name="connsiteY46" fmla="*/ 4214191 h 4704521"/>
              <a:gd name="connsiteX47" fmla="*/ 2245962 w 4194032"/>
              <a:gd name="connsiteY47" fmla="*/ 4174434 h 4704521"/>
              <a:gd name="connsiteX48" fmla="*/ 2298971 w 4194032"/>
              <a:gd name="connsiteY48" fmla="*/ 4108173 h 4704521"/>
              <a:gd name="connsiteX49" fmla="*/ 2444745 w 4194032"/>
              <a:gd name="connsiteY49" fmla="*/ 4055165 h 4704521"/>
              <a:gd name="connsiteX50" fmla="*/ 2484502 w 4194032"/>
              <a:gd name="connsiteY50" fmla="*/ 4028660 h 4704521"/>
              <a:gd name="connsiteX51" fmla="*/ 2590519 w 4194032"/>
              <a:gd name="connsiteY51" fmla="*/ 3988904 h 4704521"/>
              <a:gd name="connsiteX52" fmla="*/ 2696536 w 4194032"/>
              <a:gd name="connsiteY52" fmla="*/ 3949147 h 4704521"/>
              <a:gd name="connsiteX53" fmla="*/ 2762797 w 4194032"/>
              <a:gd name="connsiteY53" fmla="*/ 3935895 h 4704521"/>
              <a:gd name="connsiteX54" fmla="*/ 2842310 w 4194032"/>
              <a:gd name="connsiteY54" fmla="*/ 3909391 h 4704521"/>
              <a:gd name="connsiteX55" fmla="*/ 2908571 w 4194032"/>
              <a:gd name="connsiteY55" fmla="*/ 3856382 h 4704521"/>
              <a:gd name="connsiteX56" fmla="*/ 2948328 w 4194032"/>
              <a:gd name="connsiteY56" fmla="*/ 3816626 h 4704521"/>
              <a:gd name="connsiteX57" fmla="*/ 2988084 w 4194032"/>
              <a:gd name="connsiteY57" fmla="*/ 3790121 h 4704521"/>
              <a:gd name="connsiteX58" fmla="*/ 3120606 w 4194032"/>
              <a:gd name="connsiteY58" fmla="*/ 3684104 h 4704521"/>
              <a:gd name="connsiteX59" fmla="*/ 3186867 w 4194032"/>
              <a:gd name="connsiteY59" fmla="*/ 3631095 h 4704521"/>
              <a:gd name="connsiteX60" fmla="*/ 3306136 w 4194032"/>
              <a:gd name="connsiteY60" fmla="*/ 3564834 h 4704521"/>
              <a:gd name="connsiteX61" fmla="*/ 3359145 w 4194032"/>
              <a:gd name="connsiteY61" fmla="*/ 3525078 h 4704521"/>
              <a:gd name="connsiteX62" fmla="*/ 3451910 w 4194032"/>
              <a:gd name="connsiteY62" fmla="*/ 3458817 h 4704521"/>
              <a:gd name="connsiteX63" fmla="*/ 3518171 w 4194032"/>
              <a:gd name="connsiteY63" fmla="*/ 3366052 h 4704521"/>
              <a:gd name="connsiteX64" fmla="*/ 3571180 w 4194032"/>
              <a:gd name="connsiteY64" fmla="*/ 3326295 h 4704521"/>
              <a:gd name="connsiteX65" fmla="*/ 3730206 w 4194032"/>
              <a:gd name="connsiteY65" fmla="*/ 3154017 h 4704521"/>
              <a:gd name="connsiteX66" fmla="*/ 3822971 w 4194032"/>
              <a:gd name="connsiteY66" fmla="*/ 3074504 h 4704521"/>
              <a:gd name="connsiteX67" fmla="*/ 3902484 w 4194032"/>
              <a:gd name="connsiteY67" fmla="*/ 2981739 h 4704521"/>
              <a:gd name="connsiteX68" fmla="*/ 3928989 w 4194032"/>
              <a:gd name="connsiteY68" fmla="*/ 2862469 h 4704521"/>
              <a:gd name="connsiteX69" fmla="*/ 3942241 w 4194032"/>
              <a:gd name="connsiteY69" fmla="*/ 2809460 h 4704521"/>
              <a:gd name="connsiteX70" fmla="*/ 3955493 w 4194032"/>
              <a:gd name="connsiteY70" fmla="*/ 2729947 h 4704521"/>
              <a:gd name="connsiteX71" fmla="*/ 3968745 w 4194032"/>
              <a:gd name="connsiteY71" fmla="*/ 2637182 h 4704521"/>
              <a:gd name="connsiteX72" fmla="*/ 3995249 w 4194032"/>
              <a:gd name="connsiteY72" fmla="*/ 2531165 h 4704521"/>
              <a:gd name="connsiteX73" fmla="*/ 4008502 w 4194032"/>
              <a:gd name="connsiteY73" fmla="*/ 2451652 h 4704521"/>
              <a:gd name="connsiteX74" fmla="*/ 4035006 w 4194032"/>
              <a:gd name="connsiteY74" fmla="*/ 2332382 h 4704521"/>
              <a:gd name="connsiteX75" fmla="*/ 4048258 w 4194032"/>
              <a:gd name="connsiteY75" fmla="*/ 2292626 h 4704521"/>
              <a:gd name="connsiteX76" fmla="*/ 4061510 w 4194032"/>
              <a:gd name="connsiteY76" fmla="*/ 2186608 h 4704521"/>
              <a:gd name="connsiteX77" fmla="*/ 4088015 w 4194032"/>
              <a:gd name="connsiteY77" fmla="*/ 2120347 h 4704521"/>
              <a:gd name="connsiteX78" fmla="*/ 4114519 w 4194032"/>
              <a:gd name="connsiteY78" fmla="*/ 2027582 h 4704521"/>
              <a:gd name="connsiteX79" fmla="*/ 4141023 w 4194032"/>
              <a:gd name="connsiteY79" fmla="*/ 1948069 h 4704521"/>
              <a:gd name="connsiteX80" fmla="*/ 4154276 w 4194032"/>
              <a:gd name="connsiteY80" fmla="*/ 1868556 h 4704521"/>
              <a:gd name="connsiteX81" fmla="*/ 4167528 w 4194032"/>
              <a:gd name="connsiteY81" fmla="*/ 1815547 h 4704521"/>
              <a:gd name="connsiteX82" fmla="*/ 4194032 w 4194032"/>
              <a:gd name="connsiteY82" fmla="*/ 1683026 h 4704521"/>
              <a:gd name="connsiteX83" fmla="*/ 4180780 w 4194032"/>
              <a:gd name="connsiteY83" fmla="*/ 1325217 h 4704521"/>
              <a:gd name="connsiteX84" fmla="*/ 4167528 w 4194032"/>
              <a:gd name="connsiteY84" fmla="*/ 1258956 h 4704521"/>
              <a:gd name="connsiteX85" fmla="*/ 4141023 w 4194032"/>
              <a:gd name="connsiteY85" fmla="*/ 954156 h 4704521"/>
              <a:gd name="connsiteX86" fmla="*/ 4114519 w 4194032"/>
              <a:gd name="connsiteY86" fmla="*/ 901147 h 4704521"/>
              <a:gd name="connsiteX87" fmla="*/ 4074762 w 4194032"/>
              <a:gd name="connsiteY87" fmla="*/ 808382 h 4704521"/>
              <a:gd name="connsiteX88" fmla="*/ 4008502 w 4194032"/>
              <a:gd name="connsiteY88" fmla="*/ 689113 h 4704521"/>
              <a:gd name="connsiteX89" fmla="*/ 3875980 w 4194032"/>
              <a:gd name="connsiteY89" fmla="*/ 636104 h 4704521"/>
              <a:gd name="connsiteX90" fmla="*/ 3796467 w 4194032"/>
              <a:gd name="connsiteY90" fmla="*/ 596347 h 4704521"/>
              <a:gd name="connsiteX91" fmla="*/ 3663945 w 4194032"/>
              <a:gd name="connsiteY91" fmla="*/ 556591 h 4704521"/>
              <a:gd name="connsiteX92" fmla="*/ 3584432 w 4194032"/>
              <a:gd name="connsiteY92" fmla="*/ 543339 h 4704521"/>
              <a:gd name="connsiteX93" fmla="*/ 3412154 w 4194032"/>
              <a:gd name="connsiteY93" fmla="*/ 450573 h 4704521"/>
              <a:gd name="connsiteX94" fmla="*/ 3332641 w 4194032"/>
              <a:gd name="connsiteY94" fmla="*/ 424069 h 4704521"/>
              <a:gd name="connsiteX95" fmla="*/ 3239876 w 4194032"/>
              <a:gd name="connsiteY95" fmla="*/ 384313 h 4704521"/>
              <a:gd name="connsiteX96" fmla="*/ 2971519 w 4194032"/>
              <a:gd name="connsiteY96" fmla="*/ 337930 h 4704521"/>
              <a:gd name="connsiteX97" fmla="*/ 2731166 w 4194032"/>
              <a:gd name="connsiteY9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66449 w 4194032"/>
              <a:gd name="connsiteY44" fmla="*/ 4240695 h 4704521"/>
              <a:gd name="connsiteX45" fmla="*/ 2219458 w 4194032"/>
              <a:gd name="connsiteY45" fmla="*/ 4214191 h 4704521"/>
              <a:gd name="connsiteX46" fmla="*/ 2245962 w 4194032"/>
              <a:gd name="connsiteY46" fmla="*/ 4174434 h 4704521"/>
              <a:gd name="connsiteX47" fmla="*/ 2298971 w 4194032"/>
              <a:gd name="connsiteY47" fmla="*/ 4108173 h 4704521"/>
              <a:gd name="connsiteX48" fmla="*/ 2444745 w 4194032"/>
              <a:gd name="connsiteY48" fmla="*/ 4055165 h 4704521"/>
              <a:gd name="connsiteX49" fmla="*/ 2484502 w 4194032"/>
              <a:gd name="connsiteY49" fmla="*/ 4028660 h 4704521"/>
              <a:gd name="connsiteX50" fmla="*/ 2590519 w 4194032"/>
              <a:gd name="connsiteY50" fmla="*/ 3988904 h 4704521"/>
              <a:gd name="connsiteX51" fmla="*/ 2696536 w 4194032"/>
              <a:gd name="connsiteY51" fmla="*/ 3949147 h 4704521"/>
              <a:gd name="connsiteX52" fmla="*/ 2762797 w 4194032"/>
              <a:gd name="connsiteY52" fmla="*/ 3935895 h 4704521"/>
              <a:gd name="connsiteX53" fmla="*/ 2842310 w 4194032"/>
              <a:gd name="connsiteY53" fmla="*/ 3909391 h 4704521"/>
              <a:gd name="connsiteX54" fmla="*/ 2908571 w 4194032"/>
              <a:gd name="connsiteY54" fmla="*/ 3856382 h 4704521"/>
              <a:gd name="connsiteX55" fmla="*/ 2948328 w 4194032"/>
              <a:gd name="connsiteY55" fmla="*/ 3816626 h 4704521"/>
              <a:gd name="connsiteX56" fmla="*/ 2988084 w 4194032"/>
              <a:gd name="connsiteY56" fmla="*/ 3790121 h 4704521"/>
              <a:gd name="connsiteX57" fmla="*/ 3120606 w 4194032"/>
              <a:gd name="connsiteY57" fmla="*/ 3684104 h 4704521"/>
              <a:gd name="connsiteX58" fmla="*/ 3186867 w 4194032"/>
              <a:gd name="connsiteY58" fmla="*/ 3631095 h 4704521"/>
              <a:gd name="connsiteX59" fmla="*/ 3306136 w 4194032"/>
              <a:gd name="connsiteY59" fmla="*/ 3564834 h 4704521"/>
              <a:gd name="connsiteX60" fmla="*/ 3359145 w 4194032"/>
              <a:gd name="connsiteY60" fmla="*/ 3525078 h 4704521"/>
              <a:gd name="connsiteX61" fmla="*/ 3451910 w 4194032"/>
              <a:gd name="connsiteY61" fmla="*/ 3458817 h 4704521"/>
              <a:gd name="connsiteX62" fmla="*/ 3518171 w 4194032"/>
              <a:gd name="connsiteY62" fmla="*/ 3366052 h 4704521"/>
              <a:gd name="connsiteX63" fmla="*/ 3571180 w 4194032"/>
              <a:gd name="connsiteY63" fmla="*/ 3326295 h 4704521"/>
              <a:gd name="connsiteX64" fmla="*/ 3730206 w 4194032"/>
              <a:gd name="connsiteY64" fmla="*/ 3154017 h 4704521"/>
              <a:gd name="connsiteX65" fmla="*/ 3822971 w 4194032"/>
              <a:gd name="connsiteY65" fmla="*/ 3074504 h 4704521"/>
              <a:gd name="connsiteX66" fmla="*/ 3902484 w 4194032"/>
              <a:gd name="connsiteY66" fmla="*/ 2981739 h 4704521"/>
              <a:gd name="connsiteX67" fmla="*/ 3928989 w 4194032"/>
              <a:gd name="connsiteY67" fmla="*/ 2862469 h 4704521"/>
              <a:gd name="connsiteX68" fmla="*/ 3942241 w 4194032"/>
              <a:gd name="connsiteY68" fmla="*/ 2809460 h 4704521"/>
              <a:gd name="connsiteX69" fmla="*/ 3955493 w 4194032"/>
              <a:gd name="connsiteY69" fmla="*/ 2729947 h 4704521"/>
              <a:gd name="connsiteX70" fmla="*/ 3968745 w 4194032"/>
              <a:gd name="connsiteY70" fmla="*/ 2637182 h 4704521"/>
              <a:gd name="connsiteX71" fmla="*/ 3995249 w 4194032"/>
              <a:gd name="connsiteY71" fmla="*/ 2531165 h 4704521"/>
              <a:gd name="connsiteX72" fmla="*/ 4008502 w 4194032"/>
              <a:gd name="connsiteY72" fmla="*/ 2451652 h 4704521"/>
              <a:gd name="connsiteX73" fmla="*/ 4035006 w 4194032"/>
              <a:gd name="connsiteY73" fmla="*/ 2332382 h 4704521"/>
              <a:gd name="connsiteX74" fmla="*/ 4048258 w 4194032"/>
              <a:gd name="connsiteY74" fmla="*/ 2292626 h 4704521"/>
              <a:gd name="connsiteX75" fmla="*/ 4061510 w 4194032"/>
              <a:gd name="connsiteY75" fmla="*/ 2186608 h 4704521"/>
              <a:gd name="connsiteX76" fmla="*/ 4088015 w 4194032"/>
              <a:gd name="connsiteY76" fmla="*/ 2120347 h 4704521"/>
              <a:gd name="connsiteX77" fmla="*/ 4114519 w 4194032"/>
              <a:gd name="connsiteY77" fmla="*/ 2027582 h 4704521"/>
              <a:gd name="connsiteX78" fmla="*/ 4141023 w 4194032"/>
              <a:gd name="connsiteY78" fmla="*/ 1948069 h 4704521"/>
              <a:gd name="connsiteX79" fmla="*/ 4154276 w 4194032"/>
              <a:gd name="connsiteY79" fmla="*/ 1868556 h 4704521"/>
              <a:gd name="connsiteX80" fmla="*/ 4167528 w 4194032"/>
              <a:gd name="connsiteY80" fmla="*/ 1815547 h 4704521"/>
              <a:gd name="connsiteX81" fmla="*/ 4194032 w 4194032"/>
              <a:gd name="connsiteY81" fmla="*/ 1683026 h 4704521"/>
              <a:gd name="connsiteX82" fmla="*/ 4180780 w 4194032"/>
              <a:gd name="connsiteY82" fmla="*/ 1325217 h 4704521"/>
              <a:gd name="connsiteX83" fmla="*/ 4167528 w 4194032"/>
              <a:gd name="connsiteY83" fmla="*/ 1258956 h 4704521"/>
              <a:gd name="connsiteX84" fmla="*/ 4141023 w 4194032"/>
              <a:gd name="connsiteY84" fmla="*/ 954156 h 4704521"/>
              <a:gd name="connsiteX85" fmla="*/ 4114519 w 4194032"/>
              <a:gd name="connsiteY85" fmla="*/ 901147 h 4704521"/>
              <a:gd name="connsiteX86" fmla="*/ 4074762 w 4194032"/>
              <a:gd name="connsiteY86" fmla="*/ 808382 h 4704521"/>
              <a:gd name="connsiteX87" fmla="*/ 4008502 w 4194032"/>
              <a:gd name="connsiteY87" fmla="*/ 689113 h 4704521"/>
              <a:gd name="connsiteX88" fmla="*/ 3875980 w 4194032"/>
              <a:gd name="connsiteY88" fmla="*/ 636104 h 4704521"/>
              <a:gd name="connsiteX89" fmla="*/ 3796467 w 4194032"/>
              <a:gd name="connsiteY89" fmla="*/ 596347 h 4704521"/>
              <a:gd name="connsiteX90" fmla="*/ 3663945 w 4194032"/>
              <a:gd name="connsiteY90" fmla="*/ 556591 h 4704521"/>
              <a:gd name="connsiteX91" fmla="*/ 3584432 w 4194032"/>
              <a:gd name="connsiteY91" fmla="*/ 543339 h 4704521"/>
              <a:gd name="connsiteX92" fmla="*/ 3412154 w 4194032"/>
              <a:gd name="connsiteY92" fmla="*/ 450573 h 4704521"/>
              <a:gd name="connsiteX93" fmla="*/ 3332641 w 4194032"/>
              <a:gd name="connsiteY93" fmla="*/ 424069 h 4704521"/>
              <a:gd name="connsiteX94" fmla="*/ 3239876 w 4194032"/>
              <a:gd name="connsiteY94" fmla="*/ 384313 h 4704521"/>
              <a:gd name="connsiteX95" fmla="*/ 2971519 w 4194032"/>
              <a:gd name="connsiteY95" fmla="*/ 337930 h 4704521"/>
              <a:gd name="connsiteX96" fmla="*/ 2731166 w 4194032"/>
              <a:gd name="connsiteY9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66449 w 4194032"/>
              <a:gd name="connsiteY44" fmla="*/ 4240695 h 4704521"/>
              <a:gd name="connsiteX45" fmla="*/ 2219458 w 4194032"/>
              <a:gd name="connsiteY45" fmla="*/ 4214191 h 4704521"/>
              <a:gd name="connsiteX46" fmla="*/ 2298971 w 4194032"/>
              <a:gd name="connsiteY46" fmla="*/ 4108173 h 4704521"/>
              <a:gd name="connsiteX47" fmla="*/ 2444745 w 4194032"/>
              <a:gd name="connsiteY47" fmla="*/ 4055165 h 4704521"/>
              <a:gd name="connsiteX48" fmla="*/ 2484502 w 4194032"/>
              <a:gd name="connsiteY48" fmla="*/ 4028660 h 4704521"/>
              <a:gd name="connsiteX49" fmla="*/ 2590519 w 4194032"/>
              <a:gd name="connsiteY49" fmla="*/ 3988904 h 4704521"/>
              <a:gd name="connsiteX50" fmla="*/ 2696536 w 4194032"/>
              <a:gd name="connsiteY50" fmla="*/ 3949147 h 4704521"/>
              <a:gd name="connsiteX51" fmla="*/ 2762797 w 4194032"/>
              <a:gd name="connsiteY51" fmla="*/ 3935895 h 4704521"/>
              <a:gd name="connsiteX52" fmla="*/ 2842310 w 4194032"/>
              <a:gd name="connsiteY52" fmla="*/ 3909391 h 4704521"/>
              <a:gd name="connsiteX53" fmla="*/ 2908571 w 4194032"/>
              <a:gd name="connsiteY53" fmla="*/ 3856382 h 4704521"/>
              <a:gd name="connsiteX54" fmla="*/ 2948328 w 4194032"/>
              <a:gd name="connsiteY54" fmla="*/ 3816626 h 4704521"/>
              <a:gd name="connsiteX55" fmla="*/ 2988084 w 4194032"/>
              <a:gd name="connsiteY55" fmla="*/ 3790121 h 4704521"/>
              <a:gd name="connsiteX56" fmla="*/ 3120606 w 4194032"/>
              <a:gd name="connsiteY56" fmla="*/ 3684104 h 4704521"/>
              <a:gd name="connsiteX57" fmla="*/ 3186867 w 4194032"/>
              <a:gd name="connsiteY57" fmla="*/ 3631095 h 4704521"/>
              <a:gd name="connsiteX58" fmla="*/ 3306136 w 4194032"/>
              <a:gd name="connsiteY58" fmla="*/ 3564834 h 4704521"/>
              <a:gd name="connsiteX59" fmla="*/ 3359145 w 4194032"/>
              <a:gd name="connsiteY59" fmla="*/ 3525078 h 4704521"/>
              <a:gd name="connsiteX60" fmla="*/ 3451910 w 4194032"/>
              <a:gd name="connsiteY60" fmla="*/ 3458817 h 4704521"/>
              <a:gd name="connsiteX61" fmla="*/ 3518171 w 4194032"/>
              <a:gd name="connsiteY61" fmla="*/ 3366052 h 4704521"/>
              <a:gd name="connsiteX62" fmla="*/ 3571180 w 4194032"/>
              <a:gd name="connsiteY62" fmla="*/ 3326295 h 4704521"/>
              <a:gd name="connsiteX63" fmla="*/ 3730206 w 4194032"/>
              <a:gd name="connsiteY63" fmla="*/ 3154017 h 4704521"/>
              <a:gd name="connsiteX64" fmla="*/ 3822971 w 4194032"/>
              <a:gd name="connsiteY64" fmla="*/ 3074504 h 4704521"/>
              <a:gd name="connsiteX65" fmla="*/ 3902484 w 4194032"/>
              <a:gd name="connsiteY65" fmla="*/ 2981739 h 4704521"/>
              <a:gd name="connsiteX66" fmla="*/ 3928989 w 4194032"/>
              <a:gd name="connsiteY66" fmla="*/ 2862469 h 4704521"/>
              <a:gd name="connsiteX67" fmla="*/ 3942241 w 4194032"/>
              <a:gd name="connsiteY67" fmla="*/ 2809460 h 4704521"/>
              <a:gd name="connsiteX68" fmla="*/ 3955493 w 4194032"/>
              <a:gd name="connsiteY68" fmla="*/ 2729947 h 4704521"/>
              <a:gd name="connsiteX69" fmla="*/ 3968745 w 4194032"/>
              <a:gd name="connsiteY69" fmla="*/ 2637182 h 4704521"/>
              <a:gd name="connsiteX70" fmla="*/ 3995249 w 4194032"/>
              <a:gd name="connsiteY70" fmla="*/ 2531165 h 4704521"/>
              <a:gd name="connsiteX71" fmla="*/ 4008502 w 4194032"/>
              <a:gd name="connsiteY71" fmla="*/ 2451652 h 4704521"/>
              <a:gd name="connsiteX72" fmla="*/ 4035006 w 4194032"/>
              <a:gd name="connsiteY72" fmla="*/ 2332382 h 4704521"/>
              <a:gd name="connsiteX73" fmla="*/ 4048258 w 4194032"/>
              <a:gd name="connsiteY73" fmla="*/ 2292626 h 4704521"/>
              <a:gd name="connsiteX74" fmla="*/ 4061510 w 4194032"/>
              <a:gd name="connsiteY74" fmla="*/ 2186608 h 4704521"/>
              <a:gd name="connsiteX75" fmla="*/ 4088015 w 4194032"/>
              <a:gd name="connsiteY75" fmla="*/ 2120347 h 4704521"/>
              <a:gd name="connsiteX76" fmla="*/ 4114519 w 4194032"/>
              <a:gd name="connsiteY76" fmla="*/ 2027582 h 4704521"/>
              <a:gd name="connsiteX77" fmla="*/ 4141023 w 4194032"/>
              <a:gd name="connsiteY77" fmla="*/ 1948069 h 4704521"/>
              <a:gd name="connsiteX78" fmla="*/ 4154276 w 4194032"/>
              <a:gd name="connsiteY78" fmla="*/ 1868556 h 4704521"/>
              <a:gd name="connsiteX79" fmla="*/ 4167528 w 4194032"/>
              <a:gd name="connsiteY79" fmla="*/ 1815547 h 4704521"/>
              <a:gd name="connsiteX80" fmla="*/ 4194032 w 4194032"/>
              <a:gd name="connsiteY80" fmla="*/ 1683026 h 4704521"/>
              <a:gd name="connsiteX81" fmla="*/ 4180780 w 4194032"/>
              <a:gd name="connsiteY81" fmla="*/ 1325217 h 4704521"/>
              <a:gd name="connsiteX82" fmla="*/ 4167528 w 4194032"/>
              <a:gd name="connsiteY82" fmla="*/ 1258956 h 4704521"/>
              <a:gd name="connsiteX83" fmla="*/ 4141023 w 4194032"/>
              <a:gd name="connsiteY83" fmla="*/ 954156 h 4704521"/>
              <a:gd name="connsiteX84" fmla="*/ 4114519 w 4194032"/>
              <a:gd name="connsiteY84" fmla="*/ 901147 h 4704521"/>
              <a:gd name="connsiteX85" fmla="*/ 4074762 w 4194032"/>
              <a:gd name="connsiteY85" fmla="*/ 808382 h 4704521"/>
              <a:gd name="connsiteX86" fmla="*/ 4008502 w 4194032"/>
              <a:gd name="connsiteY86" fmla="*/ 689113 h 4704521"/>
              <a:gd name="connsiteX87" fmla="*/ 3875980 w 4194032"/>
              <a:gd name="connsiteY87" fmla="*/ 636104 h 4704521"/>
              <a:gd name="connsiteX88" fmla="*/ 3796467 w 4194032"/>
              <a:gd name="connsiteY88" fmla="*/ 596347 h 4704521"/>
              <a:gd name="connsiteX89" fmla="*/ 3663945 w 4194032"/>
              <a:gd name="connsiteY89" fmla="*/ 556591 h 4704521"/>
              <a:gd name="connsiteX90" fmla="*/ 3584432 w 4194032"/>
              <a:gd name="connsiteY90" fmla="*/ 543339 h 4704521"/>
              <a:gd name="connsiteX91" fmla="*/ 3412154 w 4194032"/>
              <a:gd name="connsiteY91" fmla="*/ 450573 h 4704521"/>
              <a:gd name="connsiteX92" fmla="*/ 3332641 w 4194032"/>
              <a:gd name="connsiteY92" fmla="*/ 424069 h 4704521"/>
              <a:gd name="connsiteX93" fmla="*/ 3239876 w 4194032"/>
              <a:gd name="connsiteY93" fmla="*/ 384313 h 4704521"/>
              <a:gd name="connsiteX94" fmla="*/ 2971519 w 4194032"/>
              <a:gd name="connsiteY94" fmla="*/ 337930 h 4704521"/>
              <a:gd name="connsiteX95" fmla="*/ 2731166 w 4194032"/>
              <a:gd name="connsiteY9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19458 w 4194032"/>
              <a:gd name="connsiteY44" fmla="*/ 4214191 h 4704521"/>
              <a:gd name="connsiteX45" fmla="*/ 2298971 w 4194032"/>
              <a:gd name="connsiteY45" fmla="*/ 4108173 h 4704521"/>
              <a:gd name="connsiteX46" fmla="*/ 2444745 w 4194032"/>
              <a:gd name="connsiteY46" fmla="*/ 4055165 h 4704521"/>
              <a:gd name="connsiteX47" fmla="*/ 2484502 w 4194032"/>
              <a:gd name="connsiteY47" fmla="*/ 4028660 h 4704521"/>
              <a:gd name="connsiteX48" fmla="*/ 2590519 w 4194032"/>
              <a:gd name="connsiteY48" fmla="*/ 3988904 h 4704521"/>
              <a:gd name="connsiteX49" fmla="*/ 2696536 w 4194032"/>
              <a:gd name="connsiteY49" fmla="*/ 3949147 h 4704521"/>
              <a:gd name="connsiteX50" fmla="*/ 2762797 w 4194032"/>
              <a:gd name="connsiteY50" fmla="*/ 3935895 h 4704521"/>
              <a:gd name="connsiteX51" fmla="*/ 2842310 w 4194032"/>
              <a:gd name="connsiteY51" fmla="*/ 3909391 h 4704521"/>
              <a:gd name="connsiteX52" fmla="*/ 2908571 w 4194032"/>
              <a:gd name="connsiteY52" fmla="*/ 3856382 h 4704521"/>
              <a:gd name="connsiteX53" fmla="*/ 2948328 w 4194032"/>
              <a:gd name="connsiteY53" fmla="*/ 3816626 h 4704521"/>
              <a:gd name="connsiteX54" fmla="*/ 2988084 w 4194032"/>
              <a:gd name="connsiteY54" fmla="*/ 3790121 h 4704521"/>
              <a:gd name="connsiteX55" fmla="*/ 3120606 w 4194032"/>
              <a:gd name="connsiteY55" fmla="*/ 3684104 h 4704521"/>
              <a:gd name="connsiteX56" fmla="*/ 3186867 w 4194032"/>
              <a:gd name="connsiteY56" fmla="*/ 3631095 h 4704521"/>
              <a:gd name="connsiteX57" fmla="*/ 3306136 w 4194032"/>
              <a:gd name="connsiteY57" fmla="*/ 3564834 h 4704521"/>
              <a:gd name="connsiteX58" fmla="*/ 3359145 w 4194032"/>
              <a:gd name="connsiteY58" fmla="*/ 3525078 h 4704521"/>
              <a:gd name="connsiteX59" fmla="*/ 3451910 w 4194032"/>
              <a:gd name="connsiteY59" fmla="*/ 3458817 h 4704521"/>
              <a:gd name="connsiteX60" fmla="*/ 3518171 w 4194032"/>
              <a:gd name="connsiteY60" fmla="*/ 3366052 h 4704521"/>
              <a:gd name="connsiteX61" fmla="*/ 3571180 w 4194032"/>
              <a:gd name="connsiteY61" fmla="*/ 3326295 h 4704521"/>
              <a:gd name="connsiteX62" fmla="*/ 3730206 w 4194032"/>
              <a:gd name="connsiteY62" fmla="*/ 3154017 h 4704521"/>
              <a:gd name="connsiteX63" fmla="*/ 3822971 w 4194032"/>
              <a:gd name="connsiteY63" fmla="*/ 3074504 h 4704521"/>
              <a:gd name="connsiteX64" fmla="*/ 3902484 w 4194032"/>
              <a:gd name="connsiteY64" fmla="*/ 2981739 h 4704521"/>
              <a:gd name="connsiteX65" fmla="*/ 3928989 w 4194032"/>
              <a:gd name="connsiteY65" fmla="*/ 2862469 h 4704521"/>
              <a:gd name="connsiteX66" fmla="*/ 3942241 w 4194032"/>
              <a:gd name="connsiteY66" fmla="*/ 2809460 h 4704521"/>
              <a:gd name="connsiteX67" fmla="*/ 3955493 w 4194032"/>
              <a:gd name="connsiteY67" fmla="*/ 2729947 h 4704521"/>
              <a:gd name="connsiteX68" fmla="*/ 3968745 w 4194032"/>
              <a:gd name="connsiteY68" fmla="*/ 2637182 h 4704521"/>
              <a:gd name="connsiteX69" fmla="*/ 3995249 w 4194032"/>
              <a:gd name="connsiteY69" fmla="*/ 2531165 h 4704521"/>
              <a:gd name="connsiteX70" fmla="*/ 4008502 w 4194032"/>
              <a:gd name="connsiteY70" fmla="*/ 2451652 h 4704521"/>
              <a:gd name="connsiteX71" fmla="*/ 4035006 w 4194032"/>
              <a:gd name="connsiteY71" fmla="*/ 2332382 h 4704521"/>
              <a:gd name="connsiteX72" fmla="*/ 4048258 w 4194032"/>
              <a:gd name="connsiteY72" fmla="*/ 2292626 h 4704521"/>
              <a:gd name="connsiteX73" fmla="*/ 4061510 w 4194032"/>
              <a:gd name="connsiteY73" fmla="*/ 2186608 h 4704521"/>
              <a:gd name="connsiteX74" fmla="*/ 4088015 w 4194032"/>
              <a:gd name="connsiteY74" fmla="*/ 2120347 h 4704521"/>
              <a:gd name="connsiteX75" fmla="*/ 4114519 w 4194032"/>
              <a:gd name="connsiteY75" fmla="*/ 2027582 h 4704521"/>
              <a:gd name="connsiteX76" fmla="*/ 4141023 w 4194032"/>
              <a:gd name="connsiteY76" fmla="*/ 1948069 h 4704521"/>
              <a:gd name="connsiteX77" fmla="*/ 4154276 w 4194032"/>
              <a:gd name="connsiteY77" fmla="*/ 1868556 h 4704521"/>
              <a:gd name="connsiteX78" fmla="*/ 4167528 w 4194032"/>
              <a:gd name="connsiteY78" fmla="*/ 1815547 h 4704521"/>
              <a:gd name="connsiteX79" fmla="*/ 4194032 w 4194032"/>
              <a:gd name="connsiteY79" fmla="*/ 1683026 h 4704521"/>
              <a:gd name="connsiteX80" fmla="*/ 4180780 w 4194032"/>
              <a:gd name="connsiteY80" fmla="*/ 1325217 h 4704521"/>
              <a:gd name="connsiteX81" fmla="*/ 4167528 w 4194032"/>
              <a:gd name="connsiteY81" fmla="*/ 1258956 h 4704521"/>
              <a:gd name="connsiteX82" fmla="*/ 4141023 w 4194032"/>
              <a:gd name="connsiteY82" fmla="*/ 954156 h 4704521"/>
              <a:gd name="connsiteX83" fmla="*/ 4114519 w 4194032"/>
              <a:gd name="connsiteY83" fmla="*/ 901147 h 4704521"/>
              <a:gd name="connsiteX84" fmla="*/ 4074762 w 4194032"/>
              <a:gd name="connsiteY84" fmla="*/ 808382 h 4704521"/>
              <a:gd name="connsiteX85" fmla="*/ 4008502 w 4194032"/>
              <a:gd name="connsiteY85" fmla="*/ 689113 h 4704521"/>
              <a:gd name="connsiteX86" fmla="*/ 3875980 w 4194032"/>
              <a:gd name="connsiteY86" fmla="*/ 636104 h 4704521"/>
              <a:gd name="connsiteX87" fmla="*/ 3796467 w 4194032"/>
              <a:gd name="connsiteY87" fmla="*/ 596347 h 4704521"/>
              <a:gd name="connsiteX88" fmla="*/ 3663945 w 4194032"/>
              <a:gd name="connsiteY88" fmla="*/ 556591 h 4704521"/>
              <a:gd name="connsiteX89" fmla="*/ 3584432 w 4194032"/>
              <a:gd name="connsiteY89" fmla="*/ 543339 h 4704521"/>
              <a:gd name="connsiteX90" fmla="*/ 3412154 w 4194032"/>
              <a:gd name="connsiteY90" fmla="*/ 450573 h 4704521"/>
              <a:gd name="connsiteX91" fmla="*/ 3332641 w 4194032"/>
              <a:gd name="connsiteY91" fmla="*/ 424069 h 4704521"/>
              <a:gd name="connsiteX92" fmla="*/ 3239876 w 4194032"/>
              <a:gd name="connsiteY92" fmla="*/ 384313 h 4704521"/>
              <a:gd name="connsiteX93" fmla="*/ 2971519 w 4194032"/>
              <a:gd name="connsiteY93" fmla="*/ 337930 h 4704521"/>
              <a:gd name="connsiteX94" fmla="*/ 2731166 w 4194032"/>
              <a:gd name="connsiteY9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98971 w 4194032"/>
              <a:gd name="connsiteY44" fmla="*/ 4108173 h 4704521"/>
              <a:gd name="connsiteX45" fmla="*/ 2444745 w 4194032"/>
              <a:gd name="connsiteY45" fmla="*/ 4055165 h 4704521"/>
              <a:gd name="connsiteX46" fmla="*/ 2484502 w 4194032"/>
              <a:gd name="connsiteY46" fmla="*/ 4028660 h 4704521"/>
              <a:gd name="connsiteX47" fmla="*/ 2590519 w 4194032"/>
              <a:gd name="connsiteY47" fmla="*/ 3988904 h 4704521"/>
              <a:gd name="connsiteX48" fmla="*/ 2696536 w 4194032"/>
              <a:gd name="connsiteY48" fmla="*/ 3949147 h 4704521"/>
              <a:gd name="connsiteX49" fmla="*/ 2762797 w 4194032"/>
              <a:gd name="connsiteY49" fmla="*/ 3935895 h 4704521"/>
              <a:gd name="connsiteX50" fmla="*/ 2842310 w 4194032"/>
              <a:gd name="connsiteY50" fmla="*/ 3909391 h 4704521"/>
              <a:gd name="connsiteX51" fmla="*/ 2908571 w 4194032"/>
              <a:gd name="connsiteY51" fmla="*/ 3856382 h 4704521"/>
              <a:gd name="connsiteX52" fmla="*/ 2948328 w 4194032"/>
              <a:gd name="connsiteY52" fmla="*/ 3816626 h 4704521"/>
              <a:gd name="connsiteX53" fmla="*/ 2988084 w 4194032"/>
              <a:gd name="connsiteY53" fmla="*/ 3790121 h 4704521"/>
              <a:gd name="connsiteX54" fmla="*/ 3120606 w 4194032"/>
              <a:gd name="connsiteY54" fmla="*/ 3684104 h 4704521"/>
              <a:gd name="connsiteX55" fmla="*/ 3186867 w 4194032"/>
              <a:gd name="connsiteY55" fmla="*/ 3631095 h 4704521"/>
              <a:gd name="connsiteX56" fmla="*/ 3306136 w 4194032"/>
              <a:gd name="connsiteY56" fmla="*/ 3564834 h 4704521"/>
              <a:gd name="connsiteX57" fmla="*/ 3359145 w 4194032"/>
              <a:gd name="connsiteY57" fmla="*/ 3525078 h 4704521"/>
              <a:gd name="connsiteX58" fmla="*/ 3451910 w 4194032"/>
              <a:gd name="connsiteY58" fmla="*/ 3458817 h 4704521"/>
              <a:gd name="connsiteX59" fmla="*/ 3518171 w 4194032"/>
              <a:gd name="connsiteY59" fmla="*/ 3366052 h 4704521"/>
              <a:gd name="connsiteX60" fmla="*/ 3571180 w 4194032"/>
              <a:gd name="connsiteY60" fmla="*/ 3326295 h 4704521"/>
              <a:gd name="connsiteX61" fmla="*/ 3730206 w 4194032"/>
              <a:gd name="connsiteY61" fmla="*/ 3154017 h 4704521"/>
              <a:gd name="connsiteX62" fmla="*/ 3822971 w 4194032"/>
              <a:gd name="connsiteY62" fmla="*/ 3074504 h 4704521"/>
              <a:gd name="connsiteX63" fmla="*/ 3902484 w 4194032"/>
              <a:gd name="connsiteY63" fmla="*/ 2981739 h 4704521"/>
              <a:gd name="connsiteX64" fmla="*/ 3928989 w 4194032"/>
              <a:gd name="connsiteY64" fmla="*/ 2862469 h 4704521"/>
              <a:gd name="connsiteX65" fmla="*/ 3942241 w 4194032"/>
              <a:gd name="connsiteY65" fmla="*/ 2809460 h 4704521"/>
              <a:gd name="connsiteX66" fmla="*/ 3955493 w 4194032"/>
              <a:gd name="connsiteY66" fmla="*/ 2729947 h 4704521"/>
              <a:gd name="connsiteX67" fmla="*/ 3968745 w 4194032"/>
              <a:gd name="connsiteY67" fmla="*/ 2637182 h 4704521"/>
              <a:gd name="connsiteX68" fmla="*/ 3995249 w 4194032"/>
              <a:gd name="connsiteY68" fmla="*/ 2531165 h 4704521"/>
              <a:gd name="connsiteX69" fmla="*/ 4008502 w 4194032"/>
              <a:gd name="connsiteY69" fmla="*/ 2451652 h 4704521"/>
              <a:gd name="connsiteX70" fmla="*/ 4035006 w 4194032"/>
              <a:gd name="connsiteY70" fmla="*/ 2332382 h 4704521"/>
              <a:gd name="connsiteX71" fmla="*/ 4048258 w 4194032"/>
              <a:gd name="connsiteY71" fmla="*/ 2292626 h 4704521"/>
              <a:gd name="connsiteX72" fmla="*/ 4061510 w 4194032"/>
              <a:gd name="connsiteY72" fmla="*/ 2186608 h 4704521"/>
              <a:gd name="connsiteX73" fmla="*/ 4088015 w 4194032"/>
              <a:gd name="connsiteY73" fmla="*/ 2120347 h 4704521"/>
              <a:gd name="connsiteX74" fmla="*/ 4114519 w 4194032"/>
              <a:gd name="connsiteY74" fmla="*/ 2027582 h 4704521"/>
              <a:gd name="connsiteX75" fmla="*/ 4141023 w 4194032"/>
              <a:gd name="connsiteY75" fmla="*/ 1948069 h 4704521"/>
              <a:gd name="connsiteX76" fmla="*/ 4154276 w 4194032"/>
              <a:gd name="connsiteY76" fmla="*/ 1868556 h 4704521"/>
              <a:gd name="connsiteX77" fmla="*/ 4167528 w 4194032"/>
              <a:gd name="connsiteY77" fmla="*/ 1815547 h 4704521"/>
              <a:gd name="connsiteX78" fmla="*/ 4194032 w 4194032"/>
              <a:gd name="connsiteY78" fmla="*/ 1683026 h 4704521"/>
              <a:gd name="connsiteX79" fmla="*/ 4180780 w 4194032"/>
              <a:gd name="connsiteY79" fmla="*/ 1325217 h 4704521"/>
              <a:gd name="connsiteX80" fmla="*/ 4167528 w 4194032"/>
              <a:gd name="connsiteY80" fmla="*/ 1258956 h 4704521"/>
              <a:gd name="connsiteX81" fmla="*/ 4141023 w 4194032"/>
              <a:gd name="connsiteY81" fmla="*/ 954156 h 4704521"/>
              <a:gd name="connsiteX82" fmla="*/ 4114519 w 4194032"/>
              <a:gd name="connsiteY82" fmla="*/ 901147 h 4704521"/>
              <a:gd name="connsiteX83" fmla="*/ 4074762 w 4194032"/>
              <a:gd name="connsiteY83" fmla="*/ 808382 h 4704521"/>
              <a:gd name="connsiteX84" fmla="*/ 4008502 w 4194032"/>
              <a:gd name="connsiteY84" fmla="*/ 689113 h 4704521"/>
              <a:gd name="connsiteX85" fmla="*/ 3875980 w 4194032"/>
              <a:gd name="connsiteY85" fmla="*/ 636104 h 4704521"/>
              <a:gd name="connsiteX86" fmla="*/ 3796467 w 4194032"/>
              <a:gd name="connsiteY86" fmla="*/ 596347 h 4704521"/>
              <a:gd name="connsiteX87" fmla="*/ 3663945 w 4194032"/>
              <a:gd name="connsiteY87" fmla="*/ 556591 h 4704521"/>
              <a:gd name="connsiteX88" fmla="*/ 3584432 w 4194032"/>
              <a:gd name="connsiteY88" fmla="*/ 543339 h 4704521"/>
              <a:gd name="connsiteX89" fmla="*/ 3412154 w 4194032"/>
              <a:gd name="connsiteY89" fmla="*/ 450573 h 4704521"/>
              <a:gd name="connsiteX90" fmla="*/ 3332641 w 4194032"/>
              <a:gd name="connsiteY90" fmla="*/ 424069 h 4704521"/>
              <a:gd name="connsiteX91" fmla="*/ 3239876 w 4194032"/>
              <a:gd name="connsiteY91" fmla="*/ 384313 h 4704521"/>
              <a:gd name="connsiteX92" fmla="*/ 2971519 w 4194032"/>
              <a:gd name="connsiteY92" fmla="*/ 337930 h 4704521"/>
              <a:gd name="connsiteX93" fmla="*/ 2731166 w 4194032"/>
              <a:gd name="connsiteY9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98971 w 4194032"/>
              <a:gd name="connsiteY44" fmla="*/ 4108173 h 4704521"/>
              <a:gd name="connsiteX45" fmla="*/ 2444745 w 4194032"/>
              <a:gd name="connsiteY45" fmla="*/ 4055165 h 4704521"/>
              <a:gd name="connsiteX46" fmla="*/ 2484502 w 4194032"/>
              <a:gd name="connsiteY46" fmla="*/ 4028660 h 4704521"/>
              <a:gd name="connsiteX47" fmla="*/ 2590519 w 4194032"/>
              <a:gd name="connsiteY47" fmla="*/ 3988904 h 4704521"/>
              <a:gd name="connsiteX48" fmla="*/ 2762797 w 4194032"/>
              <a:gd name="connsiteY48" fmla="*/ 3935895 h 4704521"/>
              <a:gd name="connsiteX49" fmla="*/ 2842310 w 4194032"/>
              <a:gd name="connsiteY49" fmla="*/ 3909391 h 4704521"/>
              <a:gd name="connsiteX50" fmla="*/ 2908571 w 4194032"/>
              <a:gd name="connsiteY50" fmla="*/ 3856382 h 4704521"/>
              <a:gd name="connsiteX51" fmla="*/ 2948328 w 4194032"/>
              <a:gd name="connsiteY51" fmla="*/ 3816626 h 4704521"/>
              <a:gd name="connsiteX52" fmla="*/ 2988084 w 4194032"/>
              <a:gd name="connsiteY52" fmla="*/ 3790121 h 4704521"/>
              <a:gd name="connsiteX53" fmla="*/ 3120606 w 4194032"/>
              <a:gd name="connsiteY53" fmla="*/ 3684104 h 4704521"/>
              <a:gd name="connsiteX54" fmla="*/ 3186867 w 4194032"/>
              <a:gd name="connsiteY54" fmla="*/ 3631095 h 4704521"/>
              <a:gd name="connsiteX55" fmla="*/ 3306136 w 4194032"/>
              <a:gd name="connsiteY55" fmla="*/ 3564834 h 4704521"/>
              <a:gd name="connsiteX56" fmla="*/ 3359145 w 4194032"/>
              <a:gd name="connsiteY56" fmla="*/ 3525078 h 4704521"/>
              <a:gd name="connsiteX57" fmla="*/ 3451910 w 4194032"/>
              <a:gd name="connsiteY57" fmla="*/ 3458817 h 4704521"/>
              <a:gd name="connsiteX58" fmla="*/ 3518171 w 4194032"/>
              <a:gd name="connsiteY58" fmla="*/ 3366052 h 4704521"/>
              <a:gd name="connsiteX59" fmla="*/ 3571180 w 4194032"/>
              <a:gd name="connsiteY59" fmla="*/ 3326295 h 4704521"/>
              <a:gd name="connsiteX60" fmla="*/ 3730206 w 4194032"/>
              <a:gd name="connsiteY60" fmla="*/ 3154017 h 4704521"/>
              <a:gd name="connsiteX61" fmla="*/ 3822971 w 4194032"/>
              <a:gd name="connsiteY61" fmla="*/ 3074504 h 4704521"/>
              <a:gd name="connsiteX62" fmla="*/ 3902484 w 4194032"/>
              <a:gd name="connsiteY62" fmla="*/ 2981739 h 4704521"/>
              <a:gd name="connsiteX63" fmla="*/ 3928989 w 4194032"/>
              <a:gd name="connsiteY63" fmla="*/ 2862469 h 4704521"/>
              <a:gd name="connsiteX64" fmla="*/ 3942241 w 4194032"/>
              <a:gd name="connsiteY64" fmla="*/ 2809460 h 4704521"/>
              <a:gd name="connsiteX65" fmla="*/ 3955493 w 4194032"/>
              <a:gd name="connsiteY65" fmla="*/ 2729947 h 4704521"/>
              <a:gd name="connsiteX66" fmla="*/ 3968745 w 4194032"/>
              <a:gd name="connsiteY66" fmla="*/ 2637182 h 4704521"/>
              <a:gd name="connsiteX67" fmla="*/ 3995249 w 4194032"/>
              <a:gd name="connsiteY67" fmla="*/ 2531165 h 4704521"/>
              <a:gd name="connsiteX68" fmla="*/ 4008502 w 4194032"/>
              <a:gd name="connsiteY68" fmla="*/ 2451652 h 4704521"/>
              <a:gd name="connsiteX69" fmla="*/ 4035006 w 4194032"/>
              <a:gd name="connsiteY69" fmla="*/ 2332382 h 4704521"/>
              <a:gd name="connsiteX70" fmla="*/ 4048258 w 4194032"/>
              <a:gd name="connsiteY70" fmla="*/ 2292626 h 4704521"/>
              <a:gd name="connsiteX71" fmla="*/ 4061510 w 4194032"/>
              <a:gd name="connsiteY71" fmla="*/ 2186608 h 4704521"/>
              <a:gd name="connsiteX72" fmla="*/ 4088015 w 4194032"/>
              <a:gd name="connsiteY72" fmla="*/ 2120347 h 4704521"/>
              <a:gd name="connsiteX73" fmla="*/ 4114519 w 4194032"/>
              <a:gd name="connsiteY73" fmla="*/ 2027582 h 4704521"/>
              <a:gd name="connsiteX74" fmla="*/ 4141023 w 4194032"/>
              <a:gd name="connsiteY74" fmla="*/ 1948069 h 4704521"/>
              <a:gd name="connsiteX75" fmla="*/ 4154276 w 4194032"/>
              <a:gd name="connsiteY75" fmla="*/ 1868556 h 4704521"/>
              <a:gd name="connsiteX76" fmla="*/ 4167528 w 4194032"/>
              <a:gd name="connsiteY76" fmla="*/ 1815547 h 4704521"/>
              <a:gd name="connsiteX77" fmla="*/ 4194032 w 4194032"/>
              <a:gd name="connsiteY77" fmla="*/ 1683026 h 4704521"/>
              <a:gd name="connsiteX78" fmla="*/ 4180780 w 4194032"/>
              <a:gd name="connsiteY78" fmla="*/ 1325217 h 4704521"/>
              <a:gd name="connsiteX79" fmla="*/ 4167528 w 4194032"/>
              <a:gd name="connsiteY79" fmla="*/ 1258956 h 4704521"/>
              <a:gd name="connsiteX80" fmla="*/ 4141023 w 4194032"/>
              <a:gd name="connsiteY80" fmla="*/ 954156 h 4704521"/>
              <a:gd name="connsiteX81" fmla="*/ 4114519 w 4194032"/>
              <a:gd name="connsiteY81" fmla="*/ 901147 h 4704521"/>
              <a:gd name="connsiteX82" fmla="*/ 4074762 w 4194032"/>
              <a:gd name="connsiteY82" fmla="*/ 808382 h 4704521"/>
              <a:gd name="connsiteX83" fmla="*/ 4008502 w 4194032"/>
              <a:gd name="connsiteY83" fmla="*/ 689113 h 4704521"/>
              <a:gd name="connsiteX84" fmla="*/ 3875980 w 4194032"/>
              <a:gd name="connsiteY84" fmla="*/ 636104 h 4704521"/>
              <a:gd name="connsiteX85" fmla="*/ 3796467 w 4194032"/>
              <a:gd name="connsiteY85" fmla="*/ 596347 h 4704521"/>
              <a:gd name="connsiteX86" fmla="*/ 3663945 w 4194032"/>
              <a:gd name="connsiteY86" fmla="*/ 556591 h 4704521"/>
              <a:gd name="connsiteX87" fmla="*/ 3584432 w 4194032"/>
              <a:gd name="connsiteY87" fmla="*/ 543339 h 4704521"/>
              <a:gd name="connsiteX88" fmla="*/ 3412154 w 4194032"/>
              <a:gd name="connsiteY88" fmla="*/ 450573 h 4704521"/>
              <a:gd name="connsiteX89" fmla="*/ 3332641 w 4194032"/>
              <a:gd name="connsiteY89" fmla="*/ 424069 h 4704521"/>
              <a:gd name="connsiteX90" fmla="*/ 3239876 w 4194032"/>
              <a:gd name="connsiteY90" fmla="*/ 384313 h 4704521"/>
              <a:gd name="connsiteX91" fmla="*/ 2971519 w 4194032"/>
              <a:gd name="connsiteY91" fmla="*/ 337930 h 4704521"/>
              <a:gd name="connsiteX92" fmla="*/ 2731166 w 4194032"/>
              <a:gd name="connsiteY9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484502 w 4194032"/>
              <a:gd name="connsiteY45" fmla="*/ 4028660 h 4704521"/>
              <a:gd name="connsiteX46" fmla="*/ 2590519 w 4194032"/>
              <a:gd name="connsiteY46" fmla="*/ 3988904 h 4704521"/>
              <a:gd name="connsiteX47" fmla="*/ 2762797 w 4194032"/>
              <a:gd name="connsiteY47" fmla="*/ 3935895 h 4704521"/>
              <a:gd name="connsiteX48" fmla="*/ 2842310 w 4194032"/>
              <a:gd name="connsiteY48" fmla="*/ 3909391 h 4704521"/>
              <a:gd name="connsiteX49" fmla="*/ 2908571 w 4194032"/>
              <a:gd name="connsiteY49" fmla="*/ 3856382 h 4704521"/>
              <a:gd name="connsiteX50" fmla="*/ 2948328 w 4194032"/>
              <a:gd name="connsiteY50" fmla="*/ 3816626 h 4704521"/>
              <a:gd name="connsiteX51" fmla="*/ 2988084 w 4194032"/>
              <a:gd name="connsiteY51" fmla="*/ 3790121 h 4704521"/>
              <a:gd name="connsiteX52" fmla="*/ 3120606 w 4194032"/>
              <a:gd name="connsiteY52" fmla="*/ 3684104 h 4704521"/>
              <a:gd name="connsiteX53" fmla="*/ 3186867 w 4194032"/>
              <a:gd name="connsiteY53" fmla="*/ 3631095 h 4704521"/>
              <a:gd name="connsiteX54" fmla="*/ 3306136 w 4194032"/>
              <a:gd name="connsiteY54" fmla="*/ 3564834 h 4704521"/>
              <a:gd name="connsiteX55" fmla="*/ 3359145 w 4194032"/>
              <a:gd name="connsiteY55" fmla="*/ 3525078 h 4704521"/>
              <a:gd name="connsiteX56" fmla="*/ 3451910 w 4194032"/>
              <a:gd name="connsiteY56" fmla="*/ 3458817 h 4704521"/>
              <a:gd name="connsiteX57" fmla="*/ 3518171 w 4194032"/>
              <a:gd name="connsiteY57" fmla="*/ 3366052 h 4704521"/>
              <a:gd name="connsiteX58" fmla="*/ 3571180 w 4194032"/>
              <a:gd name="connsiteY58" fmla="*/ 3326295 h 4704521"/>
              <a:gd name="connsiteX59" fmla="*/ 3730206 w 4194032"/>
              <a:gd name="connsiteY59" fmla="*/ 3154017 h 4704521"/>
              <a:gd name="connsiteX60" fmla="*/ 3822971 w 4194032"/>
              <a:gd name="connsiteY60" fmla="*/ 3074504 h 4704521"/>
              <a:gd name="connsiteX61" fmla="*/ 3902484 w 4194032"/>
              <a:gd name="connsiteY61" fmla="*/ 2981739 h 4704521"/>
              <a:gd name="connsiteX62" fmla="*/ 3928989 w 4194032"/>
              <a:gd name="connsiteY62" fmla="*/ 2862469 h 4704521"/>
              <a:gd name="connsiteX63" fmla="*/ 3942241 w 4194032"/>
              <a:gd name="connsiteY63" fmla="*/ 2809460 h 4704521"/>
              <a:gd name="connsiteX64" fmla="*/ 3955493 w 4194032"/>
              <a:gd name="connsiteY64" fmla="*/ 2729947 h 4704521"/>
              <a:gd name="connsiteX65" fmla="*/ 3968745 w 4194032"/>
              <a:gd name="connsiteY65" fmla="*/ 2637182 h 4704521"/>
              <a:gd name="connsiteX66" fmla="*/ 3995249 w 4194032"/>
              <a:gd name="connsiteY66" fmla="*/ 2531165 h 4704521"/>
              <a:gd name="connsiteX67" fmla="*/ 4008502 w 4194032"/>
              <a:gd name="connsiteY67" fmla="*/ 2451652 h 4704521"/>
              <a:gd name="connsiteX68" fmla="*/ 4035006 w 4194032"/>
              <a:gd name="connsiteY68" fmla="*/ 2332382 h 4704521"/>
              <a:gd name="connsiteX69" fmla="*/ 4048258 w 4194032"/>
              <a:gd name="connsiteY69" fmla="*/ 2292626 h 4704521"/>
              <a:gd name="connsiteX70" fmla="*/ 4061510 w 4194032"/>
              <a:gd name="connsiteY70" fmla="*/ 2186608 h 4704521"/>
              <a:gd name="connsiteX71" fmla="*/ 4088015 w 4194032"/>
              <a:gd name="connsiteY71" fmla="*/ 2120347 h 4704521"/>
              <a:gd name="connsiteX72" fmla="*/ 4114519 w 4194032"/>
              <a:gd name="connsiteY72" fmla="*/ 2027582 h 4704521"/>
              <a:gd name="connsiteX73" fmla="*/ 4141023 w 4194032"/>
              <a:gd name="connsiteY73" fmla="*/ 1948069 h 4704521"/>
              <a:gd name="connsiteX74" fmla="*/ 4154276 w 4194032"/>
              <a:gd name="connsiteY74" fmla="*/ 1868556 h 4704521"/>
              <a:gd name="connsiteX75" fmla="*/ 4167528 w 4194032"/>
              <a:gd name="connsiteY75" fmla="*/ 1815547 h 4704521"/>
              <a:gd name="connsiteX76" fmla="*/ 4194032 w 4194032"/>
              <a:gd name="connsiteY76" fmla="*/ 1683026 h 4704521"/>
              <a:gd name="connsiteX77" fmla="*/ 4180780 w 4194032"/>
              <a:gd name="connsiteY77" fmla="*/ 1325217 h 4704521"/>
              <a:gd name="connsiteX78" fmla="*/ 4167528 w 4194032"/>
              <a:gd name="connsiteY78" fmla="*/ 1258956 h 4704521"/>
              <a:gd name="connsiteX79" fmla="*/ 4141023 w 4194032"/>
              <a:gd name="connsiteY79" fmla="*/ 954156 h 4704521"/>
              <a:gd name="connsiteX80" fmla="*/ 4114519 w 4194032"/>
              <a:gd name="connsiteY80" fmla="*/ 901147 h 4704521"/>
              <a:gd name="connsiteX81" fmla="*/ 4074762 w 4194032"/>
              <a:gd name="connsiteY81" fmla="*/ 808382 h 4704521"/>
              <a:gd name="connsiteX82" fmla="*/ 4008502 w 4194032"/>
              <a:gd name="connsiteY82" fmla="*/ 689113 h 4704521"/>
              <a:gd name="connsiteX83" fmla="*/ 3875980 w 4194032"/>
              <a:gd name="connsiteY83" fmla="*/ 636104 h 4704521"/>
              <a:gd name="connsiteX84" fmla="*/ 3796467 w 4194032"/>
              <a:gd name="connsiteY84" fmla="*/ 596347 h 4704521"/>
              <a:gd name="connsiteX85" fmla="*/ 3663945 w 4194032"/>
              <a:gd name="connsiteY85" fmla="*/ 556591 h 4704521"/>
              <a:gd name="connsiteX86" fmla="*/ 3584432 w 4194032"/>
              <a:gd name="connsiteY86" fmla="*/ 543339 h 4704521"/>
              <a:gd name="connsiteX87" fmla="*/ 3412154 w 4194032"/>
              <a:gd name="connsiteY87" fmla="*/ 450573 h 4704521"/>
              <a:gd name="connsiteX88" fmla="*/ 3332641 w 4194032"/>
              <a:gd name="connsiteY88" fmla="*/ 424069 h 4704521"/>
              <a:gd name="connsiteX89" fmla="*/ 3239876 w 4194032"/>
              <a:gd name="connsiteY89" fmla="*/ 384313 h 4704521"/>
              <a:gd name="connsiteX90" fmla="*/ 2971519 w 4194032"/>
              <a:gd name="connsiteY90" fmla="*/ 337930 h 4704521"/>
              <a:gd name="connsiteX91" fmla="*/ 2731166 w 4194032"/>
              <a:gd name="connsiteY9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08571 w 4194032"/>
              <a:gd name="connsiteY48" fmla="*/ 3856382 h 4704521"/>
              <a:gd name="connsiteX49" fmla="*/ 2948328 w 4194032"/>
              <a:gd name="connsiteY49" fmla="*/ 3816626 h 4704521"/>
              <a:gd name="connsiteX50" fmla="*/ 2988084 w 4194032"/>
              <a:gd name="connsiteY50" fmla="*/ 3790121 h 4704521"/>
              <a:gd name="connsiteX51" fmla="*/ 3120606 w 4194032"/>
              <a:gd name="connsiteY51" fmla="*/ 3684104 h 4704521"/>
              <a:gd name="connsiteX52" fmla="*/ 3186867 w 4194032"/>
              <a:gd name="connsiteY52" fmla="*/ 3631095 h 4704521"/>
              <a:gd name="connsiteX53" fmla="*/ 3306136 w 4194032"/>
              <a:gd name="connsiteY53" fmla="*/ 3564834 h 4704521"/>
              <a:gd name="connsiteX54" fmla="*/ 3359145 w 4194032"/>
              <a:gd name="connsiteY54" fmla="*/ 3525078 h 4704521"/>
              <a:gd name="connsiteX55" fmla="*/ 3451910 w 4194032"/>
              <a:gd name="connsiteY55" fmla="*/ 3458817 h 4704521"/>
              <a:gd name="connsiteX56" fmla="*/ 3518171 w 4194032"/>
              <a:gd name="connsiteY56" fmla="*/ 3366052 h 4704521"/>
              <a:gd name="connsiteX57" fmla="*/ 3571180 w 4194032"/>
              <a:gd name="connsiteY57" fmla="*/ 3326295 h 4704521"/>
              <a:gd name="connsiteX58" fmla="*/ 3730206 w 4194032"/>
              <a:gd name="connsiteY58" fmla="*/ 3154017 h 4704521"/>
              <a:gd name="connsiteX59" fmla="*/ 3822971 w 4194032"/>
              <a:gd name="connsiteY59" fmla="*/ 3074504 h 4704521"/>
              <a:gd name="connsiteX60" fmla="*/ 3902484 w 4194032"/>
              <a:gd name="connsiteY60" fmla="*/ 2981739 h 4704521"/>
              <a:gd name="connsiteX61" fmla="*/ 3928989 w 4194032"/>
              <a:gd name="connsiteY61" fmla="*/ 2862469 h 4704521"/>
              <a:gd name="connsiteX62" fmla="*/ 3942241 w 4194032"/>
              <a:gd name="connsiteY62" fmla="*/ 2809460 h 4704521"/>
              <a:gd name="connsiteX63" fmla="*/ 3955493 w 4194032"/>
              <a:gd name="connsiteY63" fmla="*/ 2729947 h 4704521"/>
              <a:gd name="connsiteX64" fmla="*/ 3968745 w 4194032"/>
              <a:gd name="connsiteY64" fmla="*/ 2637182 h 4704521"/>
              <a:gd name="connsiteX65" fmla="*/ 3995249 w 4194032"/>
              <a:gd name="connsiteY65" fmla="*/ 2531165 h 4704521"/>
              <a:gd name="connsiteX66" fmla="*/ 4008502 w 4194032"/>
              <a:gd name="connsiteY66" fmla="*/ 2451652 h 4704521"/>
              <a:gd name="connsiteX67" fmla="*/ 4035006 w 4194032"/>
              <a:gd name="connsiteY67" fmla="*/ 2332382 h 4704521"/>
              <a:gd name="connsiteX68" fmla="*/ 4048258 w 4194032"/>
              <a:gd name="connsiteY68" fmla="*/ 2292626 h 4704521"/>
              <a:gd name="connsiteX69" fmla="*/ 4061510 w 4194032"/>
              <a:gd name="connsiteY69" fmla="*/ 2186608 h 4704521"/>
              <a:gd name="connsiteX70" fmla="*/ 4088015 w 4194032"/>
              <a:gd name="connsiteY70" fmla="*/ 2120347 h 4704521"/>
              <a:gd name="connsiteX71" fmla="*/ 4114519 w 4194032"/>
              <a:gd name="connsiteY71" fmla="*/ 2027582 h 4704521"/>
              <a:gd name="connsiteX72" fmla="*/ 4141023 w 4194032"/>
              <a:gd name="connsiteY72" fmla="*/ 1948069 h 4704521"/>
              <a:gd name="connsiteX73" fmla="*/ 4154276 w 4194032"/>
              <a:gd name="connsiteY73" fmla="*/ 1868556 h 4704521"/>
              <a:gd name="connsiteX74" fmla="*/ 4167528 w 4194032"/>
              <a:gd name="connsiteY74" fmla="*/ 1815547 h 4704521"/>
              <a:gd name="connsiteX75" fmla="*/ 4194032 w 4194032"/>
              <a:gd name="connsiteY75" fmla="*/ 1683026 h 4704521"/>
              <a:gd name="connsiteX76" fmla="*/ 4180780 w 4194032"/>
              <a:gd name="connsiteY76" fmla="*/ 1325217 h 4704521"/>
              <a:gd name="connsiteX77" fmla="*/ 4167528 w 4194032"/>
              <a:gd name="connsiteY77" fmla="*/ 1258956 h 4704521"/>
              <a:gd name="connsiteX78" fmla="*/ 4141023 w 4194032"/>
              <a:gd name="connsiteY78" fmla="*/ 954156 h 4704521"/>
              <a:gd name="connsiteX79" fmla="*/ 4114519 w 4194032"/>
              <a:gd name="connsiteY79" fmla="*/ 901147 h 4704521"/>
              <a:gd name="connsiteX80" fmla="*/ 4074762 w 4194032"/>
              <a:gd name="connsiteY80" fmla="*/ 808382 h 4704521"/>
              <a:gd name="connsiteX81" fmla="*/ 4008502 w 4194032"/>
              <a:gd name="connsiteY81" fmla="*/ 689113 h 4704521"/>
              <a:gd name="connsiteX82" fmla="*/ 3875980 w 4194032"/>
              <a:gd name="connsiteY82" fmla="*/ 636104 h 4704521"/>
              <a:gd name="connsiteX83" fmla="*/ 3796467 w 4194032"/>
              <a:gd name="connsiteY83" fmla="*/ 596347 h 4704521"/>
              <a:gd name="connsiteX84" fmla="*/ 3663945 w 4194032"/>
              <a:gd name="connsiteY84" fmla="*/ 556591 h 4704521"/>
              <a:gd name="connsiteX85" fmla="*/ 3584432 w 4194032"/>
              <a:gd name="connsiteY85" fmla="*/ 543339 h 4704521"/>
              <a:gd name="connsiteX86" fmla="*/ 3412154 w 4194032"/>
              <a:gd name="connsiteY86" fmla="*/ 450573 h 4704521"/>
              <a:gd name="connsiteX87" fmla="*/ 3332641 w 4194032"/>
              <a:gd name="connsiteY87" fmla="*/ 424069 h 4704521"/>
              <a:gd name="connsiteX88" fmla="*/ 3239876 w 4194032"/>
              <a:gd name="connsiteY88" fmla="*/ 384313 h 4704521"/>
              <a:gd name="connsiteX89" fmla="*/ 2971519 w 4194032"/>
              <a:gd name="connsiteY89" fmla="*/ 337930 h 4704521"/>
              <a:gd name="connsiteX90" fmla="*/ 2731166 w 4194032"/>
              <a:gd name="connsiteY9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3120606 w 4194032"/>
              <a:gd name="connsiteY50" fmla="*/ 3684104 h 4704521"/>
              <a:gd name="connsiteX51" fmla="*/ 3186867 w 4194032"/>
              <a:gd name="connsiteY51" fmla="*/ 3631095 h 4704521"/>
              <a:gd name="connsiteX52" fmla="*/ 3306136 w 4194032"/>
              <a:gd name="connsiteY52" fmla="*/ 3564834 h 4704521"/>
              <a:gd name="connsiteX53" fmla="*/ 3359145 w 4194032"/>
              <a:gd name="connsiteY53" fmla="*/ 3525078 h 4704521"/>
              <a:gd name="connsiteX54" fmla="*/ 3451910 w 4194032"/>
              <a:gd name="connsiteY54" fmla="*/ 3458817 h 4704521"/>
              <a:gd name="connsiteX55" fmla="*/ 3518171 w 4194032"/>
              <a:gd name="connsiteY55" fmla="*/ 3366052 h 4704521"/>
              <a:gd name="connsiteX56" fmla="*/ 3571180 w 4194032"/>
              <a:gd name="connsiteY56" fmla="*/ 3326295 h 4704521"/>
              <a:gd name="connsiteX57" fmla="*/ 3730206 w 4194032"/>
              <a:gd name="connsiteY57" fmla="*/ 3154017 h 4704521"/>
              <a:gd name="connsiteX58" fmla="*/ 3822971 w 4194032"/>
              <a:gd name="connsiteY58" fmla="*/ 3074504 h 4704521"/>
              <a:gd name="connsiteX59" fmla="*/ 3902484 w 4194032"/>
              <a:gd name="connsiteY59" fmla="*/ 2981739 h 4704521"/>
              <a:gd name="connsiteX60" fmla="*/ 3928989 w 4194032"/>
              <a:gd name="connsiteY60" fmla="*/ 2862469 h 4704521"/>
              <a:gd name="connsiteX61" fmla="*/ 3942241 w 4194032"/>
              <a:gd name="connsiteY61" fmla="*/ 2809460 h 4704521"/>
              <a:gd name="connsiteX62" fmla="*/ 3955493 w 4194032"/>
              <a:gd name="connsiteY62" fmla="*/ 2729947 h 4704521"/>
              <a:gd name="connsiteX63" fmla="*/ 3968745 w 4194032"/>
              <a:gd name="connsiteY63" fmla="*/ 2637182 h 4704521"/>
              <a:gd name="connsiteX64" fmla="*/ 3995249 w 4194032"/>
              <a:gd name="connsiteY64" fmla="*/ 2531165 h 4704521"/>
              <a:gd name="connsiteX65" fmla="*/ 4008502 w 4194032"/>
              <a:gd name="connsiteY65" fmla="*/ 2451652 h 4704521"/>
              <a:gd name="connsiteX66" fmla="*/ 4035006 w 4194032"/>
              <a:gd name="connsiteY66" fmla="*/ 2332382 h 4704521"/>
              <a:gd name="connsiteX67" fmla="*/ 4048258 w 4194032"/>
              <a:gd name="connsiteY67" fmla="*/ 2292626 h 4704521"/>
              <a:gd name="connsiteX68" fmla="*/ 4061510 w 4194032"/>
              <a:gd name="connsiteY68" fmla="*/ 2186608 h 4704521"/>
              <a:gd name="connsiteX69" fmla="*/ 4088015 w 4194032"/>
              <a:gd name="connsiteY69" fmla="*/ 2120347 h 4704521"/>
              <a:gd name="connsiteX70" fmla="*/ 4114519 w 4194032"/>
              <a:gd name="connsiteY70" fmla="*/ 2027582 h 4704521"/>
              <a:gd name="connsiteX71" fmla="*/ 4141023 w 4194032"/>
              <a:gd name="connsiteY71" fmla="*/ 1948069 h 4704521"/>
              <a:gd name="connsiteX72" fmla="*/ 4154276 w 4194032"/>
              <a:gd name="connsiteY72" fmla="*/ 1868556 h 4704521"/>
              <a:gd name="connsiteX73" fmla="*/ 4167528 w 4194032"/>
              <a:gd name="connsiteY73" fmla="*/ 1815547 h 4704521"/>
              <a:gd name="connsiteX74" fmla="*/ 4194032 w 4194032"/>
              <a:gd name="connsiteY74" fmla="*/ 1683026 h 4704521"/>
              <a:gd name="connsiteX75" fmla="*/ 4180780 w 4194032"/>
              <a:gd name="connsiteY75" fmla="*/ 1325217 h 4704521"/>
              <a:gd name="connsiteX76" fmla="*/ 4167528 w 4194032"/>
              <a:gd name="connsiteY76" fmla="*/ 1258956 h 4704521"/>
              <a:gd name="connsiteX77" fmla="*/ 4141023 w 4194032"/>
              <a:gd name="connsiteY77" fmla="*/ 954156 h 4704521"/>
              <a:gd name="connsiteX78" fmla="*/ 4114519 w 4194032"/>
              <a:gd name="connsiteY78" fmla="*/ 901147 h 4704521"/>
              <a:gd name="connsiteX79" fmla="*/ 4074762 w 4194032"/>
              <a:gd name="connsiteY79" fmla="*/ 808382 h 4704521"/>
              <a:gd name="connsiteX80" fmla="*/ 4008502 w 4194032"/>
              <a:gd name="connsiteY80" fmla="*/ 689113 h 4704521"/>
              <a:gd name="connsiteX81" fmla="*/ 3875980 w 4194032"/>
              <a:gd name="connsiteY81" fmla="*/ 636104 h 4704521"/>
              <a:gd name="connsiteX82" fmla="*/ 3796467 w 4194032"/>
              <a:gd name="connsiteY82" fmla="*/ 596347 h 4704521"/>
              <a:gd name="connsiteX83" fmla="*/ 3663945 w 4194032"/>
              <a:gd name="connsiteY83" fmla="*/ 556591 h 4704521"/>
              <a:gd name="connsiteX84" fmla="*/ 3584432 w 4194032"/>
              <a:gd name="connsiteY84" fmla="*/ 543339 h 4704521"/>
              <a:gd name="connsiteX85" fmla="*/ 3412154 w 4194032"/>
              <a:gd name="connsiteY85" fmla="*/ 450573 h 4704521"/>
              <a:gd name="connsiteX86" fmla="*/ 3332641 w 4194032"/>
              <a:gd name="connsiteY86" fmla="*/ 424069 h 4704521"/>
              <a:gd name="connsiteX87" fmla="*/ 3239876 w 4194032"/>
              <a:gd name="connsiteY87" fmla="*/ 384313 h 4704521"/>
              <a:gd name="connsiteX88" fmla="*/ 2971519 w 4194032"/>
              <a:gd name="connsiteY88" fmla="*/ 337930 h 4704521"/>
              <a:gd name="connsiteX89" fmla="*/ 2731166 w 4194032"/>
              <a:gd name="connsiteY8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2949827 w 4194032"/>
              <a:gd name="connsiteY50" fmla="*/ 3819939 h 4704521"/>
              <a:gd name="connsiteX51" fmla="*/ 3120606 w 4194032"/>
              <a:gd name="connsiteY51" fmla="*/ 3684104 h 4704521"/>
              <a:gd name="connsiteX52" fmla="*/ 3186867 w 4194032"/>
              <a:gd name="connsiteY52" fmla="*/ 3631095 h 4704521"/>
              <a:gd name="connsiteX53" fmla="*/ 3306136 w 4194032"/>
              <a:gd name="connsiteY53" fmla="*/ 3564834 h 4704521"/>
              <a:gd name="connsiteX54" fmla="*/ 3359145 w 4194032"/>
              <a:gd name="connsiteY54" fmla="*/ 3525078 h 4704521"/>
              <a:gd name="connsiteX55" fmla="*/ 3451910 w 4194032"/>
              <a:gd name="connsiteY55" fmla="*/ 3458817 h 4704521"/>
              <a:gd name="connsiteX56" fmla="*/ 3518171 w 4194032"/>
              <a:gd name="connsiteY56" fmla="*/ 3366052 h 4704521"/>
              <a:gd name="connsiteX57" fmla="*/ 3571180 w 4194032"/>
              <a:gd name="connsiteY57" fmla="*/ 3326295 h 4704521"/>
              <a:gd name="connsiteX58" fmla="*/ 3730206 w 4194032"/>
              <a:gd name="connsiteY58" fmla="*/ 3154017 h 4704521"/>
              <a:gd name="connsiteX59" fmla="*/ 3822971 w 4194032"/>
              <a:gd name="connsiteY59" fmla="*/ 3074504 h 4704521"/>
              <a:gd name="connsiteX60" fmla="*/ 3902484 w 4194032"/>
              <a:gd name="connsiteY60" fmla="*/ 2981739 h 4704521"/>
              <a:gd name="connsiteX61" fmla="*/ 3928989 w 4194032"/>
              <a:gd name="connsiteY61" fmla="*/ 2862469 h 4704521"/>
              <a:gd name="connsiteX62" fmla="*/ 3942241 w 4194032"/>
              <a:gd name="connsiteY62" fmla="*/ 2809460 h 4704521"/>
              <a:gd name="connsiteX63" fmla="*/ 3955493 w 4194032"/>
              <a:gd name="connsiteY63" fmla="*/ 2729947 h 4704521"/>
              <a:gd name="connsiteX64" fmla="*/ 3968745 w 4194032"/>
              <a:gd name="connsiteY64" fmla="*/ 2637182 h 4704521"/>
              <a:gd name="connsiteX65" fmla="*/ 3995249 w 4194032"/>
              <a:gd name="connsiteY65" fmla="*/ 2531165 h 4704521"/>
              <a:gd name="connsiteX66" fmla="*/ 4008502 w 4194032"/>
              <a:gd name="connsiteY66" fmla="*/ 2451652 h 4704521"/>
              <a:gd name="connsiteX67" fmla="*/ 4035006 w 4194032"/>
              <a:gd name="connsiteY67" fmla="*/ 2332382 h 4704521"/>
              <a:gd name="connsiteX68" fmla="*/ 4048258 w 4194032"/>
              <a:gd name="connsiteY68" fmla="*/ 2292626 h 4704521"/>
              <a:gd name="connsiteX69" fmla="*/ 4061510 w 4194032"/>
              <a:gd name="connsiteY69" fmla="*/ 2186608 h 4704521"/>
              <a:gd name="connsiteX70" fmla="*/ 4088015 w 4194032"/>
              <a:gd name="connsiteY70" fmla="*/ 2120347 h 4704521"/>
              <a:gd name="connsiteX71" fmla="*/ 4114519 w 4194032"/>
              <a:gd name="connsiteY71" fmla="*/ 2027582 h 4704521"/>
              <a:gd name="connsiteX72" fmla="*/ 4141023 w 4194032"/>
              <a:gd name="connsiteY72" fmla="*/ 1948069 h 4704521"/>
              <a:gd name="connsiteX73" fmla="*/ 4154276 w 4194032"/>
              <a:gd name="connsiteY73" fmla="*/ 1868556 h 4704521"/>
              <a:gd name="connsiteX74" fmla="*/ 4167528 w 4194032"/>
              <a:gd name="connsiteY74" fmla="*/ 1815547 h 4704521"/>
              <a:gd name="connsiteX75" fmla="*/ 4194032 w 4194032"/>
              <a:gd name="connsiteY75" fmla="*/ 1683026 h 4704521"/>
              <a:gd name="connsiteX76" fmla="*/ 4180780 w 4194032"/>
              <a:gd name="connsiteY76" fmla="*/ 1325217 h 4704521"/>
              <a:gd name="connsiteX77" fmla="*/ 4167528 w 4194032"/>
              <a:gd name="connsiteY77" fmla="*/ 1258956 h 4704521"/>
              <a:gd name="connsiteX78" fmla="*/ 4141023 w 4194032"/>
              <a:gd name="connsiteY78" fmla="*/ 954156 h 4704521"/>
              <a:gd name="connsiteX79" fmla="*/ 4114519 w 4194032"/>
              <a:gd name="connsiteY79" fmla="*/ 901147 h 4704521"/>
              <a:gd name="connsiteX80" fmla="*/ 4074762 w 4194032"/>
              <a:gd name="connsiteY80" fmla="*/ 808382 h 4704521"/>
              <a:gd name="connsiteX81" fmla="*/ 4008502 w 4194032"/>
              <a:gd name="connsiteY81" fmla="*/ 689113 h 4704521"/>
              <a:gd name="connsiteX82" fmla="*/ 3875980 w 4194032"/>
              <a:gd name="connsiteY82" fmla="*/ 636104 h 4704521"/>
              <a:gd name="connsiteX83" fmla="*/ 3796467 w 4194032"/>
              <a:gd name="connsiteY83" fmla="*/ 596347 h 4704521"/>
              <a:gd name="connsiteX84" fmla="*/ 3663945 w 4194032"/>
              <a:gd name="connsiteY84" fmla="*/ 556591 h 4704521"/>
              <a:gd name="connsiteX85" fmla="*/ 3584432 w 4194032"/>
              <a:gd name="connsiteY85" fmla="*/ 543339 h 4704521"/>
              <a:gd name="connsiteX86" fmla="*/ 3412154 w 4194032"/>
              <a:gd name="connsiteY86" fmla="*/ 450573 h 4704521"/>
              <a:gd name="connsiteX87" fmla="*/ 3332641 w 4194032"/>
              <a:gd name="connsiteY87" fmla="*/ 424069 h 4704521"/>
              <a:gd name="connsiteX88" fmla="*/ 3239876 w 4194032"/>
              <a:gd name="connsiteY88" fmla="*/ 384313 h 4704521"/>
              <a:gd name="connsiteX89" fmla="*/ 2971519 w 4194032"/>
              <a:gd name="connsiteY89" fmla="*/ 337930 h 4704521"/>
              <a:gd name="connsiteX90" fmla="*/ 2731166 w 4194032"/>
              <a:gd name="connsiteY9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3120606 w 4194032"/>
              <a:gd name="connsiteY50" fmla="*/ 3684104 h 4704521"/>
              <a:gd name="connsiteX51" fmla="*/ 3186867 w 4194032"/>
              <a:gd name="connsiteY51" fmla="*/ 3631095 h 4704521"/>
              <a:gd name="connsiteX52" fmla="*/ 3306136 w 4194032"/>
              <a:gd name="connsiteY52" fmla="*/ 3564834 h 4704521"/>
              <a:gd name="connsiteX53" fmla="*/ 3359145 w 4194032"/>
              <a:gd name="connsiteY53" fmla="*/ 3525078 h 4704521"/>
              <a:gd name="connsiteX54" fmla="*/ 3451910 w 4194032"/>
              <a:gd name="connsiteY54" fmla="*/ 3458817 h 4704521"/>
              <a:gd name="connsiteX55" fmla="*/ 3518171 w 4194032"/>
              <a:gd name="connsiteY55" fmla="*/ 3366052 h 4704521"/>
              <a:gd name="connsiteX56" fmla="*/ 3571180 w 4194032"/>
              <a:gd name="connsiteY56" fmla="*/ 3326295 h 4704521"/>
              <a:gd name="connsiteX57" fmla="*/ 3730206 w 4194032"/>
              <a:gd name="connsiteY57" fmla="*/ 3154017 h 4704521"/>
              <a:gd name="connsiteX58" fmla="*/ 3822971 w 4194032"/>
              <a:gd name="connsiteY58" fmla="*/ 3074504 h 4704521"/>
              <a:gd name="connsiteX59" fmla="*/ 3902484 w 4194032"/>
              <a:gd name="connsiteY59" fmla="*/ 2981739 h 4704521"/>
              <a:gd name="connsiteX60" fmla="*/ 3928989 w 4194032"/>
              <a:gd name="connsiteY60" fmla="*/ 2862469 h 4704521"/>
              <a:gd name="connsiteX61" fmla="*/ 3942241 w 4194032"/>
              <a:gd name="connsiteY61" fmla="*/ 2809460 h 4704521"/>
              <a:gd name="connsiteX62" fmla="*/ 3955493 w 4194032"/>
              <a:gd name="connsiteY62" fmla="*/ 2729947 h 4704521"/>
              <a:gd name="connsiteX63" fmla="*/ 3968745 w 4194032"/>
              <a:gd name="connsiteY63" fmla="*/ 2637182 h 4704521"/>
              <a:gd name="connsiteX64" fmla="*/ 3995249 w 4194032"/>
              <a:gd name="connsiteY64" fmla="*/ 2531165 h 4704521"/>
              <a:gd name="connsiteX65" fmla="*/ 4008502 w 4194032"/>
              <a:gd name="connsiteY65" fmla="*/ 2451652 h 4704521"/>
              <a:gd name="connsiteX66" fmla="*/ 4035006 w 4194032"/>
              <a:gd name="connsiteY66" fmla="*/ 2332382 h 4704521"/>
              <a:gd name="connsiteX67" fmla="*/ 4048258 w 4194032"/>
              <a:gd name="connsiteY67" fmla="*/ 2292626 h 4704521"/>
              <a:gd name="connsiteX68" fmla="*/ 4061510 w 4194032"/>
              <a:gd name="connsiteY68" fmla="*/ 2186608 h 4704521"/>
              <a:gd name="connsiteX69" fmla="*/ 4088015 w 4194032"/>
              <a:gd name="connsiteY69" fmla="*/ 2120347 h 4704521"/>
              <a:gd name="connsiteX70" fmla="*/ 4114519 w 4194032"/>
              <a:gd name="connsiteY70" fmla="*/ 2027582 h 4704521"/>
              <a:gd name="connsiteX71" fmla="*/ 4141023 w 4194032"/>
              <a:gd name="connsiteY71" fmla="*/ 1948069 h 4704521"/>
              <a:gd name="connsiteX72" fmla="*/ 4154276 w 4194032"/>
              <a:gd name="connsiteY72" fmla="*/ 1868556 h 4704521"/>
              <a:gd name="connsiteX73" fmla="*/ 4167528 w 4194032"/>
              <a:gd name="connsiteY73" fmla="*/ 1815547 h 4704521"/>
              <a:gd name="connsiteX74" fmla="*/ 4194032 w 4194032"/>
              <a:gd name="connsiteY74" fmla="*/ 1683026 h 4704521"/>
              <a:gd name="connsiteX75" fmla="*/ 4180780 w 4194032"/>
              <a:gd name="connsiteY75" fmla="*/ 1325217 h 4704521"/>
              <a:gd name="connsiteX76" fmla="*/ 4167528 w 4194032"/>
              <a:gd name="connsiteY76" fmla="*/ 1258956 h 4704521"/>
              <a:gd name="connsiteX77" fmla="*/ 4141023 w 4194032"/>
              <a:gd name="connsiteY77" fmla="*/ 954156 h 4704521"/>
              <a:gd name="connsiteX78" fmla="*/ 4114519 w 4194032"/>
              <a:gd name="connsiteY78" fmla="*/ 901147 h 4704521"/>
              <a:gd name="connsiteX79" fmla="*/ 4074762 w 4194032"/>
              <a:gd name="connsiteY79" fmla="*/ 808382 h 4704521"/>
              <a:gd name="connsiteX80" fmla="*/ 4008502 w 4194032"/>
              <a:gd name="connsiteY80" fmla="*/ 689113 h 4704521"/>
              <a:gd name="connsiteX81" fmla="*/ 3875980 w 4194032"/>
              <a:gd name="connsiteY81" fmla="*/ 636104 h 4704521"/>
              <a:gd name="connsiteX82" fmla="*/ 3796467 w 4194032"/>
              <a:gd name="connsiteY82" fmla="*/ 596347 h 4704521"/>
              <a:gd name="connsiteX83" fmla="*/ 3663945 w 4194032"/>
              <a:gd name="connsiteY83" fmla="*/ 556591 h 4704521"/>
              <a:gd name="connsiteX84" fmla="*/ 3584432 w 4194032"/>
              <a:gd name="connsiteY84" fmla="*/ 543339 h 4704521"/>
              <a:gd name="connsiteX85" fmla="*/ 3412154 w 4194032"/>
              <a:gd name="connsiteY85" fmla="*/ 450573 h 4704521"/>
              <a:gd name="connsiteX86" fmla="*/ 3332641 w 4194032"/>
              <a:gd name="connsiteY86" fmla="*/ 424069 h 4704521"/>
              <a:gd name="connsiteX87" fmla="*/ 3239876 w 4194032"/>
              <a:gd name="connsiteY87" fmla="*/ 384313 h 4704521"/>
              <a:gd name="connsiteX88" fmla="*/ 2971519 w 4194032"/>
              <a:gd name="connsiteY88" fmla="*/ 337930 h 4704521"/>
              <a:gd name="connsiteX89" fmla="*/ 2731166 w 4194032"/>
              <a:gd name="connsiteY8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3120606 w 4194032"/>
              <a:gd name="connsiteY49" fmla="*/ 3684104 h 4704521"/>
              <a:gd name="connsiteX50" fmla="*/ 3186867 w 4194032"/>
              <a:gd name="connsiteY50" fmla="*/ 3631095 h 4704521"/>
              <a:gd name="connsiteX51" fmla="*/ 3306136 w 4194032"/>
              <a:gd name="connsiteY51" fmla="*/ 3564834 h 4704521"/>
              <a:gd name="connsiteX52" fmla="*/ 3359145 w 4194032"/>
              <a:gd name="connsiteY52" fmla="*/ 3525078 h 4704521"/>
              <a:gd name="connsiteX53" fmla="*/ 3451910 w 4194032"/>
              <a:gd name="connsiteY53" fmla="*/ 3458817 h 4704521"/>
              <a:gd name="connsiteX54" fmla="*/ 3518171 w 4194032"/>
              <a:gd name="connsiteY54" fmla="*/ 3366052 h 4704521"/>
              <a:gd name="connsiteX55" fmla="*/ 3571180 w 4194032"/>
              <a:gd name="connsiteY55" fmla="*/ 3326295 h 4704521"/>
              <a:gd name="connsiteX56" fmla="*/ 3730206 w 4194032"/>
              <a:gd name="connsiteY56" fmla="*/ 3154017 h 4704521"/>
              <a:gd name="connsiteX57" fmla="*/ 3822971 w 4194032"/>
              <a:gd name="connsiteY57" fmla="*/ 3074504 h 4704521"/>
              <a:gd name="connsiteX58" fmla="*/ 3902484 w 4194032"/>
              <a:gd name="connsiteY58" fmla="*/ 2981739 h 4704521"/>
              <a:gd name="connsiteX59" fmla="*/ 3928989 w 4194032"/>
              <a:gd name="connsiteY59" fmla="*/ 2862469 h 4704521"/>
              <a:gd name="connsiteX60" fmla="*/ 3942241 w 4194032"/>
              <a:gd name="connsiteY60" fmla="*/ 2809460 h 4704521"/>
              <a:gd name="connsiteX61" fmla="*/ 3955493 w 4194032"/>
              <a:gd name="connsiteY61" fmla="*/ 2729947 h 4704521"/>
              <a:gd name="connsiteX62" fmla="*/ 3968745 w 4194032"/>
              <a:gd name="connsiteY62" fmla="*/ 2637182 h 4704521"/>
              <a:gd name="connsiteX63" fmla="*/ 3995249 w 4194032"/>
              <a:gd name="connsiteY63" fmla="*/ 2531165 h 4704521"/>
              <a:gd name="connsiteX64" fmla="*/ 4008502 w 4194032"/>
              <a:gd name="connsiteY64" fmla="*/ 2451652 h 4704521"/>
              <a:gd name="connsiteX65" fmla="*/ 4035006 w 4194032"/>
              <a:gd name="connsiteY65" fmla="*/ 2332382 h 4704521"/>
              <a:gd name="connsiteX66" fmla="*/ 4048258 w 4194032"/>
              <a:gd name="connsiteY66" fmla="*/ 2292626 h 4704521"/>
              <a:gd name="connsiteX67" fmla="*/ 4061510 w 4194032"/>
              <a:gd name="connsiteY67" fmla="*/ 2186608 h 4704521"/>
              <a:gd name="connsiteX68" fmla="*/ 4088015 w 4194032"/>
              <a:gd name="connsiteY68" fmla="*/ 2120347 h 4704521"/>
              <a:gd name="connsiteX69" fmla="*/ 4114519 w 4194032"/>
              <a:gd name="connsiteY69" fmla="*/ 2027582 h 4704521"/>
              <a:gd name="connsiteX70" fmla="*/ 4141023 w 4194032"/>
              <a:gd name="connsiteY70" fmla="*/ 1948069 h 4704521"/>
              <a:gd name="connsiteX71" fmla="*/ 4154276 w 4194032"/>
              <a:gd name="connsiteY71" fmla="*/ 1868556 h 4704521"/>
              <a:gd name="connsiteX72" fmla="*/ 4167528 w 4194032"/>
              <a:gd name="connsiteY72" fmla="*/ 1815547 h 4704521"/>
              <a:gd name="connsiteX73" fmla="*/ 4194032 w 4194032"/>
              <a:gd name="connsiteY73" fmla="*/ 1683026 h 4704521"/>
              <a:gd name="connsiteX74" fmla="*/ 4180780 w 4194032"/>
              <a:gd name="connsiteY74" fmla="*/ 1325217 h 4704521"/>
              <a:gd name="connsiteX75" fmla="*/ 4167528 w 4194032"/>
              <a:gd name="connsiteY75" fmla="*/ 1258956 h 4704521"/>
              <a:gd name="connsiteX76" fmla="*/ 4141023 w 4194032"/>
              <a:gd name="connsiteY76" fmla="*/ 954156 h 4704521"/>
              <a:gd name="connsiteX77" fmla="*/ 4114519 w 4194032"/>
              <a:gd name="connsiteY77" fmla="*/ 901147 h 4704521"/>
              <a:gd name="connsiteX78" fmla="*/ 4074762 w 4194032"/>
              <a:gd name="connsiteY78" fmla="*/ 808382 h 4704521"/>
              <a:gd name="connsiteX79" fmla="*/ 4008502 w 4194032"/>
              <a:gd name="connsiteY79" fmla="*/ 689113 h 4704521"/>
              <a:gd name="connsiteX80" fmla="*/ 3875980 w 4194032"/>
              <a:gd name="connsiteY80" fmla="*/ 636104 h 4704521"/>
              <a:gd name="connsiteX81" fmla="*/ 3796467 w 4194032"/>
              <a:gd name="connsiteY81" fmla="*/ 596347 h 4704521"/>
              <a:gd name="connsiteX82" fmla="*/ 3663945 w 4194032"/>
              <a:gd name="connsiteY82" fmla="*/ 556591 h 4704521"/>
              <a:gd name="connsiteX83" fmla="*/ 3584432 w 4194032"/>
              <a:gd name="connsiteY83" fmla="*/ 543339 h 4704521"/>
              <a:gd name="connsiteX84" fmla="*/ 3412154 w 4194032"/>
              <a:gd name="connsiteY84" fmla="*/ 450573 h 4704521"/>
              <a:gd name="connsiteX85" fmla="*/ 3332641 w 4194032"/>
              <a:gd name="connsiteY85" fmla="*/ 424069 h 4704521"/>
              <a:gd name="connsiteX86" fmla="*/ 3239876 w 4194032"/>
              <a:gd name="connsiteY86" fmla="*/ 384313 h 4704521"/>
              <a:gd name="connsiteX87" fmla="*/ 2971519 w 4194032"/>
              <a:gd name="connsiteY87" fmla="*/ 337930 h 4704521"/>
              <a:gd name="connsiteX88" fmla="*/ 2731166 w 4194032"/>
              <a:gd name="connsiteY8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948328 w 4194032"/>
              <a:gd name="connsiteY47" fmla="*/ 3816626 h 4704521"/>
              <a:gd name="connsiteX48" fmla="*/ 3120606 w 4194032"/>
              <a:gd name="connsiteY48" fmla="*/ 3684104 h 4704521"/>
              <a:gd name="connsiteX49" fmla="*/ 3186867 w 4194032"/>
              <a:gd name="connsiteY49" fmla="*/ 3631095 h 4704521"/>
              <a:gd name="connsiteX50" fmla="*/ 3306136 w 4194032"/>
              <a:gd name="connsiteY50" fmla="*/ 3564834 h 4704521"/>
              <a:gd name="connsiteX51" fmla="*/ 3359145 w 4194032"/>
              <a:gd name="connsiteY51" fmla="*/ 3525078 h 4704521"/>
              <a:gd name="connsiteX52" fmla="*/ 3451910 w 4194032"/>
              <a:gd name="connsiteY52" fmla="*/ 3458817 h 4704521"/>
              <a:gd name="connsiteX53" fmla="*/ 3518171 w 4194032"/>
              <a:gd name="connsiteY53" fmla="*/ 3366052 h 4704521"/>
              <a:gd name="connsiteX54" fmla="*/ 3571180 w 4194032"/>
              <a:gd name="connsiteY54" fmla="*/ 3326295 h 4704521"/>
              <a:gd name="connsiteX55" fmla="*/ 3730206 w 4194032"/>
              <a:gd name="connsiteY55" fmla="*/ 3154017 h 4704521"/>
              <a:gd name="connsiteX56" fmla="*/ 3822971 w 4194032"/>
              <a:gd name="connsiteY56" fmla="*/ 3074504 h 4704521"/>
              <a:gd name="connsiteX57" fmla="*/ 3902484 w 4194032"/>
              <a:gd name="connsiteY57" fmla="*/ 2981739 h 4704521"/>
              <a:gd name="connsiteX58" fmla="*/ 3928989 w 4194032"/>
              <a:gd name="connsiteY58" fmla="*/ 2862469 h 4704521"/>
              <a:gd name="connsiteX59" fmla="*/ 3942241 w 4194032"/>
              <a:gd name="connsiteY59" fmla="*/ 2809460 h 4704521"/>
              <a:gd name="connsiteX60" fmla="*/ 3955493 w 4194032"/>
              <a:gd name="connsiteY60" fmla="*/ 2729947 h 4704521"/>
              <a:gd name="connsiteX61" fmla="*/ 3968745 w 4194032"/>
              <a:gd name="connsiteY61" fmla="*/ 2637182 h 4704521"/>
              <a:gd name="connsiteX62" fmla="*/ 3995249 w 4194032"/>
              <a:gd name="connsiteY62" fmla="*/ 2531165 h 4704521"/>
              <a:gd name="connsiteX63" fmla="*/ 4008502 w 4194032"/>
              <a:gd name="connsiteY63" fmla="*/ 2451652 h 4704521"/>
              <a:gd name="connsiteX64" fmla="*/ 4035006 w 4194032"/>
              <a:gd name="connsiteY64" fmla="*/ 2332382 h 4704521"/>
              <a:gd name="connsiteX65" fmla="*/ 4048258 w 4194032"/>
              <a:gd name="connsiteY65" fmla="*/ 2292626 h 4704521"/>
              <a:gd name="connsiteX66" fmla="*/ 4061510 w 4194032"/>
              <a:gd name="connsiteY66" fmla="*/ 2186608 h 4704521"/>
              <a:gd name="connsiteX67" fmla="*/ 4088015 w 4194032"/>
              <a:gd name="connsiteY67" fmla="*/ 2120347 h 4704521"/>
              <a:gd name="connsiteX68" fmla="*/ 4114519 w 4194032"/>
              <a:gd name="connsiteY68" fmla="*/ 2027582 h 4704521"/>
              <a:gd name="connsiteX69" fmla="*/ 4141023 w 4194032"/>
              <a:gd name="connsiteY69" fmla="*/ 1948069 h 4704521"/>
              <a:gd name="connsiteX70" fmla="*/ 4154276 w 4194032"/>
              <a:gd name="connsiteY70" fmla="*/ 1868556 h 4704521"/>
              <a:gd name="connsiteX71" fmla="*/ 4167528 w 4194032"/>
              <a:gd name="connsiteY71" fmla="*/ 1815547 h 4704521"/>
              <a:gd name="connsiteX72" fmla="*/ 4194032 w 4194032"/>
              <a:gd name="connsiteY72" fmla="*/ 1683026 h 4704521"/>
              <a:gd name="connsiteX73" fmla="*/ 4180780 w 4194032"/>
              <a:gd name="connsiteY73" fmla="*/ 1325217 h 4704521"/>
              <a:gd name="connsiteX74" fmla="*/ 4167528 w 4194032"/>
              <a:gd name="connsiteY74" fmla="*/ 1258956 h 4704521"/>
              <a:gd name="connsiteX75" fmla="*/ 4141023 w 4194032"/>
              <a:gd name="connsiteY75" fmla="*/ 954156 h 4704521"/>
              <a:gd name="connsiteX76" fmla="*/ 4114519 w 4194032"/>
              <a:gd name="connsiteY76" fmla="*/ 901147 h 4704521"/>
              <a:gd name="connsiteX77" fmla="*/ 4074762 w 4194032"/>
              <a:gd name="connsiteY77" fmla="*/ 808382 h 4704521"/>
              <a:gd name="connsiteX78" fmla="*/ 4008502 w 4194032"/>
              <a:gd name="connsiteY78" fmla="*/ 689113 h 4704521"/>
              <a:gd name="connsiteX79" fmla="*/ 3875980 w 4194032"/>
              <a:gd name="connsiteY79" fmla="*/ 636104 h 4704521"/>
              <a:gd name="connsiteX80" fmla="*/ 3796467 w 4194032"/>
              <a:gd name="connsiteY80" fmla="*/ 596347 h 4704521"/>
              <a:gd name="connsiteX81" fmla="*/ 3663945 w 4194032"/>
              <a:gd name="connsiteY81" fmla="*/ 556591 h 4704521"/>
              <a:gd name="connsiteX82" fmla="*/ 3584432 w 4194032"/>
              <a:gd name="connsiteY82" fmla="*/ 543339 h 4704521"/>
              <a:gd name="connsiteX83" fmla="*/ 3412154 w 4194032"/>
              <a:gd name="connsiteY83" fmla="*/ 450573 h 4704521"/>
              <a:gd name="connsiteX84" fmla="*/ 3332641 w 4194032"/>
              <a:gd name="connsiteY84" fmla="*/ 424069 h 4704521"/>
              <a:gd name="connsiteX85" fmla="*/ 3239876 w 4194032"/>
              <a:gd name="connsiteY85" fmla="*/ 384313 h 4704521"/>
              <a:gd name="connsiteX86" fmla="*/ 2971519 w 4194032"/>
              <a:gd name="connsiteY86" fmla="*/ 337930 h 4704521"/>
              <a:gd name="connsiteX87" fmla="*/ 2731166 w 4194032"/>
              <a:gd name="connsiteY8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768884 w 4194032"/>
              <a:gd name="connsiteY37" fmla="*/ 4558747 h 4704521"/>
              <a:gd name="connsiteX38" fmla="*/ 1808641 w 4194032"/>
              <a:gd name="connsiteY38" fmla="*/ 4518991 h 4704521"/>
              <a:gd name="connsiteX39" fmla="*/ 1861649 w 4194032"/>
              <a:gd name="connsiteY39" fmla="*/ 4492487 h 4704521"/>
              <a:gd name="connsiteX40" fmla="*/ 2007423 w 4194032"/>
              <a:gd name="connsiteY40" fmla="*/ 4373217 h 4704521"/>
              <a:gd name="connsiteX41" fmla="*/ 2060432 w 4194032"/>
              <a:gd name="connsiteY41" fmla="*/ 4320208 h 4704521"/>
              <a:gd name="connsiteX42" fmla="*/ 2166449 w 4194032"/>
              <a:gd name="connsiteY42" fmla="*/ 4240695 h 4704521"/>
              <a:gd name="connsiteX43" fmla="*/ 2444745 w 4194032"/>
              <a:gd name="connsiteY43" fmla="*/ 4055165 h 4704521"/>
              <a:gd name="connsiteX44" fmla="*/ 2590519 w 4194032"/>
              <a:gd name="connsiteY44" fmla="*/ 3988904 h 4704521"/>
              <a:gd name="connsiteX45" fmla="*/ 2762797 w 4194032"/>
              <a:gd name="connsiteY45" fmla="*/ 3935895 h 4704521"/>
              <a:gd name="connsiteX46" fmla="*/ 2948328 w 4194032"/>
              <a:gd name="connsiteY46" fmla="*/ 3816626 h 4704521"/>
              <a:gd name="connsiteX47" fmla="*/ 3120606 w 4194032"/>
              <a:gd name="connsiteY47" fmla="*/ 3684104 h 4704521"/>
              <a:gd name="connsiteX48" fmla="*/ 3186867 w 4194032"/>
              <a:gd name="connsiteY48" fmla="*/ 3631095 h 4704521"/>
              <a:gd name="connsiteX49" fmla="*/ 3306136 w 4194032"/>
              <a:gd name="connsiteY49" fmla="*/ 3564834 h 4704521"/>
              <a:gd name="connsiteX50" fmla="*/ 3359145 w 4194032"/>
              <a:gd name="connsiteY50" fmla="*/ 3525078 h 4704521"/>
              <a:gd name="connsiteX51" fmla="*/ 3451910 w 4194032"/>
              <a:gd name="connsiteY51" fmla="*/ 3458817 h 4704521"/>
              <a:gd name="connsiteX52" fmla="*/ 3518171 w 4194032"/>
              <a:gd name="connsiteY52" fmla="*/ 3366052 h 4704521"/>
              <a:gd name="connsiteX53" fmla="*/ 3571180 w 4194032"/>
              <a:gd name="connsiteY53" fmla="*/ 3326295 h 4704521"/>
              <a:gd name="connsiteX54" fmla="*/ 3730206 w 4194032"/>
              <a:gd name="connsiteY54" fmla="*/ 3154017 h 4704521"/>
              <a:gd name="connsiteX55" fmla="*/ 3822971 w 4194032"/>
              <a:gd name="connsiteY55" fmla="*/ 3074504 h 4704521"/>
              <a:gd name="connsiteX56" fmla="*/ 3902484 w 4194032"/>
              <a:gd name="connsiteY56" fmla="*/ 2981739 h 4704521"/>
              <a:gd name="connsiteX57" fmla="*/ 3928989 w 4194032"/>
              <a:gd name="connsiteY57" fmla="*/ 2862469 h 4704521"/>
              <a:gd name="connsiteX58" fmla="*/ 3942241 w 4194032"/>
              <a:gd name="connsiteY58" fmla="*/ 2809460 h 4704521"/>
              <a:gd name="connsiteX59" fmla="*/ 3955493 w 4194032"/>
              <a:gd name="connsiteY59" fmla="*/ 2729947 h 4704521"/>
              <a:gd name="connsiteX60" fmla="*/ 3968745 w 4194032"/>
              <a:gd name="connsiteY60" fmla="*/ 2637182 h 4704521"/>
              <a:gd name="connsiteX61" fmla="*/ 3995249 w 4194032"/>
              <a:gd name="connsiteY61" fmla="*/ 2531165 h 4704521"/>
              <a:gd name="connsiteX62" fmla="*/ 4008502 w 4194032"/>
              <a:gd name="connsiteY62" fmla="*/ 2451652 h 4704521"/>
              <a:gd name="connsiteX63" fmla="*/ 4035006 w 4194032"/>
              <a:gd name="connsiteY63" fmla="*/ 2332382 h 4704521"/>
              <a:gd name="connsiteX64" fmla="*/ 4048258 w 4194032"/>
              <a:gd name="connsiteY64" fmla="*/ 2292626 h 4704521"/>
              <a:gd name="connsiteX65" fmla="*/ 4061510 w 4194032"/>
              <a:gd name="connsiteY65" fmla="*/ 2186608 h 4704521"/>
              <a:gd name="connsiteX66" fmla="*/ 4088015 w 4194032"/>
              <a:gd name="connsiteY66" fmla="*/ 2120347 h 4704521"/>
              <a:gd name="connsiteX67" fmla="*/ 4114519 w 4194032"/>
              <a:gd name="connsiteY67" fmla="*/ 2027582 h 4704521"/>
              <a:gd name="connsiteX68" fmla="*/ 4141023 w 4194032"/>
              <a:gd name="connsiteY68" fmla="*/ 1948069 h 4704521"/>
              <a:gd name="connsiteX69" fmla="*/ 4154276 w 4194032"/>
              <a:gd name="connsiteY69" fmla="*/ 1868556 h 4704521"/>
              <a:gd name="connsiteX70" fmla="*/ 4167528 w 4194032"/>
              <a:gd name="connsiteY70" fmla="*/ 1815547 h 4704521"/>
              <a:gd name="connsiteX71" fmla="*/ 4194032 w 4194032"/>
              <a:gd name="connsiteY71" fmla="*/ 1683026 h 4704521"/>
              <a:gd name="connsiteX72" fmla="*/ 4180780 w 4194032"/>
              <a:gd name="connsiteY72" fmla="*/ 1325217 h 4704521"/>
              <a:gd name="connsiteX73" fmla="*/ 4167528 w 4194032"/>
              <a:gd name="connsiteY73" fmla="*/ 1258956 h 4704521"/>
              <a:gd name="connsiteX74" fmla="*/ 4141023 w 4194032"/>
              <a:gd name="connsiteY74" fmla="*/ 954156 h 4704521"/>
              <a:gd name="connsiteX75" fmla="*/ 4114519 w 4194032"/>
              <a:gd name="connsiteY75" fmla="*/ 901147 h 4704521"/>
              <a:gd name="connsiteX76" fmla="*/ 4074762 w 4194032"/>
              <a:gd name="connsiteY76" fmla="*/ 808382 h 4704521"/>
              <a:gd name="connsiteX77" fmla="*/ 4008502 w 4194032"/>
              <a:gd name="connsiteY77" fmla="*/ 689113 h 4704521"/>
              <a:gd name="connsiteX78" fmla="*/ 3875980 w 4194032"/>
              <a:gd name="connsiteY78" fmla="*/ 636104 h 4704521"/>
              <a:gd name="connsiteX79" fmla="*/ 3796467 w 4194032"/>
              <a:gd name="connsiteY79" fmla="*/ 596347 h 4704521"/>
              <a:gd name="connsiteX80" fmla="*/ 3663945 w 4194032"/>
              <a:gd name="connsiteY80" fmla="*/ 556591 h 4704521"/>
              <a:gd name="connsiteX81" fmla="*/ 3584432 w 4194032"/>
              <a:gd name="connsiteY81" fmla="*/ 543339 h 4704521"/>
              <a:gd name="connsiteX82" fmla="*/ 3412154 w 4194032"/>
              <a:gd name="connsiteY82" fmla="*/ 450573 h 4704521"/>
              <a:gd name="connsiteX83" fmla="*/ 3332641 w 4194032"/>
              <a:gd name="connsiteY83" fmla="*/ 424069 h 4704521"/>
              <a:gd name="connsiteX84" fmla="*/ 3239876 w 4194032"/>
              <a:gd name="connsiteY84" fmla="*/ 384313 h 4704521"/>
              <a:gd name="connsiteX85" fmla="*/ 2971519 w 4194032"/>
              <a:gd name="connsiteY85" fmla="*/ 337930 h 4704521"/>
              <a:gd name="connsiteX86" fmla="*/ 2731166 w 4194032"/>
              <a:gd name="connsiteY8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1861649 w 4194032"/>
              <a:gd name="connsiteY38" fmla="*/ 4492487 h 4704521"/>
              <a:gd name="connsiteX39" fmla="*/ 2007423 w 4194032"/>
              <a:gd name="connsiteY39" fmla="*/ 4373217 h 4704521"/>
              <a:gd name="connsiteX40" fmla="*/ 2060432 w 4194032"/>
              <a:gd name="connsiteY40" fmla="*/ 4320208 h 4704521"/>
              <a:gd name="connsiteX41" fmla="*/ 2166449 w 4194032"/>
              <a:gd name="connsiteY41" fmla="*/ 4240695 h 4704521"/>
              <a:gd name="connsiteX42" fmla="*/ 2444745 w 4194032"/>
              <a:gd name="connsiteY42" fmla="*/ 4055165 h 4704521"/>
              <a:gd name="connsiteX43" fmla="*/ 2590519 w 4194032"/>
              <a:gd name="connsiteY43" fmla="*/ 3988904 h 4704521"/>
              <a:gd name="connsiteX44" fmla="*/ 2762797 w 4194032"/>
              <a:gd name="connsiteY44" fmla="*/ 3935895 h 4704521"/>
              <a:gd name="connsiteX45" fmla="*/ 2948328 w 4194032"/>
              <a:gd name="connsiteY45" fmla="*/ 3816626 h 4704521"/>
              <a:gd name="connsiteX46" fmla="*/ 3120606 w 4194032"/>
              <a:gd name="connsiteY46" fmla="*/ 3684104 h 4704521"/>
              <a:gd name="connsiteX47" fmla="*/ 3186867 w 4194032"/>
              <a:gd name="connsiteY47" fmla="*/ 3631095 h 4704521"/>
              <a:gd name="connsiteX48" fmla="*/ 3306136 w 4194032"/>
              <a:gd name="connsiteY48" fmla="*/ 3564834 h 4704521"/>
              <a:gd name="connsiteX49" fmla="*/ 3359145 w 4194032"/>
              <a:gd name="connsiteY49" fmla="*/ 3525078 h 4704521"/>
              <a:gd name="connsiteX50" fmla="*/ 3451910 w 4194032"/>
              <a:gd name="connsiteY50" fmla="*/ 3458817 h 4704521"/>
              <a:gd name="connsiteX51" fmla="*/ 3518171 w 4194032"/>
              <a:gd name="connsiteY51" fmla="*/ 3366052 h 4704521"/>
              <a:gd name="connsiteX52" fmla="*/ 3571180 w 4194032"/>
              <a:gd name="connsiteY52" fmla="*/ 3326295 h 4704521"/>
              <a:gd name="connsiteX53" fmla="*/ 3730206 w 4194032"/>
              <a:gd name="connsiteY53" fmla="*/ 3154017 h 4704521"/>
              <a:gd name="connsiteX54" fmla="*/ 3822971 w 4194032"/>
              <a:gd name="connsiteY54" fmla="*/ 3074504 h 4704521"/>
              <a:gd name="connsiteX55" fmla="*/ 3902484 w 4194032"/>
              <a:gd name="connsiteY55" fmla="*/ 2981739 h 4704521"/>
              <a:gd name="connsiteX56" fmla="*/ 3928989 w 4194032"/>
              <a:gd name="connsiteY56" fmla="*/ 2862469 h 4704521"/>
              <a:gd name="connsiteX57" fmla="*/ 3942241 w 4194032"/>
              <a:gd name="connsiteY57" fmla="*/ 2809460 h 4704521"/>
              <a:gd name="connsiteX58" fmla="*/ 3955493 w 4194032"/>
              <a:gd name="connsiteY58" fmla="*/ 2729947 h 4704521"/>
              <a:gd name="connsiteX59" fmla="*/ 3968745 w 4194032"/>
              <a:gd name="connsiteY59" fmla="*/ 2637182 h 4704521"/>
              <a:gd name="connsiteX60" fmla="*/ 3995249 w 4194032"/>
              <a:gd name="connsiteY60" fmla="*/ 2531165 h 4704521"/>
              <a:gd name="connsiteX61" fmla="*/ 4008502 w 4194032"/>
              <a:gd name="connsiteY61" fmla="*/ 2451652 h 4704521"/>
              <a:gd name="connsiteX62" fmla="*/ 4035006 w 4194032"/>
              <a:gd name="connsiteY62" fmla="*/ 2332382 h 4704521"/>
              <a:gd name="connsiteX63" fmla="*/ 4048258 w 4194032"/>
              <a:gd name="connsiteY63" fmla="*/ 2292626 h 4704521"/>
              <a:gd name="connsiteX64" fmla="*/ 4061510 w 4194032"/>
              <a:gd name="connsiteY64" fmla="*/ 2186608 h 4704521"/>
              <a:gd name="connsiteX65" fmla="*/ 4088015 w 4194032"/>
              <a:gd name="connsiteY65" fmla="*/ 2120347 h 4704521"/>
              <a:gd name="connsiteX66" fmla="*/ 4114519 w 4194032"/>
              <a:gd name="connsiteY66" fmla="*/ 2027582 h 4704521"/>
              <a:gd name="connsiteX67" fmla="*/ 4141023 w 4194032"/>
              <a:gd name="connsiteY67" fmla="*/ 1948069 h 4704521"/>
              <a:gd name="connsiteX68" fmla="*/ 4154276 w 4194032"/>
              <a:gd name="connsiteY68" fmla="*/ 1868556 h 4704521"/>
              <a:gd name="connsiteX69" fmla="*/ 4167528 w 4194032"/>
              <a:gd name="connsiteY69" fmla="*/ 1815547 h 4704521"/>
              <a:gd name="connsiteX70" fmla="*/ 4194032 w 4194032"/>
              <a:gd name="connsiteY70" fmla="*/ 1683026 h 4704521"/>
              <a:gd name="connsiteX71" fmla="*/ 4180780 w 4194032"/>
              <a:gd name="connsiteY71" fmla="*/ 1325217 h 4704521"/>
              <a:gd name="connsiteX72" fmla="*/ 4167528 w 4194032"/>
              <a:gd name="connsiteY72" fmla="*/ 1258956 h 4704521"/>
              <a:gd name="connsiteX73" fmla="*/ 4141023 w 4194032"/>
              <a:gd name="connsiteY73" fmla="*/ 954156 h 4704521"/>
              <a:gd name="connsiteX74" fmla="*/ 4114519 w 4194032"/>
              <a:gd name="connsiteY74" fmla="*/ 901147 h 4704521"/>
              <a:gd name="connsiteX75" fmla="*/ 4074762 w 4194032"/>
              <a:gd name="connsiteY75" fmla="*/ 808382 h 4704521"/>
              <a:gd name="connsiteX76" fmla="*/ 4008502 w 4194032"/>
              <a:gd name="connsiteY76" fmla="*/ 689113 h 4704521"/>
              <a:gd name="connsiteX77" fmla="*/ 3875980 w 4194032"/>
              <a:gd name="connsiteY77" fmla="*/ 636104 h 4704521"/>
              <a:gd name="connsiteX78" fmla="*/ 3796467 w 4194032"/>
              <a:gd name="connsiteY78" fmla="*/ 596347 h 4704521"/>
              <a:gd name="connsiteX79" fmla="*/ 3663945 w 4194032"/>
              <a:gd name="connsiteY79" fmla="*/ 556591 h 4704521"/>
              <a:gd name="connsiteX80" fmla="*/ 3584432 w 4194032"/>
              <a:gd name="connsiteY80" fmla="*/ 543339 h 4704521"/>
              <a:gd name="connsiteX81" fmla="*/ 3412154 w 4194032"/>
              <a:gd name="connsiteY81" fmla="*/ 450573 h 4704521"/>
              <a:gd name="connsiteX82" fmla="*/ 3332641 w 4194032"/>
              <a:gd name="connsiteY82" fmla="*/ 424069 h 4704521"/>
              <a:gd name="connsiteX83" fmla="*/ 3239876 w 4194032"/>
              <a:gd name="connsiteY83" fmla="*/ 384313 h 4704521"/>
              <a:gd name="connsiteX84" fmla="*/ 2971519 w 4194032"/>
              <a:gd name="connsiteY84" fmla="*/ 337930 h 4704521"/>
              <a:gd name="connsiteX85" fmla="*/ 2731166 w 4194032"/>
              <a:gd name="connsiteY8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55493 w 4194032"/>
              <a:gd name="connsiteY57" fmla="*/ 2729947 h 4704521"/>
              <a:gd name="connsiteX58" fmla="*/ 3968745 w 4194032"/>
              <a:gd name="connsiteY58" fmla="*/ 2637182 h 4704521"/>
              <a:gd name="connsiteX59" fmla="*/ 3995249 w 4194032"/>
              <a:gd name="connsiteY59" fmla="*/ 2531165 h 4704521"/>
              <a:gd name="connsiteX60" fmla="*/ 4008502 w 4194032"/>
              <a:gd name="connsiteY60" fmla="*/ 2451652 h 4704521"/>
              <a:gd name="connsiteX61" fmla="*/ 4035006 w 4194032"/>
              <a:gd name="connsiteY61" fmla="*/ 2332382 h 4704521"/>
              <a:gd name="connsiteX62" fmla="*/ 4048258 w 4194032"/>
              <a:gd name="connsiteY62" fmla="*/ 2292626 h 4704521"/>
              <a:gd name="connsiteX63" fmla="*/ 4061510 w 4194032"/>
              <a:gd name="connsiteY63" fmla="*/ 2186608 h 4704521"/>
              <a:gd name="connsiteX64" fmla="*/ 4088015 w 4194032"/>
              <a:gd name="connsiteY64" fmla="*/ 2120347 h 4704521"/>
              <a:gd name="connsiteX65" fmla="*/ 4114519 w 4194032"/>
              <a:gd name="connsiteY65" fmla="*/ 2027582 h 4704521"/>
              <a:gd name="connsiteX66" fmla="*/ 4141023 w 4194032"/>
              <a:gd name="connsiteY66" fmla="*/ 1948069 h 4704521"/>
              <a:gd name="connsiteX67" fmla="*/ 4154276 w 4194032"/>
              <a:gd name="connsiteY67" fmla="*/ 1868556 h 4704521"/>
              <a:gd name="connsiteX68" fmla="*/ 4167528 w 4194032"/>
              <a:gd name="connsiteY68" fmla="*/ 1815547 h 4704521"/>
              <a:gd name="connsiteX69" fmla="*/ 4194032 w 4194032"/>
              <a:gd name="connsiteY69" fmla="*/ 1683026 h 4704521"/>
              <a:gd name="connsiteX70" fmla="*/ 4180780 w 4194032"/>
              <a:gd name="connsiteY70" fmla="*/ 1325217 h 4704521"/>
              <a:gd name="connsiteX71" fmla="*/ 4167528 w 4194032"/>
              <a:gd name="connsiteY71" fmla="*/ 1258956 h 4704521"/>
              <a:gd name="connsiteX72" fmla="*/ 4141023 w 4194032"/>
              <a:gd name="connsiteY72" fmla="*/ 954156 h 4704521"/>
              <a:gd name="connsiteX73" fmla="*/ 4114519 w 4194032"/>
              <a:gd name="connsiteY73" fmla="*/ 901147 h 4704521"/>
              <a:gd name="connsiteX74" fmla="*/ 4074762 w 4194032"/>
              <a:gd name="connsiteY74" fmla="*/ 808382 h 4704521"/>
              <a:gd name="connsiteX75" fmla="*/ 4008502 w 4194032"/>
              <a:gd name="connsiteY75" fmla="*/ 689113 h 4704521"/>
              <a:gd name="connsiteX76" fmla="*/ 3875980 w 4194032"/>
              <a:gd name="connsiteY76" fmla="*/ 636104 h 4704521"/>
              <a:gd name="connsiteX77" fmla="*/ 3796467 w 4194032"/>
              <a:gd name="connsiteY77" fmla="*/ 596347 h 4704521"/>
              <a:gd name="connsiteX78" fmla="*/ 3663945 w 4194032"/>
              <a:gd name="connsiteY78" fmla="*/ 556591 h 4704521"/>
              <a:gd name="connsiteX79" fmla="*/ 3584432 w 4194032"/>
              <a:gd name="connsiteY79" fmla="*/ 543339 h 4704521"/>
              <a:gd name="connsiteX80" fmla="*/ 3412154 w 4194032"/>
              <a:gd name="connsiteY80" fmla="*/ 450573 h 4704521"/>
              <a:gd name="connsiteX81" fmla="*/ 3332641 w 4194032"/>
              <a:gd name="connsiteY81" fmla="*/ 424069 h 4704521"/>
              <a:gd name="connsiteX82" fmla="*/ 3239876 w 4194032"/>
              <a:gd name="connsiteY82" fmla="*/ 384313 h 4704521"/>
              <a:gd name="connsiteX83" fmla="*/ 2971519 w 4194032"/>
              <a:gd name="connsiteY83" fmla="*/ 337930 h 4704521"/>
              <a:gd name="connsiteX84" fmla="*/ 2731166 w 4194032"/>
              <a:gd name="connsiteY8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3995249 w 4194032"/>
              <a:gd name="connsiteY58" fmla="*/ 2531165 h 4704521"/>
              <a:gd name="connsiteX59" fmla="*/ 4008502 w 4194032"/>
              <a:gd name="connsiteY59" fmla="*/ 2451652 h 4704521"/>
              <a:gd name="connsiteX60" fmla="*/ 4035006 w 4194032"/>
              <a:gd name="connsiteY60" fmla="*/ 2332382 h 4704521"/>
              <a:gd name="connsiteX61" fmla="*/ 4048258 w 4194032"/>
              <a:gd name="connsiteY61" fmla="*/ 2292626 h 4704521"/>
              <a:gd name="connsiteX62" fmla="*/ 4061510 w 4194032"/>
              <a:gd name="connsiteY62" fmla="*/ 2186608 h 4704521"/>
              <a:gd name="connsiteX63" fmla="*/ 4088015 w 4194032"/>
              <a:gd name="connsiteY63" fmla="*/ 2120347 h 4704521"/>
              <a:gd name="connsiteX64" fmla="*/ 4114519 w 4194032"/>
              <a:gd name="connsiteY64" fmla="*/ 2027582 h 4704521"/>
              <a:gd name="connsiteX65" fmla="*/ 4141023 w 4194032"/>
              <a:gd name="connsiteY65" fmla="*/ 1948069 h 4704521"/>
              <a:gd name="connsiteX66" fmla="*/ 4154276 w 4194032"/>
              <a:gd name="connsiteY66" fmla="*/ 1868556 h 4704521"/>
              <a:gd name="connsiteX67" fmla="*/ 4167528 w 4194032"/>
              <a:gd name="connsiteY67" fmla="*/ 1815547 h 4704521"/>
              <a:gd name="connsiteX68" fmla="*/ 4194032 w 4194032"/>
              <a:gd name="connsiteY68" fmla="*/ 1683026 h 4704521"/>
              <a:gd name="connsiteX69" fmla="*/ 4180780 w 4194032"/>
              <a:gd name="connsiteY69" fmla="*/ 1325217 h 4704521"/>
              <a:gd name="connsiteX70" fmla="*/ 4167528 w 4194032"/>
              <a:gd name="connsiteY70" fmla="*/ 1258956 h 4704521"/>
              <a:gd name="connsiteX71" fmla="*/ 4141023 w 4194032"/>
              <a:gd name="connsiteY71" fmla="*/ 954156 h 4704521"/>
              <a:gd name="connsiteX72" fmla="*/ 4114519 w 4194032"/>
              <a:gd name="connsiteY72" fmla="*/ 901147 h 4704521"/>
              <a:gd name="connsiteX73" fmla="*/ 4074762 w 4194032"/>
              <a:gd name="connsiteY73" fmla="*/ 808382 h 4704521"/>
              <a:gd name="connsiteX74" fmla="*/ 4008502 w 4194032"/>
              <a:gd name="connsiteY74" fmla="*/ 689113 h 4704521"/>
              <a:gd name="connsiteX75" fmla="*/ 3875980 w 4194032"/>
              <a:gd name="connsiteY75" fmla="*/ 636104 h 4704521"/>
              <a:gd name="connsiteX76" fmla="*/ 3796467 w 4194032"/>
              <a:gd name="connsiteY76" fmla="*/ 596347 h 4704521"/>
              <a:gd name="connsiteX77" fmla="*/ 3663945 w 4194032"/>
              <a:gd name="connsiteY77" fmla="*/ 556591 h 4704521"/>
              <a:gd name="connsiteX78" fmla="*/ 3584432 w 4194032"/>
              <a:gd name="connsiteY78" fmla="*/ 543339 h 4704521"/>
              <a:gd name="connsiteX79" fmla="*/ 3412154 w 4194032"/>
              <a:gd name="connsiteY79" fmla="*/ 450573 h 4704521"/>
              <a:gd name="connsiteX80" fmla="*/ 3332641 w 4194032"/>
              <a:gd name="connsiteY80" fmla="*/ 424069 h 4704521"/>
              <a:gd name="connsiteX81" fmla="*/ 3239876 w 4194032"/>
              <a:gd name="connsiteY81" fmla="*/ 384313 h 4704521"/>
              <a:gd name="connsiteX82" fmla="*/ 2971519 w 4194032"/>
              <a:gd name="connsiteY82" fmla="*/ 337930 h 4704521"/>
              <a:gd name="connsiteX83" fmla="*/ 2731166 w 4194032"/>
              <a:gd name="connsiteY8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48258 w 4194032"/>
              <a:gd name="connsiteY60" fmla="*/ 2292626 h 4704521"/>
              <a:gd name="connsiteX61" fmla="*/ 4061510 w 4194032"/>
              <a:gd name="connsiteY61" fmla="*/ 2186608 h 4704521"/>
              <a:gd name="connsiteX62" fmla="*/ 4088015 w 4194032"/>
              <a:gd name="connsiteY62" fmla="*/ 2120347 h 4704521"/>
              <a:gd name="connsiteX63" fmla="*/ 4114519 w 4194032"/>
              <a:gd name="connsiteY63" fmla="*/ 2027582 h 4704521"/>
              <a:gd name="connsiteX64" fmla="*/ 4141023 w 4194032"/>
              <a:gd name="connsiteY64" fmla="*/ 1948069 h 4704521"/>
              <a:gd name="connsiteX65" fmla="*/ 4154276 w 4194032"/>
              <a:gd name="connsiteY65" fmla="*/ 1868556 h 4704521"/>
              <a:gd name="connsiteX66" fmla="*/ 4167528 w 4194032"/>
              <a:gd name="connsiteY66" fmla="*/ 1815547 h 4704521"/>
              <a:gd name="connsiteX67" fmla="*/ 4194032 w 4194032"/>
              <a:gd name="connsiteY67" fmla="*/ 1683026 h 4704521"/>
              <a:gd name="connsiteX68" fmla="*/ 4180780 w 4194032"/>
              <a:gd name="connsiteY68" fmla="*/ 1325217 h 4704521"/>
              <a:gd name="connsiteX69" fmla="*/ 4167528 w 4194032"/>
              <a:gd name="connsiteY69" fmla="*/ 1258956 h 4704521"/>
              <a:gd name="connsiteX70" fmla="*/ 4141023 w 4194032"/>
              <a:gd name="connsiteY70" fmla="*/ 954156 h 4704521"/>
              <a:gd name="connsiteX71" fmla="*/ 4114519 w 4194032"/>
              <a:gd name="connsiteY71" fmla="*/ 901147 h 4704521"/>
              <a:gd name="connsiteX72" fmla="*/ 4074762 w 4194032"/>
              <a:gd name="connsiteY72" fmla="*/ 808382 h 4704521"/>
              <a:gd name="connsiteX73" fmla="*/ 4008502 w 4194032"/>
              <a:gd name="connsiteY73" fmla="*/ 689113 h 4704521"/>
              <a:gd name="connsiteX74" fmla="*/ 3875980 w 4194032"/>
              <a:gd name="connsiteY74" fmla="*/ 636104 h 4704521"/>
              <a:gd name="connsiteX75" fmla="*/ 3796467 w 4194032"/>
              <a:gd name="connsiteY75" fmla="*/ 596347 h 4704521"/>
              <a:gd name="connsiteX76" fmla="*/ 3663945 w 4194032"/>
              <a:gd name="connsiteY76" fmla="*/ 556591 h 4704521"/>
              <a:gd name="connsiteX77" fmla="*/ 3584432 w 4194032"/>
              <a:gd name="connsiteY77" fmla="*/ 543339 h 4704521"/>
              <a:gd name="connsiteX78" fmla="*/ 3412154 w 4194032"/>
              <a:gd name="connsiteY78" fmla="*/ 450573 h 4704521"/>
              <a:gd name="connsiteX79" fmla="*/ 3332641 w 4194032"/>
              <a:gd name="connsiteY79" fmla="*/ 424069 h 4704521"/>
              <a:gd name="connsiteX80" fmla="*/ 3239876 w 4194032"/>
              <a:gd name="connsiteY80" fmla="*/ 384313 h 4704521"/>
              <a:gd name="connsiteX81" fmla="*/ 2971519 w 4194032"/>
              <a:gd name="connsiteY81" fmla="*/ 337930 h 4704521"/>
              <a:gd name="connsiteX82" fmla="*/ 2731166 w 4194032"/>
              <a:gd name="connsiteY8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61510 w 4194032"/>
              <a:gd name="connsiteY60" fmla="*/ 2186608 h 4704521"/>
              <a:gd name="connsiteX61" fmla="*/ 4088015 w 4194032"/>
              <a:gd name="connsiteY61" fmla="*/ 2120347 h 4704521"/>
              <a:gd name="connsiteX62" fmla="*/ 4114519 w 4194032"/>
              <a:gd name="connsiteY62" fmla="*/ 2027582 h 4704521"/>
              <a:gd name="connsiteX63" fmla="*/ 4141023 w 4194032"/>
              <a:gd name="connsiteY63" fmla="*/ 1948069 h 4704521"/>
              <a:gd name="connsiteX64" fmla="*/ 4154276 w 4194032"/>
              <a:gd name="connsiteY64" fmla="*/ 1868556 h 4704521"/>
              <a:gd name="connsiteX65" fmla="*/ 4167528 w 4194032"/>
              <a:gd name="connsiteY65" fmla="*/ 1815547 h 4704521"/>
              <a:gd name="connsiteX66" fmla="*/ 4194032 w 4194032"/>
              <a:gd name="connsiteY66" fmla="*/ 1683026 h 4704521"/>
              <a:gd name="connsiteX67" fmla="*/ 4180780 w 4194032"/>
              <a:gd name="connsiteY67" fmla="*/ 1325217 h 4704521"/>
              <a:gd name="connsiteX68" fmla="*/ 4167528 w 4194032"/>
              <a:gd name="connsiteY68" fmla="*/ 1258956 h 4704521"/>
              <a:gd name="connsiteX69" fmla="*/ 4141023 w 4194032"/>
              <a:gd name="connsiteY69" fmla="*/ 954156 h 4704521"/>
              <a:gd name="connsiteX70" fmla="*/ 4114519 w 4194032"/>
              <a:gd name="connsiteY70" fmla="*/ 901147 h 4704521"/>
              <a:gd name="connsiteX71" fmla="*/ 4074762 w 4194032"/>
              <a:gd name="connsiteY71" fmla="*/ 808382 h 4704521"/>
              <a:gd name="connsiteX72" fmla="*/ 4008502 w 4194032"/>
              <a:gd name="connsiteY72" fmla="*/ 689113 h 4704521"/>
              <a:gd name="connsiteX73" fmla="*/ 3875980 w 4194032"/>
              <a:gd name="connsiteY73" fmla="*/ 636104 h 4704521"/>
              <a:gd name="connsiteX74" fmla="*/ 3796467 w 4194032"/>
              <a:gd name="connsiteY74" fmla="*/ 596347 h 4704521"/>
              <a:gd name="connsiteX75" fmla="*/ 3663945 w 4194032"/>
              <a:gd name="connsiteY75" fmla="*/ 556591 h 4704521"/>
              <a:gd name="connsiteX76" fmla="*/ 3584432 w 4194032"/>
              <a:gd name="connsiteY76" fmla="*/ 543339 h 4704521"/>
              <a:gd name="connsiteX77" fmla="*/ 3412154 w 4194032"/>
              <a:gd name="connsiteY77" fmla="*/ 450573 h 4704521"/>
              <a:gd name="connsiteX78" fmla="*/ 3332641 w 4194032"/>
              <a:gd name="connsiteY78" fmla="*/ 424069 h 4704521"/>
              <a:gd name="connsiteX79" fmla="*/ 3239876 w 4194032"/>
              <a:gd name="connsiteY79" fmla="*/ 384313 h 4704521"/>
              <a:gd name="connsiteX80" fmla="*/ 2971519 w 4194032"/>
              <a:gd name="connsiteY80" fmla="*/ 337930 h 4704521"/>
              <a:gd name="connsiteX81" fmla="*/ 2731166 w 4194032"/>
              <a:gd name="connsiteY8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61510 w 4194032"/>
              <a:gd name="connsiteY60" fmla="*/ 2186608 h 4704521"/>
              <a:gd name="connsiteX61" fmla="*/ 4088015 w 4194032"/>
              <a:gd name="connsiteY61" fmla="*/ 2120347 h 4704521"/>
              <a:gd name="connsiteX62" fmla="*/ 4141023 w 4194032"/>
              <a:gd name="connsiteY62" fmla="*/ 1948069 h 4704521"/>
              <a:gd name="connsiteX63" fmla="*/ 4154276 w 4194032"/>
              <a:gd name="connsiteY63" fmla="*/ 1868556 h 4704521"/>
              <a:gd name="connsiteX64" fmla="*/ 4167528 w 4194032"/>
              <a:gd name="connsiteY64" fmla="*/ 1815547 h 4704521"/>
              <a:gd name="connsiteX65" fmla="*/ 4194032 w 4194032"/>
              <a:gd name="connsiteY65" fmla="*/ 1683026 h 4704521"/>
              <a:gd name="connsiteX66" fmla="*/ 4180780 w 4194032"/>
              <a:gd name="connsiteY66" fmla="*/ 1325217 h 4704521"/>
              <a:gd name="connsiteX67" fmla="*/ 4167528 w 4194032"/>
              <a:gd name="connsiteY67" fmla="*/ 1258956 h 4704521"/>
              <a:gd name="connsiteX68" fmla="*/ 4141023 w 4194032"/>
              <a:gd name="connsiteY68" fmla="*/ 954156 h 4704521"/>
              <a:gd name="connsiteX69" fmla="*/ 4114519 w 4194032"/>
              <a:gd name="connsiteY69" fmla="*/ 901147 h 4704521"/>
              <a:gd name="connsiteX70" fmla="*/ 4074762 w 4194032"/>
              <a:gd name="connsiteY70" fmla="*/ 808382 h 4704521"/>
              <a:gd name="connsiteX71" fmla="*/ 4008502 w 4194032"/>
              <a:gd name="connsiteY71" fmla="*/ 689113 h 4704521"/>
              <a:gd name="connsiteX72" fmla="*/ 3875980 w 4194032"/>
              <a:gd name="connsiteY72" fmla="*/ 636104 h 4704521"/>
              <a:gd name="connsiteX73" fmla="*/ 3796467 w 4194032"/>
              <a:gd name="connsiteY73" fmla="*/ 596347 h 4704521"/>
              <a:gd name="connsiteX74" fmla="*/ 3663945 w 4194032"/>
              <a:gd name="connsiteY74" fmla="*/ 556591 h 4704521"/>
              <a:gd name="connsiteX75" fmla="*/ 3584432 w 4194032"/>
              <a:gd name="connsiteY75" fmla="*/ 543339 h 4704521"/>
              <a:gd name="connsiteX76" fmla="*/ 3412154 w 4194032"/>
              <a:gd name="connsiteY76" fmla="*/ 450573 h 4704521"/>
              <a:gd name="connsiteX77" fmla="*/ 3332641 w 4194032"/>
              <a:gd name="connsiteY77" fmla="*/ 424069 h 4704521"/>
              <a:gd name="connsiteX78" fmla="*/ 3239876 w 4194032"/>
              <a:gd name="connsiteY78" fmla="*/ 384313 h 4704521"/>
              <a:gd name="connsiteX79" fmla="*/ 2971519 w 4194032"/>
              <a:gd name="connsiteY79" fmla="*/ 337930 h 4704521"/>
              <a:gd name="connsiteX80" fmla="*/ 2731166 w 4194032"/>
              <a:gd name="connsiteY8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68745 w 4194032"/>
              <a:gd name="connsiteY56" fmla="*/ 2637182 h 4704521"/>
              <a:gd name="connsiteX57" fmla="*/ 4008502 w 4194032"/>
              <a:gd name="connsiteY57" fmla="*/ 2451652 h 4704521"/>
              <a:gd name="connsiteX58" fmla="*/ 4035006 w 4194032"/>
              <a:gd name="connsiteY58" fmla="*/ 2332382 h 4704521"/>
              <a:gd name="connsiteX59" fmla="*/ 4061510 w 4194032"/>
              <a:gd name="connsiteY59" fmla="*/ 2186608 h 4704521"/>
              <a:gd name="connsiteX60" fmla="*/ 4088015 w 4194032"/>
              <a:gd name="connsiteY60" fmla="*/ 2120347 h 4704521"/>
              <a:gd name="connsiteX61" fmla="*/ 4141023 w 4194032"/>
              <a:gd name="connsiteY61" fmla="*/ 1948069 h 4704521"/>
              <a:gd name="connsiteX62" fmla="*/ 4154276 w 4194032"/>
              <a:gd name="connsiteY62" fmla="*/ 1868556 h 4704521"/>
              <a:gd name="connsiteX63" fmla="*/ 4167528 w 4194032"/>
              <a:gd name="connsiteY63" fmla="*/ 1815547 h 4704521"/>
              <a:gd name="connsiteX64" fmla="*/ 4194032 w 4194032"/>
              <a:gd name="connsiteY64" fmla="*/ 1683026 h 4704521"/>
              <a:gd name="connsiteX65" fmla="*/ 4180780 w 4194032"/>
              <a:gd name="connsiteY65" fmla="*/ 1325217 h 4704521"/>
              <a:gd name="connsiteX66" fmla="*/ 4167528 w 4194032"/>
              <a:gd name="connsiteY66" fmla="*/ 1258956 h 4704521"/>
              <a:gd name="connsiteX67" fmla="*/ 4141023 w 4194032"/>
              <a:gd name="connsiteY67" fmla="*/ 954156 h 4704521"/>
              <a:gd name="connsiteX68" fmla="*/ 4114519 w 4194032"/>
              <a:gd name="connsiteY68" fmla="*/ 901147 h 4704521"/>
              <a:gd name="connsiteX69" fmla="*/ 4074762 w 4194032"/>
              <a:gd name="connsiteY69" fmla="*/ 808382 h 4704521"/>
              <a:gd name="connsiteX70" fmla="*/ 4008502 w 4194032"/>
              <a:gd name="connsiteY70" fmla="*/ 689113 h 4704521"/>
              <a:gd name="connsiteX71" fmla="*/ 3875980 w 4194032"/>
              <a:gd name="connsiteY71" fmla="*/ 636104 h 4704521"/>
              <a:gd name="connsiteX72" fmla="*/ 3796467 w 4194032"/>
              <a:gd name="connsiteY72" fmla="*/ 596347 h 4704521"/>
              <a:gd name="connsiteX73" fmla="*/ 3663945 w 4194032"/>
              <a:gd name="connsiteY73" fmla="*/ 556591 h 4704521"/>
              <a:gd name="connsiteX74" fmla="*/ 3584432 w 4194032"/>
              <a:gd name="connsiteY74" fmla="*/ 543339 h 4704521"/>
              <a:gd name="connsiteX75" fmla="*/ 3412154 w 4194032"/>
              <a:gd name="connsiteY75" fmla="*/ 450573 h 4704521"/>
              <a:gd name="connsiteX76" fmla="*/ 3332641 w 4194032"/>
              <a:gd name="connsiteY76" fmla="*/ 424069 h 4704521"/>
              <a:gd name="connsiteX77" fmla="*/ 3239876 w 4194032"/>
              <a:gd name="connsiteY77" fmla="*/ 384313 h 4704521"/>
              <a:gd name="connsiteX78" fmla="*/ 2971519 w 4194032"/>
              <a:gd name="connsiteY78" fmla="*/ 337930 h 4704521"/>
              <a:gd name="connsiteX79" fmla="*/ 2731166 w 4194032"/>
              <a:gd name="connsiteY7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359145 w 4194032"/>
              <a:gd name="connsiteY47" fmla="*/ 3525078 h 4704521"/>
              <a:gd name="connsiteX48" fmla="*/ 3451910 w 4194032"/>
              <a:gd name="connsiteY48" fmla="*/ 3458817 h 4704521"/>
              <a:gd name="connsiteX49" fmla="*/ 3518171 w 4194032"/>
              <a:gd name="connsiteY49" fmla="*/ 3366052 h 4704521"/>
              <a:gd name="connsiteX50" fmla="*/ 3571180 w 4194032"/>
              <a:gd name="connsiteY50" fmla="*/ 3326295 h 4704521"/>
              <a:gd name="connsiteX51" fmla="*/ 3730206 w 4194032"/>
              <a:gd name="connsiteY51" fmla="*/ 3154017 h 4704521"/>
              <a:gd name="connsiteX52" fmla="*/ 3822971 w 4194032"/>
              <a:gd name="connsiteY52" fmla="*/ 3074504 h 4704521"/>
              <a:gd name="connsiteX53" fmla="*/ 3902484 w 4194032"/>
              <a:gd name="connsiteY53" fmla="*/ 2981739 h 4704521"/>
              <a:gd name="connsiteX54" fmla="*/ 3928989 w 4194032"/>
              <a:gd name="connsiteY54" fmla="*/ 2862469 h 4704521"/>
              <a:gd name="connsiteX55" fmla="*/ 3968745 w 4194032"/>
              <a:gd name="connsiteY55" fmla="*/ 2637182 h 4704521"/>
              <a:gd name="connsiteX56" fmla="*/ 4008502 w 4194032"/>
              <a:gd name="connsiteY56" fmla="*/ 2451652 h 4704521"/>
              <a:gd name="connsiteX57" fmla="*/ 4035006 w 4194032"/>
              <a:gd name="connsiteY57" fmla="*/ 2332382 h 4704521"/>
              <a:gd name="connsiteX58" fmla="*/ 4061510 w 4194032"/>
              <a:gd name="connsiteY58" fmla="*/ 2186608 h 4704521"/>
              <a:gd name="connsiteX59" fmla="*/ 4088015 w 4194032"/>
              <a:gd name="connsiteY59" fmla="*/ 2120347 h 4704521"/>
              <a:gd name="connsiteX60" fmla="*/ 4141023 w 4194032"/>
              <a:gd name="connsiteY60" fmla="*/ 1948069 h 4704521"/>
              <a:gd name="connsiteX61" fmla="*/ 4154276 w 4194032"/>
              <a:gd name="connsiteY61" fmla="*/ 1868556 h 4704521"/>
              <a:gd name="connsiteX62" fmla="*/ 4167528 w 4194032"/>
              <a:gd name="connsiteY62" fmla="*/ 1815547 h 4704521"/>
              <a:gd name="connsiteX63" fmla="*/ 4194032 w 4194032"/>
              <a:gd name="connsiteY63" fmla="*/ 1683026 h 4704521"/>
              <a:gd name="connsiteX64" fmla="*/ 4180780 w 4194032"/>
              <a:gd name="connsiteY64" fmla="*/ 1325217 h 4704521"/>
              <a:gd name="connsiteX65" fmla="*/ 4167528 w 4194032"/>
              <a:gd name="connsiteY65" fmla="*/ 1258956 h 4704521"/>
              <a:gd name="connsiteX66" fmla="*/ 4141023 w 4194032"/>
              <a:gd name="connsiteY66" fmla="*/ 954156 h 4704521"/>
              <a:gd name="connsiteX67" fmla="*/ 4114519 w 4194032"/>
              <a:gd name="connsiteY67" fmla="*/ 901147 h 4704521"/>
              <a:gd name="connsiteX68" fmla="*/ 4074762 w 4194032"/>
              <a:gd name="connsiteY68" fmla="*/ 808382 h 4704521"/>
              <a:gd name="connsiteX69" fmla="*/ 4008502 w 4194032"/>
              <a:gd name="connsiteY69" fmla="*/ 689113 h 4704521"/>
              <a:gd name="connsiteX70" fmla="*/ 3875980 w 4194032"/>
              <a:gd name="connsiteY70" fmla="*/ 636104 h 4704521"/>
              <a:gd name="connsiteX71" fmla="*/ 3796467 w 4194032"/>
              <a:gd name="connsiteY71" fmla="*/ 596347 h 4704521"/>
              <a:gd name="connsiteX72" fmla="*/ 3663945 w 4194032"/>
              <a:gd name="connsiteY72" fmla="*/ 556591 h 4704521"/>
              <a:gd name="connsiteX73" fmla="*/ 3584432 w 4194032"/>
              <a:gd name="connsiteY73" fmla="*/ 543339 h 4704521"/>
              <a:gd name="connsiteX74" fmla="*/ 3412154 w 4194032"/>
              <a:gd name="connsiteY74" fmla="*/ 450573 h 4704521"/>
              <a:gd name="connsiteX75" fmla="*/ 3332641 w 4194032"/>
              <a:gd name="connsiteY75" fmla="*/ 424069 h 4704521"/>
              <a:gd name="connsiteX76" fmla="*/ 3239876 w 4194032"/>
              <a:gd name="connsiteY76" fmla="*/ 384313 h 4704521"/>
              <a:gd name="connsiteX77" fmla="*/ 2971519 w 4194032"/>
              <a:gd name="connsiteY77" fmla="*/ 337930 h 4704521"/>
              <a:gd name="connsiteX78" fmla="*/ 2731166 w 4194032"/>
              <a:gd name="connsiteY7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518171 w 4194032"/>
              <a:gd name="connsiteY48" fmla="*/ 3366052 h 4704521"/>
              <a:gd name="connsiteX49" fmla="*/ 3571180 w 4194032"/>
              <a:gd name="connsiteY49" fmla="*/ 3326295 h 4704521"/>
              <a:gd name="connsiteX50" fmla="*/ 3730206 w 4194032"/>
              <a:gd name="connsiteY50" fmla="*/ 3154017 h 4704521"/>
              <a:gd name="connsiteX51" fmla="*/ 3822971 w 4194032"/>
              <a:gd name="connsiteY51" fmla="*/ 3074504 h 4704521"/>
              <a:gd name="connsiteX52" fmla="*/ 3902484 w 4194032"/>
              <a:gd name="connsiteY52" fmla="*/ 2981739 h 4704521"/>
              <a:gd name="connsiteX53" fmla="*/ 3928989 w 4194032"/>
              <a:gd name="connsiteY53" fmla="*/ 2862469 h 4704521"/>
              <a:gd name="connsiteX54" fmla="*/ 3968745 w 4194032"/>
              <a:gd name="connsiteY54" fmla="*/ 2637182 h 4704521"/>
              <a:gd name="connsiteX55" fmla="*/ 4008502 w 4194032"/>
              <a:gd name="connsiteY55" fmla="*/ 2451652 h 4704521"/>
              <a:gd name="connsiteX56" fmla="*/ 4035006 w 4194032"/>
              <a:gd name="connsiteY56" fmla="*/ 2332382 h 4704521"/>
              <a:gd name="connsiteX57" fmla="*/ 4061510 w 4194032"/>
              <a:gd name="connsiteY57" fmla="*/ 2186608 h 4704521"/>
              <a:gd name="connsiteX58" fmla="*/ 4088015 w 4194032"/>
              <a:gd name="connsiteY58" fmla="*/ 2120347 h 4704521"/>
              <a:gd name="connsiteX59" fmla="*/ 4141023 w 4194032"/>
              <a:gd name="connsiteY59" fmla="*/ 1948069 h 4704521"/>
              <a:gd name="connsiteX60" fmla="*/ 4154276 w 4194032"/>
              <a:gd name="connsiteY60" fmla="*/ 1868556 h 4704521"/>
              <a:gd name="connsiteX61" fmla="*/ 4167528 w 4194032"/>
              <a:gd name="connsiteY61" fmla="*/ 1815547 h 4704521"/>
              <a:gd name="connsiteX62" fmla="*/ 4194032 w 4194032"/>
              <a:gd name="connsiteY62" fmla="*/ 1683026 h 4704521"/>
              <a:gd name="connsiteX63" fmla="*/ 4180780 w 4194032"/>
              <a:gd name="connsiteY63" fmla="*/ 1325217 h 4704521"/>
              <a:gd name="connsiteX64" fmla="*/ 4167528 w 4194032"/>
              <a:gd name="connsiteY64" fmla="*/ 1258956 h 4704521"/>
              <a:gd name="connsiteX65" fmla="*/ 4141023 w 4194032"/>
              <a:gd name="connsiteY65" fmla="*/ 954156 h 4704521"/>
              <a:gd name="connsiteX66" fmla="*/ 4114519 w 4194032"/>
              <a:gd name="connsiteY66" fmla="*/ 901147 h 4704521"/>
              <a:gd name="connsiteX67" fmla="*/ 4074762 w 4194032"/>
              <a:gd name="connsiteY67" fmla="*/ 808382 h 4704521"/>
              <a:gd name="connsiteX68" fmla="*/ 4008502 w 4194032"/>
              <a:gd name="connsiteY68" fmla="*/ 689113 h 4704521"/>
              <a:gd name="connsiteX69" fmla="*/ 3875980 w 4194032"/>
              <a:gd name="connsiteY69" fmla="*/ 636104 h 4704521"/>
              <a:gd name="connsiteX70" fmla="*/ 3796467 w 4194032"/>
              <a:gd name="connsiteY70" fmla="*/ 596347 h 4704521"/>
              <a:gd name="connsiteX71" fmla="*/ 3663945 w 4194032"/>
              <a:gd name="connsiteY71" fmla="*/ 556591 h 4704521"/>
              <a:gd name="connsiteX72" fmla="*/ 3584432 w 4194032"/>
              <a:gd name="connsiteY72" fmla="*/ 543339 h 4704521"/>
              <a:gd name="connsiteX73" fmla="*/ 3412154 w 4194032"/>
              <a:gd name="connsiteY73" fmla="*/ 450573 h 4704521"/>
              <a:gd name="connsiteX74" fmla="*/ 3332641 w 4194032"/>
              <a:gd name="connsiteY74" fmla="*/ 424069 h 4704521"/>
              <a:gd name="connsiteX75" fmla="*/ 3239876 w 4194032"/>
              <a:gd name="connsiteY75" fmla="*/ 384313 h 4704521"/>
              <a:gd name="connsiteX76" fmla="*/ 2971519 w 4194032"/>
              <a:gd name="connsiteY76" fmla="*/ 337930 h 4704521"/>
              <a:gd name="connsiteX77" fmla="*/ 2731166 w 4194032"/>
              <a:gd name="connsiteY7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518171 w 4194032"/>
              <a:gd name="connsiteY48" fmla="*/ 3366052 h 4704521"/>
              <a:gd name="connsiteX49" fmla="*/ 3730206 w 4194032"/>
              <a:gd name="connsiteY49" fmla="*/ 3154017 h 4704521"/>
              <a:gd name="connsiteX50" fmla="*/ 3822971 w 4194032"/>
              <a:gd name="connsiteY50" fmla="*/ 3074504 h 4704521"/>
              <a:gd name="connsiteX51" fmla="*/ 3902484 w 4194032"/>
              <a:gd name="connsiteY51" fmla="*/ 2981739 h 4704521"/>
              <a:gd name="connsiteX52" fmla="*/ 3928989 w 4194032"/>
              <a:gd name="connsiteY52" fmla="*/ 2862469 h 4704521"/>
              <a:gd name="connsiteX53" fmla="*/ 3968745 w 4194032"/>
              <a:gd name="connsiteY53" fmla="*/ 2637182 h 4704521"/>
              <a:gd name="connsiteX54" fmla="*/ 4008502 w 4194032"/>
              <a:gd name="connsiteY54" fmla="*/ 2451652 h 4704521"/>
              <a:gd name="connsiteX55" fmla="*/ 4035006 w 4194032"/>
              <a:gd name="connsiteY55" fmla="*/ 2332382 h 4704521"/>
              <a:gd name="connsiteX56" fmla="*/ 4061510 w 4194032"/>
              <a:gd name="connsiteY56" fmla="*/ 2186608 h 4704521"/>
              <a:gd name="connsiteX57" fmla="*/ 4088015 w 4194032"/>
              <a:gd name="connsiteY57" fmla="*/ 2120347 h 4704521"/>
              <a:gd name="connsiteX58" fmla="*/ 4141023 w 4194032"/>
              <a:gd name="connsiteY58" fmla="*/ 1948069 h 4704521"/>
              <a:gd name="connsiteX59" fmla="*/ 4154276 w 4194032"/>
              <a:gd name="connsiteY59" fmla="*/ 1868556 h 4704521"/>
              <a:gd name="connsiteX60" fmla="*/ 4167528 w 4194032"/>
              <a:gd name="connsiteY60" fmla="*/ 1815547 h 4704521"/>
              <a:gd name="connsiteX61" fmla="*/ 4194032 w 4194032"/>
              <a:gd name="connsiteY61" fmla="*/ 1683026 h 4704521"/>
              <a:gd name="connsiteX62" fmla="*/ 4180780 w 4194032"/>
              <a:gd name="connsiteY62" fmla="*/ 1325217 h 4704521"/>
              <a:gd name="connsiteX63" fmla="*/ 4167528 w 4194032"/>
              <a:gd name="connsiteY63" fmla="*/ 1258956 h 4704521"/>
              <a:gd name="connsiteX64" fmla="*/ 4141023 w 4194032"/>
              <a:gd name="connsiteY64" fmla="*/ 954156 h 4704521"/>
              <a:gd name="connsiteX65" fmla="*/ 4114519 w 4194032"/>
              <a:gd name="connsiteY65" fmla="*/ 901147 h 4704521"/>
              <a:gd name="connsiteX66" fmla="*/ 4074762 w 4194032"/>
              <a:gd name="connsiteY66" fmla="*/ 808382 h 4704521"/>
              <a:gd name="connsiteX67" fmla="*/ 4008502 w 4194032"/>
              <a:gd name="connsiteY67" fmla="*/ 689113 h 4704521"/>
              <a:gd name="connsiteX68" fmla="*/ 3875980 w 4194032"/>
              <a:gd name="connsiteY68" fmla="*/ 636104 h 4704521"/>
              <a:gd name="connsiteX69" fmla="*/ 3796467 w 4194032"/>
              <a:gd name="connsiteY69" fmla="*/ 596347 h 4704521"/>
              <a:gd name="connsiteX70" fmla="*/ 3663945 w 4194032"/>
              <a:gd name="connsiteY70" fmla="*/ 556591 h 4704521"/>
              <a:gd name="connsiteX71" fmla="*/ 3584432 w 4194032"/>
              <a:gd name="connsiteY71" fmla="*/ 543339 h 4704521"/>
              <a:gd name="connsiteX72" fmla="*/ 3412154 w 4194032"/>
              <a:gd name="connsiteY72" fmla="*/ 450573 h 4704521"/>
              <a:gd name="connsiteX73" fmla="*/ 3332641 w 4194032"/>
              <a:gd name="connsiteY73" fmla="*/ 424069 h 4704521"/>
              <a:gd name="connsiteX74" fmla="*/ 3239876 w 4194032"/>
              <a:gd name="connsiteY74" fmla="*/ 384313 h 4704521"/>
              <a:gd name="connsiteX75" fmla="*/ 2971519 w 4194032"/>
              <a:gd name="connsiteY75" fmla="*/ 337930 h 4704521"/>
              <a:gd name="connsiteX76" fmla="*/ 2731166 w 4194032"/>
              <a:gd name="connsiteY7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02484 w 4194032"/>
              <a:gd name="connsiteY50" fmla="*/ 2981739 h 4704521"/>
              <a:gd name="connsiteX51" fmla="*/ 3928989 w 4194032"/>
              <a:gd name="connsiteY51" fmla="*/ 2862469 h 4704521"/>
              <a:gd name="connsiteX52" fmla="*/ 3968745 w 4194032"/>
              <a:gd name="connsiteY52" fmla="*/ 2637182 h 4704521"/>
              <a:gd name="connsiteX53" fmla="*/ 4008502 w 4194032"/>
              <a:gd name="connsiteY53" fmla="*/ 2451652 h 4704521"/>
              <a:gd name="connsiteX54" fmla="*/ 4035006 w 4194032"/>
              <a:gd name="connsiteY54" fmla="*/ 2332382 h 4704521"/>
              <a:gd name="connsiteX55" fmla="*/ 4061510 w 4194032"/>
              <a:gd name="connsiteY55" fmla="*/ 2186608 h 4704521"/>
              <a:gd name="connsiteX56" fmla="*/ 4088015 w 4194032"/>
              <a:gd name="connsiteY56" fmla="*/ 2120347 h 4704521"/>
              <a:gd name="connsiteX57" fmla="*/ 4141023 w 4194032"/>
              <a:gd name="connsiteY57" fmla="*/ 1948069 h 4704521"/>
              <a:gd name="connsiteX58" fmla="*/ 4154276 w 4194032"/>
              <a:gd name="connsiteY58" fmla="*/ 1868556 h 4704521"/>
              <a:gd name="connsiteX59" fmla="*/ 4167528 w 4194032"/>
              <a:gd name="connsiteY59" fmla="*/ 1815547 h 4704521"/>
              <a:gd name="connsiteX60" fmla="*/ 4194032 w 4194032"/>
              <a:gd name="connsiteY60" fmla="*/ 1683026 h 4704521"/>
              <a:gd name="connsiteX61" fmla="*/ 4180780 w 4194032"/>
              <a:gd name="connsiteY61" fmla="*/ 1325217 h 4704521"/>
              <a:gd name="connsiteX62" fmla="*/ 4167528 w 4194032"/>
              <a:gd name="connsiteY62" fmla="*/ 1258956 h 4704521"/>
              <a:gd name="connsiteX63" fmla="*/ 4141023 w 4194032"/>
              <a:gd name="connsiteY63" fmla="*/ 954156 h 4704521"/>
              <a:gd name="connsiteX64" fmla="*/ 4114519 w 4194032"/>
              <a:gd name="connsiteY64" fmla="*/ 901147 h 4704521"/>
              <a:gd name="connsiteX65" fmla="*/ 4074762 w 4194032"/>
              <a:gd name="connsiteY65" fmla="*/ 808382 h 4704521"/>
              <a:gd name="connsiteX66" fmla="*/ 4008502 w 4194032"/>
              <a:gd name="connsiteY66" fmla="*/ 689113 h 4704521"/>
              <a:gd name="connsiteX67" fmla="*/ 3875980 w 4194032"/>
              <a:gd name="connsiteY67" fmla="*/ 636104 h 4704521"/>
              <a:gd name="connsiteX68" fmla="*/ 3796467 w 4194032"/>
              <a:gd name="connsiteY68" fmla="*/ 596347 h 4704521"/>
              <a:gd name="connsiteX69" fmla="*/ 3663945 w 4194032"/>
              <a:gd name="connsiteY69" fmla="*/ 556591 h 4704521"/>
              <a:gd name="connsiteX70" fmla="*/ 3584432 w 4194032"/>
              <a:gd name="connsiteY70" fmla="*/ 543339 h 4704521"/>
              <a:gd name="connsiteX71" fmla="*/ 3412154 w 4194032"/>
              <a:gd name="connsiteY71" fmla="*/ 450573 h 4704521"/>
              <a:gd name="connsiteX72" fmla="*/ 3332641 w 4194032"/>
              <a:gd name="connsiteY72" fmla="*/ 424069 h 4704521"/>
              <a:gd name="connsiteX73" fmla="*/ 3239876 w 4194032"/>
              <a:gd name="connsiteY73" fmla="*/ 384313 h 4704521"/>
              <a:gd name="connsiteX74" fmla="*/ 2971519 w 4194032"/>
              <a:gd name="connsiteY74" fmla="*/ 337930 h 4704521"/>
              <a:gd name="connsiteX75" fmla="*/ 2731166 w 4194032"/>
              <a:gd name="connsiteY7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41023 w 4194032"/>
              <a:gd name="connsiteY56" fmla="*/ 1948069 h 4704521"/>
              <a:gd name="connsiteX57" fmla="*/ 4154276 w 4194032"/>
              <a:gd name="connsiteY57" fmla="*/ 1868556 h 4704521"/>
              <a:gd name="connsiteX58" fmla="*/ 4167528 w 4194032"/>
              <a:gd name="connsiteY58" fmla="*/ 1815547 h 4704521"/>
              <a:gd name="connsiteX59" fmla="*/ 4194032 w 4194032"/>
              <a:gd name="connsiteY59" fmla="*/ 1683026 h 4704521"/>
              <a:gd name="connsiteX60" fmla="*/ 4180780 w 4194032"/>
              <a:gd name="connsiteY60" fmla="*/ 1325217 h 4704521"/>
              <a:gd name="connsiteX61" fmla="*/ 4167528 w 4194032"/>
              <a:gd name="connsiteY61" fmla="*/ 1258956 h 4704521"/>
              <a:gd name="connsiteX62" fmla="*/ 4141023 w 4194032"/>
              <a:gd name="connsiteY62" fmla="*/ 954156 h 4704521"/>
              <a:gd name="connsiteX63" fmla="*/ 4114519 w 4194032"/>
              <a:gd name="connsiteY63" fmla="*/ 901147 h 4704521"/>
              <a:gd name="connsiteX64" fmla="*/ 4074762 w 4194032"/>
              <a:gd name="connsiteY64" fmla="*/ 808382 h 4704521"/>
              <a:gd name="connsiteX65" fmla="*/ 4008502 w 4194032"/>
              <a:gd name="connsiteY65" fmla="*/ 689113 h 4704521"/>
              <a:gd name="connsiteX66" fmla="*/ 3875980 w 4194032"/>
              <a:gd name="connsiteY66" fmla="*/ 636104 h 4704521"/>
              <a:gd name="connsiteX67" fmla="*/ 3796467 w 4194032"/>
              <a:gd name="connsiteY67" fmla="*/ 596347 h 4704521"/>
              <a:gd name="connsiteX68" fmla="*/ 3663945 w 4194032"/>
              <a:gd name="connsiteY68" fmla="*/ 556591 h 4704521"/>
              <a:gd name="connsiteX69" fmla="*/ 3584432 w 4194032"/>
              <a:gd name="connsiteY69" fmla="*/ 543339 h 4704521"/>
              <a:gd name="connsiteX70" fmla="*/ 3412154 w 4194032"/>
              <a:gd name="connsiteY70" fmla="*/ 450573 h 4704521"/>
              <a:gd name="connsiteX71" fmla="*/ 3332641 w 4194032"/>
              <a:gd name="connsiteY71" fmla="*/ 424069 h 4704521"/>
              <a:gd name="connsiteX72" fmla="*/ 3239876 w 4194032"/>
              <a:gd name="connsiteY72" fmla="*/ 384313 h 4704521"/>
              <a:gd name="connsiteX73" fmla="*/ 2971519 w 4194032"/>
              <a:gd name="connsiteY73" fmla="*/ 337930 h 4704521"/>
              <a:gd name="connsiteX74" fmla="*/ 2731166 w 4194032"/>
              <a:gd name="connsiteY7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54276 w 4194032"/>
              <a:gd name="connsiteY56" fmla="*/ 1868556 h 4704521"/>
              <a:gd name="connsiteX57" fmla="*/ 4167528 w 4194032"/>
              <a:gd name="connsiteY57" fmla="*/ 1815547 h 4704521"/>
              <a:gd name="connsiteX58" fmla="*/ 4194032 w 4194032"/>
              <a:gd name="connsiteY58" fmla="*/ 1683026 h 4704521"/>
              <a:gd name="connsiteX59" fmla="*/ 4180780 w 4194032"/>
              <a:gd name="connsiteY59" fmla="*/ 1325217 h 4704521"/>
              <a:gd name="connsiteX60" fmla="*/ 4167528 w 4194032"/>
              <a:gd name="connsiteY60" fmla="*/ 1258956 h 4704521"/>
              <a:gd name="connsiteX61" fmla="*/ 4141023 w 4194032"/>
              <a:gd name="connsiteY61" fmla="*/ 954156 h 4704521"/>
              <a:gd name="connsiteX62" fmla="*/ 4114519 w 4194032"/>
              <a:gd name="connsiteY62" fmla="*/ 901147 h 4704521"/>
              <a:gd name="connsiteX63" fmla="*/ 4074762 w 4194032"/>
              <a:gd name="connsiteY63" fmla="*/ 808382 h 4704521"/>
              <a:gd name="connsiteX64" fmla="*/ 4008502 w 4194032"/>
              <a:gd name="connsiteY64" fmla="*/ 689113 h 4704521"/>
              <a:gd name="connsiteX65" fmla="*/ 3875980 w 4194032"/>
              <a:gd name="connsiteY65" fmla="*/ 636104 h 4704521"/>
              <a:gd name="connsiteX66" fmla="*/ 3796467 w 4194032"/>
              <a:gd name="connsiteY66" fmla="*/ 596347 h 4704521"/>
              <a:gd name="connsiteX67" fmla="*/ 3663945 w 4194032"/>
              <a:gd name="connsiteY67" fmla="*/ 556591 h 4704521"/>
              <a:gd name="connsiteX68" fmla="*/ 3584432 w 4194032"/>
              <a:gd name="connsiteY68" fmla="*/ 543339 h 4704521"/>
              <a:gd name="connsiteX69" fmla="*/ 3412154 w 4194032"/>
              <a:gd name="connsiteY69" fmla="*/ 450573 h 4704521"/>
              <a:gd name="connsiteX70" fmla="*/ 3332641 w 4194032"/>
              <a:gd name="connsiteY70" fmla="*/ 424069 h 4704521"/>
              <a:gd name="connsiteX71" fmla="*/ 3239876 w 4194032"/>
              <a:gd name="connsiteY71" fmla="*/ 384313 h 4704521"/>
              <a:gd name="connsiteX72" fmla="*/ 2971519 w 4194032"/>
              <a:gd name="connsiteY72" fmla="*/ 337930 h 4704521"/>
              <a:gd name="connsiteX73" fmla="*/ 2731166 w 4194032"/>
              <a:gd name="connsiteY7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54276 w 4194032"/>
              <a:gd name="connsiteY56" fmla="*/ 1868556 h 4704521"/>
              <a:gd name="connsiteX57" fmla="*/ 4194032 w 4194032"/>
              <a:gd name="connsiteY57" fmla="*/ 1683026 h 4704521"/>
              <a:gd name="connsiteX58" fmla="*/ 4180780 w 4194032"/>
              <a:gd name="connsiteY58" fmla="*/ 1325217 h 4704521"/>
              <a:gd name="connsiteX59" fmla="*/ 4167528 w 4194032"/>
              <a:gd name="connsiteY59" fmla="*/ 1258956 h 4704521"/>
              <a:gd name="connsiteX60" fmla="*/ 4141023 w 4194032"/>
              <a:gd name="connsiteY60" fmla="*/ 954156 h 4704521"/>
              <a:gd name="connsiteX61" fmla="*/ 4114519 w 4194032"/>
              <a:gd name="connsiteY61" fmla="*/ 901147 h 4704521"/>
              <a:gd name="connsiteX62" fmla="*/ 4074762 w 4194032"/>
              <a:gd name="connsiteY62" fmla="*/ 808382 h 4704521"/>
              <a:gd name="connsiteX63" fmla="*/ 4008502 w 4194032"/>
              <a:gd name="connsiteY63" fmla="*/ 689113 h 4704521"/>
              <a:gd name="connsiteX64" fmla="*/ 3875980 w 4194032"/>
              <a:gd name="connsiteY64" fmla="*/ 636104 h 4704521"/>
              <a:gd name="connsiteX65" fmla="*/ 3796467 w 4194032"/>
              <a:gd name="connsiteY65" fmla="*/ 596347 h 4704521"/>
              <a:gd name="connsiteX66" fmla="*/ 3663945 w 4194032"/>
              <a:gd name="connsiteY66" fmla="*/ 556591 h 4704521"/>
              <a:gd name="connsiteX67" fmla="*/ 3584432 w 4194032"/>
              <a:gd name="connsiteY67" fmla="*/ 543339 h 4704521"/>
              <a:gd name="connsiteX68" fmla="*/ 3412154 w 4194032"/>
              <a:gd name="connsiteY68" fmla="*/ 450573 h 4704521"/>
              <a:gd name="connsiteX69" fmla="*/ 3332641 w 4194032"/>
              <a:gd name="connsiteY69" fmla="*/ 424069 h 4704521"/>
              <a:gd name="connsiteX70" fmla="*/ 3239876 w 4194032"/>
              <a:gd name="connsiteY70" fmla="*/ 384313 h 4704521"/>
              <a:gd name="connsiteX71" fmla="*/ 2971519 w 4194032"/>
              <a:gd name="connsiteY71" fmla="*/ 337930 h 4704521"/>
              <a:gd name="connsiteX72" fmla="*/ 2731166 w 4194032"/>
              <a:gd name="connsiteY7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67528 w 4194032"/>
              <a:gd name="connsiteY58" fmla="*/ 1258956 h 4704521"/>
              <a:gd name="connsiteX59" fmla="*/ 4141023 w 4194032"/>
              <a:gd name="connsiteY59" fmla="*/ 954156 h 4704521"/>
              <a:gd name="connsiteX60" fmla="*/ 4114519 w 4194032"/>
              <a:gd name="connsiteY60" fmla="*/ 901147 h 4704521"/>
              <a:gd name="connsiteX61" fmla="*/ 4074762 w 4194032"/>
              <a:gd name="connsiteY61" fmla="*/ 808382 h 4704521"/>
              <a:gd name="connsiteX62" fmla="*/ 4008502 w 4194032"/>
              <a:gd name="connsiteY62" fmla="*/ 689113 h 4704521"/>
              <a:gd name="connsiteX63" fmla="*/ 3875980 w 4194032"/>
              <a:gd name="connsiteY63" fmla="*/ 636104 h 4704521"/>
              <a:gd name="connsiteX64" fmla="*/ 3796467 w 4194032"/>
              <a:gd name="connsiteY64" fmla="*/ 596347 h 4704521"/>
              <a:gd name="connsiteX65" fmla="*/ 3663945 w 4194032"/>
              <a:gd name="connsiteY65" fmla="*/ 556591 h 4704521"/>
              <a:gd name="connsiteX66" fmla="*/ 3584432 w 4194032"/>
              <a:gd name="connsiteY66" fmla="*/ 543339 h 4704521"/>
              <a:gd name="connsiteX67" fmla="*/ 3412154 w 4194032"/>
              <a:gd name="connsiteY67" fmla="*/ 450573 h 4704521"/>
              <a:gd name="connsiteX68" fmla="*/ 3332641 w 4194032"/>
              <a:gd name="connsiteY68" fmla="*/ 424069 h 4704521"/>
              <a:gd name="connsiteX69" fmla="*/ 3239876 w 4194032"/>
              <a:gd name="connsiteY69" fmla="*/ 384313 h 4704521"/>
              <a:gd name="connsiteX70" fmla="*/ 2971519 w 4194032"/>
              <a:gd name="connsiteY70" fmla="*/ 337930 h 4704521"/>
              <a:gd name="connsiteX71" fmla="*/ 2731166 w 4194032"/>
              <a:gd name="connsiteY7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4008502 w 4194032"/>
              <a:gd name="connsiteY61" fmla="*/ 689113 h 4704521"/>
              <a:gd name="connsiteX62" fmla="*/ 3875980 w 4194032"/>
              <a:gd name="connsiteY62" fmla="*/ 636104 h 4704521"/>
              <a:gd name="connsiteX63" fmla="*/ 3796467 w 4194032"/>
              <a:gd name="connsiteY63" fmla="*/ 596347 h 4704521"/>
              <a:gd name="connsiteX64" fmla="*/ 3663945 w 4194032"/>
              <a:gd name="connsiteY64" fmla="*/ 556591 h 4704521"/>
              <a:gd name="connsiteX65" fmla="*/ 3584432 w 4194032"/>
              <a:gd name="connsiteY65" fmla="*/ 543339 h 4704521"/>
              <a:gd name="connsiteX66" fmla="*/ 3412154 w 4194032"/>
              <a:gd name="connsiteY66" fmla="*/ 450573 h 4704521"/>
              <a:gd name="connsiteX67" fmla="*/ 3332641 w 4194032"/>
              <a:gd name="connsiteY67" fmla="*/ 424069 h 4704521"/>
              <a:gd name="connsiteX68" fmla="*/ 3239876 w 4194032"/>
              <a:gd name="connsiteY68" fmla="*/ 384313 h 4704521"/>
              <a:gd name="connsiteX69" fmla="*/ 2971519 w 4194032"/>
              <a:gd name="connsiteY69" fmla="*/ 337930 h 4704521"/>
              <a:gd name="connsiteX70" fmla="*/ 2731166 w 4194032"/>
              <a:gd name="connsiteY7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4008502 w 4194032"/>
              <a:gd name="connsiteY61" fmla="*/ 689113 h 4704521"/>
              <a:gd name="connsiteX62" fmla="*/ 3875980 w 4194032"/>
              <a:gd name="connsiteY62" fmla="*/ 636104 h 4704521"/>
              <a:gd name="connsiteX63" fmla="*/ 3796467 w 4194032"/>
              <a:gd name="connsiteY63" fmla="*/ 596347 h 4704521"/>
              <a:gd name="connsiteX64" fmla="*/ 3584432 w 4194032"/>
              <a:gd name="connsiteY64" fmla="*/ 543339 h 4704521"/>
              <a:gd name="connsiteX65" fmla="*/ 3412154 w 4194032"/>
              <a:gd name="connsiteY65" fmla="*/ 450573 h 4704521"/>
              <a:gd name="connsiteX66" fmla="*/ 3332641 w 4194032"/>
              <a:gd name="connsiteY66" fmla="*/ 424069 h 4704521"/>
              <a:gd name="connsiteX67" fmla="*/ 3239876 w 4194032"/>
              <a:gd name="connsiteY67" fmla="*/ 384313 h 4704521"/>
              <a:gd name="connsiteX68" fmla="*/ 2971519 w 4194032"/>
              <a:gd name="connsiteY68" fmla="*/ 337930 h 4704521"/>
              <a:gd name="connsiteX69" fmla="*/ 2731166 w 4194032"/>
              <a:gd name="connsiteY6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3875980 w 4194032"/>
              <a:gd name="connsiteY61" fmla="*/ 636104 h 4704521"/>
              <a:gd name="connsiteX62" fmla="*/ 3796467 w 4194032"/>
              <a:gd name="connsiteY62" fmla="*/ 596347 h 4704521"/>
              <a:gd name="connsiteX63" fmla="*/ 3584432 w 4194032"/>
              <a:gd name="connsiteY63" fmla="*/ 543339 h 4704521"/>
              <a:gd name="connsiteX64" fmla="*/ 3412154 w 4194032"/>
              <a:gd name="connsiteY64" fmla="*/ 450573 h 4704521"/>
              <a:gd name="connsiteX65" fmla="*/ 3332641 w 4194032"/>
              <a:gd name="connsiteY65" fmla="*/ 424069 h 4704521"/>
              <a:gd name="connsiteX66" fmla="*/ 3239876 w 4194032"/>
              <a:gd name="connsiteY66" fmla="*/ 384313 h 4704521"/>
              <a:gd name="connsiteX67" fmla="*/ 2971519 w 4194032"/>
              <a:gd name="connsiteY67" fmla="*/ 337930 h 4704521"/>
              <a:gd name="connsiteX68" fmla="*/ 2731166 w 4194032"/>
              <a:gd name="connsiteY6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060432 w 4194032"/>
              <a:gd name="connsiteY38" fmla="*/ 4320208 h 4704521"/>
              <a:gd name="connsiteX39" fmla="*/ 2166449 w 4194032"/>
              <a:gd name="connsiteY39" fmla="*/ 4240695 h 4704521"/>
              <a:gd name="connsiteX40" fmla="*/ 2444745 w 4194032"/>
              <a:gd name="connsiteY40" fmla="*/ 4055165 h 4704521"/>
              <a:gd name="connsiteX41" fmla="*/ 2590519 w 4194032"/>
              <a:gd name="connsiteY41" fmla="*/ 3988904 h 4704521"/>
              <a:gd name="connsiteX42" fmla="*/ 2762797 w 4194032"/>
              <a:gd name="connsiteY42" fmla="*/ 3935895 h 4704521"/>
              <a:gd name="connsiteX43" fmla="*/ 2948328 w 4194032"/>
              <a:gd name="connsiteY43" fmla="*/ 3816626 h 4704521"/>
              <a:gd name="connsiteX44" fmla="*/ 3120606 w 4194032"/>
              <a:gd name="connsiteY44" fmla="*/ 3684104 h 4704521"/>
              <a:gd name="connsiteX45" fmla="*/ 3306136 w 4194032"/>
              <a:gd name="connsiteY45" fmla="*/ 3564834 h 4704521"/>
              <a:gd name="connsiteX46" fmla="*/ 3451910 w 4194032"/>
              <a:gd name="connsiteY46" fmla="*/ 3458817 h 4704521"/>
              <a:gd name="connsiteX47" fmla="*/ 3730206 w 4194032"/>
              <a:gd name="connsiteY47" fmla="*/ 3154017 h 4704521"/>
              <a:gd name="connsiteX48" fmla="*/ 3822971 w 4194032"/>
              <a:gd name="connsiteY48" fmla="*/ 3074504 h 4704521"/>
              <a:gd name="connsiteX49" fmla="*/ 3928989 w 4194032"/>
              <a:gd name="connsiteY49" fmla="*/ 2862469 h 4704521"/>
              <a:gd name="connsiteX50" fmla="*/ 3968745 w 4194032"/>
              <a:gd name="connsiteY50" fmla="*/ 2637182 h 4704521"/>
              <a:gd name="connsiteX51" fmla="*/ 4008502 w 4194032"/>
              <a:gd name="connsiteY51" fmla="*/ 2451652 h 4704521"/>
              <a:gd name="connsiteX52" fmla="*/ 4035006 w 4194032"/>
              <a:gd name="connsiteY52" fmla="*/ 2332382 h 4704521"/>
              <a:gd name="connsiteX53" fmla="*/ 4061510 w 4194032"/>
              <a:gd name="connsiteY53" fmla="*/ 2186608 h 4704521"/>
              <a:gd name="connsiteX54" fmla="*/ 4154276 w 4194032"/>
              <a:gd name="connsiteY54" fmla="*/ 1868556 h 4704521"/>
              <a:gd name="connsiteX55" fmla="*/ 4194032 w 4194032"/>
              <a:gd name="connsiteY55" fmla="*/ 1683026 h 4704521"/>
              <a:gd name="connsiteX56" fmla="*/ 4180780 w 4194032"/>
              <a:gd name="connsiteY56" fmla="*/ 1325217 h 4704521"/>
              <a:gd name="connsiteX57" fmla="*/ 4141023 w 4194032"/>
              <a:gd name="connsiteY57" fmla="*/ 954156 h 4704521"/>
              <a:gd name="connsiteX58" fmla="*/ 4114519 w 4194032"/>
              <a:gd name="connsiteY58" fmla="*/ 901147 h 4704521"/>
              <a:gd name="connsiteX59" fmla="*/ 4074762 w 4194032"/>
              <a:gd name="connsiteY59" fmla="*/ 808382 h 4704521"/>
              <a:gd name="connsiteX60" fmla="*/ 3875980 w 4194032"/>
              <a:gd name="connsiteY60" fmla="*/ 636104 h 4704521"/>
              <a:gd name="connsiteX61" fmla="*/ 3796467 w 4194032"/>
              <a:gd name="connsiteY61" fmla="*/ 596347 h 4704521"/>
              <a:gd name="connsiteX62" fmla="*/ 3584432 w 4194032"/>
              <a:gd name="connsiteY62" fmla="*/ 543339 h 4704521"/>
              <a:gd name="connsiteX63" fmla="*/ 3412154 w 4194032"/>
              <a:gd name="connsiteY63" fmla="*/ 450573 h 4704521"/>
              <a:gd name="connsiteX64" fmla="*/ 3332641 w 4194032"/>
              <a:gd name="connsiteY64" fmla="*/ 424069 h 4704521"/>
              <a:gd name="connsiteX65" fmla="*/ 3239876 w 4194032"/>
              <a:gd name="connsiteY65" fmla="*/ 384313 h 4704521"/>
              <a:gd name="connsiteX66" fmla="*/ 2971519 w 4194032"/>
              <a:gd name="connsiteY66" fmla="*/ 337930 h 4704521"/>
              <a:gd name="connsiteX67" fmla="*/ 2731166 w 4194032"/>
              <a:gd name="connsiteY6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978566 w 4194032"/>
              <a:gd name="connsiteY30" fmla="*/ 4300330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978566 w 4194032"/>
              <a:gd name="connsiteY30" fmla="*/ 4300330 h 4704521"/>
              <a:gd name="connsiteX31" fmla="*/ 1283366 w 4194032"/>
              <a:gd name="connsiteY31" fmla="*/ 430033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814728 w 4194032"/>
              <a:gd name="connsiteY32" fmla="*/ 4691269 h 4704521"/>
              <a:gd name="connsiteX33" fmla="*/ 1066519 w 4194032"/>
              <a:gd name="connsiteY33" fmla="*/ 4704521 h 4704521"/>
              <a:gd name="connsiteX34" fmla="*/ 1543597 w 4194032"/>
              <a:gd name="connsiteY34" fmla="*/ 4678017 h 4704521"/>
              <a:gd name="connsiteX35" fmla="*/ 1768884 w 4194032"/>
              <a:gd name="connsiteY35" fmla="*/ 4558747 h 4704521"/>
              <a:gd name="connsiteX36" fmla="*/ 2007423 w 4194032"/>
              <a:gd name="connsiteY36" fmla="*/ 4373217 h 4704521"/>
              <a:gd name="connsiteX37" fmla="*/ 2166449 w 4194032"/>
              <a:gd name="connsiteY37" fmla="*/ 4240695 h 4704521"/>
              <a:gd name="connsiteX38" fmla="*/ 2444745 w 4194032"/>
              <a:gd name="connsiteY38" fmla="*/ 4055165 h 4704521"/>
              <a:gd name="connsiteX39" fmla="*/ 2590519 w 4194032"/>
              <a:gd name="connsiteY39" fmla="*/ 3988904 h 4704521"/>
              <a:gd name="connsiteX40" fmla="*/ 2762797 w 4194032"/>
              <a:gd name="connsiteY40" fmla="*/ 3935895 h 4704521"/>
              <a:gd name="connsiteX41" fmla="*/ 2948328 w 4194032"/>
              <a:gd name="connsiteY41" fmla="*/ 3816626 h 4704521"/>
              <a:gd name="connsiteX42" fmla="*/ 3120606 w 4194032"/>
              <a:gd name="connsiteY42" fmla="*/ 3684104 h 4704521"/>
              <a:gd name="connsiteX43" fmla="*/ 3306136 w 4194032"/>
              <a:gd name="connsiteY43" fmla="*/ 3564834 h 4704521"/>
              <a:gd name="connsiteX44" fmla="*/ 3451910 w 4194032"/>
              <a:gd name="connsiteY44" fmla="*/ 3458817 h 4704521"/>
              <a:gd name="connsiteX45" fmla="*/ 3730206 w 4194032"/>
              <a:gd name="connsiteY45" fmla="*/ 3154017 h 4704521"/>
              <a:gd name="connsiteX46" fmla="*/ 3822971 w 4194032"/>
              <a:gd name="connsiteY46" fmla="*/ 3074504 h 4704521"/>
              <a:gd name="connsiteX47" fmla="*/ 3928989 w 4194032"/>
              <a:gd name="connsiteY47" fmla="*/ 2862469 h 4704521"/>
              <a:gd name="connsiteX48" fmla="*/ 3968745 w 4194032"/>
              <a:gd name="connsiteY48" fmla="*/ 2637182 h 4704521"/>
              <a:gd name="connsiteX49" fmla="*/ 4008502 w 4194032"/>
              <a:gd name="connsiteY49" fmla="*/ 2451652 h 4704521"/>
              <a:gd name="connsiteX50" fmla="*/ 4035006 w 4194032"/>
              <a:gd name="connsiteY50" fmla="*/ 2332382 h 4704521"/>
              <a:gd name="connsiteX51" fmla="*/ 4061510 w 4194032"/>
              <a:gd name="connsiteY51" fmla="*/ 2186608 h 4704521"/>
              <a:gd name="connsiteX52" fmla="*/ 4154276 w 4194032"/>
              <a:gd name="connsiteY52" fmla="*/ 1868556 h 4704521"/>
              <a:gd name="connsiteX53" fmla="*/ 4194032 w 4194032"/>
              <a:gd name="connsiteY53" fmla="*/ 1683026 h 4704521"/>
              <a:gd name="connsiteX54" fmla="*/ 4180780 w 4194032"/>
              <a:gd name="connsiteY54" fmla="*/ 1325217 h 4704521"/>
              <a:gd name="connsiteX55" fmla="*/ 4141023 w 4194032"/>
              <a:gd name="connsiteY55" fmla="*/ 954156 h 4704521"/>
              <a:gd name="connsiteX56" fmla="*/ 4114519 w 4194032"/>
              <a:gd name="connsiteY56" fmla="*/ 901147 h 4704521"/>
              <a:gd name="connsiteX57" fmla="*/ 4074762 w 4194032"/>
              <a:gd name="connsiteY57" fmla="*/ 808382 h 4704521"/>
              <a:gd name="connsiteX58" fmla="*/ 3875980 w 4194032"/>
              <a:gd name="connsiteY58" fmla="*/ 636104 h 4704521"/>
              <a:gd name="connsiteX59" fmla="*/ 3796467 w 4194032"/>
              <a:gd name="connsiteY59" fmla="*/ 596347 h 4704521"/>
              <a:gd name="connsiteX60" fmla="*/ 3584432 w 4194032"/>
              <a:gd name="connsiteY60" fmla="*/ 543339 h 4704521"/>
              <a:gd name="connsiteX61" fmla="*/ 3412154 w 4194032"/>
              <a:gd name="connsiteY61" fmla="*/ 450573 h 4704521"/>
              <a:gd name="connsiteX62" fmla="*/ 3332641 w 4194032"/>
              <a:gd name="connsiteY62" fmla="*/ 424069 h 4704521"/>
              <a:gd name="connsiteX63" fmla="*/ 3239876 w 4194032"/>
              <a:gd name="connsiteY63" fmla="*/ 384313 h 4704521"/>
              <a:gd name="connsiteX64" fmla="*/ 2971519 w 4194032"/>
              <a:gd name="connsiteY64" fmla="*/ 337930 h 4704521"/>
              <a:gd name="connsiteX65" fmla="*/ 2731166 w 4194032"/>
              <a:gd name="connsiteY6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1066519 w 4194032"/>
              <a:gd name="connsiteY32" fmla="*/ 4704521 h 4704521"/>
              <a:gd name="connsiteX33" fmla="*/ 1543597 w 4194032"/>
              <a:gd name="connsiteY33" fmla="*/ 4678017 h 4704521"/>
              <a:gd name="connsiteX34" fmla="*/ 1768884 w 4194032"/>
              <a:gd name="connsiteY34" fmla="*/ 4558747 h 4704521"/>
              <a:gd name="connsiteX35" fmla="*/ 2007423 w 4194032"/>
              <a:gd name="connsiteY35" fmla="*/ 4373217 h 4704521"/>
              <a:gd name="connsiteX36" fmla="*/ 2166449 w 4194032"/>
              <a:gd name="connsiteY36" fmla="*/ 4240695 h 4704521"/>
              <a:gd name="connsiteX37" fmla="*/ 2444745 w 4194032"/>
              <a:gd name="connsiteY37" fmla="*/ 4055165 h 4704521"/>
              <a:gd name="connsiteX38" fmla="*/ 2590519 w 4194032"/>
              <a:gd name="connsiteY38" fmla="*/ 3988904 h 4704521"/>
              <a:gd name="connsiteX39" fmla="*/ 2762797 w 4194032"/>
              <a:gd name="connsiteY39" fmla="*/ 3935895 h 4704521"/>
              <a:gd name="connsiteX40" fmla="*/ 2948328 w 4194032"/>
              <a:gd name="connsiteY40" fmla="*/ 3816626 h 4704521"/>
              <a:gd name="connsiteX41" fmla="*/ 3120606 w 4194032"/>
              <a:gd name="connsiteY41" fmla="*/ 3684104 h 4704521"/>
              <a:gd name="connsiteX42" fmla="*/ 3306136 w 4194032"/>
              <a:gd name="connsiteY42" fmla="*/ 3564834 h 4704521"/>
              <a:gd name="connsiteX43" fmla="*/ 3451910 w 4194032"/>
              <a:gd name="connsiteY43" fmla="*/ 3458817 h 4704521"/>
              <a:gd name="connsiteX44" fmla="*/ 3730206 w 4194032"/>
              <a:gd name="connsiteY44" fmla="*/ 3154017 h 4704521"/>
              <a:gd name="connsiteX45" fmla="*/ 3822971 w 4194032"/>
              <a:gd name="connsiteY45" fmla="*/ 3074504 h 4704521"/>
              <a:gd name="connsiteX46" fmla="*/ 3928989 w 4194032"/>
              <a:gd name="connsiteY46" fmla="*/ 2862469 h 4704521"/>
              <a:gd name="connsiteX47" fmla="*/ 3968745 w 4194032"/>
              <a:gd name="connsiteY47" fmla="*/ 2637182 h 4704521"/>
              <a:gd name="connsiteX48" fmla="*/ 4008502 w 4194032"/>
              <a:gd name="connsiteY48" fmla="*/ 2451652 h 4704521"/>
              <a:gd name="connsiteX49" fmla="*/ 4035006 w 4194032"/>
              <a:gd name="connsiteY49" fmla="*/ 2332382 h 4704521"/>
              <a:gd name="connsiteX50" fmla="*/ 4061510 w 4194032"/>
              <a:gd name="connsiteY50" fmla="*/ 2186608 h 4704521"/>
              <a:gd name="connsiteX51" fmla="*/ 4154276 w 4194032"/>
              <a:gd name="connsiteY51" fmla="*/ 1868556 h 4704521"/>
              <a:gd name="connsiteX52" fmla="*/ 4194032 w 4194032"/>
              <a:gd name="connsiteY52" fmla="*/ 1683026 h 4704521"/>
              <a:gd name="connsiteX53" fmla="*/ 4180780 w 4194032"/>
              <a:gd name="connsiteY53" fmla="*/ 1325217 h 4704521"/>
              <a:gd name="connsiteX54" fmla="*/ 4141023 w 4194032"/>
              <a:gd name="connsiteY54" fmla="*/ 954156 h 4704521"/>
              <a:gd name="connsiteX55" fmla="*/ 4114519 w 4194032"/>
              <a:gd name="connsiteY55" fmla="*/ 901147 h 4704521"/>
              <a:gd name="connsiteX56" fmla="*/ 4074762 w 4194032"/>
              <a:gd name="connsiteY56" fmla="*/ 808382 h 4704521"/>
              <a:gd name="connsiteX57" fmla="*/ 3875980 w 4194032"/>
              <a:gd name="connsiteY57" fmla="*/ 636104 h 4704521"/>
              <a:gd name="connsiteX58" fmla="*/ 3796467 w 4194032"/>
              <a:gd name="connsiteY58" fmla="*/ 596347 h 4704521"/>
              <a:gd name="connsiteX59" fmla="*/ 3584432 w 4194032"/>
              <a:gd name="connsiteY59" fmla="*/ 543339 h 4704521"/>
              <a:gd name="connsiteX60" fmla="*/ 3412154 w 4194032"/>
              <a:gd name="connsiteY60" fmla="*/ 450573 h 4704521"/>
              <a:gd name="connsiteX61" fmla="*/ 3332641 w 4194032"/>
              <a:gd name="connsiteY61" fmla="*/ 424069 h 4704521"/>
              <a:gd name="connsiteX62" fmla="*/ 3239876 w 4194032"/>
              <a:gd name="connsiteY62" fmla="*/ 384313 h 4704521"/>
              <a:gd name="connsiteX63" fmla="*/ 2971519 w 4194032"/>
              <a:gd name="connsiteY63" fmla="*/ 337930 h 4704521"/>
              <a:gd name="connsiteX64" fmla="*/ 2731166 w 4194032"/>
              <a:gd name="connsiteY64" fmla="*/ 337930 h 4704521"/>
              <a:gd name="connsiteX0" fmla="*/ 2731166 w 4194032"/>
              <a:gd name="connsiteY0" fmla="*/ 337930 h 4678017"/>
              <a:gd name="connsiteX1" fmla="*/ 2438119 w 4194032"/>
              <a:gd name="connsiteY1" fmla="*/ 414130 h 4678017"/>
              <a:gd name="connsiteX2" fmla="*/ 2139945 w 4194032"/>
              <a:gd name="connsiteY2" fmla="*/ 437321 h 4678017"/>
              <a:gd name="connsiteX3" fmla="*/ 1821893 w 4194032"/>
              <a:gd name="connsiteY3" fmla="*/ 318052 h 4678017"/>
              <a:gd name="connsiteX4" fmla="*/ 1662867 w 4194032"/>
              <a:gd name="connsiteY4" fmla="*/ 265043 h 4678017"/>
              <a:gd name="connsiteX5" fmla="*/ 1583354 w 4194032"/>
              <a:gd name="connsiteY5" fmla="*/ 238539 h 4678017"/>
              <a:gd name="connsiteX6" fmla="*/ 1437580 w 4194032"/>
              <a:gd name="connsiteY6" fmla="*/ 225287 h 4678017"/>
              <a:gd name="connsiteX7" fmla="*/ 1172536 w 4194032"/>
              <a:gd name="connsiteY7" fmla="*/ 198782 h 4678017"/>
              <a:gd name="connsiteX8" fmla="*/ 1079771 w 4194032"/>
              <a:gd name="connsiteY8" fmla="*/ 159026 h 4678017"/>
              <a:gd name="connsiteX9" fmla="*/ 960502 w 4194032"/>
              <a:gd name="connsiteY9" fmla="*/ 106017 h 4678017"/>
              <a:gd name="connsiteX10" fmla="*/ 854484 w 4194032"/>
              <a:gd name="connsiteY10" fmla="*/ 66260 h 4678017"/>
              <a:gd name="connsiteX11" fmla="*/ 735215 w 4194032"/>
              <a:gd name="connsiteY11" fmla="*/ 0 h 4678017"/>
              <a:gd name="connsiteX12" fmla="*/ 509928 w 4194032"/>
              <a:gd name="connsiteY12" fmla="*/ 39756 h 4678017"/>
              <a:gd name="connsiteX13" fmla="*/ 443667 w 4194032"/>
              <a:gd name="connsiteY13" fmla="*/ 119269 h 4678017"/>
              <a:gd name="connsiteX14" fmla="*/ 364154 w 4194032"/>
              <a:gd name="connsiteY14" fmla="*/ 198782 h 4678017"/>
              <a:gd name="connsiteX15" fmla="*/ 284641 w 4194032"/>
              <a:gd name="connsiteY15" fmla="*/ 304800 h 4678017"/>
              <a:gd name="connsiteX16" fmla="*/ 258136 w 4194032"/>
              <a:gd name="connsiteY16" fmla="*/ 530087 h 4678017"/>
              <a:gd name="connsiteX17" fmla="*/ 244884 w 4194032"/>
              <a:gd name="connsiteY17" fmla="*/ 874643 h 4678017"/>
              <a:gd name="connsiteX18" fmla="*/ 231632 w 4194032"/>
              <a:gd name="connsiteY18" fmla="*/ 1033669 h 4678017"/>
              <a:gd name="connsiteX19" fmla="*/ 178623 w 4194032"/>
              <a:gd name="connsiteY19" fmla="*/ 1219200 h 4678017"/>
              <a:gd name="connsiteX20" fmla="*/ 125615 w 4194032"/>
              <a:gd name="connsiteY20" fmla="*/ 1404730 h 4678017"/>
              <a:gd name="connsiteX21" fmla="*/ 112362 w 4194032"/>
              <a:gd name="connsiteY21" fmla="*/ 1590260 h 4678017"/>
              <a:gd name="connsiteX22" fmla="*/ 85858 w 4194032"/>
              <a:gd name="connsiteY22" fmla="*/ 1789043 h 4678017"/>
              <a:gd name="connsiteX23" fmla="*/ 59354 w 4194032"/>
              <a:gd name="connsiteY23" fmla="*/ 2014330 h 4678017"/>
              <a:gd name="connsiteX24" fmla="*/ 46102 w 4194032"/>
              <a:gd name="connsiteY24" fmla="*/ 2319130 h 4678017"/>
              <a:gd name="connsiteX25" fmla="*/ 32849 w 4194032"/>
              <a:gd name="connsiteY25" fmla="*/ 2557669 h 4678017"/>
              <a:gd name="connsiteX26" fmla="*/ 19597 w 4194032"/>
              <a:gd name="connsiteY26" fmla="*/ 2981739 h 4678017"/>
              <a:gd name="connsiteX27" fmla="*/ 46102 w 4194032"/>
              <a:gd name="connsiteY27" fmla="*/ 3922643 h 4678017"/>
              <a:gd name="connsiteX28" fmla="*/ 85858 w 4194032"/>
              <a:gd name="connsiteY28" fmla="*/ 4055165 h 4678017"/>
              <a:gd name="connsiteX29" fmla="*/ 191876 w 4194032"/>
              <a:gd name="connsiteY29" fmla="*/ 4346713 h 4678017"/>
              <a:gd name="connsiteX30" fmla="*/ 673766 w 4194032"/>
              <a:gd name="connsiteY30" fmla="*/ 4452730 h 4678017"/>
              <a:gd name="connsiteX31" fmla="*/ 1283366 w 4194032"/>
              <a:gd name="connsiteY31" fmla="*/ 4300330 h 4678017"/>
              <a:gd name="connsiteX32" fmla="*/ 1543597 w 4194032"/>
              <a:gd name="connsiteY32" fmla="*/ 4678017 h 4678017"/>
              <a:gd name="connsiteX33" fmla="*/ 1768884 w 4194032"/>
              <a:gd name="connsiteY33" fmla="*/ 4558747 h 4678017"/>
              <a:gd name="connsiteX34" fmla="*/ 2007423 w 4194032"/>
              <a:gd name="connsiteY34" fmla="*/ 4373217 h 4678017"/>
              <a:gd name="connsiteX35" fmla="*/ 2166449 w 4194032"/>
              <a:gd name="connsiteY35" fmla="*/ 4240695 h 4678017"/>
              <a:gd name="connsiteX36" fmla="*/ 2444745 w 4194032"/>
              <a:gd name="connsiteY36" fmla="*/ 4055165 h 4678017"/>
              <a:gd name="connsiteX37" fmla="*/ 2590519 w 4194032"/>
              <a:gd name="connsiteY37" fmla="*/ 3988904 h 4678017"/>
              <a:gd name="connsiteX38" fmla="*/ 2762797 w 4194032"/>
              <a:gd name="connsiteY38" fmla="*/ 3935895 h 4678017"/>
              <a:gd name="connsiteX39" fmla="*/ 2948328 w 4194032"/>
              <a:gd name="connsiteY39" fmla="*/ 3816626 h 4678017"/>
              <a:gd name="connsiteX40" fmla="*/ 3120606 w 4194032"/>
              <a:gd name="connsiteY40" fmla="*/ 3684104 h 4678017"/>
              <a:gd name="connsiteX41" fmla="*/ 3306136 w 4194032"/>
              <a:gd name="connsiteY41" fmla="*/ 3564834 h 4678017"/>
              <a:gd name="connsiteX42" fmla="*/ 3451910 w 4194032"/>
              <a:gd name="connsiteY42" fmla="*/ 3458817 h 4678017"/>
              <a:gd name="connsiteX43" fmla="*/ 3730206 w 4194032"/>
              <a:gd name="connsiteY43" fmla="*/ 3154017 h 4678017"/>
              <a:gd name="connsiteX44" fmla="*/ 3822971 w 4194032"/>
              <a:gd name="connsiteY44" fmla="*/ 3074504 h 4678017"/>
              <a:gd name="connsiteX45" fmla="*/ 3928989 w 4194032"/>
              <a:gd name="connsiteY45" fmla="*/ 2862469 h 4678017"/>
              <a:gd name="connsiteX46" fmla="*/ 3968745 w 4194032"/>
              <a:gd name="connsiteY46" fmla="*/ 2637182 h 4678017"/>
              <a:gd name="connsiteX47" fmla="*/ 4008502 w 4194032"/>
              <a:gd name="connsiteY47" fmla="*/ 2451652 h 4678017"/>
              <a:gd name="connsiteX48" fmla="*/ 4035006 w 4194032"/>
              <a:gd name="connsiteY48" fmla="*/ 2332382 h 4678017"/>
              <a:gd name="connsiteX49" fmla="*/ 4061510 w 4194032"/>
              <a:gd name="connsiteY49" fmla="*/ 2186608 h 4678017"/>
              <a:gd name="connsiteX50" fmla="*/ 4154276 w 4194032"/>
              <a:gd name="connsiteY50" fmla="*/ 1868556 h 4678017"/>
              <a:gd name="connsiteX51" fmla="*/ 4194032 w 4194032"/>
              <a:gd name="connsiteY51" fmla="*/ 1683026 h 4678017"/>
              <a:gd name="connsiteX52" fmla="*/ 4180780 w 4194032"/>
              <a:gd name="connsiteY52" fmla="*/ 1325217 h 4678017"/>
              <a:gd name="connsiteX53" fmla="*/ 4141023 w 4194032"/>
              <a:gd name="connsiteY53" fmla="*/ 954156 h 4678017"/>
              <a:gd name="connsiteX54" fmla="*/ 4114519 w 4194032"/>
              <a:gd name="connsiteY54" fmla="*/ 901147 h 4678017"/>
              <a:gd name="connsiteX55" fmla="*/ 4074762 w 4194032"/>
              <a:gd name="connsiteY55" fmla="*/ 808382 h 4678017"/>
              <a:gd name="connsiteX56" fmla="*/ 3875980 w 4194032"/>
              <a:gd name="connsiteY56" fmla="*/ 636104 h 4678017"/>
              <a:gd name="connsiteX57" fmla="*/ 3796467 w 4194032"/>
              <a:gd name="connsiteY57" fmla="*/ 596347 h 4678017"/>
              <a:gd name="connsiteX58" fmla="*/ 3584432 w 4194032"/>
              <a:gd name="connsiteY58" fmla="*/ 543339 h 4678017"/>
              <a:gd name="connsiteX59" fmla="*/ 3412154 w 4194032"/>
              <a:gd name="connsiteY59" fmla="*/ 450573 h 4678017"/>
              <a:gd name="connsiteX60" fmla="*/ 3332641 w 4194032"/>
              <a:gd name="connsiteY60" fmla="*/ 424069 h 4678017"/>
              <a:gd name="connsiteX61" fmla="*/ 3239876 w 4194032"/>
              <a:gd name="connsiteY61" fmla="*/ 384313 h 4678017"/>
              <a:gd name="connsiteX62" fmla="*/ 2971519 w 4194032"/>
              <a:gd name="connsiteY62" fmla="*/ 337930 h 4678017"/>
              <a:gd name="connsiteX63" fmla="*/ 2731166 w 4194032"/>
              <a:gd name="connsiteY63" fmla="*/ 337930 h 4678017"/>
              <a:gd name="connsiteX0" fmla="*/ 2731166 w 4194032"/>
              <a:gd name="connsiteY0" fmla="*/ 337930 h 4558747"/>
              <a:gd name="connsiteX1" fmla="*/ 2438119 w 4194032"/>
              <a:gd name="connsiteY1" fmla="*/ 414130 h 4558747"/>
              <a:gd name="connsiteX2" fmla="*/ 2139945 w 4194032"/>
              <a:gd name="connsiteY2" fmla="*/ 437321 h 4558747"/>
              <a:gd name="connsiteX3" fmla="*/ 1821893 w 4194032"/>
              <a:gd name="connsiteY3" fmla="*/ 318052 h 4558747"/>
              <a:gd name="connsiteX4" fmla="*/ 1662867 w 4194032"/>
              <a:gd name="connsiteY4" fmla="*/ 265043 h 4558747"/>
              <a:gd name="connsiteX5" fmla="*/ 1583354 w 4194032"/>
              <a:gd name="connsiteY5" fmla="*/ 238539 h 4558747"/>
              <a:gd name="connsiteX6" fmla="*/ 1437580 w 4194032"/>
              <a:gd name="connsiteY6" fmla="*/ 225287 h 4558747"/>
              <a:gd name="connsiteX7" fmla="*/ 1172536 w 4194032"/>
              <a:gd name="connsiteY7" fmla="*/ 198782 h 4558747"/>
              <a:gd name="connsiteX8" fmla="*/ 1079771 w 4194032"/>
              <a:gd name="connsiteY8" fmla="*/ 159026 h 4558747"/>
              <a:gd name="connsiteX9" fmla="*/ 960502 w 4194032"/>
              <a:gd name="connsiteY9" fmla="*/ 106017 h 4558747"/>
              <a:gd name="connsiteX10" fmla="*/ 854484 w 4194032"/>
              <a:gd name="connsiteY10" fmla="*/ 66260 h 4558747"/>
              <a:gd name="connsiteX11" fmla="*/ 735215 w 4194032"/>
              <a:gd name="connsiteY11" fmla="*/ 0 h 4558747"/>
              <a:gd name="connsiteX12" fmla="*/ 509928 w 4194032"/>
              <a:gd name="connsiteY12" fmla="*/ 39756 h 4558747"/>
              <a:gd name="connsiteX13" fmla="*/ 443667 w 4194032"/>
              <a:gd name="connsiteY13" fmla="*/ 119269 h 4558747"/>
              <a:gd name="connsiteX14" fmla="*/ 364154 w 4194032"/>
              <a:gd name="connsiteY14" fmla="*/ 198782 h 4558747"/>
              <a:gd name="connsiteX15" fmla="*/ 284641 w 4194032"/>
              <a:gd name="connsiteY15" fmla="*/ 304800 h 4558747"/>
              <a:gd name="connsiteX16" fmla="*/ 258136 w 4194032"/>
              <a:gd name="connsiteY16" fmla="*/ 530087 h 4558747"/>
              <a:gd name="connsiteX17" fmla="*/ 244884 w 4194032"/>
              <a:gd name="connsiteY17" fmla="*/ 874643 h 4558747"/>
              <a:gd name="connsiteX18" fmla="*/ 231632 w 4194032"/>
              <a:gd name="connsiteY18" fmla="*/ 1033669 h 4558747"/>
              <a:gd name="connsiteX19" fmla="*/ 178623 w 4194032"/>
              <a:gd name="connsiteY19" fmla="*/ 1219200 h 4558747"/>
              <a:gd name="connsiteX20" fmla="*/ 125615 w 4194032"/>
              <a:gd name="connsiteY20" fmla="*/ 1404730 h 4558747"/>
              <a:gd name="connsiteX21" fmla="*/ 112362 w 4194032"/>
              <a:gd name="connsiteY21" fmla="*/ 1590260 h 4558747"/>
              <a:gd name="connsiteX22" fmla="*/ 85858 w 4194032"/>
              <a:gd name="connsiteY22" fmla="*/ 1789043 h 4558747"/>
              <a:gd name="connsiteX23" fmla="*/ 59354 w 4194032"/>
              <a:gd name="connsiteY23" fmla="*/ 2014330 h 4558747"/>
              <a:gd name="connsiteX24" fmla="*/ 46102 w 4194032"/>
              <a:gd name="connsiteY24" fmla="*/ 2319130 h 4558747"/>
              <a:gd name="connsiteX25" fmla="*/ 32849 w 4194032"/>
              <a:gd name="connsiteY25" fmla="*/ 2557669 h 4558747"/>
              <a:gd name="connsiteX26" fmla="*/ 19597 w 4194032"/>
              <a:gd name="connsiteY26" fmla="*/ 2981739 h 4558747"/>
              <a:gd name="connsiteX27" fmla="*/ 46102 w 4194032"/>
              <a:gd name="connsiteY27" fmla="*/ 3922643 h 4558747"/>
              <a:gd name="connsiteX28" fmla="*/ 85858 w 4194032"/>
              <a:gd name="connsiteY28" fmla="*/ 4055165 h 4558747"/>
              <a:gd name="connsiteX29" fmla="*/ 191876 w 4194032"/>
              <a:gd name="connsiteY29" fmla="*/ 4346713 h 4558747"/>
              <a:gd name="connsiteX30" fmla="*/ 673766 w 4194032"/>
              <a:gd name="connsiteY30" fmla="*/ 4452730 h 4558747"/>
              <a:gd name="connsiteX31" fmla="*/ 1283366 w 4194032"/>
              <a:gd name="connsiteY31" fmla="*/ 4300330 h 4558747"/>
              <a:gd name="connsiteX32" fmla="*/ 1768884 w 4194032"/>
              <a:gd name="connsiteY32" fmla="*/ 4558747 h 4558747"/>
              <a:gd name="connsiteX33" fmla="*/ 2007423 w 4194032"/>
              <a:gd name="connsiteY33" fmla="*/ 4373217 h 4558747"/>
              <a:gd name="connsiteX34" fmla="*/ 2166449 w 4194032"/>
              <a:gd name="connsiteY34" fmla="*/ 4240695 h 4558747"/>
              <a:gd name="connsiteX35" fmla="*/ 2444745 w 4194032"/>
              <a:gd name="connsiteY35" fmla="*/ 4055165 h 4558747"/>
              <a:gd name="connsiteX36" fmla="*/ 2590519 w 4194032"/>
              <a:gd name="connsiteY36" fmla="*/ 3988904 h 4558747"/>
              <a:gd name="connsiteX37" fmla="*/ 2762797 w 4194032"/>
              <a:gd name="connsiteY37" fmla="*/ 3935895 h 4558747"/>
              <a:gd name="connsiteX38" fmla="*/ 2948328 w 4194032"/>
              <a:gd name="connsiteY38" fmla="*/ 3816626 h 4558747"/>
              <a:gd name="connsiteX39" fmla="*/ 3120606 w 4194032"/>
              <a:gd name="connsiteY39" fmla="*/ 3684104 h 4558747"/>
              <a:gd name="connsiteX40" fmla="*/ 3306136 w 4194032"/>
              <a:gd name="connsiteY40" fmla="*/ 3564834 h 4558747"/>
              <a:gd name="connsiteX41" fmla="*/ 3451910 w 4194032"/>
              <a:gd name="connsiteY41" fmla="*/ 3458817 h 4558747"/>
              <a:gd name="connsiteX42" fmla="*/ 3730206 w 4194032"/>
              <a:gd name="connsiteY42" fmla="*/ 3154017 h 4558747"/>
              <a:gd name="connsiteX43" fmla="*/ 3822971 w 4194032"/>
              <a:gd name="connsiteY43" fmla="*/ 3074504 h 4558747"/>
              <a:gd name="connsiteX44" fmla="*/ 3928989 w 4194032"/>
              <a:gd name="connsiteY44" fmla="*/ 2862469 h 4558747"/>
              <a:gd name="connsiteX45" fmla="*/ 3968745 w 4194032"/>
              <a:gd name="connsiteY45" fmla="*/ 2637182 h 4558747"/>
              <a:gd name="connsiteX46" fmla="*/ 4008502 w 4194032"/>
              <a:gd name="connsiteY46" fmla="*/ 2451652 h 4558747"/>
              <a:gd name="connsiteX47" fmla="*/ 4035006 w 4194032"/>
              <a:gd name="connsiteY47" fmla="*/ 2332382 h 4558747"/>
              <a:gd name="connsiteX48" fmla="*/ 4061510 w 4194032"/>
              <a:gd name="connsiteY48" fmla="*/ 2186608 h 4558747"/>
              <a:gd name="connsiteX49" fmla="*/ 4154276 w 4194032"/>
              <a:gd name="connsiteY49" fmla="*/ 1868556 h 4558747"/>
              <a:gd name="connsiteX50" fmla="*/ 4194032 w 4194032"/>
              <a:gd name="connsiteY50" fmla="*/ 1683026 h 4558747"/>
              <a:gd name="connsiteX51" fmla="*/ 4180780 w 4194032"/>
              <a:gd name="connsiteY51" fmla="*/ 1325217 h 4558747"/>
              <a:gd name="connsiteX52" fmla="*/ 4141023 w 4194032"/>
              <a:gd name="connsiteY52" fmla="*/ 954156 h 4558747"/>
              <a:gd name="connsiteX53" fmla="*/ 4114519 w 4194032"/>
              <a:gd name="connsiteY53" fmla="*/ 901147 h 4558747"/>
              <a:gd name="connsiteX54" fmla="*/ 4074762 w 4194032"/>
              <a:gd name="connsiteY54" fmla="*/ 808382 h 4558747"/>
              <a:gd name="connsiteX55" fmla="*/ 3875980 w 4194032"/>
              <a:gd name="connsiteY55" fmla="*/ 636104 h 4558747"/>
              <a:gd name="connsiteX56" fmla="*/ 3796467 w 4194032"/>
              <a:gd name="connsiteY56" fmla="*/ 596347 h 4558747"/>
              <a:gd name="connsiteX57" fmla="*/ 3584432 w 4194032"/>
              <a:gd name="connsiteY57" fmla="*/ 543339 h 4558747"/>
              <a:gd name="connsiteX58" fmla="*/ 3412154 w 4194032"/>
              <a:gd name="connsiteY58" fmla="*/ 450573 h 4558747"/>
              <a:gd name="connsiteX59" fmla="*/ 3332641 w 4194032"/>
              <a:gd name="connsiteY59" fmla="*/ 424069 h 4558747"/>
              <a:gd name="connsiteX60" fmla="*/ 3239876 w 4194032"/>
              <a:gd name="connsiteY60" fmla="*/ 384313 h 4558747"/>
              <a:gd name="connsiteX61" fmla="*/ 2971519 w 4194032"/>
              <a:gd name="connsiteY61" fmla="*/ 337930 h 4558747"/>
              <a:gd name="connsiteX62" fmla="*/ 2731166 w 4194032"/>
              <a:gd name="connsiteY62" fmla="*/ 337930 h 4558747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007423 w 4194032"/>
              <a:gd name="connsiteY33" fmla="*/ 4373217 h 4479234"/>
              <a:gd name="connsiteX34" fmla="*/ 2166449 w 4194032"/>
              <a:gd name="connsiteY34" fmla="*/ 4240695 h 4479234"/>
              <a:gd name="connsiteX35" fmla="*/ 2444745 w 4194032"/>
              <a:gd name="connsiteY35" fmla="*/ 4055165 h 4479234"/>
              <a:gd name="connsiteX36" fmla="*/ 2590519 w 4194032"/>
              <a:gd name="connsiteY36" fmla="*/ 3988904 h 4479234"/>
              <a:gd name="connsiteX37" fmla="*/ 2762797 w 4194032"/>
              <a:gd name="connsiteY37" fmla="*/ 3935895 h 4479234"/>
              <a:gd name="connsiteX38" fmla="*/ 2948328 w 4194032"/>
              <a:gd name="connsiteY38" fmla="*/ 3816626 h 4479234"/>
              <a:gd name="connsiteX39" fmla="*/ 3120606 w 4194032"/>
              <a:gd name="connsiteY39" fmla="*/ 3684104 h 4479234"/>
              <a:gd name="connsiteX40" fmla="*/ 3306136 w 4194032"/>
              <a:gd name="connsiteY40" fmla="*/ 3564834 h 4479234"/>
              <a:gd name="connsiteX41" fmla="*/ 3451910 w 4194032"/>
              <a:gd name="connsiteY41" fmla="*/ 3458817 h 4479234"/>
              <a:gd name="connsiteX42" fmla="*/ 3730206 w 4194032"/>
              <a:gd name="connsiteY42" fmla="*/ 3154017 h 4479234"/>
              <a:gd name="connsiteX43" fmla="*/ 3822971 w 4194032"/>
              <a:gd name="connsiteY43" fmla="*/ 3074504 h 4479234"/>
              <a:gd name="connsiteX44" fmla="*/ 3928989 w 4194032"/>
              <a:gd name="connsiteY44" fmla="*/ 2862469 h 4479234"/>
              <a:gd name="connsiteX45" fmla="*/ 3968745 w 4194032"/>
              <a:gd name="connsiteY45" fmla="*/ 2637182 h 4479234"/>
              <a:gd name="connsiteX46" fmla="*/ 4008502 w 4194032"/>
              <a:gd name="connsiteY46" fmla="*/ 2451652 h 4479234"/>
              <a:gd name="connsiteX47" fmla="*/ 4035006 w 4194032"/>
              <a:gd name="connsiteY47" fmla="*/ 2332382 h 4479234"/>
              <a:gd name="connsiteX48" fmla="*/ 4061510 w 4194032"/>
              <a:gd name="connsiteY48" fmla="*/ 2186608 h 4479234"/>
              <a:gd name="connsiteX49" fmla="*/ 4154276 w 4194032"/>
              <a:gd name="connsiteY49" fmla="*/ 1868556 h 4479234"/>
              <a:gd name="connsiteX50" fmla="*/ 4194032 w 4194032"/>
              <a:gd name="connsiteY50" fmla="*/ 1683026 h 4479234"/>
              <a:gd name="connsiteX51" fmla="*/ 4180780 w 4194032"/>
              <a:gd name="connsiteY51" fmla="*/ 1325217 h 4479234"/>
              <a:gd name="connsiteX52" fmla="*/ 4141023 w 4194032"/>
              <a:gd name="connsiteY52" fmla="*/ 954156 h 4479234"/>
              <a:gd name="connsiteX53" fmla="*/ 4114519 w 4194032"/>
              <a:gd name="connsiteY53" fmla="*/ 901147 h 4479234"/>
              <a:gd name="connsiteX54" fmla="*/ 4074762 w 4194032"/>
              <a:gd name="connsiteY54" fmla="*/ 808382 h 4479234"/>
              <a:gd name="connsiteX55" fmla="*/ 3875980 w 4194032"/>
              <a:gd name="connsiteY55" fmla="*/ 636104 h 4479234"/>
              <a:gd name="connsiteX56" fmla="*/ 3796467 w 4194032"/>
              <a:gd name="connsiteY56" fmla="*/ 596347 h 4479234"/>
              <a:gd name="connsiteX57" fmla="*/ 3584432 w 4194032"/>
              <a:gd name="connsiteY57" fmla="*/ 543339 h 4479234"/>
              <a:gd name="connsiteX58" fmla="*/ 3412154 w 4194032"/>
              <a:gd name="connsiteY58" fmla="*/ 450573 h 4479234"/>
              <a:gd name="connsiteX59" fmla="*/ 3332641 w 4194032"/>
              <a:gd name="connsiteY59" fmla="*/ 424069 h 4479234"/>
              <a:gd name="connsiteX60" fmla="*/ 3239876 w 4194032"/>
              <a:gd name="connsiteY60" fmla="*/ 384313 h 4479234"/>
              <a:gd name="connsiteX61" fmla="*/ 2971519 w 4194032"/>
              <a:gd name="connsiteY61" fmla="*/ 337930 h 4479234"/>
              <a:gd name="connsiteX62" fmla="*/ 2731166 w 4194032"/>
              <a:gd name="connsiteY62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822971 w 4194032"/>
              <a:gd name="connsiteY42" fmla="*/ 3074504 h 4479234"/>
              <a:gd name="connsiteX43" fmla="*/ 3928989 w 4194032"/>
              <a:gd name="connsiteY43" fmla="*/ 2862469 h 4479234"/>
              <a:gd name="connsiteX44" fmla="*/ 3968745 w 4194032"/>
              <a:gd name="connsiteY44" fmla="*/ 2637182 h 4479234"/>
              <a:gd name="connsiteX45" fmla="*/ 4008502 w 4194032"/>
              <a:gd name="connsiteY45" fmla="*/ 2451652 h 4479234"/>
              <a:gd name="connsiteX46" fmla="*/ 4035006 w 4194032"/>
              <a:gd name="connsiteY46" fmla="*/ 2332382 h 4479234"/>
              <a:gd name="connsiteX47" fmla="*/ 4061510 w 4194032"/>
              <a:gd name="connsiteY47" fmla="*/ 2186608 h 4479234"/>
              <a:gd name="connsiteX48" fmla="*/ 4154276 w 4194032"/>
              <a:gd name="connsiteY48" fmla="*/ 1868556 h 4479234"/>
              <a:gd name="connsiteX49" fmla="*/ 4194032 w 4194032"/>
              <a:gd name="connsiteY49" fmla="*/ 1683026 h 4479234"/>
              <a:gd name="connsiteX50" fmla="*/ 4180780 w 4194032"/>
              <a:gd name="connsiteY50" fmla="*/ 1325217 h 4479234"/>
              <a:gd name="connsiteX51" fmla="*/ 4141023 w 4194032"/>
              <a:gd name="connsiteY51" fmla="*/ 954156 h 4479234"/>
              <a:gd name="connsiteX52" fmla="*/ 4114519 w 4194032"/>
              <a:gd name="connsiteY52" fmla="*/ 901147 h 4479234"/>
              <a:gd name="connsiteX53" fmla="*/ 4074762 w 4194032"/>
              <a:gd name="connsiteY53" fmla="*/ 808382 h 4479234"/>
              <a:gd name="connsiteX54" fmla="*/ 3875980 w 4194032"/>
              <a:gd name="connsiteY54" fmla="*/ 636104 h 4479234"/>
              <a:gd name="connsiteX55" fmla="*/ 3796467 w 4194032"/>
              <a:gd name="connsiteY55" fmla="*/ 596347 h 4479234"/>
              <a:gd name="connsiteX56" fmla="*/ 3584432 w 4194032"/>
              <a:gd name="connsiteY56" fmla="*/ 543339 h 4479234"/>
              <a:gd name="connsiteX57" fmla="*/ 3412154 w 4194032"/>
              <a:gd name="connsiteY57" fmla="*/ 450573 h 4479234"/>
              <a:gd name="connsiteX58" fmla="*/ 3332641 w 4194032"/>
              <a:gd name="connsiteY58" fmla="*/ 424069 h 4479234"/>
              <a:gd name="connsiteX59" fmla="*/ 3239876 w 4194032"/>
              <a:gd name="connsiteY59" fmla="*/ 384313 h 4479234"/>
              <a:gd name="connsiteX60" fmla="*/ 2971519 w 4194032"/>
              <a:gd name="connsiteY60" fmla="*/ 337930 h 4479234"/>
              <a:gd name="connsiteX61" fmla="*/ 2731166 w 4194032"/>
              <a:gd name="connsiteY61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797966 w 4194032"/>
              <a:gd name="connsiteY42" fmla="*/ 3081130 h 4479234"/>
              <a:gd name="connsiteX43" fmla="*/ 3928989 w 4194032"/>
              <a:gd name="connsiteY43" fmla="*/ 2862469 h 4479234"/>
              <a:gd name="connsiteX44" fmla="*/ 3968745 w 4194032"/>
              <a:gd name="connsiteY44" fmla="*/ 2637182 h 4479234"/>
              <a:gd name="connsiteX45" fmla="*/ 4008502 w 4194032"/>
              <a:gd name="connsiteY45" fmla="*/ 2451652 h 4479234"/>
              <a:gd name="connsiteX46" fmla="*/ 4035006 w 4194032"/>
              <a:gd name="connsiteY46" fmla="*/ 2332382 h 4479234"/>
              <a:gd name="connsiteX47" fmla="*/ 4061510 w 4194032"/>
              <a:gd name="connsiteY47" fmla="*/ 2186608 h 4479234"/>
              <a:gd name="connsiteX48" fmla="*/ 4154276 w 4194032"/>
              <a:gd name="connsiteY48" fmla="*/ 1868556 h 4479234"/>
              <a:gd name="connsiteX49" fmla="*/ 4194032 w 4194032"/>
              <a:gd name="connsiteY49" fmla="*/ 1683026 h 4479234"/>
              <a:gd name="connsiteX50" fmla="*/ 4180780 w 4194032"/>
              <a:gd name="connsiteY50" fmla="*/ 1325217 h 4479234"/>
              <a:gd name="connsiteX51" fmla="*/ 4141023 w 4194032"/>
              <a:gd name="connsiteY51" fmla="*/ 954156 h 4479234"/>
              <a:gd name="connsiteX52" fmla="*/ 4114519 w 4194032"/>
              <a:gd name="connsiteY52" fmla="*/ 901147 h 4479234"/>
              <a:gd name="connsiteX53" fmla="*/ 4074762 w 4194032"/>
              <a:gd name="connsiteY53" fmla="*/ 808382 h 4479234"/>
              <a:gd name="connsiteX54" fmla="*/ 3875980 w 4194032"/>
              <a:gd name="connsiteY54" fmla="*/ 636104 h 4479234"/>
              <a:gd name="connsiteX55" fmla="*/ 3796467 w 4194032"/>
              <a:gd name="connsiteY55" fmla="*/ 596347 h 4479234"/>
              <a:gd name="connsiteX56" fmla="*/ 3584432 w 4194032"/>
              <a:gd name="connsiteY56" fmla="*/ 543339 h 4479234"/>
              <a:gd name="connsiteX57" fmla="*/ 3412154 w 4194032"/>
              <a:gd name="connsiteY57" fmla="*/ 450573 h 4479234"/>
              <a:gd name="connsiteX58" fmla="*/ 3332641 w 4194032"/>
              <a:gd name="connsiteY58" fmla="*/ 424069 h 4479234"/>
              <a:gd name="connsiteX59" fmla="*/ 3239876 w 4194032"/>
              <a:gd name="connsiteY59" fmla="*/ 384313 h 4479234"/>
              <a:gd name="connsiteX60" fmla="*/ 2971519 w 4194032"/>
              <a:gd name="connsiteY60" fmla="*/ 337930 h 4479234"/>
              <a:gd name="connsiteX61" fmla="*/ 2731166 w 4194032"/>
              <a:gd name="connsiteY61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928989 w 4194032"/>
              <a:gd name="connsiteY42" fmla="*/ 2862469 h 4479234"/>
              <a:gd name="connsiteX43" fmla="*/ 3968745 w 4194032"/>
              <a:gd name="connsiteY43" fmla="*/ 2637182 h 4479234"/>
              <a:gd name="connsiteX44" fmla="*/ 4008502 w 4194032"/>
              <a:gd name="connsiteY44" fmla="*/ 2451652 h 4479234"/>
              <a:gd name="connsiteX45" fmla="*/ 4035006 w 4194032"/>
              <a:gd name="connsiteY45" fmla="*/ 2332382 h 4479234"/>
              <a:gd name="connsiteX46" fmla="*/ 4061510 w 4194032"/>
              <a:gd name="connsiteY46" fmla="*/ 2186608 h 4479234"/>
              <a:gd name="connsiteX47" fmla="*/ 4154276 w 4194032"/>
              <a:gd name="connsiteY47" fmla="*/ 1868556 h 4479234"/>
              <a:gd name="connsiteX48" fmla="*/ 4194032 w 4194032"/>
              <a:gd name="connsiteY48" fmla="*/ 1683026 h 4479234"/>
              <a:gd name="connsiteX49" fmla="*/ 4180780 w 4194032"/>
              <a:gd name="connsiteY49" fmla="*/ 1325217 h 4479234"/>
              <a:gd name="connsiteX50" fmla="*/ 4141023 w 4194032"/>
              <a:gd name="connsiteY50" fmla="*/ 954156 h 4479234"/>
              <a:gd name="connsiteX51" fmla="*/ 4114519 w 4194032"/>
              <a:gd name="connsiteY51" fmla="*/ 901147 h 4479234"/>
              <a:gd name="connsiteX52" fmla="*/ 4074762 w 4194032"/>
              <a:gd name="connsiteY52" fmla="*/ 808382 h 4479234"/>
              <a:gd name="connsiteX53" fmla="*/ 3875980 w 4194032"/>
              <a:gd name="connsiteY53" fmla="*/ 636104 h 4479234"/>
              <a:gd name="connsiteX54" fmla="*/ 3796467 w 4194032"/>
              <a:gd name="connsiteY54" fmla="*/ 596347 h 4479234"/>
              <a:gd name="connsiteX55" fmla="*/ 3584432 w 4194032"/>
              <a:gd name="connsiteY55" fmla="*/ 543339 h 4479234"/>
              <a:gd name="connsiteX56" fmla="*/ 3412154 w 4194032"/>
              <a:gd name="connsiteY56" fmla="*/ 450573 h 4479234"/>
              <a:gd name="connsiteX57" fmla="*/ 3332641 w 4194032"/>
              <a:gd name="connsiteY57" fmla="*/ 424069 h 4479234"/>
              <a:gd name="connsiteX58" fmla="*/ 3239876 w 4194032"/>
              <a:gd name="connsiteY58" fmla="*/ 384313 h 4479234"/>
              <a:gd name="connsiteX59" fmla="*/ 2971519 w 4194032"/>
              <a:gd name="connsiteY59" fmla="*/ 337930 h 4479234"/>
              <a:gd name="connsiteX60" fmla="*/ 2731166 w 4194032"/>
              <a:gd name="connsiteY60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1079771 w 4194032"/>
              <a:gd name="connsiteY7" fmla="*/ 159026 h 4479234"/>
              <a:gd name="connsiteX8" fmla="*/ 960502 w 4194032"/>
              <a:gd name="connsiteY8" fmla="*/ 106017 h 4479234"/>
              <a:gd name="connsiteX9" fmla="*/ 854484 w 4194032"/>
              <a:gd name="connsiteY9" fmla="*/ 66260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443667 w 4194032"/>
              <a:gd name="connsiteY12" fmla="*/ 119269 h 4479234"/>
              <a:gd name="connsiteX13" fmla="*/ 364154 w 4194032"/>
              <a:gd name="connsiteY13" fmla="*/ 198782 h 4479234"/>
              <a:gd name="connsiteX14" fmla="*/ 284641 w 4194032"/>
              <a:gd name="connsiteY14" fmla="*/ 304800 h 4479234"/>
              <a:gd name="connsiteX15" fmla="*/ 258136 w 4194032"/>
              <a:gd name="connsiteY15" fmla="*/ 530087 h 4479234"/>
              <a:gd name="connsiteX16" fmla="*/ 244884 w 4194032"/>
              <a:gd name="connsiteY16" fmla="*/ 874643 h 4479234"/>
              <a:gd name="connsiteX17" fmla="*/ 231632 w 4194032"/>
              <a:gd name="connsiteY17" fmla="*/ 1033669 h 4479234"/>
              <a:gd name="connsiteX18" fmla="*/ 178623 w 4194032"/>
              <a:gd name="connsiteY18" fmla="*/ 1219200 h 4479234"/>
              <a:gd name="connsiteX19" fmla="*/ 125615 w 4194032"/>
              <a:gd name="connsiteY19" fmla="*/ 1404730 h 4479234"/>
              <a:gd name="connsiteX20" fmla="*/ 112362 w 4194032"/>
              <a:gd name="connsiteY20" fmla="*/ 1590260 h 4479234"/>
              <a:gd name="connsiteX21" fmla="*/ 85858 w 4194032"/>
              <a:gd name="connsiteY21" fmla="*/ 1789043 h 4479234"/>
              <a:gd name="connsiteX22" fmla="*/ 59354 w 4194032"/>
              <a:gd name="connsiteY22" fmla="*/ 2014330 h 4479234"/>
              <a:gd name="connsiteX23" fmla="*/ 46102 w 4194032"/>
              <a:gd name="connsiteY23" fmla="*/ 2319130 h 4479234"/>
              <a:gd name="connsiteX24" fmla="*/ 32849 w 4194032"/>
              <a:gd name="connsiteY24" fmla="*/ 2557669 h 4479234"/>
              <a:gd name="connsiteX25" fmla="*/ 19597 w 4194032"/>
              <a:gd name="connsiteY25" fmla="*/ 2981739 h 4479234"/>
              <a:gd name="connsiteX26" fmla="*/ 46102 w 4194032"/>
              <a:gd name="connsiteY26" fmla="*/ 3922643 h 4479234"/>
              <a:gd name="connsiteX27" fmla="*/ 85858 w 4194032"/>
              <a:gd name="connsiteY27" fmla="*/ 4055165 h 4479234"/>
              <a:gd name="connsiteX28" fmla="*/ 191876 w 4194032"/>
              <a:gd name="connsiteY28" fmla="*/ 4346713 h 4479234"/>
              <a:gd name="connsiteX29" fmla="*/ 673766 w 4194032"/>
              <a:gd name="connsiteY29" fmla="*/ 4452730 h 4479234"/>
              <a:gd name="connsiteX30" fmla="*/ 1283366 w 4194032"/>
              <a:gd name="connsiteY30" fmla="*/ 4300330 h 4479234"/>
              <a:gd name="connsiteX31" fmla="*/ 1816766 w 4194032"/>
              <a:gd name="connsiteY31" fmla="*/ 4300330 h 4479234"/>
              <a:gd name="connsiteX32" fmla="*/ 2166449 w 4194032"/>
              <a:gd name="connsiteY32" fmla="*/ 4240695 h 4479234"/>
              <a:gd name="connsiteX33" fmla="*/ 2444745 w 4194032"/>
              <a:gd name="connsiteY33" fmla="*/ 4055165 h 4479234"/>
              <a:gd name="connsiteX34" fmla="*/ 2590519 w 4194032"/>
              <a:gd name="connsiteY34" fmla="*/ 3988904 h 4479234"/>
              <a:gd name="connsiteX35" fmla="*/ 2762797 w 4194032"/>
              <a:gd name="connsiteY35" fmla="*/ 3935895 h 4479234"/>
              <a:gd name="connsiteX36" fmla="*/ 2948328 w 4194032"/>
              <a:gd name="connsiteY36" fmla="*/ 3816626 h 4479234"/>
              <a:gd name="connsiteX37" fmla="*/ 3120606 w 4194032"/>
              <a:gd name="connsiteY37" fmla="*/ 3684104 h 4479234"/>
              <a:gd name="connsiteX38" fmla="*/ 3306136 w 4194032"/>
              <a:gd name="connsiteY38" fmla="*/ 3564834 h 4479234"/>
              <a:gd name="connsiteX39" fmla="*/ 3451910 w 4194032"/>
              <a:gd name="connsiteY39" fmla="*/ 3458817 h 4479234"/>
              <a:gd name="connsiteX40" fmla="*/ 3730206 w 4194032"/>
              <a:gd name="connsiteY40" fmla="*/ 3154017 h 4479234"/>
              <a:gd name="connsiteX41" fmla="*/ 3928989 w 4194032"/>
              <a:gd name="connsiteY41" fmla="*/ 2862469 h 4479234"/>
              <a:gd name="connsiteX42" fmla="*/ 3968745 w 4194032"/>
              <a:gd name="connsiteY42" fmla="*/ 2637182 h 4479234"/>
              <a:gd name="connsiteX43" fmla="*/ 4008502 w 4194032"/>
              <a:gd name="connsiteY43" fmla="*/ 2451652 h 4479234"/>
              <a:gd name="connsiteX44" fmla="*/ 4035006 w 4194032"/>
              <a:gd name="connsiteY44" fmla="*/ 2332382 h 4479234"/>
              <a:gd name="connsiteX45" fmla="*/ 4061510 w 4194032"/>
              <a:gd name="connsiteY45" fmla="*/ 2186608 h 4479234"/>
              <a:gd name="connsiteX46" fmla="*/ 4154276 w 4194032"/>
              <a:gd name="connsiteY46" fmla="*/ 1868556 h 4479234"/>
              <a:gd name="connsiteX47" fmla="*/ 4194032 w 4194032"/>
              <a:gd name="connsiteY47" fmla="*/ 1683026 h 4479234"/>
              <a:gd name="connsiteX48" fmla="*/ 4180780 w 4194032"/>
              <a:gd name="connsiteY48" fmla="*/ 1325217 h 4479234"/>
              <a:gd name="connsiteX49" fmla="*/ 4141023 w 4194032"/>
              <a:gd name="connsiteY49" fmla="*/ 954156 h 4479234"/>
              <a:gd name="connsiteX50" fmla="*/ 4114519 w 4194032"/>
              <a:gd name="connsiteY50" fmla="*/ 901147 h 4479234"/>
              <a:gd name="connsiteX51" fmla="*/ 4074762 w 4194032"/>
              <a:gd name="connsiteY51" fmla="*/ 808382 h 4479234"/>
              <a:gd name="connsiteX52" fmla="*/ 3875980 w 4194032"/>
              <a:gd name="connsiteY52" fmla="*/ 636104 h 4479234"/>
              <a:gd name="connsiteX53" fmla="*/ 3796467 w 4194032"/>
              <a:gd name="connsiteY53" fmla="*/ 596347 h 4479234"/>
              <a:gd name="connsiteX54" fmla="*/ 3584432 w 4194032"/>
              <a:gd name="connsiteY54" fmla="*/ 543339 h 4479234"/>
              <a:gd name="connsiteX55" fmla="*/ 3412154 w 4194032"/>
              <a:gd name="connsiteY55" fmla="*/ 450573 h 4479234"/>
              <a:gd name="connsiteX56" fmla="*/ 3332641 w 4194032"/>
              <a:gd name="connsiteY56" fmla="*/ 424069 h 4479234"/>
              <a:gd name="connsiteX57" fmla="*/ 3239876 w 4194032"/>
              <a:gd name="connsiteY57" fmla="*/ 384313 h 4479234"/>
              <a:gd name="connsiteX58" fmla="*/ 2971519 w 4194032"/>
              <a:gd name="connsiteY58" fmla="*/ 337930 h 4479234"/>
              <a:gd name="connsiteX59" fmla="*/ 2731166 w 4194032"/>
              <a:gd name="connsiteY59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1079771 w 4194032"/>
              <a:gd name="connsiteY7" fmla="*/ 159026 h 4479234"/>
              <a:gd name="connsiteX8" fmla="*/ 960502 w 4194032"/>
              <a:gd name="connsiteY8" fmla="*/ 106017 h 4479234"/>
              <a:gd name="connsiteX9" fmla="*/ 854484 w 4194032"/>
              <a:gd name="connsiteY9" fmla="*/ 66260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2641 w 4194032"/>
              <a:gd name="connsiteY55" fmla="*/ 424069 h 4479234"/>
              <a:gd name="connsiteX56" fmla="*/ 3239876 w 4194032"/>
              <a:gd name="connsiteY56" fmla="*/ 384313 h 4479234"/>
              <a:gd name="connsiteX57" fmla="*/ 2971519 w 4194032"/>
              <a:gd name="connsiteY57" fmla="*/ 337930 h 4479234"/>
              <a:gd name="connsiteX58" fmla="*/ 2731166 w 4194032"/>
              <a:gd name="connsiteY58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960502 w 4194032"/>
              <a:gd name="connsiteY7" fmla="*/ 106017 h 4479234"/>
              <a:gd name="connsiteX8" fmla="*/ 854484 w 4194032"/>
              <a:gd name="connsiteY8" fmla="*/ 66260 h 4479234"/>
              <a:gd name="connsiteX9" fmla="*/ 735215 w 4194032"/>
              <a:gd name="connsiteY9" fmla="*/ 0 h 4479234"/>
              <a:gd name="connsiteX10" fmla="*/ 509928 w 4194032"/>
              <a:gd name="connsiteY10" fmla="*/ 39756 h 4479234"/>
              <a:gd name="connsiteX11" fmla="*/ 364154 w 4194032"/>
              <a:gd name="connsiteY11" fmla="*/ 198782 h 4479234"/>
              <a:gd name="connsiteX12" fmla="*/ 284641 w 4194032"/>
              <a:gd name="connsiteY12" fmla="*/ 304800 h 4479234"/>
              <a:gd name="connsiteX13" fmla="*/ 258136 w 4194032"/>
              <a:gd name="connsiteY13" fmla="*/ 530087 h 4479234"/>
              <a:gd name="connsiteX14" fmla="*/ 244884 w 4194032"/>
              <a:gd name="connsiteY14" fmla="*/ 874643 h 4479234"/>
              <a:gd name="connsiteX15" fmla="*/ 231632 w 4194032"/>
              <a:gd name="connsiteY15" fmla="*/ 1033669 h 4479234"/>
              <a:gd name="connsiteX16" fmla="*/ 178623 w 4194032"/>
              <a:gd name="connsiteY16" fmla="*/ 1219200 h 4479234"/>
              <a:gd name="connsiteX17" fmla="*/ 125615 w 4194032"/>
              <a:gd name="connsiteY17" fmla="*/ 1404730 h 4479234"/>
              <a:gd name="connsiteX18" fmla="*/ 112362 w 4194032"/>
              <a:gd name="connsiteY18" fmla="*/ 1590260 h 4479234"/>
              <a:gd name="connsiteX19" fmla="*/ 85858 w 4194032"/>
              <a:gd name="connsiteY19" fmla="*/ 1789043 h 4479234"/>
              <a:gd name="connsiteX20" fmla="*/ 59354 w 4194032"/>
              <a:gd name="connsiteY20" fmla="*/ 2014330 h 4479234"/>
              <a:gd name="connsiteX21" fmla="*/ 46102 w 4194032"/>
              <a:gd name="connsiteY21" fmla="*/ 2319130 h 4479234"/>
              <a:gd name="connsiteX22" fmla="*/ 32849 w 4194032"/>
              <a:gd name="connsiteY22" fmla="*/ 2557669 h 4479234"/>
              <a:gd name="connsiteX23" fmla="*/ 19597 w 4194032"/>
              <a:gd name="connsiteY23" fmla="*/ 2981739 h 4479234"/>
              <a:gd name="connsiteX24" fmla="*/ 46102 w 4194032"/>
              <a:gd name="connsiteY24" fmla="*/ 3922643 h 4479234"/>
              <a:gd name="connsiteX25" fmla="*/ 85858 w 4194032"/>
              <a:gd name="connsiteY25" fmla="*/ 4055165 h 4479234"/>
              <a:gd name="connsiteX26" fmla="*/ 191876 w 4194032"/>
              <a:gd name="connsiteY26" fmla="*/ 4346713 h 4479234"/>
              <a:gd name="connsiteX27" fmla="*/ 673766 w 4194032"/>
              <a:gd name="connsiteY27" fmla="*/ 4452730 h 4479234"/>
              <a:gd name="connsiteX28" fmla="*/ 1283366 w 4194032"/>
              <a:gd name="connsiteY28" fmla="*/ 4300330 h 4479234"/>
              <a:gd name="connsiteX29" fmla="*/ 1816766 w 4194032"/>
              <a:gd name="connsiteY29" fmla="*/ 4300330 h 4479234"/>
              <a:gd name="connsiteX30" fmla="*/ 2166449 w 4194032"/>
              <a:gd name="connsiteY30" fmla="*/ 4240695 h 4479234"/>
              <a:gd name="connsiteX31" fmla="*/ 2444745 w 4194032"/>
              <a:gd name="connsiteY31" fmla="*/ 4055165 h 4479234"/>
              <a:gd name="connsiteX32" fmla="*/ 2590519 w 4194032"/>
              <a:gd name="connsiteY32" fmla="*/ 3988904 h 4479234"/>
              <a:gd name="connsiteX33" fmla="*/ 2762797 w 4194032"/>
              <a:gd name="connsiteY33" fmla="*/ 3935895 h 4479234"/>
              <a:gd name="connsiteX34" fmla="*/ 2948328 w 4194032"/>
              <a:gd name="connsiteY34" fmla="*/ 3816626 h 4479234"/>
              <a:gd name="connsiteX35" fmla="*/ 3120606 w 4194032"/>
              <a:gd name="connsiteY35" fmla="*/ 3684104 h 4479234"/>
              <a:gd name="connsiteX36" fmla="*/ 3306136 w 4194032"/>
              <a:gd name="connsiteY36" fmla="*/ 3564834 h 4479234"/>
              <a:gd name="connsiteX37" fmla="*/ 3451910 w 4194032"/>
              <a:gd name="connsiteY37" fmla="*/ 3458817 h 4479234"/>
              <a:gd name="connsiteX38" fmla="*/ 3730206 w 4194032"/>
              <a:gd name="connsiteY38" fmla="*/ 3154017 h 4479234"/>
              <a:gd name="connsiteX39" fmla="*/ 3928989 w 4194032"/>
              <a:gd name="connsiteY39" fmla="*/ 2862469 h 4479234"/>
              <a:gd name="connsiteX40" fmla="*/ 3968745 w 4194032"/>
              <a:gd name="connsiteY40" fmla="*/ 2637182 h 4479234"/>
              <a:gd name="connsiteX41" fmla="*/ 4008502 w 4194032"/>
              <a:gd name="connsiteY41" fmla="*/ 2451652 h 4479234"/>
              <a:gd name="connsiteX42" fmla="*/ 4035006 w 4194032"/>
              <a:gd name="connsiteY42" fmla="*/ 2332382 h 4479234"/>
              <a:gd name="connsiteX43" fmla="*/ 4061510 w 4194032"/>
              <a:gd name="connsiteY43" fmla="*/ 2186608 h 4479234"/>
              <a:gd name="connsiteX44" fmla="*/ 4154276 w 4194032"/>
              <a:gd name="connsiteY44" fmla="*/ 1868556 h 4479234"/>
              <a:gd name="connsiteX45" fmla="*/ 4194032 w 4194032"/>
              <a:gd name="connsiteY45" fmla="*/ 1683026 h 4479234"/>
              <a:gd name="connsiteX46" fmla="*/ 4180780 w 4194032"/>
              <a:gd name="connsiteY46" fmla="*/ 1325217 h 4479234"/>
              <a:gd name="connsiteX47" fmla="*/ 4141023 w 4194032"/>
              <a:gd name="connsiteY47" fmla="*/ 954156 h 4479234"/>
              <a:gd name="connsiteX48" fmla="*/ 4114519 w 4194032"/>
              <a:gd name="connsiteY48" fmla="*/ 901147 h 4479234"/>
              <a:gd name="connsiteX49" fmla="*/ 4074762 w 4194032"/>
              <a:gd name="connsiteY49" fmla="*/ 808382 h 4479234"/>
              <a:gd name="connsiteX50" fmla="*/ 3875980 w 4194032"/>
              <a:gd name="connsiteY50" fmla="*/ 636104 h 4479234"/>
              <a:gd name="connsiteX51" fmla="*/ 3796467 w 4194032"/>
              <a:gd name="connsiteY51" fmla="*/ 596347 h 4479234"/>
              <a:gd name="connsiteX52" fmla="*/ 3584432 w 4194032"/>
              <a:gd name="connsiteY52" fmla="*/ 543339 h 4479234"/>
              <a:gd name="connsiteX53" fmla="*/ 3412154 w 4194032"/>
              <a:gd name="connsiteY53" fmla="*/ 450573 h 4479234"/>
              <a:gd name="connsiteX54" fmla="*/ 3332641 w 4194032"/>
              <a:gd name="connsiteY54" fmla="*/ 424069 h 4479234"/>
              <a:gd name="connsiteX55" fmla="*/ 3239876 w 4194032"/>
              <a:gd name="connsiteY55" fmla="*/ 384313 h 4479234"/>
              <a:gd name="connsiteX56" fmla="*/ 2971519 w 4194032"/>
              <a:gd name="connsiteY56" fmla="*/ 337930 h 4479234"/>
              <a:gd name="connsiteX57" fmla="*/ 2731166 w 4194032"/>
              <a:gd name="connsiteY57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960502 w 4194032"/>
              <a:gd name="connsiteY7" fmla="*/ 106017 h 4479234"/>
              <a:gd name="connsiteX8" fmla="*/ 735215 w 4194032"/>
              <a:gd name="connsiteY8" fmla="*/ 0 h 4479234"/>
              <a:gd name="connsiteX9" fmla="*/ 509928 w 4194032"/>
              <a:gd name="connsiteY9" fmla="*/ 39756 h 4479234"/>
              <a:gd name="connsiteX10" fmla="*/ 364154 w 4194032"/>
              <a:gd name="connsiteY10" fmla="*/ 198782 h 4479234"/>
              <a:gd name="connsiteX11" fmla="*/ 284641 w 4194032"/>
              <a:gd name="connsiteY11" fmla="*/ 304800 h 4479234"/>
              <a:gd name="connsiteX12" fmla="*/ 258136 w 4194032"/>
              <a:gd name="connsiteY12" fmla="*/ 530087 h 4479234"/>
              <a:gd name="connsiteX13" fmla="*/ 244884 w 4194032"/>
              <a:gd name="connsiteY13" fmla="*/ 874643 h 4479234"/>
              <a:gd name="connsiteX14" fmla="*/ 231632 w 4194032"/>
              <a:gd name="connsiteY14" fmla="*/ 1033669 h 4479234"/>
              <a:gd name="connsiteX15" fmla="*/ 178623 w 4194032"/>
              <a:gd name="connsiteY15" fmla="*/ 1219200 h 4479234"/>
              <a:gd name="connsiteX16" fmla="*/ 125615 w 4194032"/>
              <a:gd name="connsiteY16" fmla="*/ 1404730 h 4479234"/>
              <a:gd name="connsiteX17" fmla="*/ 112362 w 4194032"/>
              <a:gd name="connsiteY17" fmla="*/ 1590260 h 4479234"/>
              <a:gd name="connsiteX18" fmla="*/ 85858 w 4194032"/>
              <a:gd name="connsiteY18" fmla="*/ 1789043 h 4479234"/>
              <a:gd name="connsiteX19" fmla="*/ 59354 w 4194032"/>
              <a:gd name="connsiteY19" fmla="*/ 2014330 h 4479234"/>
              <a:gd name="connsiteX20" fmla="*/ 46102 w 4194032"/>
              <a:gd name="connsiteY20" fmla="*/ 2319130 h 4479234"/>
              <a:gd name="connsiteX21" fmla="*/ 32849 w 4194032"/>
              <a:gd name="connsiteY21" fmla="*/ 2557669 h 4479234"/>
              <a:gd name="connsiteX22" fmla="*/ 19597 w 4194032"/>
              <a:gd name="connsiteY22" fmla="*/ 2981739 h 4479234"/>
              <a:gd name="connsiteX23" fmla="*/ 46102 w 4194032"/>
              <a:gd name="connsiteY23" fmla="*/ 3922643 h 4479234"/>
              <a:gd name="connsiteX24" fmla="*/ 85858 w 4194032"/>
              <a:gd name="connsiteY24" fmla="*/ 4055165 h 4479234"/>
              <a:gd name="connsiteX25" fmla="*/ 191876 w 4194032"/>
              <a:gd name="connsiteY25" fmla="*/ 4346713 h 4479234"/>
              <a:gd name="connsiteX26" fmla="*/ 673766 w 4194032"/>
              <a:gd name="connsiteY26" fmla="*/ 4452730 h 4479234"/>
              <a:gd name="connsiteX27" fmla="*/ 1283366 w 4194032"/>
              <a:gd name="connsiteY27" fmla="*/ 4300330 h 4479234"/>
              <a:gd name="connsiteX28" fmla="*/ 1816766 w 4194032"/>
              <a:gd name="connsiteY28" fmla="*/ 4300330 h 4479234"/>
              <a:gd name="connsiteX29" fmla="*/ 2166449 w 4194032"/>
              <a:gd name="connsiteY29" fmla="*/ 4240695 h 4479234"/>
              <a:gd name="connsiteX30" fmla="*/ 2444745 w 4194032"/>
              <a:gd name="connsiteY30" fmla="*/ 4055165 h 4479234"/>
              <a:gd name="connsiteX31" fmla="*/ 2590519 w 4194032"/>
              <a:gd name="connsiteY31" fmla="*/ 3988904 h 4479234"/>
              <a:gd name="connsiteX32" fmla="*/ 2762797 w 4194032"/>
              <a:gd name="connsiteY32" fmla="*/ 3935895 h 4479234"/>
              <a:gd name="connsiteX33" fmla="*/ 2948328 w 4194032"/>
              <a:gd name="connsiteY33" fmla="*/ 3816626 h 4479234"/>
              <a:gd name="connsiteX34" fmla="*/ 3120606 w 4194032"/>
              <a:gd name="connsiteY34" fmla="*/ 3684104 h 4479234"/>
              <a:gd name="connsiteX35" fmla="*/ 3306136 w 4194032"/>
              <a:gd name="connsiteY35" fmla="*/ 3564834 h 4479234"/>
              <a:gd name="connsiteX36" fmla="*/ 3451910 w 4194032"/>
              <a:gd name="connsiteY36" fmla="*/ 3458817 h 4479234"/>
              <a:gd name="connsiteX37" fmla="*/ 3730206 w 4194032"/>
              <a:gd name="connsiteY37" fmla="*/ 3154017 h 4479234"/>
              <a:gd name="connsiteX38" fmla="*/ 3928989 w 4194032"/>
              <a:gd name="connsiteY38" fmla="*/ 2862469 h 4479234"/>
              <a:gd name="connsiteX39" fmla="*/ 3968745 w 4194032"/>
              <a:gd name="connsiteY39" fmla="*/ 2637182 h 4479234"/>
              <a:gd name="connsiteX40" fmla="*/ 4008502 w 4194032"/>
              <a:gd name="connsiteY40" fmla="*/ 2451652 h 4479234"/>
              <a:gd name="connsiteX41" fmla="*/ 4035006 w 4194032"/>
              <a:gd name="connsiteY41" fmla="*/ 2332382 h 4479234"/>
              <a:gd name="connsiteX42" fmla="*/ 4061510 w 4194032"/>
              <a:gd name="connsiteY42" fmla="*/ 2186608 h 4479234"/>
              <a:gd name="connsiteX43" fmla="*/ 4154276 w 4194032"/>
              <a:gd name="connsiteY43" fmla="*/ 1868556 h 4479234"/>
              <a:gd name="connsiteX44" fmla="*/ 4194032 w 4194032"/>
              <a:gd name="connsiteY44" fmla="*/ 1683026 h 4479234"/>
              <a:gd name="connsiteX45" fmla="*/ 4180780 w 4194032"/>
              <a:gd name="connsiteY45" fmla="*/ 1325217 h 4479234"/>
              <a:gd name="connsiteX46" fmla="*/ 4141023 w 4194032"/>
              <a:gd name="connsiteY46" fmla="*/ 954156 h 4479234"/>
              <a:gd name="connsiteX47" fmla="*/ 4114519 w 4194032"/>
              <a:gd name="connsiteY47" fmla="*/ 901147 h 4479234"/>
              <a:gd name="connsiteX48" fmla="*/ 4074762 w 4194032"/>
              <a:gd name="connsiteY48" fmla="*/ 808382 h 4479234"/>
              <a:gd name="connsiteX49" fmla="*/ 3875980 w 4194032"/>
              <a:gd name="connsiteY49" fmla="*/ 636104 h 4479234"/>
              <a:gd name="connsiteX50" fmla="*/ 3796467 w 4194032"/>
              <a:gd name="connsiteY50" fmla="*/ 596347 h 4479234"/>
              <a:gd name="connsiteX51" fmla="*/ 3584432 w 4194032"/>
              <a:gd name="connsiteY51" fmla="*/ 543339 h 4479234"/>
              <a:gd name="connsiteX52" fmla="*/ 3412154 w 4194032"/>
              <a:gd name="connsiteY52" fmla="*/ 450573 h 4479234"/>
              <a:gd name="connsiteX53" fmla="*/ 3332641 w 4194032"/>
              <a:gd name="connsiteY53" fmla="*/ 424069 h 4479234"/>
              <a:gd name="connsiteX54" fmla="*/ 3239876 w 4194032"/>
              <a:gd name="connsiteY54" fmla="*/ 384313 h 4479234"/>
              <a:gd name="connsiteX55" fmla="*/ 2971519 w 4194032"/>
              <a:gd name="connsiteY55" fmla="*/ 337930 h 4479234"/>
              <a:gd name="connsiteX56" fmla="*/ 2731166 w 4194032"/>
              <a:gd name="connsiteY56" fmla="*/ 337930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2641 w 4194032"/>
              <a:gd name="connsiteY55" fmla="*/ 424069 h 4479234"/>
              <a:gd name="connsiteX56" fmla="*/ 3331316 w 4194032"/>
              <a:gd name="connsiteY56" fmla="*/ 47575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1316 w 4194032"/>
              <a:gd name="connsiteY55" fmla="*/ 47575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239876 w 4194032"/>
              <a:gd name="connsiteY55" fmla="*/ 38431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074762 w 4194032"/>
              <a:gd name="connsiteY49" fmla="*/ 808382 h 4479234"/>
              <a:gd name="connsiteX50" fmla="*/ 3875980 w 4194032"/>
              <a:gd name="connsiteY50" fmla="*/ 636104 h 4479234"/>
              <a:gd name="connsiteX51" fmla="*/ 3796467 w 4194032"/>
              <a:gd name="connsiteY51" fmla="*/ 596347 h 4479234"/>
              <a:gd name="connsiteX52" fmla="*/ 3584432 w 4194032"/>
              <a:gd name="connsiteY52" fmla="*/ 543339 h 4479234"/>
              <a:gd name="connsiteX53" fmla="*/ 3412154 w 4194032"/>
              <a:gd name="connsiteY53" fmla="*/ 450573 h 4479234"/>
              <a:gd name="connsiteX54" fmla="*/ 3239876 w 4194032"/>
              <a:gd name="connsiteY54" fmla="*/ 384313 h 4479234"/>
              <a:gd name="connsiteX0" fmla="*/ 3239876 w 4194032"/>
              <a:gd name="connsiteY0" fmla="*/ 384313 h 4419600"/>
              <a:gd name="connsiteX1" fmla="*/ 2971519 w 4194032"/>
              <a:gd name="connsiteY1" fmla="*/ 337930 h 4419600"/>
              <a:gd name="connsiteX2" fmla="*/ 2731166 w 4194032"/>
              <a:gd name="connsiteY2" fmla="*/ 337930 h 4419600"/>
              <a:gd name="connsiteX3" fmla="*/ 2438119 w 4194032"/>
              <a:gd name="connsiteY3" fmla="*/ 414130 h 4419600"/>
              <a:gd name="connsiteX4" fmla="*/ 2139945 w 4194032"/>
              <a:gd name="connsiteY4" fmla="*/ 437321 h 4419600"/>
              <a:gd name="connsiteX5" fmla="*/ 1821893 w 4194032"/>
              <a:gd name="connsiteY5" fmla="*/ 318052 h 4419600"/>
              <a:gd name="connsiteX6" fmla="*/ 1662867 w 4194032"/>
              <a:gd name="connsiteY6" fmla="*/ 265043 h 4419600"/>
              <a:gd name="connsiteX7" fmla="*/ 1437580 w 4194032"/>
              <a:gd name="connsiteY7" fmla="*/ 225287 h 4419600"/>
              <a:gd name="connsiteX8" fmla="*/ 1172536 w 4194032"/>
              <a:gd name="connsiteY8" fmla="*/ 198782 h 4419600"/>
              <a:gd name="connsiteX9" fmla="*/ 960502 w 4194032"/>
              <a:gd name="connsiteY9" fmla="*/ 106017 h 4419600"/>
              <a:gd name="connsiteX10" fmla="*/ 735215 w 4194032"/>
              <a:gd name="connsiteY10" fmla="*/ 0 h 4419600"/>
              <a:gd name="connsiteX11" fmla="*/ 509928 w 4194032"/>
              <a:gd name="connsiteY11" fmla="*/ 39756 h 4419600"/>
              <a:gd name="connsiteX12" fmla="*/ 364154 w 4194032"/>
              <a:gd name="connsiteY12" fmla="*/ 198782 h 4419600"/>
              <a:gd name="connsiteX13" fmla="*/ 284641 w 4194032"/>
              <a:gd name="connsiteY13" fmla="*/ 304800 h 4419600"/>
              <a:gd name="connsiteX14" fmla="*/ 258136 w 4194032"/>
              <a:gd name="connsiteY14" fmla="*/ 530087 h 4419600"/>
              <a:gd name="connsiteX15" fmla="*/ 244884 w 4194032"/>
              <a:gd name="connsiteY15" fmla="*/ 874643 h 4419600"/>
              <a:gd name="connsiteX16" fmla="*/ 231632 w 4194032"/>
              <a:gd name="connsiteY16" fmla="*/ 1033669 h 4419600"/>
              <a:gd name="connsiteX17" fmla="*/ 178623 w 4194032"/>
              <a:gd name="connsiteY17" fmla="*/ 1219200 h 4419600"/>
              <a:gd name="connsiteX18" fmla="*/ 125615 w 4194032"/>
              <a:gd name="connsiteY18" fmla="*/ 1404730 h 4419600"/>
              <a:gd name="connsiteX19" fmla="*/ 112362 w 4194032"/>
              <a:gd name="connsiteY19" fmla="*/ 1590260 h 4419600"/>
              <a:gd name="connsiteX20" fmla="*/ 85858 w 4194032"/>
              <a:gd name="connsiteY20" fmla="*/ 1789043 h 4419600"/>
              <a:gd name="connsiteX21" fmla="*/ 59354 w 4194032"/>
              <a:gd name="connsiteY21" fmla="*/ 2014330 h 4419600"/>
              <a:gd name="connsiteX22" fmla="*/ 46102 w 4194032"/>
              <a:gd name="connsiteY22" fmla="*/ 2319130 h 4419600"/>
              <a:gd name="connsiteX23" fmla="*/ 32849 w 4194032"/>
              <a:gd name="connsiteY23" fmla="*/ 2557669 h 4419600"/>
              <a:gd name="connsiteX24" fmla="*/ 19597 w 4194032"/>
              <a:gd name="connsiteY24" fmla="*/ 2981739 h 4419600"/>
              <a:gd name="connsiteX25" fmla="*/ 46102 w 4194032"/>
              <a:gd name="connsiteY25" fmla="*/ 3922643 h 4419600"/>
              <a:gd name="connsiteX26" fmla="*/ 85858 w 4194032"/>
              <a:gd name="connsiteY26" fmla="*/ 4055165 h 4419600"/>
              <a:gd name="connsiteX27" fmla="*/ 191876 w 4194032"/>
              <a:gd name="connsiteY27" fmla="*/ 4346713 h 4419600"/>
              <a:gd name="connsiteX28" fmla="*/ 990600 w 4194032"/>
              <a:gd name="connsiteY28" fmla="*/ 4343400 h 4419600"/>
              <a:gd name="connsiteX29" fmla="*/ 1283366 w 4194032"/>
              <a:gd name="connsiteY29" fmla="*/ 4300330 h 4419600"/>
              <a:gd name="connsiteX30" fmla="*/ 1816766 w 4194032"/>
              <a:gd name="connsiteY30" fmla="*/ 4300330 h 4419600"/>
              <a:gd name="connsiteX31" fmla="*/ 2166449 w 4194032"/>
              <a:gd name="connsiteY31" fmla="*/ 4240695 h 4419600"/>
              <a:gd name="connsiteX32" fmla="*/ 2444745 w 4194032"/>
              <a:gd name="connsiteY32" fmla="*/ 4055165 h 4419600"/>
              <a:gd name="connsiteX33" fmla="*/ 2590519 w 4194032"/>
              <a:gd name="connsiteY33" fmla="*/ 3988904 h 4419600"/>
              <a:gd name="connsiteX34" fmla="*/ 2762797 w 4194032"/>
              <a:gd name="connsiteY34" fmla="*/ 3935895 h 4419600"/>
              <a:gd name="connsiteX35" fmla="*/ 2948328 w 4194032"/>
              <a:gd name="connsiteY35" fmla="*/ 3816626 h 4419600"/>
              <a:gd name="connsiteX36" fmla="*/ 3120606 w 4194032"/>
              <a:gd name="connsiteY36" fmla="*/ 3684104 h 4419600"/>
              <a:gd name="connsiteX37" fmla="*/ 3306136 w 4194032"/>
              <a:gd name="connsiteY37" fmla="*/ 3564834 h 4419600"/>
              <a:gd name="connsiteX38" fmla="*/ 3451910 w 4194032"/>
              <a:gd name="connsiteY38" fmla="*/ 3458817 h 4419600"/>
              <a:gd name="connsiteX39" fmla="*/ 3730206 w 4194032"/>
              <a:gd name="connsiteY39" fmla="*/ 3154017 h 4419600"/>
              <a:gd name="connsiteX40" fmla="*/ 3928989 w 4194032"/>
              <a:gd name="connsiteY40" fmla="*/ 2862469 h 4419600"/>
              <a:gd name="connsiteX41" fmla="*/ 3968745 w 4194032"/>
              <a:gd name="connsiteY41" fmla="*/ 2637182 h 4419600"/>
              <a:gd name="connsiteX42" fmla="*/ 4008502 w 4194032"/>
              <a:gd name="connsiteY42" fmla="*/ 2451652 h 4419600"/>
              <a:gd name="connsiteX43" fmla="*/ 4035006 w 4194032"/>
              <a:gd name="connsiteY43" fmla="*/ 2332382 h 4419600"/>
              <a:gd name="connsiteX44" fmla="*/ 4061510 w 4194032"/>
              <a:gd name="connsiteY44" fmla="*/ 2186608 h 4419600"/>
              <a:gd name="connsiteX45" fmla="*/ 4154276 w 4194032"/>
              <a:gd name="connsiteY45" fmla="*/ 1868556 h 4419600"/>
              <a:gd name="connsiteX46" fmla="*/ 4194032 w 4194032"/>
              <a:gd name="connsiteY46" fmla="*/ 1683026 h 4419600"/>
              <a:gd name="connsiteX47" fmla="*/ 4180780 w 4194032"/>
              <a:gd name="connsiteY47" fmla="*/ 1325217 h 4419600"/>
              <a:gd name="connsiteX48" fmla="*/ 4141023 w 4194032"/>
              <a:gd name="connsiteY48" fmla="*/ 954156 h 4419600"/>
              <a:gd name="connsiteX49" fmla="*/ 4074762 w 4194032"/>
              <a:gd name="connsiteY49" fmla="*/ 808382 h 4419600"/>
              <a:gd name="connsiteX50" fmla="*/ 3875980 w 4194032"/>
              <a:gd name="connsiteY50" fmla="*/ 636104 h 4419600"/>
              <a:gd name="connsiteX51" fmla="*/ 3796467 w 4194032"/>
              <a:gd name="connsiteY51" fmla="*/ 596347 h 4419600"/>
              <a:gd name="connsiteX52" fmla="*/ 3584432 w 4194032"/>
              <a:gd name="connsiteY52" fmla="*/ 543339 h 4419600"/>
              <a:gd name="connsiteX53" fmla="*/ 3412154 w 4194032"/>
              <a:gd name="connsiteY53" fmla="*/ 450573 h 4419600"/>
              <a:gd name="connsiteX54" fmla="*/ 3239876 w 4194032"/>
              <a:gd name="connsiteY54" fmla="*/ 384313 h 4419600"/>
              <a:gd name="connsiteX0" fmla="*/ 3239876 w 4194032"/>
              <a:gd name="connsiteY0" fmla="*/ 384313 h 4369904"/>
              <a:gd name="connsiteX1" fmla="*/ 2971519 w 4194032"/>
              <a:gd name="connsiteY1" fmla="*/ 337930 h 4369904"/>
              <a:gd name="connsiteX2" fmla="*/ 2731166 w 4194032"/>
              <a:gd name="connsiteY2" fmla="*/ 337930 h 4369904"/>
              <a:gd name="connsiteX3" fmla="*/ 2438119 w 4194032"/>
              <a:gd name="connsiteY3" fmla="*/ 414130 h 4369904"/>
              <a:gd name="connsiteX4" fmla="*/ 2139945 w 4194032"/>
              <a:gd name="connsiteY4" fmla="*/ 437321 h 4369904"/>
              <a:gd name="connsiteX5" fmla="*/ 1821893 w 4194032"/>
              <a:gd name="connsiteY5" fmla="*/ 318052 h 4369904"/>
              <a:gd name="connsiteX6" fmla="*/ 1662867 w 4194032"/>
              <a:gd name="connsiteY6" fmla="*/ 265043 h 4369904"/>
              <a:gd name="connsiteX7" fmla="*/ 1437580 w 4194032"/>
              <a:gd name="connsiteY7" fmla="*/ 225287 h 4369904"/>
              <a:gd name="connsiteX8" fmla="*/ 1172536 w 4194032"/>
              <a:gd name="connsiteY8" fmla="*/ 198782 h 4369904"/>
              <a:gd name="connsiteX9" fmla="*/ 960502 w 4194032"/>
              <a:gd name="connsiteY9" fmla="*/ 106017 h 4369904"/>
              <a:gd name="connsiteX10" fmla="*/ 735215 w 4194032"/>
              <a:gd name="connsiteY10" fmla="*/ 0 h 4369904"/>
              <a:gd name="connsiteX11" fmla="*/ 509928 w 4194032"/>
              <a:gd name="connsiteY11" fmla="*/ 39756 h 4369904"/>
              <a:gd name="connsiteX12" fmla="*/ 364154 w 4194032"/>
              <a:gd name="connsiteY12" fmla="*/ 198782 h 4369904"/>
              <a:gd name="connsiteX13" fmla="*/ 284641 w 4194032"/>
              <a:gd name="connsiteY13" fmla="*/ 304800 h 4369904"/>
              <a:gd name="connsiteX14" fmla="*/ 258136 w 4194032"/>
              <a:gd name="connsiteY14" fmla="*/ 530087 h 4369904"/>
              <a:gd name="connsiteX15" fmla="*/ 244884 w 4194032"/>
              <a:gd name="connsiteY15" fmla="*/ 874643 h 4369904"/>
              <a:gd name="connsiteX16" fmla="*/ 231632 w 4194032"/>
              <a:gd name="connsiteY16" fmla="*/ 1033669 h 4369904"/>
              <a:gd name="connsiteX17" fmla="*/ 178623 w 4194032"/>
              <a:gd name="connsiteY17" fmla="*/ 1219200 h 4369904"/>
              <a:gd name="connsiteX18" fmla="*/ 125615 w 4194032"/>
              <a:gd name="connsiteY18" fmla="*/ 1404730 h 4369904"/>
              <a:gd name="connsiteX19" fmla="*/ 112362 w 4194032"/>
              <a:gd name="connsiteY19" fmla="*/ 1590260 h 4369904"/>
              <a:gd name="connsiteX20" fmla="*/ 85858 w 4194032"/>
              <a:gd name="connsiteY20" fmla="*/ 1789043 h 4369904"/>
              <a:gd name="connsiteX21" fmla="*/ 59354 w 4194032"/>
              <a:gd name="connsiteY21" fmla="*/ 2014330 h 4369904"/>
              <a:gd name="connsiteX22" fmla="*/ 46102 w 4194032"/>
              <a:gd name="connsiteY22" fmla="*/ 2319130 h 4369904"/>
              <a:gd name="connsiteX23" fmla="*/ 32849 w 4194032"/>
              <a:gd name="connsiteY23" fmla="*/ 2557669 h 4369904"/>
              <a:gd name="connsiteX24" fmla="*/ 19597 w 4194032"/>
              <a:gd name="connsiteY24" fmla="*/ 2981739 h 4369904"/>
              <a:gd name="connsiteX25" fmla="*/ 46102 w 4194032"/>
              <a:gd name="connsiteY25" fmla="*/ 3922643 h 4369904"/>
              <a:gd name="connsiteX26" fmla="*/ 85858 w 4194032"/>
              <a:gd name="connsiteY26" fmla="*/ 4055165 h 4369904"/>
              <a:gd name="connsiteX27" fmla="*/ 685800 w 4194032"/>
              <a:gd name="connsiteY27" fmla="*/ 4114800 h 4369904"/>
              <a:gd name="connsiteX28" fmla="*/ 990600 w 4194032"/>
              <a:gd name="connsiteY28" fmla="*/ 4343400 h 4369904"/>
              <a:gd name="connsiteX29" fmla="*/ 1283366 w 4194032"/>
              <a:gd name="connsiteY29" fmla="*/ 4300330 h 4369904"/>
              <a:gd name="connsiteX30" fmla="*/ 1816766 w 4194032"/>
              <a:gd name="connsiteY30" fmla="*/ 4300330 h 4369904"/>
              <a:gd name="connsiteX31" fmla="*/ 2166449 w 4194032"/>
              <a:gd name="connsiteY31" fmla="*/ 4240695 h 4369904"/>
              <a:gd name="connsiteX32" fmla="*/ 2444745 w 4194032"/>
              <a:gd name="connsiteY32" fmla="*/ 4055165 h 4369904"/>
              <a:gd name="connsiteX33" fmla="*/ 2590519 w 4194032"/>
              <a:gd name="connsiteY33" fmla="*/ 3988904 h 4369904"/>
              <a:gd name="connsiteX34" fmla="*/ 2762797 w 4194032"/>
              <a:gd name="connsiteY34" fmla="*/ 3935895 h 4369904"/>
              <a:gd name="connsiteX35" fmla="*/ 2948328 w 4194032"/>
              <a:gd name="connsiteY35" fmla="*/ 3816626 h 4369904"/>
              <a:gd name="connsiteX36" fmla="*/ 3120606 w 4194032"/>
              <a:gd name="connsiteY36" fmla="*/ 3684104 h 4369904"/>
              <a:gd name="connsiteX37" fmla="*/ 3306136 w 4194032"/>
              <a:gd name="connsiteY37" fmla="*/ 3564834 h 4369904"/>
              <a:gd name="connsiteX38" fmla="*/ 3451910 w 4194032"/>
              <a:gd name="connsiteY38" fmla="*/ 3458817 h 4369904"/>
              <a:gd name="connsiteX39" fmla="*/ 3730206 w 4194032"/>
              <a:gd name="connsiteY39" fmla="*/ 3154017 h 4369904"/>
              <a:gd name="connsiteX40" fmla="*/ 3928989 w 4194032"/>
              <a:gd name="connsiteY40" fmla="*/ 2862469 h 4369904"/>
              <a:gd name="connsiteX41" fmla="*/ 3968745 w 4194032"/>
              <a:gd name="connsiteY41" fmla="*/ 2637182 h 4369904"/>
              <a:gd name="connsiteX42" fmla="*/ 4008502 w 4194032"/>
              <a:gd name="connsiteY42" fmla="*/ 2451652 h 4369904"/>
              <a:gd name="connsiteX43" fmla="*/ 4035006 w 4194032"/>
              <a:gd name="connsiteY43" fmla="*/ 2332382 h 4369904"/>
              <a:gd name="connsiteX44" fmla="*/ 4061510 w 4194032"/>
              <a:gd name="connsiteY44" fmla="*/ 2186608 h 4369904"/>
              <a:gd name="connsiteX45" fmla="*/ 4154276 w 4194032"/>
              <a:gd name="connsiteY45" fmla="*/ 1868556 h 4369904"/>
              <a:gd name="connsiteX46" fmla="*/ 4194032 w 4194032"/>
              <a:gd name="connsiteY46" fmla="*/ 1683026 h 4369904"/>
              <a:gd name="connsiteX47" fmla="*/ 4180780 w 4194032"/>
              <a:gd name="connsiteY47" fmla="*/ 1325217 h 4369904"/>
              <a:gd name="connsiteX48" fmla="*/ 4141023 w 4194032"/>
              <a:gd name="connsiteY48" fmla="*/ 954156 h 4369904"/>
              <a:gd name="connsiteX49" fmla="*/ 4074762 w 4194032"/>
              <a:gd name="connsiteY49" fmla="*/ 808382 h 4369904"/>
              <a:gd name="connsiteX50" fmla="*/ 3875980 w 4194032"/>
              <a:gd name="connsiteY50" fmla="*/ 636104 h 4369904"/>
              <a:gd name="connsiteX51" fmla="*/ 3796467 w 4194032"/>
              <a:gd name="connsiteY51" fmla="*/ 596347 h 4369904"/>
              <a:gd name="connsiteX52" fmla="*/ 3584432 w 4194032"/>
              <a:gd name="connsiteY52" fmla="*/ 543339 h 4369904"/>
              <a:gd name="connsiteX53" fmla="*/ 3412154 w 4194032"/>
              <a:gd name="connsiteY53" fmla="*/ 450573 h 4369904"/>
              <a:gd name="connsiteX54" fmla="*/ 3239876 w 4194032"/>
              <a:gd name="connsiteY54" fmla="*/ 384313 h 4369904"/>
              <a:gd name="connsiteX0" fmla="*/ 3239876 w 4194032"/>
              <a:gd name="connsiteY0" fmla="*/ 384313 h 4369904"/>
              <a:gd name="connsiteX1" fmla="*/ 2971519 w 4194032"/>
              <a:gd name="connsiteY1" fmla="*/ 337930 h 4369904"/>
              <a:gd name="connsiteX2" fmla="*/ 2731166 w 4194032"/>
              <a:gd name="connsiteY2" fmla="*/ 337930 h 4369904"/>
              <a:gd name="connsiteX3" fmla="*/ 2438119 w 4194032"/>
              <a:gd name="connsiteY3" fmla="*/ 414130 h 4369904"/>
              <a:gd name="connsiteX4" fmla="*/ 2139945 w 4194032"/>
              <a:gd name="connsiteY4" fmla="*/ 437321 h 4369904"/>
              <a:gd name="connsiteX5" fmla="*/ 1821893 w 4194032"/>
              <a:gd name="connsiteY5" fmla="*/ 318052 h 4369904"/>
              <a:gd name="connsiteX6" fmla="*/ 1662867 w 4194032"/>
              <a:gd name="connsiteY6" fmla="*/ 265043 h 4369904"/>
              <a:gd name="connsiteX7" fmla="*/ 1437580 w 4194032"/>
              <a:gd name="connsiteY7" fmla="*/ 225287 h 4369904"/>
              <a:gd name="connsiteX8" fmla="*/ 1172536 w 4194032"/>
              <a:gd name="connsiteY8" fmla="*/ 198782 h 4369904"/>
              <a:gd name="connsiteX9" fmla="*/ 960502 w 4194032"/>
              <a:gd name="connsiteY9" fmla="*/ 106017 h 4369904"/>
              <a:gd name="connsiteX10" fmla="*/ 735215 w 4194032"/>
              <a:gd name="connsiteY10" fmla="*/ 0 h 4369904"/>
              <a:gd name="connsiteX11" fmla="*/ 509928 w 4194032"/>
              <a:gd name="connsiteY11" fmla="*/ 39756 h 4369904"/>
              <a:gd name="connsiteX12" fmla="*/ 364154 w 4194032"/>
              <a:gd name="connsiteY12" fmla="*/ 198782 h 4369904"/>
              <a:gd name="connsiteX13" fmla="*/ 284641 w 4194032"/>
              <a:gd name="connsiteY13" fmla="*/ 304800 h 4369904"/>
              <a:gd name="connsiteX14" fmla="*/ 258136 w 4194032"/>
              <a:gd name="connsiteY14" fmla="*/ 530087 h 4369904"/>
              <a:gd name="connsiteX15" fmla="*/ 244884 w 4194032"/>
              <a:gd name="connsiteY15" fmla="*/ 874643 h 4369904"/>
              <a:gd name="connsiteX16" fmla="*/ 231632 w 4194032"/>
              <a:gd name="connsiteY16" fmla="*/ 1033669 h 4369904"/>
              <a:gd name="connsiteX17" fmla="*/ 178623 w 4194032"/>
              <a:gd name="connsiteY17" fmla="*/ 1219200 h 4369904"/>
              <a:gd name="connsiteX18" fmla="*/ 125615 w 4194032"/>
              <a:gd name="connsiteY18" fmla="*/ 1404730 h 4369904"/>
              <a:gd name="connsiteX19" fmla="*/ 112362 w 4194032"/>
              <a:gd name="connsiteY19" fmla="*/ 1590260 h 4369904"/>
              <a:gd name="connsiteX20" fmla="*/ 85858 w 4194032"/>
              <a:gd name="connsiteY20" fmla="*/ 1789043 h 4369904"/>
              <a:gd name="connsiteX21" fmla="*/ 59354 w 4194032"/>
              <a:gd name="connsiteY21" fmla="*/ 2014330 h 4369904"/>
              <a:gd name="connsiteX22" fmla="*/ 46102 w 4194032"/>
              <a:gd name="connsiteY22" fmla="*/ 2319130 h 4369904"/>
              <a:gd name="connsiteX23" fmla="*/ 32849 w 4194032"/>
              <a:gd name="connsiteY23" fmla="*/ 2557669 h 4369904"/>
              <a:gd name="connsiteX24" fmla="*/ 19597 w 4194032"/>
              <a:gd name="connsiteY24" fmla="*/ 2981739 h 4369904"/>
              <a:gd name="connsiteX25" fmla="*/ 46102 w 4194032"/>
              <a:gd name="connsiteY25" fmla="*/ 3922643 h 4369904"/>
              <a:gd name="connsiteX26" fmla="*/ 533400 w 4194032"/>
              <a:gd name="connsiteY26" fmla="*/ 3886200 h 4369904"/>
              <a:gd name="connsiteX27" fmla="*/ 685800 w 4194032"/>
              <a:gd name="connsiteY27" fmla="*/ 4114800 h 4369904"/>
              <a:gd name="connsiteX28" fmla="*/ 990600 w 4194032"/>
              <a:gd name="connsiteY28" fmla="*/ 4343400 h 4369904"/>
              <a:gd name="connsiteX29" fmla="*/ 1283366 w 4194032"/>
              <a:gd name="connsiteY29" fmla="*/ 4300330 h 4369904"/>
              <a:gd name="connsiteX30" fmla="*/ 1816766 w 4194032"/>
              <a:gd name="connsiteY30" fmla="*/ 4300330 h 4369904"/>
              <a:gd name="connsiteX31" fmla="*/ 2166449 w 4194032"/>
              <a:gd name="connsiteY31" fmla="*/ 4240695 h 4369904"/>
              <a:gd name="connsiteX32" fmla="*/ 2444745 w 4194032"/>
              <a:gd name="connsiteY32" fmla="*/ 4055165 h 4369904"/>
              <a:gd name="connsiteX33" fmla="*/ 2590519 w 4194032"/>
              <a:gd name="connsiteY33" fmla="*/ 3988904 h 4369904"/>
              <a:gd name="connsiteX34" fmla="*/ 2762797 w 4194032"/>
              <a:gd name="connsiteY34" fmla="*/ 3935895 h 4369904"/>
              <a:gd name="connsiteX35" fmla="*/ 2948328 w 4194032"/>
              <a:gd name="connsiteY35" fmla="*/ 3816626 h 4369904"/>
              <a:gd name="connsiteX36" fmla="*/ 3120606 w 4194032"/>
              <a:gd name="connsiteY36" fmla="*/ 3684104 h 4369904"/>
              <a:gd name="connsiteX37" fmla="*/ 3306136 w 4194032"/>
              <a:gd name="connsiteY37" fmla="*/ 3564834 h 4369904"/>
              <a:gd name="connsiteX38" fmla="*/ 3451910 w 4194032"/>
              <a:gd name="connsiteY38" fmla="*/ 3458817 h 4369904"/>
              <a:gd name="connsiteX39" fmla="*/ 3730206 w 4194032"/>
              <a:gd name="connsiteY39" fmla="*/ 3154017 h 4369904"/>
              <a:gd name="connsiteX40" fmla="*/ 3928989 w 4194032"/>
              <a:gd name="connsiteY40" fmla="*/ 2862469 h 4369904"/>
              <a:gd name="connsiteX41" fmla="*/ 3968745 w 4194032"/>
              <a:gd name="connsiteY41" fmla="*/ 2637182 h 4369904"/>
              <a:gd name="connsiteX42" fmla="*/ 4008502 w 4194032"/>
              <a:gd name="connsiteY42" fmla="*/ 2451652 h 4369904"/>
              <a:gd name="connsiteX43" fmla="*/ 4035006 w 4194032"/>
              <a:gd name="connsiteY43" fmla="*/ 2332382 h 4369904"/>
              <a:gd name="connsiteX44" fmla="*/ 4061510 w 4194032"/>
              <a:gd name="connsiteY44" fmla="*/ 2186608 h 4369904"/>
              <a:gd name="connsiteX45" fmla="*/ 4154276 w 4194032"/>
              <a:gd name="connsiteY45" fmla="*/ 1868556 h 4369904"/>
              <a:gd name="connsiteX46" fmla="*/ 4194032 w 4194032"/>
              <a:gd name="connsiteY46" fmla="*/ 1683026 h 4369904"/>
              <a:gd name="connsiteX47" fmla="*/ 4180780 w 4194032"/>
              <a:gd name="connsiteY47" fmla="*/ 1325217 h 4369904"/>
              <a:gd name="connsiteX48" fmla="*/ 4141023 w 4194032"/>
              <a:gd name="connsiteY48" fmla="*/ 954156 h 4369904"/>
              <a:gd name="connsiteX49" fmla="*/ 4074762 w 4194032"/>
              <a:gd name="connsiteY49" fmla="*/ 808382 h 4369904"/>
              <a:gd name="connsiteX50" fmla="*/ 3875980 w 4194032"/>
              <a:gd name="connsiteY50" fmla="*/ 636104 h 4369904"/>
              <a:gd name="connsiteX51" fmla="*/ 3796467 w 4194032"/>
              <a:gd name="connsiteY51" fmla="*/ 596347 h 4369904"/>
              <a:gd name="connsiteX52" fmla="*/ 3584432 w 4194032"/>
              <a:gd name="connsiteY52" fmla="*/ 543339 h 4369904"/>
              <a:gd name="connsiteX53" fmla="*/ 3412154 w 4194032"/>
              <a:gd name="connsiteY53" fmla="*/ 450573 h 4369904"/>
              <a:gd name="connsiteX54" fmla="*/ 3239876 w 4194032"/>
              <a:gd name="connsiteY54" fmla="*/ 384313 h 4369904"/>
              <a:gd name="connsiteX0" fmla="*/ 3220279 w 4174435"/>
              <a:gd name="connsiteY0" fmla="*/ 384313 h 4369904"/>
              <a:gd name="connsiteX1" fmla="*/ 2951922 w 4174435"/>
              <a:gd name="connsiteY1" fmla="*/ 337930 h 4369904"/>
              <a:gd name="connsiteX2" fmla="*/ 2711569 w 4174435"/>
              <a:gd name="connsiteY2" fmla="*/ 337930 h 4369904"/>
              <a:gd name="connsiteX3" fmla="*/ 2418522 w 4174435"/>
              <a:gd name="connsiteY3" fmla="*/ 414130 h 4369904"/>
              <a:gd name="connsiteX4" fmla="*/ 2120348 w 4174435"/>
              <a:gd name="connsiteY4" fmla="*/ 437321 h 4369904"/>
              <a:gd name="connsiteX5" fmla="*/ 1802296 w 4174435"/>
              <a:gd name="connsiteY5" fmla="*/ 318052 h 4369904"/>
              <a:gd name="connsiteX6" fmla="*/ 1643270 w 4174435"/>
              <a:gd name="connsiteY6" fmla="*/ 265043 h 4369904"/>
              <a:gd name="connsiteX7" fmla="*/ 1417983 w 4174435"/>
              <a:gd name="connsiteY7" fmla="*/ 225287 h 4369904"/>
              <a:gd name="connsiteX8" fmla="*/ 1152939 w 4174435"/>
              <a:gd name="connsiteY8" fmla="*/ 198782 h 4369904"/>
              <a:gd name="connsiteX9" fmla="*/ 940905 w 4174435"/>
              <a:gd name="connsiteY9" fmla="*/ 106017 h 4369904"/>
              <a:gd name="connsiteX10" fmla="*/ 715618 w 4174435"/>
              <a:gd name="connsiteY10" fmla="*/ 0 h 4369904"/>
              <a:gd name="connsiteX11" fmla="*/ 490331 w 4174435"/>
              <a:gd name="connsiteY11" fmla="*/ 39756 h 4369904"/>
              <a:gd name="connsiteX12" fmla="*/ 344557 w 4174435"/>
              <a:gd name="connsiteY12" fmla="*/ 198782 h 4369904"/>
              <a:gd name="connsiteX13" fmla="*/ 265044 w 4174435"/>
              <a:gd name="connsiteY13" fmla="*/ 304800 h 4369904"/>
              <a:gd name="connsiteX14" fmla="*/ 238539 w 4174435"/>
              <a:gd name="connsiteY14" fmla="*/ 530087 h 4369904"/>
              <a:gd name="connsiteX15" fmla="*/ 225287 w 4174435"/>
              <a:gd name="connsiteY15" fmla="*/ 874643 h 4369904"/>
              <a:gd name="connsiteX16" fmla="*/ 212035 w 4174435"/>
              <a:gd name="connsiteY16" fmla="*/ 1033669 h 4369904"/>
              <a:gd name="connsiteX17" fmla="*/ 159026 w 4174435"/>
              <a:gd name="connsiteY17" fmla="*/ 1219200 h 4369904"/>
              <a:gd name="connsiteX18" fmla="*/ 106018 w 4174435"/>
              <a:gd name="connsiteY18" fmla="*/ 1404730 h 4369904"/>
              <a:gd name="connsiteX19" fmla="*/ 92765 w 4174435"/>
              <a:gd name="connsiteY19" fmla="*/ 1590260 h 4369904"/>
              <a:gd name="connsiteX20" fmla="*/ 66261 w 4174435"/>
              <a:gd name="connsiteY20" fmla="*/ 1789043 h 4369904"/>
              <a:gd name="connsiteX21" fmla="*/ 39757 w 4174435"/>
              <a:gd name="connsiteY21" fmla="*/ 2014330 h 4369904"/>
              <a:gd name="connsiteX22" fmla="*/ 26505 w 4174435"/>
              <a:gd name="connsiteY22" fmla="*/ 2319130 h 4369904"/>
              <a:gd name="connsiteX23" fmla="*/ 13252 w 4174435"/>
              <a:gd name="connsiteY23" fmla="*/ 2557669 h 4369904"/>
              <a:gd name="connsiteX24" fmla="*/ 0 w 4174435"/>
              <a:gd name="connsiteY24" fmla="*/ 2981739 h 4369904"/>
              <a:gd name="connsiteX25" fmla="*/ 437603 w 4174435"/>
              <a:gd name="connsiteY25" fmla="*/ 3657600 h 4369904"/>
              <a:gd name="connsiteX26" fmla="*/ 513803 w 4174435"/>
              <a:gd name="connsiteY26" fmla="*/ 3886200 h 4369904"/>
              <a:gd name="connsiteX27" fmla="*/ 666203 w 4174435"/>
              <a:gd name="connsiteY27" fmla="*/ 4114800 h 4369904"/>
              <a:gd name="connsiteX28" fmla="*/ 971003 w 4174435"/>
              <a:gd name="connsiteY28" fmla="*/ 4343400 h 4369904"/>
              <a:gd name="connsiteX29" fmla="*/ 1263769 w 4174435"/>
              <a:gd name="connsiteY29" fmla="*/ 4300330 h 4369904"/>
              <a:gd name="connsiteX30" fmla="*/ 1797169 w 4174435"/>
              <a:gd name="connsiteY30" fmla="*/ 4300330 h 4369904"/>
              <a:gd name="connsiteX31" fmla="*/ 2146852 w 4174435"/>
              <a:gd name="connsiteY31" fmla="*/ 4240695 h 4369904"/>
              <a:gd name="connsiteX32" fmla="*/ 2425148 w 4174435"/>
              <a:gd name="connsiteY32" fmla="*/ 4055165 h 4369904"/>
              <a:gd name="connsiteX33" fmla="*/ 2570922 w 4174435"/>
              <a:gd name="connsiteY33" fmla="*/ 3988904 h 4369904"/>
              <a:gd name="connsiteX34" fmla="*/ 2743200 w 4174435"/>
              <a:gd name="connsiteY34" fmla="*/ 3935895 h 4369904"/>
              <a:gd name="connsiteX35" fmla="*/ 2928731 w 4174435"/>
              <a:gd name="connsiteY35" fmla="*/ 3816626 h 4369904"/>
              <a:gd name="connsiteX36" fmla="*/ 3101009 w 4174435"/>
              <a:gd name="connsiteY36" fmla="*/ 3684104 h 4369904"/>
              <a:gd name="connsiteX37" fmla="*/ 3286539 w 4174435"/>
              <a:gd name="connsiteY37" fmla="*/ 3564834 h 4369904"/>
              <a:gd name="connsiteX38" fmla="*/ 3432313 w 4174435"/>
              <a:gd name="connsiteY38" fmla="*/ 3458817 h 4369904"/>
              <a:gd name="connsiteX39" fmla="*/ 3710609 w 4174435"/>
              <a:gd name="connsiteY39" fmla="*/ 3154017 h 4369904"/>
              <a:gd name="connsiteX40" fmla="*/ 3909392 w 4174435"/>
              <a:gd name="connsiteY40" fmla="*/ 2862469 h 4369904"/>
              <a:gd name="connsiteX41" fmla="*/ 3949148 w 4174435"/>
              <a:gd name="connsiteY41" fmla="*/ 2637182 h 4369904"/>
              <a:gd name="connsiteX42" fmla="*/ 3988905 w 4174435"/>
              <a:gd name="connsiteY42" fmla="*/ 2451652 h 4369904"/>
              <a:gd name="connsiteX43" fmla="*/ 4015409 w 4174435"/>
              <a:gd name="connsiteY43" fmla="*/ 2332382 h 4369904"/>
              <a:gd name="connsiteX44" fmla="*/ 4041913 w 4174435"/>
              <a:gd name="connsiteY44" fmla="*/ 2186608 h 4369904"/>
              <a:gd name="connsiteX45" fmla="*/ 4134679 w 4174435"/>
              <a:gd name="connsiteY45" fmla="*/ 1868556 h 4369904"/>
              <a:gd name="connsiteX46" fmla="*/ 4174435 w 4174435"/>
              <a:gd name="connsiteY46" fmla="*/ 1683026 h 4369904"/>
              <a:gd name="connsiteX47" fmla="*/ 4161183 w 4174435"/>
              <a:gd name="connsiteY47" fmla="*/ 1325217 h 4369904"/>
              <a:gd name="connsiteX48" fmla="*/ 4121426 w 4174435"/>
              <a:gd name="connsiteY48" fmla="*/ 954156 h 4369904"/>
              <a:gd name="connsiteX49" fmla="*/ 4055165 w 4174435"/>
              <a:gd name="connsiteY49" fmla="*/ 808382 h 4369904"/>
              <a:gd name="connsiteX50" fmla="*/ 3856383 w 4174435"/>
              <a:gd name="connsiteY50" fmla="*/ 636104 h 4369904"/>
              <a:gd name="connsiteX51" fmla="*/ 3776870 w 4174435"/>
              <a:gd name="connsiteY51" fmla="*/ 596347 h 4369904"/>
              <a:gd name="connsiteX52" fmla="*/ 3564835 w 4174435"/>
              <a:gd name="connsiteY52" fmla="*/ 543339 h 4369904"/>
              <a:gd name="connsiteX53" fmla="*/ 3392557 w 4174435"/>
              <a:gd name="connsiteY53" fmla="*/ 450573 h 4369904"/>
              <a:gd name="connsiteX54" fmla="*/ 3220279 w 4174435"/>
              <a:gd name="connsiteY54" fmla="*/ 384313 h 4369904"/>
              <a:gd name="connsiteX0" fmla="*/ 3220279 w 4174435"/>
              <a:gd name="connsiteY0" fmla="*/ 384313 h 4369904"/>
              <a:gd name="connsiteX1" fmla="*/ 2951922 w 4174435"/>
              <a:gd name="connsiteY1" fmla="*/ 337930 h 4369904"/>
              <a:gd name="connsiteX2" fmla="*/ 2711569 w 4174435"/>
              <a:gd name="connsiteY2" fmla="*/ 337930 h 4369904"/>
              <a:gd name="connsiteX3" fmla="*/ 2418522 w 4174435"/>
              <a:gd name="connsiteY3" fmla="*/ 414130 h 4369904"/>
              <a:gd name="connsiteX4" fmla="*/ 2120348 w 4174435"/>
              <a:gd name="connsiteY4" fmla="*/ 437321 h 4369904"/>
              <a:gd name="connsiteX5" fmla="*/ 1802296 w 4174435"/>
              <a:gd name="connsiteY5" fmla="*/ 318052 h 4369904"/>
              <a:gd name="connsiteX6" fmla="*/ 1643270 w 4174435"/>
              <a:gd name="connsiteY6" fmla="*/ 265043 h 4369904"/>
              <a:gd name="connsiteX7" fmla="*/ 1417983 w 4174435"/>
              <a:gd name="connsiteY7" fmla="*/ 225287 h 4369904"/>
              <a:gd name="connsiteX8" fmla="*/ 1152939 w 4174435"/>
              <a:gd name="connsiteY8" fmla="*/ 198782 h 4369904"/>
              <a:gd name="connsiteX9" fmla="*/ 940905 w 4174435"/>
              <a:gd name="connsiteY9" fmla="*/ 106017 h 4369904"/>
              <a:gd name="connsiteX10" fmla="*/ 715618 w 4174435"/>
              <a:gd name="connsiteY10" fmla="*/ 0 h 4369904"/>
              <a:gd name="connsiteX11" fmla="*/ 490331 w 4174435"/>
              <a:gd name="connsiteY11" fmla="*/ 39756 h 4369904"/>
              <a:gd name="connsiteX12" fmla="*/ 344557 w 4174435"/>
              <a:gd name="connsiteY12" fmla="*/ 198782 h 4369904"/>
              <a:gd name="connsiteX13" fmla="*/ 265044 w 4174435"/>
              <a:gd name="connsiteY13" fmla="*/ 304800 h 4369904"/>
              <a:gd name="connsiteX14" fmla="*/ 238539 w 4174435"/>
              <a:gd name="connsiteY14" fmla="*/ 530087 h 4369904"/>
              <a:gd name="connsiteX15" fmla="*/ 225287 w 4174435"/>
              <a:gd name="connsiteY15" fmla="*/ 874643 h 4369904"/>
              <a:gd name="connsiteX16" fmla="*/ 212035 w 4174435"/>
              <a:gd name="connsiteY16" fmla="*/ 1033669 h 4369904"/>
              <a:gd name="connsiteX17" fmla="*/ 159026 w 4174435"/>
              <a:gd name="connsiteY17" fmla="*/ 1219200 h 4369904"/>
              <a:gd name="connsiteX18" fmla="*/ 106018 w 4174435"/>
              <a:gd name="connsiteY18" fmla="*/ 1404730 h 4369904"/>
              <a:gd name="connsiteX19" fmla="*/ 92765 w 4174435"/>
              <a:gd name="connsiteY19" fmla="*/ 1590260 h 4369904"/>
              <a:gd name="connsiteX20" fmla="*/ 66261 w 4174435"/>
              <a:gd name="connsiteY20" fmla="*/ 1789043 h 4369904"/>
              <a:gd name="connsiteX21" fmla="*/ 39757 w 4174435"/>
              <a:gd name="connsiteY21" fmla="*/ 2014330 h 4369904"/>
              <a:gd name="connsiteX22" fmla="*/ 26505 w 4174435"/>
              <a:gd name="connsiteY22" fmla="*/ 2319130 h 4369904"/>
              <a:gd name="connsiteX23" fmla="*/ 13252 w 4174435"/>
              <a:gd name="connsiteY23" fmla="*/ 2557669 h 4369904"/>
              <a:gd name="connsiteX24" fmla="*/ 0 w 4174435"/>
              <a:gd name="connsiteY24" fmla="*/ 2981739 h 4369904"/>
              <a:gd name="connsiteX25" fmla="*/ 437603 w 4174435"/>
              <a:gd name="connsiteY25" fmla="*/ 3657600 h 4369904"/>
              <a:gd name="connsiteX26" fmla="*/ 513803 w 4174435"/>
              <a:gd name="connsiteY26" fmla="*/ 3886200 h 4369904"/>
              <a:gd name="connsiteX27" fmla="*/ 590003 w 4174435"/>
              <a:gd name="connsiteY27" fmla="*/ 4191000 h 4369904"/>
              <a:gd name="connsiteX28" fmla="*/ 971003 w 4174435"/>
              <a:gd name="connsiteY28" fmla="*/ 4343400 h 4369904"/>
              <a:gd name="connsiteX29" fmla="*/ 1263769 w 4174435"/>
              <a:gd name="connsiteY29" fmla="*/ 4300330 h 4369904"/>
              <a:gd name="connsiteX30" fmla="*/ 1797169 w 4174435"/>
              <a:gd name="connsiteY30" fmla="*/ 4300330 h 4369904"/>
              <a:gd name="connsiteX31" fmla="*/ 2146852 w 4174435"/>
              <a:gd name="connsiteY31" fmla="*/ 4240695 h 4369904"/>
              <a:gd name="connsiteX32" fmla="*/ 2425148 w 4174435"/>
              <a:gd name="connsiteY32" fmla="*/ 4055165 h 4369904"/>
              <a:gd name="connsiteX33" fmla="*/ 2570922 w 4174435"/>
              <a:gd name="connsiteY33" fmla="*/ 3988904 h 4369904"/>
              <a:gd name="connsiteX34" fmla="*/ 2743200 w 4174435"/>
              <a:gd name="connsiteY34" fmla="*/ 3935895 h 4369904"/>
              <a:gd name="connsiteX35" fmla="*/ 2928731 w 4174435"/>
              <a:gd name="connsiteY35" fmla="*/ 3816626 h 4369904"/>
              <a:gd name="connsiteX36" fmla="*/ 3101009 w 4174435"/>
              <a:gd name="connsiteY36" fmla="*/ 3684104 h 4369904"/>
              <a:gd name="connsiteX37" fmla="*/ 3286539 w 4174435"/>
              <a:gd name="connsiteY37" fmla="*/ 3564834 h 4369904"/>
              <a:gd name="connsiteX38" fmla="*/ 3432313 w 4174435"/>
              <a:gd name="connsiteY38" fmla="*/ 3458817 h 4369904"/>
              <a:gd name="connsiteX39" fmla="*/ 3710609 w 4174435"/>
              <a:gd name="connsiteY39" fmla="*/ 3154017 h 4369904"/>
              <a:gd name="connsiteX40" fmla="*/ 3909392 w 4174435"/>
              <a:gd name="connsiteY40" fmla="*/ 2862469 h 4369904"/>
              <a:gd name="connsiteX41" fmla="*/ 3949148 w 4174435"/>
              <a:gd name="connsiteY41" fmla="*/ 2637182 h 4369904"/>
              <a:gd name="connsiteX42" fmla="*/ 3988905 w 4174435"/>
              <a:gd name="connsiteY42" fmla="*/ 2451652 h 4369904"/>
              <a:gd name="connsiteX43" fmla="*/ 4015409 w 4174435"/>
              <a:gd name="connsiteY43" fmla="*/ 2332382 h 4369904"/>
              <a:gd name="connsiteX44" fmla="*/ 4041913 w 4174435"/>
              <a:gd name="connsiteY44" fmla="*/ 2186608 h 4369904"/>
              <a:gd name="connsiteX45" fmla="*/ 4134679 w 4174435"/>
              <a:gd name="connsiteY45" fmla="*/ 1868556 h 4369904"/>
              <a:gd name="connsiteX46" fmla="*/ 4174435 w 4174435"/>
              <a:gd name="connsiteY46" fmla="*/ 1683026 h 4369904"/>
              <a:gd name="connsiteX47" fmla="*/ 4161183 w 4174435"/>
              <a:gd name="connsiteY47" fmla="*/ 1325217 h 4369904"/>
              <a:gd name="connsiteX48" fmla="*/ 4121426 w 4174435"/>
              <a:gd name="connsiteY48" fmla="*/ 954156 h 4369904"/>
              <a:gd name="connsiteX49" fmla="*/ 4055165 w 4174435"/>
              <a:gd name="connsiteY49" fmla="*/ 808382 h 4369904"/>
              <a:gd name="connsiteX50" fmla="*/ 3856383 w 4174435"/>
              <a:gd name="connsiteY50" fmla="*/ 636104 h 4369904"/>
              <a:gd name="connsiteX51" fmla="*/ 3776870 w 4174435"/>
              <a:gd name="connsiteY51" fmla="*/ 596347 h 4369904"/>
              <a:gd name="connsiteX52" fmla="*/ 3564835 w 4174435"/>
              <a:gd name="connsiteY52" fmla="*/ 543339 h 4369904"/>
              <a:gd name="connsiteX53" fmla="*/ 3392557 w 4174435"/>
              <a:gd name="connsiteY53" fmla="*/ 450573 h 4369904"/>
              <a:gd name="connsiteX54" fmla="*/ 3220279 w 4174435"/>
              <a:gd name="connsiteY54" fmla="*/ 384313 h 4369904"/>
              <a:gd name="connsiteX0" fmla="*/ 3212680 w 4166836"/>
              <a:gd name="connsiteY0" fmla="*/ 384313 h 4369904"/>
              <a:gd name="connsiteX1" fmla="*/ 2944323 w 4166836"/>
              <a:gd name="connsiteY1" fmla="*/ 337930 h 4369904"/>
              <a:gd name="connsiteX2" fmla="*/ 2703970 w 4166836"/>
              <a:gd name="connsiteY2" fmla="*/ 337930 h 4369904"/>
              <a:gd name="connsiteX3" fmla="*/ 2410923 w 4166836"/>
              <a:gd name="connsiteY3" fmla="*/ 414130 h 4369904"/>
              <a:gd name="connsiteX4" fmla="*/ 2112749 w 4166836"/>
              <a:gd name="connsiteY4" fmla="*/ 437321 h 4369904"/>
              <a:gd name="connsiteX5" fmla="*/ 1794697 w 4166836"/>
              <a:gd name="connsiteY5" fmla="*/ 318052 h 4369904"/>
              <a:gd name="connsiteX6" fmla="*/ 1635671 w 4166836"/>
              <a:gd name="connsiteY6" fmla="*/ 265043 h 4369904"/>
              <a:gd name="connsiteX7" fmla="*/ 1410384 w 4166836"/>
              <a:gd name="connsiteY7" fmla="*/ 225287 h 4369904"/>
              <a:gd name="connsiteX8" fmla="*/ 1145340 w 4166836"/>
              <a:gd name="connsiteY8" fmla="*/ 198782 h 4369904"/>
              <a:gd name="connsiteX9" fmla="*/ 933306 w 4166836"/>
              <a:gd name="connsiteY9" fmla="*/ 106017 h 4369904"/>
              <a:gd name="connsiteX10" fmla="*/ 708019 w 4166836"/>
              <a:gd name="connsiteY10" fmla="*/ 0 h 4369904"/>
              <a:gd name="connsiteX11" fmla="*/ 482732 w 4166836"/>
              <a:gd name="connsiteY11" fmla="*/ 39756 h 4369904"/>
              <a:gd name="connsiteX12" fmla="*/ 336958 w 4166836"/>
              <a:gd name="connsiteY12" fmla="*/ 198782 h 4369904"/>
              <a:gd name="connsiteX13" fmla="*/ 257445 w 4166836"/>
              <a:gd name="connsiteY13" fmla="*/ 304800 h 4369904"/>
              <a:gd name="connsiteX14" fmla="*/ 230940 w 4166836"/>
              <a:gd name="connsiteY14" fmla="*/ 530087 h 4369904"/>
              <a:gd name="connsiteX15" fmla="*/ 217688 w 4166836"/>
              <a:gd name="connsiteY15" fmla="*/ 874643 h 4369904"/>
              <a:gd name="connsiteX16" fmla="*/ 204436 w 4166836"/>
              <a:gd name="connsiteY16" fmla="*/ 1033669 h 4369904"/>
              <a:gd name="connsiteX17" fmla="*/ 151427 w 4166836"/>
              <a:gd name="connsiteY17" fmla="*/ 1219200 h 4369904"/>
              <a:gd name="connsiteX18" fmla="*/ 98419 w 4166836"/>
              <a:gd name="connsiteY18" fmla="*/ 1404730 h 4369904"/>
              <a:gd name="connsiteX19" fmla="*/ 85166 w 4166836"/>
              <a:gd name="connsiteY19" fmla="*/ 1590260 h 4369904"/>
              <a:gd name="connsiteX20" fmla="*/ 58662 w 4166836"/>
              <a:gd name="connsiteY20" fmla="*/ 1789043 h 4369904"/>
              <a:gd name="connsiteX21" fmla="*/ 32158 w 4166836"/>
              <a:gd name="connsiteY21" fmla="*/ 2014330 h 4369904"/>
              <a:gd name="connsiteX22" fmla="*/ 18906 w 4166836"/>
              <a:gd name="connsiteY22" fmla="*/ 2319130 h 4369904"/>
              <a:gd name="connsiteX23" fmla="*/ 5653 w 4166836"/>
              <a:gd name="connsiteY23" fmla="*/ 2557669 h 4369904"/>
              <a:gd name="connsiteX24" fmla="*/ 353804 w 4166836"/>
              <a:gd name="connsiteY24" fmla="*/ 3276600 h 4369904"/>
              <a:gd name="connsiteX25" fmla="*/ 430004 w 4166836"/>
              <a:gd name="connsiteY25" fmla="*/ 3657600 h 4369904"/>
              <a:gd name="connsiteX26" fmla="*/ 506204 w 4166836"/>
              <a:gd name="connsiteY26" fmla="*/ 3886200 h 4369904"/>
              <a:gd name="connsiteX27" fmla="*/ 582404 w 4166836"/>
              <a:gd name="connsiteY27" fmla="*/ 4191000 h 4369904"/>
              <a:gd name="connsiteX28" fmla="*/ 963404 w 4166836"/>
              <a:gd name="connsiteY28" fmla="*/ 4343400 h 4369904"/>
              <a:gd name="connsiteX29" fmla="*/ 1256170 w 4166836"/>
              <a:gd name="connsiteY29" fmla="*/ 4300330 h 4369904"/>
              <a:gd name="connsiteX30" fmla="*/ 1789570 w 4166836"/>
              <a:gd name="connsiteY30" fmla="*/ 4300330 h 4369904"/>
              <a:gd name="connsiteX31" fmla="*/ 2139253 w 4166836"/>
              <a:gd name="connsiteY31" fmla="*/ 4240695 h 4369904"/>
              <a:gd name="connsiteX32" fmla="*/ 2417549 w 4166836"/>
              <a:gd name="connsiteY32" fmla="*/ 4055165 h 4369904"/>
              <a:gd name="connsiteX33" fmla="*/ 2563323 w 4166836"/>
              <a:gd name="connsiteY33" fmla="*/ 3988904 h 4369904"/>
              <a:gd name="connsiteX34" fmla="*/ 2735601 w 4166836"/>
              <a:gd name="connsiteY34" fmla="*/ 3935895 h 4369904"/>
              <a:gd name="connsiteX35" fmla="*/ 2921132 w 4166836"/>
              <a:gd name="connsiteY35" fmla="*/ 3816626 h 4369904"/>
              <a:gd name="connsiteX36" fmla="*/ 3093410 w 4166836"/>
              <a:gd name="connsiteY36" fmla="*/ 3684104 h 4369904"/>
              <a:gd name="connsiteX37" fmla="*/ 3278940 w 4166836"/>
              <a:gd name="connsiteY37" fmla="*/ 3564834 h 4369904"/>
              <a:gd name="connsiteX38" fmla="*/ 3424714 w 4166836"/>
              <a:gd name="connsiteY38" fmla="*/ 3458817 h 4369904"/>
              <a:gd name="connsiteX39" fmla="*/ 3703010 w 4166836"/>
              <a:gd name="connsiteY39" fmla="*/ 3154017 h 4369904"/>
              <a:gd name="connsiteX40" fmla="*/ 3901793 w 4166836"/>
              <a:gd name="connsiteY40" fmla="*/ 2862469 h 4369904"/>
              <a:gd name="connsiteX41" fmla="*/ 3941549 w 4166836"/>
              <a:gd name="connsiteY41" fmla="*/ 2637182 h 4369904"/>
              <a:gd name="connsiteX42" fmla="*/ 3981306 w 4166836"/>
              <a:gd name="connsiteY42" fmla="*/ 2451652 h 4369904"/>
              <a:gd name="connsiteX43" fmla="*/ 4007810 w 4166836"/>
              <a:gd name="connsiteY43" fmla="*/ 2332382 h 4369904"/>
              <a:gd name="connsiteX44" fmla="*/ 4034314 w 4166836"/>
              <a:gd name="connsiteY44" fmla="*/ 2186608 h 4369904"/>
              <a:gd name="connsiteX45" fmla="*/ 4127080 w 4166836"/>
              <a:gd name="connsiteY45" fmla="*/ 1868556 h 4369904"/>
              <a:gd name="connsiteX46" fmla="*/ 4166836 w 4166836"/>
              <a:gd name="connsiteY46" fmla="*/ 1683026 h 4369904"/>
              <a:gd name="connsiteX47" fmla="*/ 4153584 w 4166836"/>
              <a:gd name="connsiteY47" fmla="*/ 1325217 h 4369904"/>
              <a:gd name="connsiteX48" fmla="*/ 4113827 w 4166836"/>
              <a:gd name="connsiteY48" fmla="*/ 954156 h 4369904"/>
              <a:gd name="connsiteX49" fmla="*/ 4047566 w 4166836"/>
              <a:gd name="connsiteY49" fmla="*/ 808382 h 4369904"/>
              <a:gd name="connsiteX50" fmla="*/ 3848784 w 4166836"/>
              <a:gd name="connsiteY50" fmla="*/ 636104 h 4369904"/>
              <a:gd name="connsiteX51" fmla="*/ 3769271 w 4166836"/>
              <a:gd name="connsiteY51" fmla="*/ 596347 h 4369904"/>
              <a:gd name="connsiteX52" fmla="*/ 3557236 w 4166836"/>
              <a:gd name="connsiteY52" fmla="*/ 543339 h 4369904"/>
              <a:gd name="connsiteX53" fmla="*/ 3384958 w 4166836"/>
              <a:gd name="connsiteY53" fmla="*/ 450573 h 4369904"/>
              <a:gd name="connsiteX54" fmla="*/ 3212680 w 4166836"/>
              <a:gd name="connsiteY54" fmla="*/ 384313 h 4369904"/>
              <a:gd name="connsiteX0" fmla="*/ 3197654 w 4151810"/>
              <a:gd name="connsiteY0" fmla="*/ 384313 h 4369904"/>
              <a:gd name="connsiteX1" fmla="*/ 2929297 w 4151810"/>
              <a:gd name="connsiteY1" fmla="*/ 337930 h 4369904"/>
              <a:gd name="connsiteX2" fmla="*/ 2688944 w 4151810"/>
              <a:gd name="connsiteY2" fmla="*/ 337930 h 4369904"/>
              <a:gd name="connsiteX3" fmla="*/ 2395897 w 4151810"/>
              <a:gd name="connsiteY3" fmla="*/ 414130 h 4369904"/>
              <a:gd name="connsiteX4" fmla="*/ 2097723 w 4151810"/>
              <a:gd name="connsiteY4" fmla="*/ 437321 h 4369904"/>
              <a:gd name="connsiteX5" fmla="*/ 1779671 w 4151810"/>
              <a:gd name="connsiteY5" fmla="*/ 318052 h 4369904"/>
              <a:gd name="connsiteX6" fmla="*/ 1620645 w 4151810"/>
              <a:gd name="connsiteY6" fmla="*/ 265043 h 4369904"/>
              <a:gd name="connsiteX7" fmla="*/ 1395358 w 4151810"/>
              <a:gd name="connsiteY7" fmla="*/ 225287 h 4369904"/>
              <a:gd name="connsiteX8" fmla="*/ 1130314 w 4151810"/>
              <a:gd name="connsiteY8" fmla="*/ 198782 h 4369904"/>
              <a:gd name="connsiteX9" fmla="*/ 918280 w 4151810"/>
              <a:gd name="connsiteY9" fmla="*/ 106017 h 4369904"/>
              <a:gd name="connsiteX10" fmla="*/ 692993 w 4151810"/>
              <a:gd name="connsiteY10" fmla="*/ 0 h 4369904"/>
              <a:gd name="connsiteX11" fmla="*/ 467706 w 4151810"/>
              <a:gd name="connsiteY11" fmla="*/ 39756 h 4369904"/>
              <a:gd name="connsiteX12" fmla="*/ 321932 w 4151810"/>
              <a:gd name="connsiteY12" fmla="*/ 198782 h 4369904"/>
              <a:gd name="connsiteX13" fmla="*/ 242419 w 4151810"/>
              <a:gd name="connsiteY13" fmla="*/ 304800 h 4369904"/>
              <a:gd name="connsiteX14" fmla="*/ 215914 w 4151810"/>
              <a:gd name="connsiteY14" fmla="*/ 530087 h 4369904"/>
              <a:gd name="connsiteX15" fmla="*/ 202662 w 4151810"/>
              <a:gd name="connsiteY15" fmla="*/ 874643 h 4369904"/>
              <a:gd name="connsiteX16" fmla="*/ 189410 w 4151810"/>
              <a:gd name="connsiteY16" fmla="*/ 1033669 h 4369904"/>
              <a:gd name="connsiteX17" fmla="*/ 136401 w 4151810"/>
              <a:gd name="connsiteY17" fmla="*/ 1219200 h 4369904"/>
              <a:gd name="connsiteX18" fmla="*/ 83393 w 4151810"/>
              <a:gd name="connsiteY18" fmla="*/ 1404730 h 4369904"/>
              <a:gd name="connsiteX19" fmla="*/ 70140 w 4151810"/>
              <a:gd name="connsiteY19" fmla="*/ 1590260 h 4369904"/>
              <a:gd name="connsiteX20" fmla="*/ 43636 w 4151810"/>
              <a:gd name="connsiteY20" fmla="*/ 1789043 h 4369904"/>
              <a:gd name="connsiteX21" fmla="*/ 17132 w 4151810"/>
              <a:gd name="connsiteY21" fmla="*/ 2014330 h 4369904"/>
              <a:gd name="connsiteX22" fmla="*/ 3880 w 4151810"/>
              <a:gd name="connsiteY22" fmla="*/ 2319130 h 4369904"/>
              <a:gd name="connsiteX23" fmla="*/ 414977 w 4151810"/>
              <a:gd name="connsiteY23" fmla="*/ 2819400 h 4369904"/>
              <a:gd name="connsiteX24" fmla="*/ 338778 w 4151810"/>
              <a:gd name="connsiteY24" fmla="*/ 3276600 h 4369904"/>
              <a:gd name="connsiteX25" fmla="*/ 414978 w 4151810"/>
              <a:gd name="connsiteY25" fmla="*/ 3657600 h 4369904"/>
              <a:gd name="connsiteX26" fmla="*/ 491178 w 4151810"/>
              <a:gd name="connsiteY26" fmla="*/ 3886200 h 4369904"/>
              <a:gd name="connsiteX27" fmla="*/ 567378 w 4151810"/>
              <a:gd name="connsiteY27" fmla="*/ 4191000 h 4369904"/>
              <a:gd name="connsiteX28" fmla="*/ 948378 w 4151810"/>
              <a:gd name="connsiteY28" fmla="*/ 4343400 h 4369904"/>
              <a:gd name="connsiteX29" fmla="*/ 1241144 w 4151810"/>
              <a:gd name="connsiteY29" fmla="*/ 4300330 h 4369904"/>
              <a:gd name="connsiteX30" fmla="*/ 1774544 w 4151810"/>
              <a:gd name="connsiteY30" fmla="*/ 4300330 h 4369904"/>
              <a:gd name="connsiteX31" fmla="*/ 2124227 w 4151810"/>
              <a:gd name="connsiteY31" fmla="*/ 4240695 h 4369904"/>
              <a:gd name="connsiteX32" fmla="*/ 2402523 w 4151810"/>
              <a:gd name="connsiteY32" fmla="*/ 4055165 h 4369904"/>
              <a:gd name="connsiteX33" fmla="*/ 2548297 w 4151810"/>
              <a:gd name="connsiteY33" fmla="*/ 3988904 h 4369904"/>
              <a:gd name="connsiteX34" fmla="*/ 2720575 w 4151810"/>
              <a:gd name="connsiteY34" fmla="*/ 3935895 h 4369904"/>
              <a:gd name="connsiteX35" fmla="*/ 2906106 w 4151810"/>
              <a:gd name="connsiteY35" fmla="*/ 3816626 h 4369904"/>
              <a:gd name="connsiteX36" fmla="*/ 3078384 w 4151810"/>
              <a:gd name="connsiteY36" fmla="*/ 3684104 h 4369904"/>
              <a:gd name="connsiteX37" fmla="*/ 3263914 w 4151810"/>
              <a:gd name="connsiteY37" fmla="*/ 3564834 h 4369904"/>
              <a:gd name="connsiteX38" fmla="*/ 3409688 w 4151810"/>
              <a:gd name="connsiteY38" fmla="*/ 3458817 h 4369904"/>
              <a:gd name="connsiteX39" fmla="*/ 3687984 w 4151810"/>
              <a:gd name="connsiteY39" fmla="*/ 3154017 h 4369904"/>
              <a:gd name="connsiteX40" fmla="*/ 3886767 w 4151810"/>
              <a:gd name="connsiteY40" fmla="*/ 2862469 h 4369904"/>
              <a:gd name="connsiteX41" fmla="*/ 3926523 w 4151810"/>
              <a:gd name="connsiteY41" fmla="*/ 2637182 h 4369904"/>
              <a:gd name="connsiteX42" fmla="*/ 3966280 w 4151810"/>
              <a:gd name="connsiteY42" fmla="*/ 2451652 h 4369904"/>
              <a:gd name="connsiteX43" fmla="*/ 3992784 w 4151810"/>
              <a:gd name="connsiteY43" fmla="*/ 2332382 h 4369904"/>
              <a:gd name="connsiteX44" fmla="*/ 4019288 w 4151810"/>
              <a:gd name="connsiteY44" fmla="*/ 2186608 h 4369904"/>
              <a:gd name="connsiteX45" fmla="*/ 4112054 w 4151810"/>
              <a:gd name="connsiteY45" fmla="*/ 1868556 h 4369904"/>
              <a:gd name="connsiteX46" fmla="*/ 4151810 w 4151810"/>
              <a:gd name="connsiteY46" fmla="*/ 1683026 h 4369904"/>
              <a:gd name="connsiteX47" fmla="*/ 4138558 w 4151810"/>
              <a:gd name="connsiteY47" fmla="*/ 1325217 h 4369904"/>
              <a:gd name="connsiteX48" fmla="*/ 4098801 w 4151810"/>
              <a:gd name="connsiteY48" fmla="*/ 954156 h 4369904"/>
              <a:gd name="connsiteX49" fmla="*/ 4032540 w 4151810"/>
              <a:gd name="connsiteY49" fmla="*/ 808382 h 4369904"/>
              <a:gd name="connsiteX50" fmla="*/ 3833758 w 4151810"/>
              <a:gd name="connsiteY50" fmla="*/ 636104 h 4369904"/>
              <a:gd name="connsiteX51" fmla="*/ 3754245 w 4151810"/>
              <a:gd name="connsiteY51" fmla="*/ 596347 h 4369904"/>
              <a:gd name="connsiteX52" fmla="*/ 3542210 w 4151810"/>
              <a:gd name="connsiteY52" fmla="*/ 543339 h 4369904"/>
              <a:gd name="connsiteX53" fmla="*/ 3369932 w 4151810"/>
              <a:gd name="connsiteY53" fmla="*/ 450573 h 4369904"/>
              <a:gd name="connsiteX54" fmla="*/ 3197654 w 4151810"/>
              <a:gd name="connsiteY54" fmla="*/ 384313 h 4369904"/>
              <a:gd name="connsiteX0" fmla="*/ 3197654 w 4151810"/>
              <a:gd name="connsiteY0" fmla="*/ 384313 h 4369904"/>
              <a:gd name="connsiteX1" fmla="*/ 2929297 w 4151810"/>
              <a:gd name="connsiteY1" fmla="*/ 337930 h 4369904"/>
              <a:gd name="connsiteX2" fmla="*/ 2688944 w 4151810"/>
              <a:gd name="connsiteY2" fmla="*/ 337930 h 4369904"/>
              <a:gd name="connsiteX3" fmla="*/ 2395897 w 4151810"/>
              <a:gd name="connsiteY3" fmla="*/ 414130 h 4369904"/>
              <a:gd name="connsiteX4" fmla="*/ 2097723 w 4151810"/>
              <a:gd name="connsiteY4" fmla="*/ 437321 h 4369904"/>
              <a:gd name="connsiteX5" fmla="*/ 1779671 w 4151810"/>
              <a:gd name="connsiteY5" fmla="*/ 318052 h 4369904"/>
              <a:gd name="connsiteX6" fmla="*/ 1620645 w 4151810"/>
              <a:gd name="connsiteY6" fmla="*/ 265043 h 4369904"/>
              <a:gd name="connsiteX7" fmla="*/ 1395358 w 4151810"/>
              <a:gd name="connsiteY7" fmla="*/ 225287 h 4369904"/>
              <a:gd name="connsiteX8" fmla="*/ 1130314 w 4151810"/>
              <a:gd name="connsiteY8" fmla="*/ 198782 h 4369904"/>
              <a:gd name="connsiteX9" fmla="*/ 918280 w 4151810"/>
              <a:gd name="connsiteY9" fmla="*/ 106017 h 4369904"/>
              <a:gd name="connsiteX10" fmla="*/ 692993 w 4151810"/>
              <a:gd name="connsiteY10" fmla="*/ 0 h 4369904"/>
              <a:gd name="connsiteX11" fmla="*/ 467706 w 4151810"/>
              <a:gd name="connsiteY11" fmla="*/ 39756 h 4369904"/>
              <a:gd name="connsiteX12" fmla="*/ 321932 w 4151810"/>
              <a:gd name="connsiteY12" fmla="*/ 198782 h 4369904"/>
              <a:gd name="connsiteX13" fmla="*/ 242419 w 4151810"/>
              <a:gd name="connsiteY13" fmla="*/ 304800 h 4369904"/>
              <a:gd name="connsiteX14" fmla="*/ 215914 w 4151810"/>
              <a:gd name="connsiteY14" fmla="*/ 530087 h 4369904"/>
              <a:gd name="connsiteX15" fmla="*/ 202662 w 4151810"/>
              <a:gd name="connsiteY15" fmla="*/ 874643 h 4369904"/>
              <a:gd name="connsiteX16" fmla="*/ 189410 w 4151810"/>
              <a:gd name="connsiteY16" fmla="*/ 1033669 h 4369904"/>
              <a:gd name="connsiteX17" fmla="*/ 136401 w 4151810"/>
              <a:gd name="connsiteY17" fmla="*/ 1219200 h 4369904"/>
              <a:gd name="connsiteX18" fmla="*/ 83393 w 4151810"/>
              <a:gd name="connsiteY18" fmla="*/ 1404730 h 4369904"/>
              <a:gd name="connsiteX19" fmla="*/ 70140 w 4151810"/>
              <a:gd name="connsiteY19" fmla="*/ 1590260 h 4369904"/>
              <a:gd name="connsiteX20" fmla="*/ 43636 w 4151810"/>
              <a:gd name="connsiteY20" fmla="*/ 1789043 h 4369904"/>
              <a:gd name="connsiteX21" fmla="*/ 17132 w 4151810"/>
              <a:gd name="connsiteY21" fmla="*/ 2014330 h 4369904"/>
              <a:gd name="connsiteX22" fmla="*/ 3880 w 4151810"/>
              <a:gd name="connsiteY22" fmla="*/ 2319130 h 4369904"/>
              <a:gd name="connsiteX23" fmla="*/ 414977 w 4151810"/>
              <a:gd name="connsiteY23" fmla="*/ 2819400 h 4369904"/>
              <a:gd name="connsiteX24" fmla="*/ 338778 w 4151810"/>
              <a:gd name="connsiteY24" fmla="*/ 3276600 h 4369904"/>
              <a:gd name="connsiteX25" fmla="*/ 414978 w 4151810"/>
              <a:gd name="connsiteY25" fmla="*/ 3657600 h 4369904"/>
              <a:gd name="connsiteX26" fmla="*/ 491178 w 4151810"/>
              <a:gd name="connsiteY26" fmla="*/ 3886200 h 4369904"/>
              <a:gd name="connsiteX27" fmla="*/ 567378 w 4151810"/>
              <a:gd name="connsiteY27" fmla="*/ 4191000 h 4369904"/>
              <a:gd name="connsiteX28" fmla="*/ 948378 w 4151810"/>
              <a:gd name="connsiteY28" fmla="*/ 4343400 h 4369904"/>
              <a:gd name="connsiteX29" fmla="*/ 1241144 w 4151810"/>
              <a:gd name="connsiteY29" fmla="*/ 4300330 h 4369904"/>
              <a:gd name="connsiteX30" fmla="*/ 1774544 w 4151810"/>
              <a:gd name="connsiteY30" fmla="*/ 4300330 h 4369904"/>
              <a:gd name="connsiteX31" fmla="*/ 2124227 w 4151810"/>
              <a:gd name="connsiteY31" fmla="*/ 4240695 h 4369904"/>
              <a:gd name="connsiteX32" fmla="*/ 2402523 w 4151810"/>
              <a:gd name="connsiteY32" fmla="*/ 4055165 h 4369904"/>
              <a:gd name="connsiteX33" fmla="*/ 2548297 w 4151810"/>
              <a:gd name="connsiteY33" fmla="*/ 3988904 h 4369904"/>
              <a:gd name="connsiteX34" fmla="*/ 2720575 w 4151810"/>
              <a:gd name="connsiteY34" fmla="*/ 3935895 h 4369904"/>
              <a:gd name="connsiteX35" fmla="*/ 2906106 w 4151810"/>
              <a:gd name="connsiteY35" fmla="*/ 3816626 h 4369904"/>
              <a:gd name="connsiteX36" fmla="*/ 3078384 w 4151810"/>
              <a:gd name="connsiteY36" fmla="*/ 3684104 h 4369904"/>
              <a:gd name="connsiteX37" fmla="*/ 3263914 w 4151810"/>
              <a:gd name="connsiteY37" fmla="*/ 3564834 h 4369904"/>
              <a:gd name="connsiteX38" fmla="*/ 3409688 w 4151810"/>
              <a:gd name="connsiteY38" fmla="*/ 3458817 h 4369904"/>
              <a:gd name="connsiteX39" fmla="*/ 3687984 w 4151810"/>
              <a:gd name="connsiteY39" fmla="*/ 3154017 h 4369904"/>
              <a:gd name="connsiteX40" fmla="*/ 3886767 w 4151810"/>
              <a:gd name="connsiteY40" fmla="*/ 2862469 h 4369904"/>
              <a:gd name="connsiteX41" fmla="*/ 3926523 w 4151810"/>
              <a:gd name="connsiteY41" fmla="*/ 2637182 h 4369904"/>
              <a:gd name="connsiteX42" fmla="*/ 3966280 w 4151810"/>
              <a:gd name="connsiteY42" fmla="*/ 2451652 h 4369904"/>
              <a:gd name="connsiteX43" fmla="*/ 3992784 w 4151810"/>
              <a:gd name="connsiteY43" fmla="*/ 2332382 h 4369904"/>
              <a:gd name="connsiteX44" fmla="*/ 4019288 w 4151810"/>
              <a:gd name="connsiteY44" fmla="*/ 2186608 h 4369904"/>
              <a:gd name="connsiteX45" fmla="*/ 4112054 w 4151810"/>
              <a:gd name="connsiteY45" fmla="*/ 1868556 h 4369904"/>
              <a:gd name="connsiteX46" fmla="*/ 4151810 w 4151810"/>
              <a:gd name="connsiteY46" fmla="*/ 1683026 h 4369904"/>
              <a:gd name="connsiteX47" fmla="*/ 4138558 w 4151810"/>
              <a:gd name="connsiteY47" fmla="*/ 1325217 h 4369904"/>
              <a:gd name="connsiteX48" fmla="*/ 4098801 w 4151810"/>
              <a:gd name="connsiteY48" fmla="*/ 954156 h 4369904"/>
              <a:gd name="connsiteX49" fmla="*/ 4032540 w 4151810"/>
              <a:gd name="connsiteY49" fmla="*/ 808382 h 4369904"/>
              <a:gd name="connsiteX50" fmla="*/ 3833758 w 4151810"/>
              <a:gd name="connsiteY50" fmla="*/ 636104 h 4369904"/>
              <a:gd name="connsiteX51" fmla="*/ 3754245 w 4151810"/>
              <a:gd name="connsiteY51" fmla="*/ 596347 h 4369904"/>
              <a:gd name="connsiteX52" fmla="*/ 3542210 w 4151810"/>
              <a:gd name="connsiteY52" fmla="*/ 543339 h 4369904"/>
              <a:gd name="connsiteX53" fmla="*/ 3369932 w 4151810"/>
              <a:gd name="connsiteY53" fmla="*/ 450573 h 4369904"/>
              <a:gd name="connsiteX54" fmla="*/ 3197654 w 4151810"/>
              <a:gd name="connsiteY54" fmla="*/ 384313 h 4369904"/>
              <a:gd name="connsiteX0" fmla="*/ 3190445 w 4144601"/>
              <a:gd name="connsiteY0" fmla="*/ 384313 h 4369904"/>
              <a:gd name="connsiteX1" fmla="*/ 2922088 w 4144601"/>
              <a:gd name="connsiteY1" fmla="*/ 337930 h 4369904"/>
              <a:gd name="connsiteX2" fmla="*/ 2681735 w 4144601"/>
              <a:gd name="connsiteY2" fmla="*/ 337930 h 4369904"/>
              <a:gd name="connsiteX3" fmla="*/ 2388688 w 4144601"/>
              <a:gd name="connsiteY3" fmla="*/ 414130 h 4369904"/>
              <a:gd name="connsiteX4" fmla="*/ 2090514 w 4144601"/>
              <a:gd name="connsiteY4" fmla="*/ 437321 h 4369904"/>
              <a:gd name="connsiteX5" fmla="*/ 1772462 w 4144601"/>
              <a:gd name="connsiteY5" fmla="*/ 318052 h 4369904"/>
              <a:gd name="connsiteX6" fmla="*/ 1613436 w 4144601"/>
              <a:gd name="connsiteY6" fmla="*/ 265043 h 4369904"/>
              <a:gd name="connsiteX7" fmla="*/ 1388149 w 4144601"/>
              <a:gd name="connsiteY7" fmla="*/ 225287 h 4369904"/>
              <a:gd name="connsiteX8" fmla="*/ 1123105 w 4144601"/>
              <a:gd name="connsiteY8" fmla="*/ 198782 h 4369904"/>
              <a:gd name="connsiteX9" fmla="*/ 911071 w 4144601"/>
              <a:gd name="connsiteY9" fmla="*/ 106017 h 4369904"/>
              <a:gd name="connsiteX10" fmla="*/ 685784 w 4144601"/>
              <a:gd name="connsiteY10" fmla="*/ 0 h 4369904"/>
              <a:gd name="connsiteX11" fmla="*/ 460497 w 4144601"/>
              <a:gd name="connsiteY11" fmla="*/ 39756 h 4369904"/>
              <a:gd name="connsiteX12" fmla="*/ 314723 w 4144601"/>
              <a:gd name="connsiteY12" fmla="*/ 198782 h 4369904"/>
              <a:gd name="connsiteX13" fmla="*/ 235210 w 4144601"/>
              <a:gd name="connsiteY13" fmla="*/ 304800 h 4369904"/>
              <a:gd name="connsiteX14" fmla="*/ 208705 w 4144601"/>
              <a:gd name="connsiteY14" fmla="*/ 530087 h 4369904"/>
              <a:gd name="connsiteX15" fmla="*/ 195453 w 4144601"/>
              <a:gd name="connsiteY15" fmla="*/ 874643 h 4369904"/>
              <a:gd name="connsiteX16" fmla="*/ 182201 w 4144601"/>
              <a:gd name="connsiteY16" fmla="*/ 1033669 h 4369904"/>
              <a:gd name="connsiteX17" fmla="*/ 129192 w 4144601"/>
              <a:gd name="connsiteY17" fmla="*/ 1219200 h 4369904"/>
              <a:gd name="connsiteX18" fmla="*/ 76184 w 4144601"/>
              <a:gd name="connsiteY18" fmla="*/ 1404730 h 4369904"/>
              <a:gd name="connsiteX19" fmla="*/ 62931 w 4144601"/>
              <a:gd name="connsiteY19" fmla="*/ 1590260 h 4369904"/>
              <a:gd name="connsiteX20" fmla="*/ 36427 w 4144601"/>
              <a:gd name="connsiteY20" fmla="*/ 1789043 h 4369904"/>
              <a:gd name="connsiteX21" fmla="*/ 9923 w 4144601"/>
              <a:gd name="connsiteY21" fmla="*/ 2014330 h 4369904"/>
              <a:gd name="connsiteX22" fmla="*/ 712568 w 4144601"/>
              <a:gd name="connsiteY22" fmla="*/ 2362200 h 4369904"/>
              <a:gd name="connsiteX23" fmla="*/ 407768 w 4144601"/>
              <a:gd name="connsiteY23" fmla="*/ 2819400 h 4369904"/>
              <a:gd name="connsiteX24" fmla="*/ 331569 w 4144601"/>
              <a:gd name="connsiteY24" fmla="*/ 3276600 h 4369904"/>
              <a:gd name="connsiteX25" fmla="*/ 407769 w 4144601"/>
              <a:gd name="connsiteY25" fmla="*/ 3657600 h 4369904"/>
              <a:gd name="connsiteX26" fmla="*/ 483969 w 4144601"/>
              <a:gd name="connsiteY26" fmla="*/ 3886200 h 4369904"/>
              <a:gd name="connsiteX27" fmla="*/ 560169 w 4144601"/>
              <a:gd name="connsiteY27" fmla="*/ 4191000 h 4369904"/>
              <a:gd name="connsiteX28" fmla="*/ 941169 w 4144601"/>
              <a:gd name="connsiteY28" fmla="*/ 4343400 h 4369904"/>
              <a:gd name="connsiteX29" fmla="*/ 1233935 w 4144601"/>
              <a:gd name="connsiteY29" fmla="*/ 4300330 h 4369904"/>
              <a:gd name="connsiteX30" fmla="*/ 1767335 w 4144601"/>
              <a:gd name="connsiteY30" fmla="*/ 4300330 h 4369904"/>
              <a:gd name="connsiteX31" fmla="*/ 2117018 w 4144601"/>
              <a:gd name="connsiteY31" fmla="*/ 4240695 h 4369904"/>
              <a:gd name="connsiteX32" fmla="*/ 2395314 w 4144601"/>
              <a:gd name="connsiteY32" fmla="*/ 4055165 h 4369904"/>
              <a:gd name="connsiteX33" fmla="*/ 2541088 w 4144601"/>
              <a:gd name="connsiteY33" fmla="*/ 3988904 h 4369904"/>
              <a:gd name="connsiteX34" fmla="*/ 2713366 w 4144601"/>
              <a:gd name="connsiteY34" fmla="*/ 3935895 h 4369904"/>
              <a:gd name="connsiteX35" fmla="*/ 2898897 w 4144601"/>
              <a:gd name="connsiteY35" fmla="*/ 3816626 h 4369904"/>
              <a:gd name="connsiteX36" fmla="*/ 3071175 w 4144601"/>
              <a:gd name="connsiteY36" fmla="*/ 3684104 h 4369904"/>
              <a:gd name="connsiteX37" fmla="*/ 3256705 w 4144601"/>
              <a:gd name="connsiteY37" fmla="*/ 3564834 h 4369904"/>
              <a:gd name="connsiteX38" fmla="*/ 3402479 w 4144601"/>
              <a:gd name="connsiteY38" fmla="*/ 3458817 h 4369904"/>
              <a:gd name="connsiteX39" fmla="*/ 3680775 w 4144601"/>
              <a:gd name="connsiteY39" fmla="*/ 3154017 h 4369904"/>
              <a:gd name="connsiteX40" fmla="*/ 3879558 w 4144601"/>
              <a:gd name="connsiteY40" fmla="*/ 2862469 h 4369904"/>
              <a:gd name="connsiteX41" fmla="*/ 3919314 w 4144601"/>
              <a:gd name="connsiteY41" fmla="*/ 2637182 h 4369904"/>
              <a:gd name="connsiteX42" fmla="*/ 3959071 w 4144601"/>
              <a:gd name="connsiteY42" fmla="*/ 2451652 h 4369904"/>
              <a:gd name="connsiteX43" fmla="*/ 3985575 w 4144601"/>
              <a:gd name="connsiteY43" fmla="*/ 2332382 h 4369904"/>
              <a:gd name="connsiteX44" fmla="*/ 4012079 w 4144601"/>
              <a:gd name="connsiteY44" fmla="*/ 2186608 h 4369904"/>
              <a:gd name="connsiteX45" fmla="*/ 4104845 w 4144601"/>
              <a:gd name="connsiteY45" fmla="*/ 1868556 h 4369904"/>
              <a:gd name="connsiteX46" fmla="*/ 4144601 w 4144601"/>
              <a:gd name="connsiteY46" fmla="*/ 1683026 h 4369904"/>
              <a:gd name="connsiteX47" fmla="*/ 4131349 w 4144601"/>
              <a:gd name="connsiteY47" fmla="*/ 1325217 h 4369904"/>
              <a:gd name="connsiteX48" fmla="*/ 4091592 w 4144601"/>
              <a:gd name="connsiteY48" fmla="*/ 954156 h 4369904"/>
              <a:gd name="connsiteX49" fmla="*/ 4025331 w 4144601"/>
              <a:gd name="connsiteY49" fmla="*/ 808382 h 4369904"/>
              <a:gd name="connsiteX50" fmla="*/ 3826549 w 4144601"/>
              <a:gd name="connsiteY50" fmla="*/ 636104 h 4369904"/>
              <a:gd name="connsiteX51" fmla="*/ 3747036 w 4144601"/>
              <a:gd name="connsiteY51" fmla="*/ 596347 h 4369904"/>
              <a:gd name="connsiteX52" fmla="*/ 3535001 w 4144601"/>
              <a:gd name="connsiteY52" fmla="*/ 543339 h 4369904"/>
              <a:gd name="connsiteX53" fmla="*/ 3362723 w 4144601"/>
              <a:gd name="connsiteY53" fmla="*/ 450573 h 4369904"/>
              <a:gd name="connsiteX54" fmla="*/ 3190445 w 4144601"/>
              <a:gd name="connsiteY54" fmla="*/ 384313 h 4369904"/>
              <a:gd name="connsiteX0" fmla="*/ 3190445 w 4144601"/>
              <a:gd name="connsiteY0" fmla="*/ 384313 h 4369904"/>
              <a:gd name="connsiteX1" fmla="*/ 2922088 w 4144601"/>
              <a:gd name="connsiteY1" fmla="*/ 337930 h 4369904"/>
              <a:gd name="connsiteX2" fmla="*/ 2681735 w 4144601"/>
              <a:gd name="connsiteY2" fmla="*/ 337930 h 4369904"/>
              <a:gd name="connsiteX3" fmla="*/ 2388688 w 4144601"/>
              <a:gd name="connsiteY3" fmla="*/ 414130 h 4369904"/>
              <a:gd name="connsiteX4" fmla="*/ 2090514 w 4144601"/>
              <a:gd name="connsiteY4" fmla="*/ 437321 h 4369904"/>
              <a:gd name="connsiteX5" fmla="*/ 1772462 w 4144601"/>
              <a:gd name="connsiteY5" fmla="*/ 318052 h 4369904"/>
              <a:gd name="connsiteX6" fmla="*/ 1613436 w 4144601"/>
              <a:gd name="connsiteY6" fmla="*/ 265043 h 4369904"/>
              <a:gd name="connsiteX7" fmla="*/ 1388149 w 4144601"/>
              <a:gd name="connsiteY7" fmla="*/ 225287 h 4369904"/>
              <a:gd name="connsiteX8" fmla="*/ 1123105 w 4144601"/>
              <a:gd name="connsiteY8" fmla="*/ 198782 h 4369904"/>
              <a:gd name="connsiteX9" fmla="*/ 911071 w 4144601"/>
              <a:gd name="connsiteY9" fmla="*/ 106017 h 4369904"/>
              <a:gd name="connsiteX10" fmla="*/ 685784 w 4144601"/>
              <a:gd name="connsiteY10" fmla="*/ 0 h 4369904"/>
              <a:gd name="connsiteX11" fmla="*/ 460497 w 4144601"/>
              <a:gd name="connsiteY11" fmla="*/ 39756 h 4369904"/>
              <a:gd name="connsiteX12" fmla="*/ 314723 w 4144601"/>
              <a:gd name="connsiteY12" fmla="*/ 198782 h 4369904"/>
              <a:gd name="connsiteX13" fmla="*/ 235210 w 4144601"/>
              <a:gd name="connsiteY13" fmla="*/ 304800 h 4369904"/>
              <a:gd name="connsiteX14" fmla="*/ 208705 w 4144601"/>
              <a:gd name="connsiteY14" fmla="*/ 530087 h 4369904"/>
              <a:gd name="connsiteX15" fmla="*/ 195453 w 4144601"/>
              <a:gd name="connsiteY15" fmla="*/ 874643 h 4369904"/>
              <a:gd name="connsiteX16" fmla="*/ 182201 w 4144601"/>
              <a:gd name="connsiteY16" fmla="*/ 1033669 h 4369904"/>
              <a:gd name="connsiteX17" fmla="*/ 129192 w 4144601"/>
              <a:gd name="connsiteY17" fmla="*/ 1219200 h 4369904"/>
              <a:gd name="connsiteX18" fmla="*/ 76184 w 4144601"/>
              <a:gd name="connsiteY18" fmla="*/ 1404730 h 4369904"/>
              <a:gd name="connsiteX19" fmla="*/ 62931 w 4144601"/>
              <a:gd name="connsiteY19" fmla="*/ 1590260 h 4369904"/>
              <a:gd name="connsiteX20" fmla="*/ 36427 w 4144601"/>
              <a:gd name="connsiteY20" fmla="*/ 1789043 h 4369904"/>
              <a:gd name="connsiteX21" fmla="*/ 9923 w 4144601"/>
              <a:gd name="connsiteY21" fmla="*/ 2014330 h 4369904"/>
              <a:gd name="connsiteX22" fmla="*/ 636368 w 4144601"/>
              <a:gd name="connsiteY22" fmla="*/ 2514600 h 4369904"/>
              <a:gd name="connsiteX23" fmla="*/ 407768 w 4144601"/>
              <a:gd name="connsiteY23" fmla="*/ 2819400 h 4369904"/>
              <a:gd name="connsiteX24" fmla="*/ 331569 w 4144601"/>
              <a:gd name="connsiteY24" fmla="*/ 3276600 h 4369904"/>
              <a:gd name="connsiteX25" fmla="*/ 407769 w 4144601"/>
              <a:gd name="connsiteY25" fmla="*/ 3657600 h 4369904"/>
              <a:gd name="connsiteX26" fmla="*/ 483969 w 4144601"/>
              <a:gd name="connsiteY26" fmla="*/ 3886200 h 4369904"/>
              <a:gd name="connsiteX27" fmla="*/ 560169 w 4144601"/>
              <a:gd name="connsiteY27" fmla="*/ 4191000 h 4369904"/>
              <a:gd name="connsiteX28" fmla="*/ 941169 w 4144601"/>
              <a:gd name="connsiteY28" fmla="*/ 4343400 h 4369904"/>
              <a:gd name="connsiteX29" fmla="*/ 1233935 w 4144601"/>
              <a:gd name="connsiteY29" fmla="*/ 4300330 h 4369904"/>
              <a:gd name="connsiteX30" fmla="*/ 1767335 w 4144601"/>
              <a:gd name="connsiteY30" fmla="*/ 4300330 h 4369904"/>
              <a:gd name="connsiteX31" fmla="*/ 2117018 w 4144601"/>
              <a:gd name="connsiteY31" fmla="*/ 4240695 h 4369904"/>
              <a:gd name="connsiteX32" fmla="*/ 2395314 w 4144601"/>
              <a:gd name="connsiteY32" fmla="*/ 4055165 h 4369904"/>
              <a:gd name="connsiteX33" fmla="*/ 2541088 w 4144601"/>
              <a:gd name="connsiteY33" fmla="*/ 3988904 h 4369904"/>
              <a:gd name="connsiteX34" fmla="*/ 2713366 w 4144601"/>
              <a:gd name="connsiteY34" fmla="*/ 3935895 h 4369904"/>
              <a:gd name="connsiteX35" fmla="*/ 2898897 w 4144601"/>
              <a:gd name="connsiteY35" fmla="*/ 3816626 h 4369904"/>
              <a:gd name="connsiteX36" fmla="*/ 3071175 w 4144601"/>
              <a:gd name="connsiteY36" fmla="*/ 3684104 h 4369904"/>
              <a:gd name="connsiteX37" fmla="*/ 3256705 w 4144601"/>
              <a:gd name="connsiteY37" fmla="*/ 3564834 h 4369904"/>
              <a:gd name="connsiteX38" fmla="*/ 3402479 w 4144601"/>
              <a:gd name="connsiteY38" fmla="*/ 3458817 h 4369904"/>
              <a:gd name="connsiteX39" fmla="*/ 3680775 w 4144601"/>
              <a:gd name="connsiteY39" fmla="*/ 3154017 h 4369904"/>
              <a:gd name="connsiteX40" fmla="*/ 3879558 w 4144601"/>
              <a:gd name="connsiteY40" fmla="*/ 2862469 h 4369904"/>
              <a:gd name="connsiteX41" fmla="*/ 3919314 w 4144601"/>
              <a:gd name="connsiteY41" fmla="*/ 2637182 h 4369904"/>
              <a:gd name="connsiteX42" fmla="*/ 3959071 w 4144601"/>
              <a:gd name="connsiteY42" fmla="*/ 2451652 h 4369904"/>
              <a:gd name="connsiteX43" fmla="*/ 3985575 w 4144601"/>
              <a:gd name="connsiteY43" fmla="*/ 2332382 h 4369904"/>
              <a:gd name="connsiteX44" fmla="*/ 4012079 w 4144601"/>
              <a:gd name="connsiteY44" fmla="*/ 2186608 h 4369904"/>
              <a:gd name="connsiteX45" fmla="*/ 4104845 w 4144601"/>
              <a:gd name="connsiteY45" fmla="*/ 1868556 h 4369904"/>
              <a:gd name="connsiteX46" fmla="*/ 4144601 w 4144601"/>
              <a:gd name="connsiteY46" fmla="*/ 1683026 h 4369904"/>
              <a:gd name="connsiteX47" fmla="*/ 4131349 w 4144601"/>
              <a:gd name="connsiteY47" fmla="*/ 1325217 h 4369904"/>
              <a:gd name="connsiteX48" fmla="*/ 4091592 w 4144601"/>
              <a:gd name="connsiteY48" fmla="*/ 954156 h 4369904"/>
              <a:gd name="connsiteX49" fmla="*/ 4025331 w 4144601"/>
              <a:gd name="connsiteY49" fmla="*/ 808382 h 4369904"/>
              <a:gd name="connsiteX50" fmla="*/ 3826549 w 4144601"/>
              <a:gd name="connsiteY50" fmla="*/ 636104 h 4369904"/>
              <a:gd name="connsiteX51" fmla="*/ 3747036 w 4144601"/>
              <a:gd name="connsiteY51" fmla="*/ 596347 h 4369904"/>
              <a:gd name="connsiteX52" fmla="*/ 3535001 w 4144601"/>
              <a:gd name="connsiteY52" fmla="*/ 543339 h 4369904"/>
              <a:gd name="connsiteX53" fmla="*/ 3362723 w 4144601"/>
              <a:gd name="connsiteY53" fmla="*/ 450573 h 4369904"/>
              <a:gd name="connsiteX54" fmla="*/ 3190445 w 4144601"/>
              <a:gd name="connsiteY54" fmla="*/ 384313 h 4369904"/>
              <a:gd name="connsiteX0" fmla="*/ 3190445 w 4144601"/>
              <a:gd name="connsiteY0" fmla="*/ 384313 h 4369904"/>
              <a:gd name="connsiteX1" fmla="*/ 2922088 w 4144601"/>
              <a:gd name="connsiteY1" fmla="*/ 337930 h 4369904"/>
              <a:gd name="connsiteX2" fmla="*/ 2681735 w 4144601"/>
              <a:gd name="connsiteY2" fmla="*/ 337930 h 4369904"/>
              <a:gd name="connsiteX3" fmla="*/ 2388688 w 4144601"/>
              <a:gd name="connsiteY3" fmla="*/ 414130 h 4369904"/>
              <a:gd name="connsiteX4" fmla="*/ 2090514 w 4144601"/>
              <a:gd name="connsiteY4" fmla="*/ 437321 h 4369904"/>
              <a:gd name="connsiteX5" fmla="*/ 1772462 w 4144601"/>
              <a:gd name="connsiteY5" fmla="*/ 318052 h 4369904"/>
              <a:gd name="connsiteX6" fmla="*/ 1613436 w 4144601"/>
              <a:gd name="connsiteY6" fmla="*/ 265043 h 4369904"/>
              <a:gd name="connsiteX7" fmla="*/ 1388149 w 4144601"/>
              <a:gd name="connsiteY7" fmla="*/ 225287 h 4369904"/>
              <a:gd name="connsiteX8" fmla="*/ 1123105 w 4144601"/>
              <a:gd name="connsiteY8" fmla="*/ 198782 h 4369904"/>
              <a:gd name="connsiteX9" fmla="*/ 911071 w 4144601"/>
              <a:gd name="connsiteY9" fmla="*/ 106017 h 4369904"/>
              <a:gd name="connsiteX10" fmla="*/ 685784 w 4144601"/>
              <a:gd name="connsiteY10" fmla="*/ 0 h 4369904"/>
              <a:gd name="connsiteX11" fmla="*/ 460497 w 4144601"/>
              <a:gd name="connsiteY11" fmla="*/ 39756 h 4369904"/>
              <a:gd name="connsiteX12" fmla="*/ 314723 w 4144601"/>
              <a:gd name="connsiteY12" fmla="*/ 198782 h 4369904"/>
              <a:gd name="connsiteX13" fmla="*/ 235210 w 4144601"/>
              <a:gd name="connsiteY13" fmla="*/ 304800 h 4369904"/>
              <a:gd name="connsiteX14" fmla="*/ 208705 w 4144601"/>
              <a:gd name="connsiteY14" fmla="*/ 530087 h 4369904"/>
              <a:gd name="connsiteX15" fmla="*/ 195453 w 4144601"/>
              <a:gd name="connsiteY15" fmla="*/ 874643 h 4369904"/>
              <a:gd name="connsiteX16" fmla="*/ 182201 w 4144601"/>
              <a:gd name="connsiteY16" fmla="*/ 1033669 h 4369904"/>
              <a:gd name="connsiteX17" fmla="*/ 129192 w 4144601"/>
              <a:gd name="connsiteY17" fmla="*/ 1219200 h 4369904"/>
              <a:gd name="connsiteX18" fmla="*/ 76184 w 4144601"/>
              <a:gd name="connsiteY18" fmla="*/ 1404730 h 4369904"/>
              <a:gd name="connsiteX19" fmla="*/ 62931 w 4144601"/>
              <a:gd name="connsiteY19" fmla="*/ 1590260 h 4369904"/>
              <a:gd name="connsiteX20" fmla="*/ 36427 w 4144601"/>
              <a:gd name="connsiteY20" fmla="*/ 1789043 h 4369904"/>
              <a:gd name="connsiteX21" fmla="*/ 636368 w 4144601"/>
              <a:gd name="connsiteY21" fmla="*/ 2286000 h 4369904"/>
              <a:gd name="connsiteX22" fmla="*/ 636368 w 4144601"/>
              <a:gd name="connsiteY22" fmla="*/ 2514600 h 4369904"/>
              <a:gd name="connsiteX23" fmla="*/ 407768 w 4144601"/>
              <a:gd name="connsiteY23" fmla="*/ 2819400 h 4369904"/>
              <a:gd name="connsiteX24" fmla="*/ 331569 w 4144601"/>
              <a:gd name="connsiteY24" fmla="*/ 3276600 h 4369904"/>
              <a:gd name="connsiteX25" fmla="*/ 407769 w 4144601"/>
              <a:gd name="connsiteY25" fmla="*/ 3657600 h 4369904"/>
              <a:gd name="connsiteX26" fmla="*/ 483969 w 4144601"/>
              <a:gd name="connsiteY26" fmla="*/ 3886200 h 4369904"/>
              <a:gd name="connsiteX27" fmla="*/ 560169 w 4144601"/>
              <a:gd name="connsiteY27" fmla="*/ 4191000 h 4369904"/>
              <a:gd name="connsiteX28" fmla="*/ 941169 w 4144601"/>
              <a:gd name="connsiteY28" fmla="*/ 4343400 h 4369904"/>
              <a:gd name="connsiteX29" fmla="*/ 1233935 w 4144601"/>
              <a:gd name="connsiteY29" fmla="*/ 4300330 h 4369904"/>
              <a:gd name="connsiteX30" fmla="*/ 1767335 w 4144601"/>
              <a:gd name="connsiteY30" fmla="*/ 4300330 h 4369904"/>
              <a:gd name="connsiteX31" fmla="*/ 2117018 w 4144601"/>
              <a:gd name="connsiteY31" fmla="*/ 4240695 h 4369904"/>
              <a:gd name="connsiteX32" fmla="*/ 2395314 w 4144601"/>
              <a:gd name="connsiteY32" fmla="*/ 4055165 h 4369904"/>
              <a:gd name="connsiteX33" fmla="*/ 2541088 w 4144601"/>
              <a:gd name="connsiteY33" fmla="*/ 3988904 h 4369904"/>
              <a:gd name="connsiteX34" fmla="*/ 2713366 w 4144601"/>
              <a:gd name="connsiteY34" fmla="*/ 3935895 h 4369904"/>
              <a:gd name="connsiteX35" fmla="*/ 2898897 w 4144601"/>
              <a:gd name="connsiteY35" fmla="*/ 3816626 h 4369904"/>
              <a:gd name="connsiteX36" fmla="*/ 3071175 w 4144601"/>
              <a:gd name="connsiteY36" fmla="*/ 3684104 h 4369904"/>
              <a:gd name="connsiteX37" fmla="*/ 3256705 w 4144601"/>
              <a:gd name="connsiteY37" fmla="*/ 3564834 h 4369904"/>
              <a:gd name="connsiteX38" fmla="*/ 3402479 w 4144601"/>
              <a:gd name="connsiteY38" fmla="*/ 3458817 h 4369904"/>
              <a:gd name="connsiteX39" fmla="*/ 3680775 w 4144601"/>
              <a:gd name="connsiteY39" fmla="*/ 3154017 h 4369904"/>
              <a:gd name="connsiteX40" fmla="*/ 3879558 w 4144601"/>
              <a:gd name="connsiteY40" fmla="*/ 2862469 h 4369904"/>
              <a:gd name="connsiteX41" fmla="*/ 3919314 w 4144601"/>
              <a:gd name="connsiteY41" fmla="*/ 2637182 h 4369904"/>
              <a:gd name="connsiteX42" fmla="*/ 3959071 w 4144601"/>
              <a:gd name="connsiteY42" fmla="*/ 2451652 h 4369904"/>
              <a:gd name="connsiteX43" fmla="*/ 3985575 w 4144601"/>
              <a:gd name="connsiteY43" fmla="*/ 2332382 h 4369904"/>
              <a:gd name="connsiteX44" fmla="*/ 4012079 w 4144601"/>
              <a:gd name="connsiteY44" fmla="*/ 2186608 h 4369904"/>
              <a:gd name="connsiteX45" fmla="*/ 4104845 w 4144601"/>
              <a:gd name="connsiteY45" fmla="*/ 1868556 h 4369904"/>
              <a:gd name="connsiteX46" fmla="*/ 4144601 w 4144601"/>
              <a:gd name="connsiteY46" fmla="*/ 1683026 h 4369904"/>
              <a:gd name="connsiteX47" fmla="*/ 4131349 w 4144601"/>
              <a:gd name="connsiteY47" fmla="*/ 1325217 h 4369904"/>
              <a:gd name="connsiteX48" fmla="*/ 4091592 w 4144601"/>
              <a:gd name="connsiteY48" fmla="*/ 954156 h 4369904"/>
              <a:gd name="connsiteX49" fmla="*/ 4025331 w 4144601"/>
              <a:gd name="connsiteY49" fmla="*/ 808382 h 4369904"/>
              <a:gd name="connsiteX50" fmla="*/ 3826549 w 4144601"/>
              <a:gd name="connsiteY50" fmla="*/ 636104 h 4369904"/>
              <a:gd name="connsiteX51" fmla="*/ 3747036 w 4144601"/>
              <a:gd name="connsiteY51" fmla="*/ 596347 h 4369904"/>
              <a:gd name="connsiteX52" fmla="*/ 3535001 w 4144601"/>
              <a:gd name="connsiteY52" fmla="*/ 543339 h 4369904"/>
              <a:gd name="connsiteX53" fmla="*/ 3362723 w 4144601"/>
              <a:gd name="connsiteY53" fmla="*/ 450573 h 4369904"/>
              <a:gd name="connsiteX54" fmla="*/ 3190445 w 4144601"/>
              <a:gd name="connsiteY54" fmla="*/ 384313 h 4369904"/>
              <a:gd name="connsiteX0" fmla="*/ 3134140 w 4088296"/>
              <a:gd name="connsiteY0" fmla="*/ 384313 h 4369904"/>
              <a:gd name="connsiteX1" fmla="*/ 2865783 w 4088296"/>
              <a:gd name="connsiteY1" fmla="*/ 337930 h 4369904"/>
              <a:gd name="connsiteX2" fmla="*/ 2625430 w 4088296"/>
              <a:gd name="connsiteY2" fmla="*/ 337930 h 4369904"/>
              <a:gd name="connsiteX3" fmla="*/ 2332383 w 4088296"/>
              <a:gd name="connsiteY3" fmla="*/ 414130 h 4369904"/>
              <a:gd name="connsiteX4" fmla="*/ 2034209 w 4088296"/>
              <a:gd name="connsiteY4" fmla="*/ 437321 h 4369904"/>
              <a:gd name="connsiteX5" fmla="*/ 1716157 w 4088296"/>
              <a:gd name="connsiteY5" fmla="*/ 318052 h 4369904"/>
              <a:gd name="connsiteX6" fmla="*/ 1557131 w 4088296"/>
              <a:gd name="connsiteY6" fmla="*/ 265043 h 4369904"/>
              <a:gd name="connsiteX7" fmla="*/ 1331844 w 4088296"/>
              <a:gd name="connsiteY7" fmla="*/ 225287 h 4369904"/>
              <a:gd name="connsiteX8" fmla="*/ 1066800 w 4088296"/>
              <a:gd name="connsiteY8" fmla="*/ 198782 h 4369904"/>
              <a:gd name="connsiteX9" fmla="*/ 854766 w 4088296"/>
              <a:gd name="connsiteY9" fmla="*/ 106017 h 4369904"/>
              <a:gd name="connsiteX10" fmla="*/ 629479 w 4088296"/>
              <a:gd name="connsiteY10" fmla="*/ 0 h 4369904"/>
              <a:gd name="connsiteX11" fmla="*/ 404192 w 4088296"/>
              <a:gd name="connsiteY11" fmla="*/ 39756 h 4369904"/>
              <a:gd name="connsiteX12" fmla="*/ 258418 w 4088296"/>
              <a:gd name="connsiteY12" fmla="*/ 198782 h 4369904"/>
              <a:gd name="connsiteX13" fmla="*/ 178905 w 4088296"/>
              <a:gd name="connsiteY13" fmla="*/ 304800 h 4369904"/>
              <a:gd name="connsiteX14" fmla="*/ 152400 w 4088296"/>
              <a:gd name="connsiteY14" fmla="*/ 530087 h 4369904"/>
              <a:gd name="connsiteX15" fmla="*/ 139148 w 4088296"/>
              <a:gd name="connsiteY15" fmla="*/ 874643 h 4369904"/>
              <a:gd name="connsiteX16" fmla="*/ 125896 w 4088296"/>
              <a:gd name="connsiteY16" fmla="*/ 1033669 h 4369904"/>
              <a:gd name="connsiteX17" fmla="*/ 72887 w 4088296"/>
              <a:gd name="connsiteY17" fmla="*/ 1219200 h 4369904"/>
              <a:gd name="connsiteX18" fmla="*/ 19879 w 4088296"/>
              <a:gd name="connsiteY18" fmla="*/ 1404730 h 4369904"/>
              <a:gd name="connsiteX19" fmla="*/ 6626 w 4088296"/>
              <a:gd name="connsiteY19" fmla="*/ 1590260 h 4369904"/>
              <a:gd name="connsiteX20" fmla="*/ 275263 w 4088296"/>
              <a:gd name="connsiteY20" fmla="*/ 1600200 h 4369904"/>
              <a:gd name="connsiteX21" fmla="*/ 580063 w 4088296"/>
              <a:gd name="connsiteY21" fmla="*/ 2286000 h 4369904"/>
              <a:gd name="connsiteX22" fmla="*/ 580063 w 4088296"/>
              <a:gd name="connsiteY22" fmla="*/ 2514600 h 4369904"/>
              <a:gd name="connsiteX23" fmla="*/ 351463 w 4088296"/>
              <a:gd name="connsiteY23" fmla="*/ 2819400 h 4369904"/>
              <a:gd name="connsiteX24" fmla="*/ 275264 w 4088296"/>
              <a:gd name="connsiteY24" fmla="*/ 3276600 h 4369904"/>
              <a:gd name="connsiteX25" fmla="*/ 351464 w 4088296"/>
              <a:gd name="connsiteY25" fmla="*/ 3657600 h 4369904"/>
              <a:gd name="connsiteX26" fmla="*/ 427664 w 4088296"/>
              <a:gd name="connsiteY26" fmla="*/ 3886200 h 4369904"/>
              <a:gd name="connsiteX27" fmla="*/ 503864 w 4088296"/>
              <a:gd name="connsiteY27" fmla="*/ 4191000 h 4369904"/>
              <a:gd name="connsiteX28" fmla="*/ 884864 w 4088296"/>
              <a:gd name="connsiteY28" fmla="*/ 4343400 h 4369904"/>
              <a:gd name="connsiteX29" fmla="*/ 1177630 w 4088296"/>
              <a:gd name="connsiteY29" fmla="*/ 4300330 h 4369904"/>
              <a:gd name="connsiteX30" fmla="*/ 1711030 w 4088296"/>
              <a:gd name="connsiteY30" fmla="*/ 4300330 h 4369904"/>
              <a:gd name="connsiteX31" fmla="*/ 2060713 w 4088296"/>
              <a:gd name="connsiteY31" fmla="*/ 4240695 h 4369904"/>
              <a:gd name="connsiteX32" fmla="*/ 2339009 w 4088296"/>
              <a:gd name="connsiteY32" fmla="*/ 4055165 h 4369904"/>
              <a:gd name="connsiteX33" fmla="*/ 2484783 w 4088296"/>
              <a:gd name="connsiteY33" fmla="*/ 3988904 h 4369904"/>
              <a:gd name="connsiteX34" fmla="*/ 2657061 w 4088296"/>
              <a:gd name="connsiteY34" fmla="*/ 3935895 h 4369904"/>
              <a:gd name="connsiteX35" fmla="*/ 2842592 w 4088296"/>
              <a:gd name="connsiteY35" fmla="*/ 3816626 h 4369904"/>
              <a:gd name="connsiteX36" fmla="*/ 3014870 w 4088296"/>
              <a:gd name="connsiteY36" fmla="*/ 3684104 h 4369904"/>
              <a:gd name="connsiteX37" fmla="*/ 3200400 w 4088296"/>
              <a:gd name="connsiteY37" fmla="*/ 3564834 h 4369904"/>
              <a:gd name="connsiteX38" fmla="*/ 3346174 w 4088296"/>
              <a:gd name="connsiteY38" fmla="*/ 3458817 h 4369904"/>
              <a:gd name="connsiteX39" fmla="*/ 3624470 w 4088296"/>
              <a:gd name="connsiteY39" fmla="*/ 3154017 h 4369904"/>
              <a:gd name="connsiteX40" fmla="*/ 3823253 w 4088296"/>
              <a:gd name="connsiteY40" fmla="*/ 2862469 h 4369904"/>
              <a:gd name="connsiteX41" fmla="*/ 3863009 w 4088296"/>
              <a:gd name="connsiteY41" fmla="*/ 2637182 h 4369904"/>
              <a:gd name="connsiteX42" fmla="*/ 3902766 w 4088296"/>
              <a:gd name="connsiteY42" fmla="*/ 2451652 h 4369904"/>
              <a:gd name="connsiteX43" fmla="*/ 3929270 w 4088296"/>
              <a:gd name="connsiteY43" fmla="*/ 2332382 h 4369904"/>
              <a:gd name="connsiteX44" fmla="*/ 3955774 w 4088296"/>
              <a:gd name="connsiteY44" fmla="*/ 2186608 h 4369904"/>
              <a:gd name="connsiteX45" fmla="*/ 4048540 w 4088296"/>
              <a:gd name="connsiteY45" fmla="*/ 1868556 h 4369904"/>
              <a:gd name="connsiteX46" fmla="*/ 4088296 w 4088296"/>
              <a:gd name="connsiteY46" fmla="*/ 1683026 h 4369904"/>
              <a:gd name="connsiteX47" fmla="*/ 4075044 w 4088296"/>
              <a:gd name="connsiteY47" fmla="*/ 1325217 h 4369904"/>
              <a:gd name="connsiteX48" fmla="*/ 4035287 w 4088296"/>
              <a:gd name="connsiteY48" fmla="*/ 954156 h 4369904"/>
              <a:gd name="connsiteX49" fmla="*/ 3969026 w 4088296"/>
              <a:gd name="connsiteY49" fmla="*/ 808382 h 4369904"/>
              <a:gd name="connsiteX50" fmla="*/ 3770244 w 4088296"/>
              <a:gd name="connsiteY50" fmla="*/ 636104 h 4369904"/>
              <a:gd name="connsiteX51" fmla="*/ 3690731 w 4088296"/>
              <a:gd name="connsiteY51" fmla="*/ 596347 h 4369904"/>
              <a:gd name="connsiteX52" fmla="*/ 3478696 w 4088296"/>
              <a:gd name="connsiteY52" fmla="*/ 543339 h 4369904"/>
              <a:gd name="connsiteX53" fmla="*/ 3306418 w 4088296"/>
              <a:gd name="connsiteY53" fmla="*/ 450573 h 4369904"/>
              <a:gd name="connsiteX54" fmla="*/ 3134140 w 4088296"/>
              <a:gd name="connsiteY54" fmla="*/ 384313 h 4369904"/>
              <a:gd name="connsiteX0" fmla="*/ 3161243 w 4115399"/>
              <a:gd name="connsiteY0" fmla="*/ 384313 h 4369904"/>
              <a:gd name="connsiteX1" fmla="*/ 2892886 w 4115399"/>
              <a:gd name="connsiteY1" fmla="*/ 337930 h 4369904"/>
              <a:gd name="connsiteX2" fmla="*/ 2652533 w 4115399"/>
              <a:gd name="connsiteY2" fmla="*/ 337930 h 4369904"/>
              <a:gd name="connsiteX3" fmla="*/ 2359486 w 4115399"/>
              <a:gd name="connsiteY3" fmla="*/ 414130 h 4369904"/>
              <a:gd name="connsiteX4" fmla="*/ 2061312 w 4115399"/>
              <a:gd name="connsiteY4" fmla="*/ 437321 h 4369904"/>
              <a:gd name="connsiteX5" fmla="*/ 1743260 w 4115399"/>
              <a:gd name="connsiteY5" fmla="*/ 318052 h 4369904"/>
              <a:gd name="connsiteX6" fmla="*/ 1584234 w 4115399"/>
              <a:gd name="connsiteY6" fmla="*/ 265043 h 4369904"/>
              <a:gd name="connsiteX7" fmla="*/ 1358947 w 4115399"/>
              <a:gd name="connsiteY7" fmla="*/ 225287 h 4369904"/>
              <a:gd name="connsiteX8" fmla="*/ 1093903 w 4115399"/>
              <a:gd name="connsiteY8" fmla="*/ 198782 h 4369904"/>
              <a:gd name="connsiteX9" fmla="*/ 881869 w 4115399"/>
              <a:gd name="connsiteY9" fmla="*/ 106017 h 4369904"/>
              <a:gd name="connsiteX10" fmla="*/ 656582 w 4115399"/>
              <a:gd name="connsiteY10" fmla="*/ 0 h 4369904"/>
              <a:gd name="connsiteX11" fmla="*/ 431295 w 4115399"/>
              <a:gd name="connsiteY11" fmla="*/ 39756 h 4369904"/>
              <a:gd name="connsiteX12" fmla="*/ 285521 w 4115399"/>
              <a:gd name="connsiteY12" fmla="*/ 198782 h 4369904"/>
              <a:gd name="connsiteX13" fmla="*/ 206008 w 4115399"/>
              <a:gd name="connsiteY13" fmla="*/ 304800 h 4369904"/>
              <a:gd name="connsiteX14" fmla="*/ 179503 w 4115399"/>
              <a:gd name="connsiteY14" fmla="*/ 530087 h 4369904"/>
              <a:gd name="connsiteX15" fmla="*/ 166251 w 4115399"/>
              <a:gd name="connsiteY15" fmla="*/ 874643 h 4369904"/>
              <a:gd name="connsiteX16" fmla="*/ 152999 w 4115399"/>
              <a:gd name="connsiteY16" fmla="*/ 1033669 h 4369904"/>
              <a:gd name="connsiteX17" fmla="*/ 99990 w 4115399"/>
              <a:gd name="connsiteY17" fmla="*/ 1219200 h 4369904"/>
              <a:gd name="connsiteX18" fmla="*/ 33729 w 4115399"/>
              <a:gd name="connsiteY18" fmla="*/ 1590260 h 4369904"/>
              <a:gd name="connsiteX19" fmla="*/ 302366 w 4115399"/>
              <a:gd name="connsiteY19" fmla="*/ 1600200 h 4369904"/>
              <a:gd name="connsiteX20" fmla="*/ 607166 w 4115399"/>
              <a:gd name="connsiteY20" fmla="*/ 2286000 h 4369904"/>
              <a:gd name="connsiteX21" fmla="*/ 607166 w 4115399"/>
              <a:gd name="connsiteY21" fmla="*/ 2514600 h 4369904"/>
              <a:gd name="connsiteX22" fmla="*/ 378566 w 4115399"/>
              <a:gd name="connsiteY22" fmla="*/ 2819400 h 4369904"/>
              <a:gd name="connsiteX23" fmla="*/ 302367 w 4115399"/>
              <a:gd name="connsiteY23" fmla="*/ 3276600 h 4369904"/>
              <a:gd name="connsiteX24" fmla="*/ 378567 w 4115399"/>
              <a:gd name="connsiteY24" fmla="*/ 3657600 h 4369904"/>
              <a:gd name="connsiteX25" fmla="*/ 454767 w 4115399"/>
              <a:gd name="connsiteY25" fmla="*/ 3886200 h 4369904"/>
              <a:gd name="connsiteX26" fmla="*/ 530967 w 4115399"/>
              <a:gd name="connsiteY26" fmla="*/ 4191000 h 4369904"/>
              <a:gd name="connsiteX27" fmla="*/ 911967 w 4115399"/>
              <a:gd name="connsiteY27" fmla="*/ 4343400 h 4369904"/>
              <a:gd name="connsiteX28" fmla="*/ 1204733 w 4115399"/>
              <a:gd name="connsiteY28" fmla="*/ 4300330 h 4369904"/>
              <a:gd name="connsiteX29" fmla="*/ 1738133 w 4115399"/>
              <a:gd name="connsiteY29" fmla="*/ 4300330 h 4369904"/>
              <a:gd name="connsiteX30" fmla="*/ 2087816 w 4115399"/>
              <a:gd name="connsiteY30" fmla="*/ 4240695 h 4369904"/>
              <a:gd name="connsiteX31" fmla="*/ 2366112 w 4115399"/>
              <a:gd name="connsiteY31" fmla="*/ 4055165 h 4369904"/>
              <a:gd name="connsiteX32" fmla="*/ 2511886 w 4115399"/>
              <a:gd name="connsiteY32" fmla="*/ 3988904 h 4369904"/>
              <a:gd name="connsiteX33" fmla="*/ 2684164 w 4115399"/>
              <a:gd name="connsiteY33" fmla="*/ 3935895 h 4369904"/>
              <a:gd name="connsiteX34" fmla="*/ 2869695 w 4115399"/>
              <a:gd name="connsiteY34" fmla="*/ 3816626 h 4369904"/>
              <a:gd name="connsiteX35" fmla="*/ 3041973 w 4115399"/>
              <a:gd name="connsiteY35" fmla="*/ 3684104 h 4369904"/>
              <a:gd name="connsiteX36" fmla="*/ 3227503 w 4115399"/>
              <a:gd name="connsiteY36" fmla="*/ 3564834 h 4369904"/>
              <a:gd name="connsiteX37" fmla="*/ 3373277 w 4115399"/>
              <a:gd name="connsiteY37" fmla="*/ 3458817 h 4369904"/>
              <a:gd name="connsiteX38" fmla="*/ 3651573 w 4115399"/>
              <a:gd name="connsiteY38" fmla="*/ 3154017 h 4369904"/>
              <a:gd name="connsiteX39" fmla="*/ 3850356 w 4115399"/>
              <a:gd name="connsiteY39" fmla="*/ 2862469 h 4369904"/>
              <a:gd name="connsiteX40" fmla="*/ 3890112 w 4115399"/>
              <a:gd name="connsiteY40" fmla="*/ 2637182 h 4369904"/>
              <a:gd name="connsiteX41" fmla="*/ 3929869 w 4115399"/>
              <a:gd name="connsiteY41" fmla="*/ 2451652 h 4369904"/>
              <a:gd name="connsiteX42" fmla="*/ 3956373 w 4115399"/>
              <a:gd name="connsiteY42" fmla="*/ 2332382 h 4369904"/>
              <a:gd name="connsiteX43" fmla="*/ 3982877 w 4115399"/>
              <a:gd name="connsiteY43" fmla="*/ 2186608 h 4369904"/>
              <a:gd name="connsiteX44" fmla="*/ 4075643 w 4115399"/>
              <a:gd name="connsiteY44" fmla="*/ 1868556 h 4369904"/>
              <a:gd name="connsiteX45" fmla="*/ 4115399 w 4115399"/>
              <a:gd name="connsiteY45" fmla="*/ 1683026 h 4369904"/>
              <a:gd name="connsiteX46" fmla="*/ 4102147 w 4115399"/>
              <a:gd name="connsiteY46" fmla="*/ 1325217 h 4369904"/>
              <a:gd name="connsiteX47" fmla="*/ 4062390 w 4115399"/>
              <a:gd name="connsiteY47" fmla="*/ 954156 h 4369904"/>
              <a:gd name="connsiteX48" fmla="*/ 3996129 w 4115399"/>
              <a:gd name="connsiteY48" fmla="*/ 808382 h 4369904"/>
              <a:gd name="connsiteX49" fmla="*/ 3797347 w 4115399"/>
              <a:gd name="connsiteY49" fmla="*/ 636104 h 4369904"/>
              <a:gd name="connsiteX50" fmla="*/ 3717834 w 4115399"/>
              <a:gd name="connsiteY50" fmla="*/ 596347 h 4369904"/>
              <a:gd name="connsiteX51" fmla="*/ 3505799 w 4115399"/>
              <a:gd name="connsiteY51" fmla="*/ 543339 h 4369904"/>
              <a:gd name="connsiteX52" fmla="*/ 3333521 w 4115399"/>
              <a:gd name="connsiteY52" fmla="*/ 450573 h 4369904"/>
              <a:gd name="connsiteX53" fmla="*/ 3161243 w 4115399"/>
              <a:gd name="connsiteY53" fmla="*/ 384313 h 4369904"/>
              <a:gd name="connsiteX0" fmla="*/ 3061253 w 4015409"/>
              <a:gd name="connsiteY0" fmla="*/ 384313 h 4369904"/>
              <a:gd name="connsiteX1" fmla="*/ 2792896 w 4015409"/>
              <a:gd name="connsiteY1" fmla="*/ 337930 h 4369904"/>
              <a:gd name="connsiteX2" fmla="*/ 2552543 w 4015409"/>
              <a:gd name="connsiteY2" fmla="*/ 337930 h 4369904"/>
              <a:gd name="connsiteX3" fmla="*/ 2259496 w 4015409"/>
              <a:gd name="connsiteY3" fmla="*/ 414130 h 4369904"/>
              <a:gd name="connsiteX4" fmla="*/ 1961322 w 4015409"/>
              <a:gd name="connsiteY4" fmla="*/ 437321 h 4369904"/>
              <a:gd name="connsiteX5" fmla="*/ 1643270 w 4015409"/>
              <a:gd name="connsiteY5" fmla="*/ 318052 h 4369904"/>
              <a:gd name="connsiteX6" fmla="*/ 1484244 w 4015409"/>
              <a:gd name="connsiteY6" fmla="*/ 265043 h 4369904"/>
              <a:gd name="connsiteX7" fmla="*/ 1258957 w 4015409"/>
              <a:gd name="connsiteY7" fmla="*/ 225287 h 4369904"/>
              <a:gd name="connsiteX8" fmla="*/ 993913 w 4015409"/>
              <a:gd name="connsiteY8" fmla="*/ 198782 h 4369904"/>
              <a:gd name="connsiteX9" fmla="*/ 781879 w 4015409"/>
              <a:gd name="connsiteY9" fmla="*/ 106017 h 4369904"/>
              <a:gd name="connsiteX10" fmla="*/ 556592 w 4015409"/>
              <a:gd name="connsiteY10" fmla="*/ 0 h 4369904"/>
              <a:gd name="connsiteX11" fmla="*/ 331305 w 4015409"/>
              <a:gd name="connsiteY11" fmla="*/ 39756 h 4369904"/>
              <a:gd name="connsiteX12" fmla="*/ 185531 w 4015409"/>
              <a:gd name="connsiteY12" fmla="*/ 198782 h 4369904"/>
              <a:gd name="connsiteX13" fmla="*/ 106018 w 4015409"/>
              <a:gd name="connsiteY13" fmla="*/ 304800 h 4369904"/>
              <a:gd name="connsiteX14" fmla="*/ 79513 w 4015409"/>
              <a:gd name="connsiteY14" fmla="*/ 530087 h 4369904"/>
              <a:gd name="connsiteX15" fmla="*/ 66261 w 4015409"/>
              <a:gd name="connsiteY15" fmla="*/ 874643 h 4369904"/>
              <a:gd name="connsiteX16" fmla="*/ 53009 w 4015409"/>
              <a:gd name="connsiteY16" fmla="*/ 1033669 h 4369904"/>
              <a:gd name="connsiteX17" fmla="*/ 0 w 4015409"/>
              <a:gd name="connsiteY17" fmla="*/ 1219200 h 4369904"/>
              <a:gd name="connsiteX18" fmla="*/ 202376 w 4015409"/>
              <a:gd name="connsiteY18" fmla="*/ 1600200 h 4369904"/>
              <a:gd name="connsiteX19" fmla="*/ 507176 w 4015409"/>
              <a:gd name="connsiteY19" fmla="*/ 2286000 h 4369904"/>
              <a:gd name="connsiteX20" fmla="*/ 507176 w 4015409"/>
              <a:gd name="connsiteY20" fmla="*/ 2514600 h 4369904"/>
              <a:gd name="connsiteX21" fmla="*/ 278576 w 4015409"/>
              <a:gd name="connsiteY21" fmla="*/ 2819400 h 4369904"/>
              <a:gd name="connsiteX22" fmla="*/ 202377 w 4015409"/>
              <a:gd name="connsiteY22" fmla="*/ 3276600 h 4369904"/>
              <a:gd name="connsiteX23" fmla="*/ 278577 w 4015409"/>
              <a:gd name="connsiteY23" fmla="*/ 3657600 h 4369904"/>
              <a:gd name="connsiteX24" fmla="*/ 354777 w 4015409"/>
              <a:gd name="connsiteY24" fmla="*/ 3886200 h 4369904"/>
              <a:gd name="connsiteX25" fmla="*/ 430977 w 4015409"/>
              <a:gd name="connsiteY25" fmla="*/ 4191000 h 4369904"/>
              <a:gd name="connsiteX26" fmla="*/ 811977 w 4015409"/>
              <a:gd name="connsiteY26" fmla="*/ 4343400 h 4369904"/>
              <a:gd name="connsiteX27" fmla="*/ 1104743 w 4015409"/>
              <a:gd name="connsiteY27" fmla="*/ 4300330 h 4369904"/>
              <a:gd name="connsiteX28" fmla="*/ 1638143 w 4015409"/>
              <a:gd name="connsiteY28" fmla="*/ 4300330 h 4369904"/>
              <a:gd name="connsiteX29" fmla="*/ 1987826 w 4015409"/>
              <a:gd name="connsiteY29" fmla="*/ 4240695 h 4369904"/>
              <a:gd name="connsiteX30" fmla="*/ 2266122 w 4015409"/>
              <a:gd name="connsiteY30" fmla="*/ 4055165 h 4369904"/>
              <a:gd name="connsiteX31" fmla="*/ 2411896 w 4015409"/>
              <a:gd name="connsiteY31" fmla="*/ 3988904 h 4369904"/>
              <a:gd name="connsiteX32" fmla="*/ 2584174 w 4015409"/>
              <a:gd name="connsiteY32" fmla="*/ 3935895 h 4369904"/>
              <a:gd name="connsiteX33" fmla="*/ 2769705 w 4015409"/>
              <a:gd name="connsiteY33" fmla="*/ 3816626 h 4369904"/>
              <a:gd name="connsiteX34" fmla="*/ 2941983 w 4015409"/>
              <a:gd name="connsiteY34" fmla="*/ 3684104 h 4369904"/>
              <a:gd name="connsiteX35" fmla="*/ 3127513 w 4015409"/>
              <a:gd name="connsiteY35" fmla="*/ 3564834 h 4369904"/>
              <a:gd name="connsiteX36" fmla="*/ 3273287 w 4015409"/>
              <a:gd name="connsiteY36" fmla="*/ 3458817 h 4369904"/>
              <a:gd name="connsiteX37" fmla="*/ 3551583 w 4015409"/>
              <a:gd name="connsiteY37" fmla="*/ 3154017 h 4369904"/>
              <a:gd name="connsiteX38" fmla="*/ 3750366 w 4015409"/>
              <a:gd name="connsiteY38" fmla="*/ 2862469 h 4369904"/>
              <a:gd name="connsiteX39" fmla="*/ 3790122 w 4015409"/>
              <a:gd name="connsiteY39" fmla="*/ 2637182 h 4369904"/>
              <a:gd name="connsiteX40" fmla="*/ 3829879 w 4015409"/>
              <a:gd name="connsiteY40" fmla="*/ 2451652 h 4369904"/>
              <a:gd name="connsiteX41" fmla="*/ 3856383 w 4015409"/>
              <a:gd name="connsiteY41" fmla="*/ 2332382 h 4369904"/>
              <a:gd name="connsiteX42" fmla="*/ 3882887 w 4015409"/>
              <a:gd name="connsiteY42" fmla="*/ 2186608 h 4369904"/>
              <a:gd name="connsiteX43" fmla="*/ 3975653 w 4015409"/>
              <a:gd name="connsiteY43" fmla="*/ 1868556 h 4369904"/>
              <a:gd name="connsiteX44" fmla="*/ 4015409 w 4015409"/>
              <a:gd name="connsiteY44" fmla="*/ 1683026 h 4369904"/>
              <a:gd name="connsiteX45" fmla="*/ 4002157 w 4015409"/>
              <a:gd name="connsiteY45" fmla="*/ 1325217 h 4369904"/>
              <a:gd name="connsiteX46" fmla="*/ 3962400 w 4015409"/>
              <a:gd name="connsiteY46" fmla="*/ 954156 h 4369904"/>
              <a:gd name="connsiteX47" fmla="*/ 3896139 w 4015409"/>
              <a:gd name="connsiteY47" fmla="*/ 808382 h 4369904"/>
              <a:gd name="connsiteX48" fmla="*/ 3697357 w 4015409"/>
              <a:gd name="connsiteY48" fmla="*/ 636104 h 4369904"/>
              <a:gd name="connsiteX49" fmla="*/ 3617844 w 4015409"/>
              <a:gd name="connsiteY49" fmla="*/ 596347 h 4369904"/>
              <a:gd name="connsiteX50" fmla="*/ 3405809 w 4015409"/>
              <a:gd name="connsiteY50" fmla="*/ 543339 h 4369904"/>
              <a:gd name="connsiteX51" fmla="*/ 3233531 w 4015409"/>
              <a:gd name="connsiteY51" fmla="*/ 450573 h 4369904"/>
              <a:gd name="connsiteX52" fmla="*/ 3061253 w 4015409"/>
              <a:gd name="connsiteY52" fmla="*/ 384313 h 4369904"/>
              <a:gd name="connsiteX0" fmla="*/ 3008244 w 3962400"/>
              <a:gd name="connsiteY0" fmla="*/ 384313 h 4369904"/>
              <a:gd name="connsiteX1" fmla="*/ 2739887 w 3962400"/>
              <a:gd name="connsiteY1" fmla="*/ 337930 h 4369904"/>
              <a:gd name="connsiteX2" fmla="*/ 2499534 w 3962400"/>
              <a:gd name="connsiteY2" fmla="*/ 337930 h 4369904"/>
              <a:gd name="connsiteX3" fmla="*/ 2206487 w 3962400"/>
              <a:gd name="connsiteY3" fmla="*/ 414130 h 4369904"/>
              <a:gd name="connsiteX4" fmla="*/ 1908313 w 3962400"/>
              <a:gd name="connsiteY4" fmla="*/ 437321 h 4369904"/>
              <a:gd name="connsiteX5" fmla="*/ 1590261 w 3962400"/>
              <a:gd name="connsiteY5" fmla="*/ 318052 h 4369904"/>
              <a:gd name="connsiteX6" fmla="*/ 1431235 w 3962400"/>
              <a:gd name="connsiteY6" fmla="*/ 265043 h 4369904"/>
              <a:gd name="connsiteX7" fmla="*/ 1205948 w 3962400"/>
              <a:gd name="connsiteY7" fmla="*/ 225287 h 4369904"/>
              <a:gd name="connsiteX8" fmla="*/ 940904 w 3962400"/>
              <a:gd name="connsiteY8" fmla="*/ 198782 h 4369904"/>
              <a:gd name="connsiteX9" fmla="*/ 728870 w 3962400"/>
              <a:gd name="connsiteY9" fmla="*/ 106017 h 4369904"/>
              <a:gd name="connsiteX10" fmla="*/ 503583 w 3962400"/>
              <a:gd name="connsiteY10" fmla="*/ 0 h 4369904"/>
              <a:gd name="connsiteX11" fmla="*/ 278296 w 3962400"/>
              <a:gd name="connsiteY11" fmla="*/ 39756 h 4369904"/>
              <a:gd name="connsiteX12" fmla="*/ 132522 w 3962400"/>
              <a:gd name="connsiteY12" fmla="*/ 198782 h 4369904"/>
              <a:gd name="connsiteX13" fmla="*/ 53009 w 3962400"/>
              <a:gd name="connsiteY13" fmla="*/ 304800 h 4369904"/>
              <a:gd name="connsiteX14" fmla="*/ 26504 w 3962400"/>
              <a:gd name="connsiteY14" fmla="*/ 530087 h 4369904"/>
              <a:gd name="connsiteX15" fmla="*/ 13252 w 3962400"/>
              <a:gd name="connsiteY15" fmla="*/ 874643 h 4369904"/>
              <a:gd name="connsiteX16" fmla="*/ 0 w 3962400"/>
              <a:gd name="connsiteY16" fmla="*/ 1033669 h 4369904"/>
              <a:gd name="connsiteX17" fmla="*/ 149367 w 3962400"/>
              <a:gd name="connsiteY17" fmla="*/ 1600200 h 4369904"/>
              <a:gd name="connsiteX18" fmla="*/ 454167 w 3962400"/>
              <a:gd name="connsiteY18" fmla="*/ 2286000 h 4369904"/>
              <a:gd name="connsiteX19" fmla="*/ 454167 w 3962400"/>
              <a:gd name="connsiteY19" fmla="*/ 2514600 h 4369904"/>
              <a:gd name="connsiteX20" fmla="*/ 225567 w 3962400"/>
              <a:gd name="connsiteY20" fmla="*/ 2819400 h 4369904"/>
              <a:gd name="connsiteX21" fmla="*/ 149368 w 3962400"/>
              <a:gd name="connsiteY21" fmla="*/ 3276600 h 4369904"/>
              <a:gd name="connsiteX22" fmla="*/ 225568 w 3962400"/>
              <a:gd name="connsiteY22" fmla="*/ 3657600 h 4369904"/>
              <a:gd name="connsiteX23" fmla="*/ 301768 w 3962400"/>
              <a:gd name="connsiteY23" fmla="*/ 3886200 h 4369904"/>
              <a:gd name="connsiteX24" fmla="*/ 377968 w 3962400"/>
              <a:gd name="connsiteY24" fmla="*/ 4191000 h 4369904"/>
              <a:gd name="connsiteX25" fmla="*/ 758968 w 3962400"/>
              <a:gd name="connsiteY25" fmla="*/ 4343400 h 4369904"/>
              <a:gd name="connsiteX26" fmla="*/ 1051734 w 3962400"/>
              <a:gd name="connsiteY26" fmla="*/ 4300330 h 4369904"/>
              <a:gd name="connsiteX27" fmla="*/ 1585134 w 3962400"/>
              <a:gd name="connsiteY27" fmla="*/ 4300330 h 4369904"/>
              <a:gd name="connsiteX28" fmla="*/ 1934817 w 3962400"/>
              <a:gd name="connsiteY28" fmla="*/ 4240695 h 4369904"/>
              <a:gd name="connsiteX29" fmla="*/ 2213113 w 3962400"/>
              <a:gd name="connsiteY29" fmla="*/ 4055165 h 4369904"/>
              <a:gd name="connsiteX30" fmla="*/ 2358887 w 3962400"/>
              <a:gd name="connsiteY30" fmla="*/ 3988904 h 4369904"/>
              <a:gd name="connsiteX31" fmla="*/ 2531165 w 3962400"/>
              <a:gd name="connsiteY31" fmla="*/ 3935895 h 4369904"/>
              <a:gd name="connsiteX32" fmla="*/ 2716696 w 3962400"/>
              <a:gd name="connsiteY32" fmla="*/ 3816626 h 4369904"/>
              <a:gd name="connsiteX33" fmla="*/ 2888974 w 3962400"/>
              <a:gd name="connsiteY33" fmla="*/ 3684104 h 4369904"/>
              <a:gd name="connsiteX34" fmla="*/ 3074504 w 3962400"/>
              <a:gd name="connsiteY34" fmla="*/ 3564834 h 4369904"/>
              <a:gd name="connsiteX35" fmla="*/ 3220278 w 3962400"/>
              <a:gd name="connsiteY35" fmla="*/ 3458817 h 4369904"/>
              <a:gd name="connsiteX36" fmla="*/ 3498574 w 3962400"/>
              <a:gd name="connsiteY36" fmla="*/ 3154017 h 4369904"/>
              <a:gd name="connsiteX37" fmla="*/ 3697357 w 3962400"/>
              <a:gd name="connsiteY37" fmla="*/ 2862469 h 4369904"/>
              <a:gd name="connsiteX38" fmla="*/ 3737113 w 3962400"/>
              <a:gd name="connsiteY38" fmla="*/ 2637182 h 4369904"/>
              <a:gd name="connsiteX39" fmla="*/ 3776870 w 3962400"/>
              <a:gd name="connsiteY39" fmla="*/ 2451652 h 4369904"/>
              <a:gd name="connsiteX40" fmla="*/ 3803374 w 3962400"/>
              <a:gd name="connsiteY40" fmla="*/ 2332382 h 4369904"/>
              <a:gd name="connsiteX41" fmla="*/ 3829878 w 3962400"/>
              <a:gd name="connsiteY41" fmla="*/ 2186608 h 4369904"/>
              <a:gd name="connsiteX42" fmla="*/ 3922644 w 3962400"/>
              <a:gd name="connsiteY42" fmla="*/ 1868556 h 4369904"/>
              <a:gd name="connsiteX43" fmla="*/ 3962400 w 3962400"/>
              <a:gd name="connsiteY43" fmla="*/ 1683026 h 4369904"/>
              <a:gd name="connsiteX44" fmla="*/ 3949148 w 3962400"/>
              <a:gd name="connsiteY44" fmla="*/ 1325217 h 4369904"/>
              <a:gd name="connsiteX45" fmla="*/ 3909391 w 3962400"/>
              <a:gd name="connsiteY45" fmla="*/ 954156 h 4369904"/>
              <a:gd name="connsiteX46" fmla="*/ 3843130 w 3962400"/>
              <a:gd name="connsiteY46" fmla="*/ 808382 h 4369904"/>
              <a:gd name="connsiteX47" fmla="*/ 3644348 w 3962400"/>
              <a:gd name="connsiteY47" fmla="*/ 636104 h 4369904"/>
              <a:gd name="connsiteX48" fmla="*/ 3564835 w 3962400"/>
              <a:gd name="connsiteY48" fmla="*/ 596347 h 4369904"/>
              <a:gd name="connsiteX49" fmla="*/ 3352800 w 3962400"/>
              <a:gd name="connsiteY49" fmla="*/ 543339 h 4369904"/>
              <a:gd name="connsiteX50" fmla="*/ 3180522 w 3962400"/>
              <a:gd name="connsiteY50" fmla="*/ 450573 h 4369904"/>
              <a:gd name="connsiteX51" fmla="*/ 3008244 w 3962400"/>
              <a:gd name="connsiteY51" fmla="*/ 384313 h 4369904"/>
              <a:gd name="connsiteX0" fmla="*/ 3008244 w 3962400"/>
              <a:gd name="connsiteY0" fmla="*/ 384313 h 4369904"/>
              <a:gd name="connsiteX1" fmla="*/ 2739887 w 3962400"/>
              <a:gd name="connsiteY1" fmla="*/ 337930 h 4369904"/>
              <a:gd name="connsiteX2" fmla="*/ 2499534 w 3962400"/>
              <a:gd name="connsiteY2" fmla="*/ 337930 h 4369904"/>
              <a:gd name="connsiteX3" fmla="*/ 2206487 w 3962400"/>
              <a:gd name="connsiteY3" fmla="*/ 414130 h 4369904"/>
              <a:gd name="connsiteX4" fmla="*/ 1908313 w 3962400"/>
              <a:gd name="connsiteY4" fmla="*/ 437321 h 4369904"/>
              <a:gd name="connsiteX5" fmla="*/ 1590261 w 3962400"/>
              <a:gd name="connsiteY5" fmla="*/ 318052 h 4369904"/>
              <a:gd name="connsiteX6" fmla="*/ 1431235 w 3962400"/>
              <a:gd name="connsiteY6" fmla="*/ 265043 h 4369904"/>
              <a:gd name="connsiteX7" fmla="*/ 1205948 w 3962400"/>
              <a:gd name="connsiteY7" fmla="*/ 225287 h 4369904"/>
              <a:gd name="connsiteX8" fmla="*/ 940904 w 3962400"/>
              <a:gd name="connsiteY8" fmla="*/ 198782 h 4369904"/>
              <a:gd name="connsiteX9" fmla="*/ 728870 w 3962400"/>
              <a:gd name="connsiteY9" fmla="*/ 106017 h 4369904"/>
              <a:gd name="connsiteX10" fmla="*/ 503583 w 3962400"/>
              <a:gd name="connsiteY10" fmla="*/ 0 h 4369904"/>
              <a:gd name="connsiteX11" fmla="*/ 278296 w 3962400"/>
              <a:gd name="connsiteY11" fmla="*/ 39756 h 4369904"/>
              <a:gd name="connsiteX12" fmla="*/ 132522 w 3962400"/>
              <a:gd name="connsiteY12" fmla="*/ 198782 h 4369904"/>
              <a:gd name="connsiteX13" fmla="*/ 53009 w 3962400"/>
              <a:gd name="connsiteY13" fmla="*/ 304800 h 4369904"/>
              <a:gd name="connsiteX14" fmla="*/ 26504 w 3962400"/>
              <a:gd name="connsiteY14" fmla="*/ 530087 h 4369904"/>
              <a:gd name="connsiteX15" fmla="*/ 301766 w 3962400"/>
              <a:gd name="connsiteY15" fmla="*/ 838200 h 4369904"/>
              <a:gd name="connsiteX16" fmla="*/ 0 w 3962400"/>
              <a:gd name="connsiteY16" fmla="*/ 1033669 h 4369904"/>
              <a:gd name="connsiteX17" fmla="*/ 149367 w 3962400"/>
              <a:gd name="connsiteY17" fmla="*/ 1600200 h 4369904"/>
              <a:gd name="connsiteX18" fmla="*/ 454167 w 3962400"/>
              <a:gd name="connsiteY18" fmla="*/ 2286000 h 4369904"/>
              <a:gd name="connsiteX19" fmla="*/ 454167 w 3962400"/>
              <a:gd name="connsiteY19" fmla="*/ 2514600 h 4369904"/>
              <a:gd name="connsiteX20" fmla="*/ 225567 w 3962400"/>
              <a:gd name="connsiteY20" fmla="*/ 2819400 h 4369904"/>
              <a:gd name="connsiteX21" fmla="*/ 149368 w 3962400"/>
              <a:gd name="connsiteY21" fmla="*/ 3276600 h 4369904"/>
              <a:gd name="connsiteX22" fmla="*/ 225568 w 3962400"/>
              <a:gd name="connsiteY22" fmla="*/ 3657600 h 4369904"/>
              <a:gd name="connsiteX23" fmla="*/ 301768 w 3962400"/>
              <a:gd name="connsiteY23" fmla="*/ 3886200 h 4369904"/>
              <a:gd name="connsiteX24" fmla="*/ 377968 w 3962400"/>
              <a:gd name="connsiteY24" fmla="*/ 4191000 h 4369904"/>
              <a:gd name="connsiteX25" fmla="*/ 758968 w 3962400"/>
              <a:gd name="connsiteY25" fmla="*/ 4343400 h 4369904"/>
              <a:gd name="connsiteX26" fmla="*/ 1051734 w 3962400"/>
              <a:gd name="connsiteY26" fmla="*/ 4300330 h 4369904"/>
              <a:gd name="connsiteX27" fmla="*/ 1585134 w 3962400"/>
              <a:gd name="connsiteY27" fmla="*/ 4300330 h 4369904"/>
              <a:gd name="connsiteX28" fmla="*/ 1934817 w 3962400"/>
              <a:gd name="connsiteY28" fmla="*/ 4240695 h 4369904"/>
              <a:gd name="connsiteX29" fmla="*/ 2213113 w 3962400"/>
              <a:gd name="connsiteY29" fmla="*/ 4055165 h 4369904"/>
              <a:gd name="connsiteX30" fmla="*/ 2358887 w 3962400"/>
              <a:gd name="connsiteY30" fmla="*/ 3988904 h 4369904"/>
              <a:gd name="connsiteX31" fmla="*/ 2531165 w 3962400"/>
              <a:gd name="connsiteY31" fmla="*/ 3935895 h 4369904"/>
              <a:gd name="connsiteX32" fmla="*/ 2716696 w 3962400"/>
              <a:gd name="connsiteY32" fmla="*/ 3816626 h 4369904"/>
              <a:gd name="connsiteX33" fmla="*/ 2888974 w 3962400"/>
              <a:gd name="connsiteY33" fmla="*/ 3684104 h 4369904"/>
              <a:gd name="connsiteX34" fmla="*/ 3074504 w 3962400"/>
              <a:gd name="connsiteY34" fmla="*/ 3564834 h 4369904"/>
              <a:gd name="connsiteX35" fmla="*/ 3220278 w 3962400"/>
              <a:gd name="connsiteY35" fmla="*/ 3458817 h 4369904"/>
              <a:gd name="connsiteX36" fmla="*/ 3498574 w 3962400"/>
              <a:gd name="connsiteY36" fmla="*/ 3154017 h 4369904"/>
              <a:gd name="connsiteX37" fmla="*/ 3697357 w 3962400"/>
              <a:gd name="connsiteY37" fmla="*/ 2862469 h 4369904"/>
              <a:gd name="connsiteX38" fmla="*/ 3737113 w 3962400"/>
              <a:gd name="connsiteY38" fmla="*/ 2637182 h 4369904"/>
              <a:gd name="connsiteX39" fmla="*/ 3776870 w 3962400"/>
              <a:gd name="connsiteY39" fmla="*/ 2451652 h 4369904"/>
              <a:gd name="connsiteX40" fmla="*/ 3803374 w 3962400"/>
              <a:gd name="connsiteY40" fmla="*/ 2332382 h 4369904"/>
              <a:gd name="connsiteX41" fmla="*/ 3829878 w 3962400"/>
              <a:gd name="connsiteY41" fmla="*/ 2186608 h 4369904"/>
              <a:gd name="connsiteX42" fmla="*/ 3922644 w 3962400"/>
              <a:gd name="connsiteY42" fmla="*/ 1868556 h 4369904"/>
              <a:gd name="connsiteX43" fmla="*/ 3962400 w 3962400"/>
              <a:gd name="connsiteY43" fmla="*/ 1683026 h 4369904"/>
              <a:gd name="connsiteX44" fmla="*/ 3949148 w 3962400"/>
              <a:gd name="connsiteY44" fmla="*/ 1325217 h 4369904"/>
              <a:gd name="connsiteX45" fmla="*/ 3909391 w 3962400"/>
              <a:gd name="connsiteY45" fmla="*/ 954156 h 4369904"/>
              <a:gd name="connsiteX46" fmla="*/ 3843130 w 3962400"/>
              <a:gd name="connsiteY46" fmla="*/ 808382 h 4369904"/>
              <a:gd name="connsiteX47" fmla="*/ 3644348 w 3962400"/>
              <a:gd name="connsiteY47" fmla="*/ 636104 h 4369904"/>
              <a:gd name="connsiteX48" fmla="*/ 3564835 w 3962400"/>
              <a:gd name="connsiteY48" fmla="*/ 596347 h 4369904"/>
              <a:gd name="connsiteX49" fmla="*/ 3352800 w 3962400"/>
              <a:gd name="connsiteY49" fmla="*/ 543339 h 4369904"/>
              <a:gd name="connsiteX50" fmla="*/ 3180522 w 3962400"/>
              <a:gd name="connsiteY50" fmla="*/ 450573 h 4369904"/>
              <a:gd name="connsiteX51" fmla="*/ 3008244 w 3962400"/>
              <a:gd name="connsiteY51" fmla="*/ 384313 h 4369904"/>
              <a:gd name="connsiteX0" fmla="*/ 2987480 w 3941636"/>
              <a:gd name="connsiteY0" fmla="*/ 384313 h 4369904"/>
              <a:gd name="connsiteX1" fmla="*/ 2719123 w 3941636"/>
              <a:gd name="connsiteY1" fmla="*/ 337930 h 4369904"/>
              <a:gd name="connsiteX2" fmla="*/ 2478770 w 3941636"/>
              <a:gd name="connsiteY2" fmla="*/ 337930 h 4369904"/>
              <a:gd name="connsiteX3" fmla="*/ 2185723 w 3941636"/>
              <a:gd name="connsiteY3" fmla="*/ 414130 h 4369904"/>
              <a:gd name="connsiteX4" fmla="*/ 1887549 w 3941636"/>
              <a:gd name="connsiteY4" fmla="*/ 437321 h 4369904"/>
              <a:gd name="connsiteX5" fmla="*/ 1569497 w 3941636"/>
              <a:gd name="connsiteY5" fmla="*/ 318052 h 4369904"/>
              <a:gd name="connsiteX6" fmla="*/ 1410471 w 3941636"/>
              <a:gd name="connsiteY6" fmla="*/ 265043 h 4369904"/>
              <a:gd name="connsiteX7" fmla="*/ 1185184 w 3941636"/>
              <a:gd name="connsiteY7" fmla="*/ 225287 h 4369904"/>
              <a:gd name="connsiteX8" fmla="*/ 920140 w 3941636"/>
              <a:gd name="connsiteY8" fmla="*/ 198782 h 4369904"/>
              <a:gd name="connsiteX9" fmla="*/ 708106 w 3941636"/>
              <a:gd name="connsiteY9" fmla="*/ 106017 h 4369904"/>
              <a:gd name="connsiteX10" fmla="*/ 482819 w 3941636"/>
              <a:gd name="connsiteY10" fmla="*/ 0 h 4369904"/>
              <a:gd name="connsiteX11" fmla="*/ 257532 w 3941636"/>
              <a:gd name="connsiteY11" fmla="*/ 39756 h 4369904"/>
              <a:gd name="connsiteX12" fmla="*/ 111758 w 3941636"/>
              <a:gd name="connsiteY12" fmla="*/ 198782 h 4369904"/>
              <a:gd name="connsiteX13" fmla="*/ 32245 w 3941636"/>
              <a:gd name="connsiteY13" fmla="*/ 304800 h 4369904"/>
              <a:gd name="connsiteX14" fmla="*/ 5740 w 3941636"/>
              <a:gd name="connsiteY14" fmla="*/ 530087 h 4369904"/>
              <a:gd name="connsiteX15" fmla="*/ 281002 w 3941636"/>
              <a:gd name="connsiteY15" fmla="*/ 838200 h 4369904"/>
              <a:gd name="connsiteX16" fmla="*/ 128603 w 3941636"/>
              <a:gd name="connsiteY16" fmla="*/ 1600200 h 4369904"/>
              <a:gd name="connsiteX17" fmla="*/ 433403 w 3941636"/>
              <a:gd name="connsiteY17" fmla="*/ 2286000 h 4369904"/>
              <a:gd name="connsiteX18" fmla="*/ 433403 w 3941636"/>
              <a:gd name="connsiteY18" fmla="*/ 2514600 h 4369904"/>
              <a:gd name="connsiteX19" fmla="*/ 204803 w 3941636"/>
              <a:gd name="connsiteY19" fmla="*/ 2819400 h 4369904"/>
              <a:gd name="connsiteX20" fmla="*/ 128604 w 3941636"/>
              <a:gd name="connsiteY20" fmla="*/ 3276600 h 4369904"/>
              <a:gd name="connsiteX21" fmla="*/ 204804 w 3941636"/>
              <a:gd name="connsiteY21" fmla="*/ 3657600 h 4369904"/>
              <a:gd name="connsiteX22" fmla="*/ 281004 w 3941636"/>
              <a:gd name="connsiteY22" fmla="*/ 3886200 h 4369904"/>
              <a:gd name="connsiteX23" fmla="*/ 357204 w 3941636"/>
              <a:gd name="connsiteY23" fmla="*/ 4191000 h 4369904"/>
              <a:gd name="connsiteX24" fmla="*/ 738204 w 3941636"/>
              <a:gd name="connsiteY24" fmla="*/ 4343400 h 4369904"/>
              <a:gd name="connsiteX25" fmla="*/ 1030970 w 3941636"/>
              <a:gd name="connsiteY25" fmla="*/ 4300330 h 4369904"/>
              <a:gd name="connsiteX26" fmla="*/ 1564370 w 3941636"/>
              <a:gd name="connsiteY26" fmla="*/ 4300330 h 4369904"/>
              <a:gd name="connsiteX27" fmla="*/ 1914053 w 3941636"/>
              <a:gd name="connsiteY27" fmla="*/ 4240695 h 4369904"/>
              <a:gd name="connsiteX28" fmla="*/ 2192349 w 3941636"/>
              <a:gd name="connsiteY28" fmla="*/ 4055165 h 4369904"/>
              <a:gd name="connsiteX29" fmla="*/ 2338123 w 3941636"/>
              <a:gd name="connsiteY29" fmla="*/ 3988904 h 4369904"/>
              <a:gd name="connsiteX30" fmla="*/ 2510401 w 3941636"/>
              <a:gd name="connsiteY30" fmla="*/ 3935895 h 4369904"/>
              <a:gd name="connsiteX31" fmla="*/ 2695932 w 3941636"/>
              <a:gd name="connsiteY31" fmla="*/ 3816626 h 4369904"/>
              <a:gd name="connsiteX32" fmla="*/ 2868210 w 3941636"/>
              <a:gd name="connsiteY32" fmla="*/ 3684104 h 4369904"/>
              <a:gd name="connsiteX33" fmla="*/ 3053740 w 3941636"/>
              <a:gd name="connsiteY33" fmla="*/ 3564834 h 4369904"/>
              <a:gd name="connsiteX34" fmla="*/ 3199514 w 3941636"/>
              <a:gd name="connsiteY34" fmla="*/ 3458817 h 4369904"/>
              <a:gd name="connsiteX35" fmla="*/ 3477810 w 3941636"/>
              <a:gd name="connsiteY35" fmla="*/ 3154017 h 4369904"/>
              <a:gd name="connsiteX36" fmla="*/ 3676593 w 3941636"/>
              <a:gd name="connsiteY36" fmla="*/ 2862469 h 4369904"/>
              <a:gd name="connsiteX37" fmla="*/ 3716349 w 3941636"/>
              <a:gd name="connsiteY37" fmla="*/ 2637182 h 4369904"/>
              <a:gd name="connsiteX38" fmla="*/ 3756106 w 3941636"/>
              <a:gd name="connsiteY38" fmla="*/ 2451652 h 4369904"/>
              <a:gd name="connsiteX39" fmla="*/ 3782610 w 3941636"/>
              <a:gd name="connsiteY39" fmla="*/ 2332382 h 4369904"/>
              <a:gd name="connsiteX40" fmla="*/ 3809114 w 3941636"/>
              <a:gd name="connsiteY40" fmla="*/ 2186608 h 4369904"/>
              <a:gd name="connsiteX41" fmla="*/ 3901880 w 3941636"/>
              <a:gd name="connsiteY41" fmla="*/ 1868556 h 4369904"/>
              <a:gd name="connsiteX42" fmla="*/ 3941636 w 3941636"/>
              <a:gd name="connsiteY42" fmla="*/ 1683026 h 4369904"/>
              <a:gd name="connsiteX43" fmla="*/ 3928384 w 3941636"/>
              <a:gd name="connsiteY43" fmla="*/ 1325217 h 4369904"/>
              <a:gd name="connsiteX44" fmla="*/ 3888627 w 3941636"/>
              <a:gd name="connsiteY44" fmla="*/ 954156 h 4369904"/>
              <a:gd name="connsiteX45" fmla="*/ 3822366 w 3941636"/>
              <a:gd name="connsiteY45" fmla="*/ 808382 h 4369904"/>
              <a:gd name="connsiteX46" fmla="*/ 3623584 w 3941636"/>
              <a:gd name="connsiteY46" fmla="*/ 636104 h 4369904"/>
              <a:gd name="connsiteX47" fmla="*/ 3544071 w 3941636"/>
              <a:gd name="connsiteY47" fmla="*/ 596347 h 4369904"/>
              <a:gd name="connsiteX48" fmla="*/ 3332036 w 3941636"/>
              <a:gd name="connsiteY48" fmla="*/ 543339 h 4369904"/>
              <a:gd name="connsiteX49" fmla="*/ 3159758 w 3941636"/>
              <a:gd name="connsiteY49" fmla="*/ 450573 h 4369904"/>
              <a:gd name="connsiteX50" fmla="*/ 2987480 w 3941636"/>
              <a:gd name="connsiteY50" fmla="*/ 384313 h 4369904"/>
              <a:gd name="connsiteX0" fmla="*/ 2986960 w 3941116"/>
              <a:gd name="connsiteY0" fmla="*/ 384313 h 4369904"/>
              <a:gd name="connsiteX1" fmla="*/ 2718603 w 3941116"/>
              <a:gd name="connsiteY1" fmla="*/ 337930 h 4369904"/>
              <a:gd name="connsiteX2" fmla="*/ 2478250 w 3941116"/>
              <a:gd name="connsiteY2" fmla="*/ 337930 h 4369904"/>
              <a:gd name="connsiteX3" fmla="*/ 2185203 w 3941116"/>
              <a:gd name="connsiteY3" fmla="*/ 414130 h 4369904"/>
              <a:gd name="connsiteX4" fmla="*/ 1887029 w 3941116"/>
              <a:gd name="connsiteY4" fmla="*/ 437321 h 4369904"/>
              <a:gd name="connsiteX5" fmla="*/ 1568977 w 3941116"/>
              <a:gd name="connsiteY5" fmla="*/ 318052 h 4369904"/>
              <a:gd name="connsiteX6" fmla="*/ 1409951 w 3941116"/>
              <a:gd name="connsiteY6" fmla="*/ 265043 h 4369904"/>
              <a:gd name="connsiteX7" fmla="*/ 1184664 w 3941116"/>
              <a:gd name="connsiteY7" fmla="*/ 225287 h 4369904"/>
              <a:gd name="connsiteX8" fmla="*/ 919620 w 3941116"/>
              <a:gd name="connsiteY8" fmla="*/ 198782 h 4369904"/>
              <a:gd name="connsiteX9" fmla="*/ 707586 w 3941116"/>
              <a:gd name="connsiteY9" fmla="*/ 106017 h 4369904"/>
              <a:gd name="connsiteX10" fmla="*/ 482299 w 3941116"/>
              <a:gd name="connsiteY10" fmla="*/ 0 h 4369904"/>
              <a:gd name="connsiteX11" fmla="*/ 257012 w 3941116"/>
              <a:gd name="connsiteY11" fmla="*/ 39756 h 4369904"/>
              <a:gd name="connsiteX12" fmla="*/ 111238 w 3941116"/>
              <a:gd name="connsiteY12" fmla="*/ 198782 h 4369904"/>
              <a:gd name="connsiteX13" fmla="*/ 31725 w 3941116"/>
              <a:gd name="connsiteY13" fmla="*/ 304800 h 4369904"/>
              <a:gd name="connsiteX14" fmla="*/ 432882 w 3941116"/>
              <a:gd name="connsiteY14" fmla="*/ 457200 h 4369904"/>
              <a:gd name="connsiteX15" fmla="*/ 280482 w 3941116"/>
              <a:gd name="connsiteY15" fmla="*/ 838200 h 4369904"/>
              <a:gd name="connsiteX16" fmla="*/ 128083 w 3941116"/>
              <a:gd name="connsiteY16" fmla="*/ 1600200 h 4369904"/>
              <a:gd name="connsiteX17" fmla="*/ 432883 w 3941116"/>
              <a:gd name="connsiteY17" fmla="*/ 2286000 h 4369904"/>
              <a:gd name="connsiteX18" fmla="*/ 432883 w 3941116"/>
              <a:gd name="connsiteY18" fmla="*/ 2514600 h 4369904"/>
              <a:gd name="connsiteX19" fmla="*/ 204283 w 3941116"/>
              <a:gd name="connsiteY19" fmla="*/ 2819400 h 4369904"/>
              <a:gd name="connsiteX20" fmla="*/ 128084 w 3941116"/>
              <a:gd name="connsiteY20" fmla="*/ 3276600 h 4369904"/>
              <a:gd name="connsiteX21" fmla="*/ 204284 w 3941116"/>
              <a:gd name="connsiteY21" fmla="*/ 3657600 h 4369904"/>
              <a:gd name="connsiteX22" fmla="*/ 280484 w 3941116"/>
              <a:gd name="connsiteY22" fmla="*/ 3886200 h 4369904"/>
              <a:gd name="connsiteX23" fmla="*/ 356684 w 3941116"/>
              <a:gd name="connsiteY23" fmla="*/ 4191000 h 4369904"/>
              <a:gd name="connsiteX24" fmla="*/ 737684 w 3941116"/>
              <a:gd name="connsiteY24" fmla="*/ 4343400 h 4369904"/>
              <a:gd name="connsiteX25" fmla="*/ 1030450 w 3941116"/>
              <a:gd name="connsiteY25" fmla="*/ 4300330 h 4369904"/>
              <a:gd name="connsiteX26" fmla="*/ 1563850 w 3941116"/>
              <a:gd name="connsiteY26" fmla="*/ 4300330 h 4369904"/>
              <a:gd name="connsiteX27" fmla="*/ 1913533 w 3941116"/>
              <a:gd name="connsiteY27" fmla="*/ 4240695 h 4369904"/>
              <a:gd name="connsiteX28" fmla="*/ 2191829 w 3941116"/>
              <a:gd name="connsiteY28" fmla="*/ 4055165 h 4369904"/>
              <a:gd name="connsiteX29" fmla="*/ 2337603 w 3941116"/>
              <a:gd name="connsiteY29" fmla="*/ 3988904 h 4369904"/>
              <a:gd name="connsiteX30" fmla="*/ 2509881 w 3941116"/>
              <a:gd name="connsiteY30" fmla="*/ 3935895 h 4369904"/>
              <a:gd name="connsiteX31" fmla="*/ 2695412 w 3941116"/>
              <a:gd name="connsiteY31" fmla="*/ 3816626 h 4369904"/>
              <a:gd name="connsiteX32" fmla="*/ 2867690 w 3941116"/>
              <a:gd name="connsiteY32" fmla="*/ 3684104 h 4369904"/>
              <a:gd name="connsiteX33" fmla="*/ 3053220 w 3941116"/>
              <a:gd name="connsiteY33" fmla="*/ 3564834 h 4369904"/>
              <a:gd name="connsiteX34" fmla="*/ 3198994 w 3941116"/>
              <a:gd name="connsiteY34" fmla="*/ 3458817 h 4369904"/>
              <a:gd name="connsiteX35" fmla="*/ 3477290 w 3941116"/>
              <a:gd name="connsiteY35" fmla="*/ 3154017 h 4369904"/>
              <a:gd name="connsiteX36" fmla="*/ 3676073 w 3941116"/>
              <a:gd name="connsiteY36" fmla="*/ 2862469 h 4369904"/>
              <a:gd name="connsiteX37" fmla="*/ 3715829 w 3941116"/>
              <a:gd name="connsiteY37" fmla="*/ 2637182 h 4369904"/>
              <a:gd name="connsiteX38" fmla="*/ 3755586 w 3941116"/>
              <a:gd name="connsiteY38" fmla="*/ 2451652 h 4369904"/>
              <a:gd name="connsiteX39" fmla="*/ 3782090 w 3941116"/>
              <a:gd name="connsiteY39" fmla="*/ 2332382 h 4369904"/>
              <a:gd name="connsiteX40" fmla="*/ 3808594 w 3941116"/>
              <a:gd name="connsiteY40" fmla="*/ 2186608 h 4369904"/>
              <a:gd name="connsiteX41" fmla="*/ 3901360 w 3941116"/>
              <a:gd name="connsiteY41" fmla="*/ 1868556 h 4369904"/>
              <a:gd name="connsiteX42" fmla="*/ 3941116 w 3941116"/>
              <a:gd name="connsiteY42" fmla="*/ 1683026 h 4369904"/>
              <a:gd name="connsiteX43" fmla="*/ 3927864 w 3941116"/>
              <a:gd name="connsiteY43" fmla="*/ 1325217 h 4369904"/>
              <a:gd name="connsiteX44" fmla="*/ 3888107 w 3941116"/>
              <a:gd name="connsiteY44" fmla="*/ 954156 h 4369904"/>
              <a:gd name="connsiteX45" fmla="*/ 3821846 w 3941116"/>
              <a:gd name="connsiteY45" fmla="*/ 808382 h 4369904"/>
              <a:gd name="connsiteX46" fmla="*/ 3623064 w 3941116"/>
              <a:gd name="connsiteY46" fmla="*/ 636104 h 4369904"/>
              <a:gd name="connsiteX47" fmla="*/ 3543551 w 3941116"/>
              <a:gd name="connsiteY47" fmla="*/ 596347 h 4369904"/>
              <a:gd name="connsiteX48" fmla="*/ 3331516 w 3941116"/>
              <a:gd name="connsiteY48" fmla="*/ 543339 h 4369904"/>
              <a:gd name="connsiteX49" fmla="*/ 3159238 w 3941116"/>
              <a:gd name="connsiteY49" fmla="*/ 450573 h 4369904"/>
              <a:gd name="connsiteX50" fmla="*/ 2986960 w 3941116"/>
              <a:gd name="connsiteY50" fmla="*/ 384313 h 4369904"/>
              <a:gd name="connsiteX0" fmla="*/ 2935662 w 3889818"/>
              <a:gd name="connsiteY0" fmla="*/ 384313 h 4369904"/>
              <a:gd name="connsiteX1" fmla="*/ 2667305 w 3889818"/>
              <a:gd name="connsiteY1" fmla="*/ 337930 h 4369904"/>
              <a:gd name="connsiteX2" fmla="*/ 2426952 w 3889818"/>
              <a:gd name="connsiteY2" fmla="*/ 337930 h 4369904"/>
              <a:gd name="connsiteX3" fmla="*/ 2133905 w 3889818"/>
              <a:gd name="connsiteY3" fmla="*/ 414130 h 4369904"/>
              <a:gd name="connsiteX4" fmla="*/ 1835731 w 3889818"/>
              <a:gd name="connsiteY4" fmla="*/ 437321 h 4369904"/>
              <a:gd name="connsiteX5" fmla="*/ 1517679 w 3889818"/>
              <a:gd name="connsiteY5" fmla="*/ 318052 h 4369904"/>
              <a:gd name="connsiteX6" fmla="*/ 1358653 w 3889818"/>
              <a:gd name="connsiteY6" fmla="*/ 265043 h 4369904"/>
              <a:gd name="connsiteX7" fmla="*/ 1133366 w 3889818"/>
              <a:gd name="connsiteY7" fmla="*/ 225287 h 4369904"/>
              <a:gd name="connsiteX8" fmla="*/ 868322 w 3889818"/>
              <a:gd name="connsiteY8" fmla="*/ 198782 h 4369904"/>
              <a:gd name="connsiteX9" fmla="*/ 656288 w 3889818"/>
              <a:gd name="connsiteY9" fmla="*/ 106017 h 4369904"/>
              <a:gd name="connsiteX10" fmla="*/ 431001 w 3889818"/>
              <a:gd name="connsiteY10" fmla="*/ 0 h 4369904"/>
              <a:gd name="connsiteX11" fmla="*/ 205714 w 3889818"/>
              <a:gd name="connsiteY11" fmla="*/ 39756 h 4369904"/>
              <a:gd name="connsiteX12" fmla="*/ 59940 w 3889818"/>
              <a:gd name="connsiteY12" fmla="*/ 198782 h 4369904"/>
              <a:gd name="connsiteX13" fmla="*/ 457784 w 3889818"/>
              <a:gd name="connsiteY13" fmla="*/ 152400 h 4369904"/>
              <a:gd name="connsiteX14" fmla="*/ 381584 w 3889818"/>
              <a:gd name="connsiteY14" fmla="*/ 457200 h 4369904"/>
              <a:gd name="connsiteX15" fmla="*/ 229184 w 3889818"/>
              <a:gd name="connsiteY15" fmla="*/ 838200 h 4369904"/>
              <a:gd name="connsiteX16" fmla="*/ 76785 w 3889818"/>
              <a:gd name="connsiteY16" fmla="*/ 1600200 h 4369904"/>
              <a:gd name="connsiteX17" fmla="*/ 381585 w 3889818"/>
              <a:gd name="connsiteY17" fmla="*/ 2286000 h 4369904"/>
              <a:gd name="connsiteX18" fmla="*/ 381585 w 3889818"/>
              <a:gd name="connsiteY18" fmla="*/ 2514600 h 4369904"/>
              <a:gd name="connsiteX19" fmla="*/ 152985 w 3889818"/>
              <a:gd name="connsiteY19" fmla="*/ 2819400 h 4369904"/>
              <a:gd name="connsiteX20" fmla="*/ 76786 w 3889818"/>
              <a:gd name="connsiteY20" fmla="*/ 3276600 h 4369904"/>
              <a:gd name="connsiteX21" fmla="*/ 152986 w 3889818"/>
              <a:gd name="connsiteY21" fmla="*/ 3657600 h 4369904"/>
              <a:gd name="connsiteX22" fmla="*/ 229186 w 3889818"/>
              <a:gd name="connsiteY22" fmla="*/ 3886200 h 4369904"/>
              <a:gd name="connsiteX23" fmla="*/ 305386 w 3889818"/>
              <a:gd name="connsiteY23" fmla="*/ 4191000 h 4369904"/>
              <a:gd name="connsiteX24" fmla="*/ 686386 w 3889818"/>
              <a:gd name="connsiteY24" fmla="*/ 4343400 h 4369904"/>
              <a:gd name="connsiteX25" fmla="*/ 979152 w 3889818"/>
              <a:gd name="connsiteY25" fmla="*/ 4300330 h 4369904"/>
              <a:gd name="connsiteX26" fmla="*/ 1512552 w 3889818"/>
              <a:gd name="connsiteY26" fmla="*/ 4300330 h 4369904"/>
              <a:gd name="connsiteX27" fmla="*/ 1862235 w 3889818"/>
              <a:gd name="connsiteY27" fmla="*/ 4240695 h 4369904"/>
              <a:gd name="connsiteX28" fmla="*/ 2140531 w 3889818"/>
              <a:gd name="connsiteY28" fmla="*/ 4055165 h 4369904"/>
              <a:gd name="connsiteX29" fmla="*/ 2286305 w 3889818"/>
              <a:gd name="connsiteY29" fmla="*/ 3988904 h 4369904"/>
              <a:gd name="connsiteX30" fmla="*/ 2458583 w 3889818"/>
              <a:gd name="connsiteY30" fmla="*/ 3935895 h 4369904"/>
              <a:gd name="connsiteX31" fmla="*/ 2644114 w 3889818"/>
              <a:gd name="connsiteY31" fmla="*/ 3816626 h 4369904"/>
              <a:gd name="connsiteX32" fmla="*/ 2816392 w 3889818"/>
              <a:gd name="connsiteY32" fmla="*/ 3684104 h 4369904"/>
              <a:gd name="connsiteX33" fmla="*/ 3001922 w 3889818"/>
              <a:gd name="connsiteY33" fmla="*/ 3564834 h 4369904"/>
              <a:gd name="connsiteX34" fmla="*/ 3147696 w 3889818"/>
              <a:gd name="connsiteY34" fmla="*/ 3458817 h 4369904"/>
              <a:gd name="connsiteX35" fmla="*/ 3425992 w 3889818"/>
              <a:gd name="connsiteY35" fmla="*/ 3154017 h 4369904"/>
              <a:gd name="connsiteX36" fmla="*/ 3624775 w 3889818"/>
              <a:gd name="connsiteY36" fmla="*/ 2862469 h 4369904"/>
              <a:gd name="connsiteX37" fmla="*/ 3664531 w 3889818"/>
              <a:gd name="connsiteY37" fmla="*/ 2637182 h 4369904"/>
              <a:gd name="connsiteX38" fmla="*/ 3704288 w 3889818"/>
              <a:gd name="connsiteY38" fmla="*/ 2451652 h 4369904"/>
              <a:gd name="connsiteX39" fmla="*/ 3730792 w 3889818"/>
              <a:gd name="connsiteY39" fmla="*/ 2332382 h 4369904"/>
              <a:gd name="connsiteX40" fmla="*/ 3757296 w 3889818"/>
              <a:gd name="connsiteY40" fmla="*/ 2186608 h 4369904"/>
              <a:gd name="connsiteX41" fmla="*/ 3850062 w 3889818"/>
              <a:gd name="connsiteY41" fmla="*/ 1868556 h 4369904"/>
              <a:gd name="connsiteX42" fmla="*/ 3889818 w 3889818"/>
              <a:gd name="connsiteY42" fmla="*/ 1683026 h 4369904"/>
              <a:gd name="connsiteX43" fmla="*/ 3876566 w 3889818"/>
              <a:gd name="connsiteY43" fmla="*/ 1325217 h 4369904"/>
              <a:gd name="connsiteX44" fmla="*/ 3836809 w 3889818"/>
              <a:gd name="connsiteY44" fmla="*/ 954156 h 4369904"/>
              <a:gd name="connsiteX45" fmla="*/ 3770548 w 3889818"/>
              <a:gd name="connsiteY45" fmla="*/ 808382 h 4369904"/>
              <a:gd name="connsiteX46" fmla="*/ 3571766 w 3889818"/>
              <a:gd name="connsiteY46" fmla="*/ 636104 h 4369904"/>
              <a:gd name="connsiteX47" fmla="*/ 3492253 w 3889818"/>
              <a:gd name="connsiteY47" fmla="*/ 596347 h 4369904"/>
              <a:gd name="connsiteX48" fmla="*/ 3280218 w 3889818"/>
              <a:gd name="connsiteY48" fmla="*/ 543339 h 4369904"/>
              <a:gd name="connsiteX49" fmla="*/ 3107940 w 3889818"/>
              <a:gd name="connsiteY49" fmla="*/ 450573 h 4369904"/>
              <a:gd name="connsiteX50" fmla="*/ 2935662 w 3889818"/>
              <a:gd name="connsiteY50" fmla="*/ 384313 h 4369904"/>
              <a:gd name="connsiteX0" fmla="*/ 2935662 w 3889818"/>
              <a:gd name="connsiteY0" fmla="*/ 384313 h 4369904"/>
              <a:gd name="connsiteX1" fmla="*/ 2667305 w 3889818"/>
              <a:gd name="connsiteY1" fmla="*/ 337930 h 4369904"/>
              <a:gd name="connsiteX2" fmla="*/ 2426952 w 3889818"/>
              <a:gd name="connsiteY2" fmla="*/ 337930 h 4369904"/>
              <a:gd name="connsiteX3" fmla="*/ 2133905 w 3889818"/>
              <a:gd name="connsiteY3" fmla="*/ 414130 h 4369904"/>
              <a:gd name="connsiteX4" fmla="*/ 1835731 w 3889818"/>
              <a:gd name="connsiteY4" fmla="*/ 437321 h 4369904"/>
              <a:gd name="connsiteX5" fmla="*/ 1517679 w 3889818"/>
              <a:gd name="connsiteY5" fmla="*/ 318052 h 4369904"/>
              <a:gd name="connsiteX6" fmla="*/ 1358653 w 3889818"/>
              <a:gd name="connsiteY6" fmla="*/ 265043 h 4369904"/>
              <a:gd name="connsiteX7" fmla="*/ 1133366 w 3889818"/>
              <a:gd name="connsiteY7" fmla="*/ 225287 h 4369904"/>
              <a:gd name="connsiteX8" fmla="*/ 868322 w 3889818"/>
              <a:gd name="connsiteY8" fmla="*/ 198782 h 4369904"/>
              <a:gd name="connsiteX9" fmla="*/ 656288 w 3889818"/>
              <a:gd name="connsiteY9" fmla="*/ 106017 h 4369904"/>
              <a:gd name="connsiteX10" fmla="*/ 431001 w 3889818"/>
              <a:gd name="connsiteY10" fmla="*/ 0 h 4369904"/>
              <a:gd name="connsiteX11" fmla="*/ 205714 w 3889818"/>
              <a:gd name="connsiteY11" fmla="*/ 39756 h 4369904"/>
              <a:gd name="connsiteX12" fmla="*/ 59940 w 3889818"/>
              <a:gd name="connsiteY12" fmla="*/ 198782 h 4369904"/>
              <a:gd name="connsiteX13" fmla="*/ 457784 w 3889818"/>
              <a:gd name="connsiteY13" fmla="*/ 152400 h 4369904"/>
              <a:gd name="connsiteX14" fmla="*/ 305384 w 3889818"/>
              <a:gd name="connsiteY14" fmla="*/ 533400 h 4369904"/>
              <a:gd name="connsiteX15" fmla="*/ 229184 w 3889818"/>
              <a:gd name="connsiteY15" fmla="*/ 838200 h 4369904"/>
              <a:gd name="connsiteX16" fmla="*/ 76785 w 3889818"/>
              <a:gd name="connsiteY16" fmla="*/ 1600200 h 4369904"/>
              <a:gd name="connsiteX17" fmla="*/ 381585 w 3889818"/>
              <a:gd name="connsiteY17" fmla="*/ 2286000 h 4369904"/>
              <a:gd name="connsiteX18" fmla="*/ 381585 w 3889818"/>
              <a:gd name="connsiteY18" fmla="*/ 2514600 h 4369904"/>
              <a:gd name="connsiteX19" fmla="*/ 152985 w 3889818"/>
              <a:gd name="connsiteY19" fmla="*/ 2819400 h 4369904"/>
              <a:gd name="connsiteX20" fmla="*/ 76786 w 3889818"/>
              <a:gd name="connsiteY20" fmla="*/ 3276600 h 4369904"/>
              <a:gd name="connsiteX21" fmla="*/ 152986 w 3889818"/>
              <a:gd name="connsiteY21" fmla="*/ 3657600 h 4369904"/>
              <a:gd name="connsiteX22" fmla="*/ 229186 w 3889818"/>
              <a:gd name="connsiteY22" fmla="*/ 3886200 h 4369904"/>
              <a:gd name="connsiteX23" fmla="*/ 305386 w 3889818"/>
              <a:gd name="connsiteY23" fmla="*/ 4191000 h 4369904"/>
              <a:gd name="connsiteX24" fmla="*/ 686386 w 3889818"/>
              <a:gd name="connsiteY24" fmla="*/ 4343400 h 4369904"/>
              <a:gd name="connsiteX25" fmla="*/ 979152 w 3889818"/>
              <a:gd name="connsiteY25" fmla="*/ 4300330 h 4369904"/>
              <a:gd name="connsiteX26" fmla="*/ 1512552 w 3889818"/>
              <a:gd name="connsiteY26" fmla="*/ 4300330 h 4369904"/>
              <a:gd name="connsiteX27" fmla="*/ 1862235 w 3889818"/>
              <a:gd name="connsiteY27" fmla="*/ 4240695 h 4369904"/>
              <a:gd name="connsiteX28" fmla="*/ 2140531 w 3889818"/>
              <a:gd name="connsiteY28" fmla="*/ 4055165 h 4369904"/>
              <a:gd name="connsiteX29" fmla="*/ 2286305 w 3889818"/>
              <a:gd name="connsiteY29" fmla="*/ 3988904 h 4369904"/>
              <a:gd name="connsiteX30" fmla="*/ 2458583 w 3889818"/>
              <a:gd name="connsiteY30" fmla="*/ 3935895 h 4369904"/>
              <a:gd name="connsiteX31" fmla="*/ 2644114 w 3889818"/>
              <a:gd name="connsiteY31" fmla="*/ 3816626 h 4369904"/>
              <a:gd name="connsiteX32" fmla="*/ 2816392 w 3889818"/>
              <a:gd name="connsiteY32" fmla="*/ 3684104 h 4369904"/>
              <a:gd name="connsiteX33" fmla="*/ 3001922 w 3889818"/>
              <a:gd name="connsiteY33" fmla="*/ 3564834 h 4369904"/>
              <a:gd name="connsiteX34" fmla="*/ 3147696 w 3889818"/>
              <a:gd name="connsiteY34" fmla="*/ 3458817 h 4369904"/>
              <a:gd name="connsiteX35" fmla="*/ 3425992 w 3889818"/>
              <a:gd name="connsiteY35" fmla="*/ 3154017 h 4369904"/>
              <a:gd name="connsiteX36" fmla="*/ 3624775 w 3889818"/>
              <a:gd name="connsiteY36" fmla="*/ 2862469 h 4369904"/>
              <a:gd name="connsiteX37" fmla="*/ 3664531 w 3889818"/>
              <a:gd name="connsiteY37" fmla="*/ 2637182 h 4369904"/>
              <a:gd name="connsiteX38" fmla="*/ 3704288 w 3889818"/>
              <a:gd name="connsiteY38" fmla="*/ 2451652 h 4369904"/>
              <a:gd name="connsiteX39" fmla="*/ 3730792 w 3889818"/>
              <a:gd name="connsiteY39" fmla="*/ 2332382 h 4369904"/>
              <a:gd name="connsiteX40" fmla="*/ 3757296 w 3889818"/>
              <a:gd name="connsiteY40" fmla="*/ 2186608 h 4369904"/>
              <a:gd name="connsiteX41" fmla="*/ 3850062 w 3889818"/>
              <a:gd name="connsiteY41" fmla="*/ 1868556 h 4369904"/>
              <a:gd name="connsiteX42" fmla="*/ 3889818 w 3889818"/>
              <a:gd name="connsiteY42" fmla="*/ 1683026 h 4369904"/>
              <a:gd name="connsiteX43" fmla="*/ 3876566 w 3889818"/>
              <a:gd name="connsiteY43" fmla="*/ 1325217 h 4369904"/>
              <a:gd name="connsiteX44" fmla="*/ 3836809 w 3889818"/>
              <a:gd name="connsiteY44" fmla="*/ 954156 h 4369904"/>
              <a:gd name="connsiteX45" fmla="*/ 3770548 w 3889818"/>
              <a:gd name="connsiteY45" fmla="*/ 808382 h 4369904"/>
              <a:gd name="connsiteX46" fmla="*/ 3571766 w 3889818"/>
              <a:gd name="connsiteY46" fmla="*/ 636104 h 4369904"/>
              <a:gd name="connsiteX47" fmla="*/ 3492253 w 3889818"/>
              <a:gd name="connsiteY47" fmla="*/ 596347 h 4369904"/>
              <a:gd name="connsiteX48" fmla="*/ 3280218 w 3889818"/>
              <a:gd name="connsiteY48" fmla="*/ 543339 h 4369904"/>
              <a:gd name="connsiteX49" fmla="*/ 3107940 w 3889818"/>
              <a:gd name="connsiteY49" fmla="*/ 450573 h 4369904"/>
              <a:gd name="connsiteX50" fmla="*/ 2935662 w 3889818"/>
              <a:gd name="connsiteY50" fmla="*/ 384313 h 4369904"/>
              <a:gd name="connsiteX0" fmla="*/ 2935662 w 3889818"/>
              <a:gd name="connsiteY0" fmla="*/ 384313 h 4369904"/>
              <a:gd name="connsiteX1" fmla="*/ 2667305 w 3889818"/>
              <a:gd name="connsiteY1" fmla="*/ 337930 h 4369904"/>
              <a:gd name="connsiteX2" fmla="*/ 2426952 w 3889818"/>
              <a:gd name="connsiteY2" fmla="*/ 337930 h 4369904"/>
              <a:gd name="connsiteX3" fmla="*/ 2133905 w 3889818"/>
              <a:gd name="connsiteY3" fmla="*/ 414130 h 4369904"/>
              <a:gd name="connsiteX4" fmla="*/ 1835731 w 3889818"/>
              <a:gd name="connsiteY4" fmla="*/ 437321 h 4369904"/>
              <a:gd name="connsiteX5" fmla="*/ 1517679 w 3889818"/>
              <a:gd name="connsiteY5" fmla="*/ 318052 h 4369904"/>
              <a:gd name="connsiteX6" fmla="*/ 1358653 w 3889818"/>
              <a:gd name="connsiteY6" fmla="*/ 265043 h 4369904"/>
              <a:gd name="connsiteX7" fmla="*/ 1133366 w 3889818"/>
              <a:gd name="connsiteY7" fmla="*/ 225287 h 4369904"/>
              <a:gd name="connsiteX8" fmla="*/ 868322 w 3889818"/>
              <a:gd name="connsiteY8" fmla="*/ 198782 h 4369904"/>
              <a:gd name="connsiteX9" fmla="*/ 656288 w 3889818"/>
              <a:gd name="connsiteY9" fmla="*/ 106017 h 4369904"/>
              <a:gd name="connsiteX10" fmla="*/ 431001 w 3889818"/>
              <a:gd name="connsiteY10" fmla="*/ 0 h 4369904"/>
              <a:gd name="connsiteX11" fmla="*/ 205714 w 3889818"/>
              <a:gd name="connsiteY11" fmla="*/ 39756 h 4369904"/>
              <a:gd name="connsiteX12" fmla="*/ 59940 w 3889818"/>
              <a:gd name="connsiteY12" fmla="*/ 198782 h 4369904"/>
              <a:gd name="connsiteX13" fmla="*/ 457784 w 3889818"/>
              <a:gd name="connsiteY13" fmla="*/ 152400 h 4369904"/>
              <a:gd name="connsiteX14" fmla="*/ 305384 w 3889818"/>
              <a:gd name="connsiteY14" fmla="*/ 533400 h 4369904"/>
              <a:gd name="connsiteX15" fmla="*/ 229184 w 3889818"/>
              <a:gd name="connsiteY15" fmla="*/ 838200 h 4369904"/>
              <a:gd name="connsiteX16" fmla="*/ 76785 w 3889818"/>
              <a:gd name="connsiteY16" fmla="*/ 1600200 h 4369904"/>
              <a:gd name="connsiteX17" fmla="*/ 381585 w 3889818"/>
              <a:gd name="connsiteY17" fmla="*/ 2286000 h 4369904"/>
              <a:gd name="connsiteX18" fmla="*/ 381585 w 3889818"/>
              <a:gd name="connsiteY18" fmla="*/ 2514600 h 4369904"/>
              <a:gd name="connsiteX19" fmla="*/ 152985 w 3889818"/>
              <a:gd name="connsiteY19" fmla="*/ 2819400 h 4369904"/>
              <a:gd name="connsiteX20" fmla="*/ 76786 w 3889818"/>
              <a:gd name="connsiteY20" fmla="*/ 3276600 h 4369904"/>
              <a:gd name="connsiteX21" fmla="*/ 152986 w 3889818"/>
              <a:gd name="connsiteY21" fmla="*/ 3657600 h 4369904"/>
              <a:gd name="connsiteX22" fmla="*/ 229186 w 3889818"/>
              <a:gd name="connsiteY22" fmla="*/ 3886200 h 4369904"/>
              <a:gd name="connsiteX23" fmla="*/ 305386 w 3889818"/>
              <a:gd name="connsiteY23" fmla="*/ 4191000 h 4369904"/>
              <a:gd name="connsiteX24" fmla="*/ 686386 w 3889818"/>
              <a:gd name="connsiteY24" fmla="*/ 4343400 h 4369904"/>
              <a:gd name="connsiteX25" fmla="*/ 979152 w 3889818"/>
              <a:gd name="connsiteY25" fmla="*/ 4300330 h 4369904"/>
              <a:gd name="connsiteX26" fmla="*/ 1512552 w 3889818"/>
              <a:gd name="connsiteY26" fmla="*/ 4300330 h 4369904"/>
              <a:gd name="connsiteX27" fmla="*/ 1862235 w 3889818"/>
              <a:gd name="connsiteY27" fmla="*/ 4240695 h 4369904"/>
              <a:gd name="connsiteX28" fmla="*/ 2140531 w 3889818"/>
              <a:gd name="connsiteY28" fmla="*/ 4055165 h 4369904"/>
              <a:gd name="connsiteX29" fmla="*/ 2286305 w 3889818"/>
              <a:gd name="connsiteY29" fmla="*/ 3988904 h 4369904"/>
              <a:gd name="connsiteX30" fmla="*/ 2458583 w 3889818"/>
              <a:gd name="connsiteY30" fmla="*/ 3935895 h 4369904"/>
              <a:gd name="connsiteX31" fmla="*/ 2644114 w 3889818"/>
              <a:gd name="connsiteY31" fmla="*/ 3816626 h 4369904"/>
              <a:gd name="connsiteX32" fmla="*/ 2816392 w 3889818"/>
              <a:gd name="connsiteY32" fmla="*/ 3684104 h 4369904"/>
              <a:gd name="connsiteX33" fmla="*/ 3001922 w 3889818"/>
              <a:gd name="connsiteY33" fmla="*/ 3564834 h 4369904"/>
              <a:gd name="connsiteX34" fmla="*/ 3147696 w 3889818"/>
              <a:gd name="connsiteY34" fmla="*/ 3458817 h 4369904"/>
              <a:gd name="connsiteX35" fmla="*/ 3425992 w 3889818"/>
              <a:gd name="connsiteY35" fmla="*/ 3154017 h 4369904"/>
              <a:gd name="connsiteX36" fmla="*/ 3624775 w 3889818"/>
              <a:gd name="connsiteY36" fmla="*/ 2862469 h 4369904"/>
              <a:gd name="connsiteX37" fmla="*/ 3664531 w 3889818"/>
              <a:gd name="connsiteY37" fmla="*/ 2637182 h 4369904"/>
              <a:gd name="connsiteX38" fmla="*/ 3704288 w 3889818"/>
              <a:gd name="connsiteY38" fmla="*/ 2451652 h 4369904"/>
              <a:gd name="connsiteX39" fmla="*/ 3730792 w 3889818"/>
              <a:gd name="connsiteY39" fmla="*/ 2332382 h 4369904"/>
              <a:gd name="connsiteX40" fmla="*/ 3757296 w 3889818"/>
              <a:gd name="connsiteY40" fmla="*/ 2186608 h 4369904"/>
              <a:gd name="connsiteX41" fmla="*/ 3850062 w 3889818"/>
              <a:gd name="connsiteY41" fmla="*/ 1868556 h 4369904"/>
              <a:gd name="connsiteX42" fmla="*/ 3889818 w 3889818"/>
              <a:gd name="connsiteY42" fmla="*/ 1683026 h 4369904"/>
              <a:gd name="connsiteX43" fmla="*/ 3876566 w 3889818"/>
              <a:gd name="connsiteY43" fmla="*/ 1325217 h 4369904"/>
              <a:gd name="connsiteX44" fmla="*/ 3836809 w 3889818"/>
              <a:gd name="connsiteY44" fmla="*/ 954156 h 4369904"/>
              <a:gd name="connsiteX45" fmla="*/ 3770548 w 3889818"/>
              <a:gd name="connsiteY45" fmla="*/ 808382 h 4369904"/>
              <a:gd name="connsiteX46" fmla="*/ 3571766 w 3889818"/>
              <a:gd name="connsiteY46" fmla="*/ 636104 h 4369904"/>
              <a:gd name="connsiteX47" fmla="*/ 3492253 w 3889818"/>
              <a:gd name="connsiteY47" fmla="*/ 596347 h 4369904"/>
              <a:gd name="connsiteX48" fmla="*/ 3280218 w 3889818"/>
              <a:gd name="connsiteY48" fmla="*/ 543339 h 4369904"/>
              <a:gd name="connsiteX49" fmla="*/ 3107940 w 3889818"/>
              <a:gd name="connsiteY49" fmla="*/ 450573 h 4369904"/>
              <a:gd name="connsiteX50" fmla="*/ 2935662 w 3889818"/>
              <a:gd name="connsiteY50" fmla="*/ 384313 h 4369904"/>
              <a:gd name="connsiteX0" fmla="*/ 2935662 w 3889818"/>
              <a:gd name="connsiteY0" fmla="*/ 384313 h 4369904"/>
              <a:gd name="connsiteX1" fmla="*/ 2667305 w 3889818"/>
              <a:gd name="connsiteY1" fmla="*/ 337930 h 4369904"/>
              <a:gd name="connsiteX2" fmla="*/ 2426952 w 3889818"/>
              <a:gd name="connsiteY2" fmla="*/ 337930 h 4369904"/>
              <a:gd name="connsiteX3" fmla="*/ 2133905 w 3889818"/>
              <a:gd name="connsiteY3" fmla="*/ 414130 h 4369904"/>
              <a:gd name="connsiteX4" fmla="*/ 1835731 w 3889818"/>
              <a:gd name="connsiteY4" fmla="*/ 437321 h 4369904"/>
              <a:gd name="connsiteX5" fmla="*/ 1517679 w 3889818"/>
              <a:gd name="connsiteY5" fmla="*/ 318052 h 4369904"/>
              <a:gd name="connsiteX6" fmla="*/ 1358653 w 3889818"/>
              <a:gd name="connsiteY6" fmla="*/ 265043 h 4369904"/>
              <a:gd name="connsiteX7" fmla="*/ 1133366 w 3889818"/>
              <a:gd name="connsiteY7" fmla="*/ 225287 h 4369904"/>
              <a:gd name="connsiteX8" fmla="*/ 868322 w 3889818"/>
              <a:gd name="connsiteY8" fmla="*/ 198782 h 4369904"/>
              <a:gd name="connsiteX9" fmla="*/ 656288 w 3889818"/>
              <a:gd name="connsiteY9" fmla="*/ 106017 h 4369904"/>
              <a:gd name="connsiteX10" fmla="*/ 431001 w 3889818"/>
              <a:gd name="connsiteY10" fmla="*/ 0 h 4369904"/>
              <a:gd name="connsiteX11" fmla="*/ 205714 w 3889818"/>
              <a:gd name="connsiteY11" fmla="*/ 39756 h 4369904"/>
              <a:gd name="connsiteX12" fmla="*/ 59940 w 3889818"/>
              <a:gd name="connsiteY12" fmla="*/ 198782 h 4369904"/>
              <a:gd name="connsiteX13" fmla="*/ 457784 w 3889818"/>
              <a:gd name="connsiteY13" fmla="*/ 152400 h 4369904"/>
              <a:gd name="connsiteX14" fmla="*/ 305384 w 3889818"/>
              <a:gd name="connsiteY14" fmla="*/ 533400 h 4369904"/>
              <a:gd name="connsiteX15" fmla="*/ 229184 w 3889818"/>
              <a:gd name="connsiteY15" fmla="*/ 838200 h 4369904"/>
              <a:gd name="connsiteX16" fmla="*/ 76785 w 3889818"/>
              <a:gd name="connsiteY16" fmla="*/ 1600200 h 4369904"/>
              <a:gd name="connsiteX17" fmla="*/ 381585 w 3889818"/>
              <a:gd name="connsiteY17" fmla="*/ 2286000 h 4369904"/>
              <a:gd name="connsiteX18" fmla="*/ 381585 w 3889818"/>
              <a:gd name="connsiteY18" fmla="*/ 2514600 h 4369904"/>
              <a:gd name="connsiteX19" fmla="*/ 152985 w 3889818"/>
              <a:gd name="connsiteY19" fmla="*/ 2819400 h 4369904"/>
              <a:gd name="connsiteX20" fmla="*/ 76786 w 3889818"/>
              <a:gd name="connsiteY20" fmla="*/ 3276600 h 4369904"/>
              <a:gd name="connsiteX21" fmla="*/ 152986 w 3889818"/>
              <a:gd name="connsiteY21" fmla="*/ 3657600 h 4369904"/>
              <a:gd name="connsiteX22" fmla="*/ 229186 w 3889818"/>
              <a:gd name="connsiteY22" fmla="*/ 3886200 h 4369904"/>
              <a:gd name="connsiteX23" fmla="*/ 305386 w 3889818"/>
              <a:gd name="connsiteY23" fmla="*/ 4191000 h 4369904"/>
              <a:gd name="connsiteX24" fmla="*/ 686386 w 3889818"/>
              <a:gd name="connsiteY24" fmla="*/ 4343400 h 4369904"/>
              <a:gd name="connsiteX25" fmla="*/ 979152 w 3889818"/>
              <a:gd name="connsiteY25" fmla="*/ 4300330 h 4369904"/>
              <a:gd name="connsiteX26" fmla="*/ 1512552 w 3889818"/>
              <a:gd name="connsiteY26" fmla="*/ 4300330 h 4369904"/>
              <a:gd name="connsiteX27" fmla="*/ 1862235 w 3889818"/>
              <a:gd name="connsiteY27" fmla="*/ 4240695 h 4369904"/>
              <a:gd name="connsiteX28" fmla="*/ 2140531 w 3889818"/>
              <a:gd name="connsiteY28" fmla="*/ 4055165 h 4369904"/>
              <a:gd name="connsiteX29" fmla="*/ 2286305 w 3889818"/>
              <a:gd name="connsiteY29" fmla="*/ 3988904 h 4369904"/>
              <a:gd name="connsiteX30" fmla="*/ 2458583 w 3889818"/>
              <a:gd name="connsiteY30" fmla="*/ 3935895 h 4369904"/>
              <a:gd name="connsiteX31" fmla="*/ 2644114 w 3889818"/>
              <a:gd name="connsiteY31" fmla="*/ 3816626 h 4369904"/>
              <a:gd name="connsiteX32" fmla="*/ 2816392 w 3889818"/>
              <a:gd name="connsiteY32" fmla="*/ 3684104 h 4369904"/>
              <a:gd name="connsiteX33" fmla="*/ 3001922 w 3889818"/>
              <a:gd name="connsiteY33" fmla="*/ 3564834 h 4369904"/>
              <a:gd name="connsiteX34" fmla="*/ 3147696 w 3889818"/>
              <a:gd name="connsiteY34" fmla="*/ 3458817 h 4369904"/>
              <a:gd name="connsiteX35" fmla="*/ 3425992 w 3889818"/>
              <a:gd name="connsiteY35" fmla="*/ 3154017 h 4369904"/>
              <a:gd name="connsiteX36" fmla="*/ 3624775 w 3889818"/>
              <a:gd name="connsiteY36" fmla="*/ 2862469 h 4369904"/>
              <a:gd name="connsiteX37" fmla="*/ 3664531 w 3889818"/>
              <a:gd name="connsiteY37" fmla="*/ 2637182 h 4369904"/>
              <a:gd name="connsiteX38" fmla="*/ 3704288 w 3889818"/>
              <a:gd name="connsiteY38" fmla="*/ 2451652 h 4369904"/>
              <a:gd name="connsiteX39" fmla="*/ 3730792 w 3889818"/>
              <a:gd name="connsiteY39" fmla="*/ 2332382 h 4369904"/>
              <a:gd name="connsiteX40" fmla="*/ 3757296 w 3889818"/>
              <a:gd name="connsiteY40" fmla="*/ 2186608 h 4369904"/>
              <a:gd name="connsiteX41" fmla="*/ 3850062 w 3889818"/>
              <a:gd name="connsiteY41" fmla="*/ 1868556 h 4369904"/>
              <a:gd name="connsiteX42" fmla="*/ 3889818 w 3889818"/>
              <a:gd name="connsiteY42" fmla="*/ 1683026 h 4369904"/>
              <a:gd name="connsiteX43" fmla="*/ 3876566 w 3889818"/>
              <a:gd name="connsiteY43" fmla="*/ 1325217 h 4369904"/>
              <a:gd name="connsiteX44" fmla="*/ 3836809 w 3889818"/>
              <a:gd name="connsiteY44" fmla="*/ 954156 h 4369904"/>
              <a:gd name="connsiteX45" fmla="*/ 3770548 w 3889818"/>
              <a:gd name="connsiteY45" fmla="*/ 808382 h 4369904"/>
              <a:gd name="connsiteX46" fmla="*/ 3571766 w 3889818"/>
              <a:gd name="connsiteY46" fmla="*/ 636104 h 4369904"/>
              <a:gd name="connsiteX47" fmla="*/ 3492253 w 3889818"/>
              <a:gd name="connsiteY47" fmla="*/ 596347 h 4369904"/>
              <a:gd name="connsiteX48" fmla="*/ 3280218 w 3889818"/>
              <a:gd name="connsiteY48" fmla="*/ 543339 h 4369904"/>
              <a:gd name="connsiteX49" fmla="*/ 3107940 w 3889818"/>
              <a:gd name="connsiteY49" fmla="*/ 450573 h 4369904"/>
              <a:gd name="connsiteX50" fmla="*/ 2935662 w 3889818"/>
              <a:gd name="connsiteY50" fmla="*/ 384313 h 4369904"/>
              <a:gd name="connsiteX0" fmla="*/ 2935662 w 3889818"/>
              <a:gd name="connsiteY0" fmla="*/ 384313 h 4369904"/>
              <a:gd name="connsiteX1" fmla="*/ 2667305 w 3889818"/>
              <a:gd name="connsiteY1" fmla="*/ 337930 h 4369904"/>
              <a:gd name="connsiteX2" fmla="*/ 2426952 w 3889818"/>
              <a:gd name="connsiteY2" fmla="*/ 337930 h 4369904"/>
              <a:gd name="connsiteX3" fmla="*/ 2133905 w 3889818"/>
              <a:gd name="connsiteY3" fmla="*/ 414130 h 4369904"/>
              <a:gd name="connsiteX4" fmla="*/ 1835731 w 3889818"/>
              <a:gd name="connsiteY4" fmla="*/ 437321 h 4369904"/>
              <a:gd name="connsiteX5" fmla="*/ 1517679 w 3889818"/>
              <a:gd name="connsiteY5" fmla="*/ 318052 h 4369904"/>
              <a:gd name="connsiteX6" fmla="*/ 1358653 w 3889818"/>
              <a:gd name="connsiteY6" fmla="*/ 265043 h 4369904"/>
              <a:gd name="connsiteX7" fmla="*/ 1133366 w 3889818"/>
              <a:gd name="connsiteY7" fmla="*/ 225287 h 4369904"/>
              <a:gd name="connsiteX8" fmla="*/ 868322 w 3889818"/>
              <a:gd name="connsiteY8" fmla="*/ 198782 h 4369904"/>
              <a:gd name="connsiteX9" fmla="*/ 656288 w 3889818"/>
              <a:gd name="connsiteY9" fmla="*/ 106017 h 4369904"/>
              <a:gd name="connsiteX10" fmla="*/ 431001 w 3889818"/>
              <a:gd name="connsiteY10" fmla="*/ 0 h 4369904"/>
              <a:gd name="connsiteX11" fmla="*/ 205714 w 3889818"/>
              <a:gd name="connsiteY11" fmla="*/ 39756 h 4369904"/>
              <a:gd name="connsiteX12" fmla="*/ 59940 w 3889818"/>
              <a:gd name="connsiteY12" fmla="*/ 198782 h 4369904"/>
              <a:gd name="connsiteX13" fmla="*/ 457784 w 3889818"/>
              <a:gd name="connsiteY13" fmla="*/ 152400 h 4369904"/>
              <a:gd name="connsiteX14" fmla="*/ 305384 w 3889818"/>
              <a:gd name="connsiteY14" fmla="*/ 533400 h 4369904"/>
              <a:gd name="connsiteX15" fmla="*/ 229184 w 3889818"/>
              <a:gd name="connsiteY15" fmla="*/ 838200 h 4369904"/>
              <a:gd name="connsiteX16" fmla="*/ 76785 w 3889818"/>
              <a:gd name="connsiteY16" fmla="*/ 1600200 h 4369904"/>
              <a:gd name="connsiteX17" fmla="*/ 381585 w 3889818"/>
              <a:gd name="connsiteY17" fmla="*/ 2286000 h 4369904"/>
              <a:gd name="connsiteX18" fmla="*/ 381585 w 3889818"/>
              <a:gd name="connsiteY18" fmla="*/ 2514600 h 4369904"/>
              <a:gd name="connsiteX19" fmla="*/ 152985 w 3889818"/>
              <a:gd name="connsiteY19" fmla="*/ 2819400 h 4369904"/>
              <a:gd name="connsiteX20" fmla="*/ 76786 w 3889818"/>
              <a:gd name="connsiteY20" fmla="*/ 3276600 h 4369904"/>
              <a:gd name="connsiteX21" fmla="*/ 152986 w 3889818"/>
              <a:gd name="connsiteY21" fmla="*/ 3657600 h 4369904"/>
              <a:gd name="connsiteX22" fmla="*/ 229186 w 3889818"/>
              <a:gd name="connsiteY22" fmla="*/ 3886200 h 4369904"/>
              <a:gd name="connsiteX23" fmla="*/ 305386 w 3889818"/>
              <a:gd name="connsiteY23" fmla="*/ 4191000 h 4369904"/>
              <a:gd name="connsiteX24" fmla="*/ 686386 w 3889818"/>
              <a:gd name="connsiteY24" fmla="*/ 4343400 h 4369904"/>
              <a:gd name="connsiteX25" fmla="*/ 979152 w 3889818"/>
              <a:gd name="connsiteY25" fmla="*/ 4300330 h 4369904"/>
              <a:gd name="connsiteX26" fmla="*/ 1512552 w 3889818"/>
              <a:gd name="connsiteY26" fmla="*/ 4300330 h 4369904"/>
              <a:gd name="connsiteX27" fmla="*/ 1862235 w 3889818"/>
              <a:gd name="connsiteY27" fmla="*/ 4240695 h 4369904"/>
              <a:gd name="connsiteX28" fmla="*/ 2140531 w 3889818"/>
              <a:gd name="connsiteY28" fmla="*/ 4055165 h 4369904"/>
              <a:gd name="connsiteX29" fmla="*/ 2286305 w 3889818"/>
              <a:gd name="connsiteY29" fmla="*/ 3988904 h 4369904"/>
              <a:gd name="connsiteX30" fmla="*/ 2458583 w 3889818"/>
              <a:gd name="connsiteY30" fmla="*/ 3935895 h 4369904"/>
              <a:gd name="connsiteX31" fmla="*/ 2644114 w 3889818"/>
              <a:gd name="connsiteY31" fmla="*/ 3816626 h 4369904"/>
              <a:gd name="connsiteX32" fmla="*/ 2816392 w 3889818"/>
              <a:gd name="connsiteY32" fmla="*/ 3684104 h 4369904"/>
              <a:gd name="connsiteX33" fmla="*/ 3001922 w 3889818"/>
              <a:gd name="connsiteY33" fmla="*/ 3564834 h 4369904"/>
              <a:gd name="connsiteX34" fmla="*/ 3147696 w 3889818"/>
              <a:gd name="connsiteY34" fmla="*/ 3458817 h 4369904"/>
              <a:gd name="connsiteX35" fmla="*/ 3425992 w 3889818"/>
              <a:gd name="connsiteY35" fmla="*/ 3154017 h 4369904"/>
              <a:gd name="connsiteX36" fmla="*/ 3624775 w 3889818"/>
              <a:gd name="connsiteY36" fmla="*/ 2862469 h 4369904"/>
              <a:gd name="connsiteX37" fmla="*/ 3664531 w 3889818"/>
              <a:gd name="connsiteY37" fmla="*/ 2637182 h 4369904"/>
              <a:gd name="connsiteX38" fmla="*/ 3704288 w 3889818"/>
              <a:gd name="connsiteY38" fmla="*/ 2451652 h 4369904"/>
              <a:gd name="connsiteX39" fmla="*/ 3730792 w 3889818"/>
              <a:gd name="connsiteY39" fmla="*/ 2332382 h 4369904"/>
              <a:gd name="connsiteX40" fmla="*/ 3757296 w 3889818"/>
              <a:gd name="connsiteY40" fmla="*/ 2186608 h 4369904"/>
              <a:gd name="connsiteX41" fmla="*/ 3850062 w 3889818"/>
              <a:gd name="connsiteY41" fmla="*/ 1868556 h 4369904"/>
              <a:gd name="connsiteX42" fmla="*/ 3889818 w 3889818"/>
              <a:gd name="connsiteY42" fmla="*/ 1683026 h 4369904"/>
              <a:gd name="connsiteX43" fmla="*/ 3876566 w 3889818"/>
              <a:gd name="connsiteY43" fmla="*/ 1325217 h 4369904"/>
              <a:gd name="connsiteX44" fmla="*/ 3836809 w 3889818"/>
              <a:gd name="connsiteY44" fmla="*/ 954156 h 4369904"/>
              <a:gd name="connsiteX45" fmla="*/ 3770548 w 3889818"/>
              <a:gd name="connsiteY45" fmla="*/ 808382 h 4369904"/>
              <a:gd name="connsiteX46" fmla="*/ 3571766 w 3889818"/>
              <a:gd name="connsiteY46" fmla="*/ 636104 h 4369904"/>
              <a:gd name="connsiteX47" fmla="*/ 3492253 w 3889818"/>
              <a:gd name="connsiteY47" fmla="*/ 596347 h 4369904"/>
              <a:gd name="connsiteX48" fmla="*/ 3280218 w 3889818"/>
              <a:gd name="connsiteY48" fmla="*/ 543339 h 4369904"/>
              <a:gd name="connsiteX49" fmla="*/ 3107940 w 3889818"/>
              <a:gd name="connsiteY49" fmla="*/ 450573 h 4369904"/>
              <a:gd name="connsiteX50" fmla="*/ 2935662 w 3889818"/>
              <a:gd name="connsiteY50" fmla="*/ 384313 h 4369904"/>
              <a:gd name="connsiteX0" fmla="*/ 2935662 w 3889818"/>
              <a:gd name="connsiteY0" fmla="*/ 384313 h 4369904"/>
              <a:gd name="connsiteX1" fmla="*/ 2667305 w 3889818"/>
              <a:gd name="connsiteY1" fmla="*/ 337930 h 4369904"/>
              <a:gd name="connsiteX2" fmla="*/ 2426952 w 3889818"/>
              <a:gd name="connsiteY2" fmla="*/ 337930 h 4369904"/>
              <a:gd name="connsiteX3" fmla="*/ 2133905 w 3889818"/>
              <a:gd name="connsiteY3" fmla="*/ 414130 h 4369904"/>
              <a:gd name="connsiteX4" fmla="*/ 1835731 w 3889818"/>
              <a:gd name="connsiteY4" fmla="*/ 437321 h 4369904"/>
              <a:gd name="connsiteX5" fmla="*/ 1517679 w 3889818"/>
              <a:gd name="connsiteY5" fmla="*/ 318052 h 4369904"/>
              <a:gd name="connsiteX6" fmla="*/ 1358653 w 3889818"/>
              <a:gd name="connsiteY6" fmla="*/ 265043 h 4369904"/>
              <a:gd name="connsiteX7" fmla="*/ 1133366 w 3889818"/>
              <a:gd name="connsiteY7" fmla="*/ 225287 h 4369904"/>
              <a:gd name="connsiteX8" fmla="*/ 868322 w 3889818"/>
              <a:gd name="connsiteY8" fmla="*/ 198782 h 4369904"/>
              <a:gd name="connsiteX9" fmla="*/ 656288 w 3889818"/>
              <a:gd name="connsiteY9" fmla="*/ 106017 h 4369904"/>
              <a:gd name="connsiteX10" fmla="*/ 431001 w 3889818"/>
              <a:gd name="connsiteY10" fmla="*/ 0 h 4369904"/>
              <a:gd name="connsiteX11" fmla="*/ 205714 w 3889818"/>
              <a:gd name="connsiteY11" fmla="*/ 39756 h 4369904"/>
              <a:gd name="connsiteX12" fmla="*/ 59940 w 3889818"/>
              <a:gd name="connsiteY12" fmla="*/ 198782 h 4369904"/>
              <a:gd name="connsiteX13" fmla="*/ 381584 w 3889818"/>
              <a:gd name="connsiteY13" fmla="*/ 152400 h 4369904"/>
              <a:gd name="connsiteX14" fmla="*/ 305384 w 3889818"/>
              <a:gd name="connsiteY14" fmla="*/ 533400 h 4369904"/>
              <a:gd name="connsiteX15" fmla="*/ 229184 w 3889818"/>
              <a:gd name="connsiteY15" fmla="*/ 838200 h 4369904"/>
              <a:gd name="connsiteX16" fmla="*/ 76785 w 3889818"/>
              <a:gd name="connsiteY16" fmla="*/ 1600200 h 4369904"/>
              <a:gd name="connsiteX17" fmla="*/ 381585 w 3889818"/>
              <a:gd name="connsiteY17" fmla="*/ 2286000 h 4369904"/>
              <a:gd name="connsiteX18" fmla="*/ 381585 w 3889818"/>
              <a:gd name="connsiteY18" fmla="*/ 2514600 h 4369904"/>
              <a:gd name="connsiteX19" fmla="*/ 152985 w 3889818"/>
              <a:gd name="connsiteY19" fmla="*/ 2819400 h 4369904"/>
              <a:gd name="connsiteX20" fmla="*/ 76786 w 3889818"/>
              <a:gd name="connsiteY20" fmla="*/ 3276600 h 4369904"/>
              <a:gd name="connsiteX21" fmla="*/ 152986 w 3889818"/>
              <a:gd name="connsiteY21" fmla="*/ 3657600 h 4369904"/>
              <a:gd name="connsiteX22" fmla="*/ 229186 w 3889818"/>
              <a:gd name="connsiteY22" fmla="*/ 3886200 h 4369904"/>
              <a:gd name="connsiteX23" fmla="*/ 305386 w 3889818"/>
              <a:gd name="connsiteY23" fmla="*/ 4191000 h 4369904"/>
              <a:gd name="connsiteX24" fmla="*/ 686386 w 3889818"/>
              <a:gd name="connsiteY24" fmla="*/ 4343400 h 4369904"/>
              <a:gd name="connsiteX25" fmla="*/ 979152 w 3889818"/>
              <a:gd name="connsiteY25" fmla="*/ 4300330 h 4369904"/>
              <a:gd name="connsiteX26" fmla="*/ 1512552 w 3889818"/>
              <a:gd name="connsiteY26" fmla="*/ 4300330 h 4369904"/>
              <a:gd name="connsiteX27" fmla="*/ 1862235 w 3889818"/>
              <a:gd name="connsiteY27" fmla="*/ 4240695 h 4369904"/>
              <a:gd name="connsiteX28" fmla="*/ 2140531 w 3889818"/>
              <a:gd name="connsiteY28" fmla="*/ 4055165 h 4369904"/>
              <a:gd name="connsiteX29" fmla="*/ 2286305 w 3889818"/>
              <a:gd name="connsiteY29" fmla="*/ 3988904 h 4369904"/>
              <a:gd name="connsiteX30" fmla="*/ 2458583 w 3889818"/>
              <a:gd name="connsiteY30" fmla="*/ 3935895 h 4369904"/>
              <a:gd name="connsiteX31" fmla="*/ 2644114 w 3889818"/>
              <a:gd name="connsiteY31" fmla="*/ 3816626 h 4369904"/>
              <a:gd name="connsiteX32" fmla="*/ 2816392 w 3889818"/>
              <a:gd name="connsiteY32" fmla="*/ 3684104 h 4369904"/>
              <a:gd name="connsiteX33" fmla="*/ 3001922 w 3889818"/>
              <a:gd name="connsiteY33" fmla="*/ 3564834 h 4369904"/>
              <a:gd name="connsiteX34" fmla="*/ 3147696 w 3889818"/>
              <a:gd name="connsiteY34" fmla="*/ 3458817 h 4369904"/>
              <a:gd name="connsiteX35" fmla="*/ 3425992 w 3889818"/>
              <a:gd name="connsiteY35" fmla="*/ 3154017 h 4369904"/>
              <a:gd name="connsiteX36" fmla="*/ 3624775 w 3889818"/>
              <a:gd name="connsiteY36" fmla="*/ 2862469 h 4369904"/>
              <a:gd name="connsiteX37" fmla="*/ 3664531 w 3889818"/>
              <a:gd name="connsiteY37" fmla="*/ 2637182 h 4369904"/>
              <a:gd name="connsiteX38" fmla="*/ 3704288 w 3889818"/>
              <a:gd name="connsiteY38" fmla="*/ 2451652 h 4369904"/>
              <a:gd name="connsiteX39" fmla="*/ 3730792 w 3889818"/>
              <a:gd name="connsiteY39" fmla="*/ 2332382 h 4369904"/>
              <a:gd name="connsiteX40" fmla="*/ 3757296 w 3889818"/>
              <a:gd name="connsiteY40" fmla="*/ 2186608 h 4369904"/>
              <a:gd name="connsiteX41" fmla="*/ 3850062 w 3889818"/>
              <a:gd name="connsiteY41" fmla="*/ 1868556 h 4369904"/>
              <a:gd name="connsiteX42" fmla="*/ 3889818 w 3889818"/>
              <a:gd name="connsiteY42" fmla="*/ 1683026 h 4369904"/>
              <a:gd name="connsiteX43" fmla="*/ 3876566 w 3889818"/>
              <a:gd name="connsiteY43" fmla="*/ 1325217 h 4369904"/>
              <a:gd name="connsiteX44" fmla="*/ 3836809 w 3889818"/>
              <a:gd name="connsiteY44" fmla="*/ 954156 h 4369904"/>
              <a:gd name="connsiteX45" fmla="*/ 3770548 w 3889818"/>
              <a:gd name="connsiteY45" fmla="*/ 808382 h 4369904"/>
              <a:gd name="connsiteX46" fmla="*/ 3571766 w 3889818"/>
              <a:gd name="connsiteY46" fmla="*/ 636104 h 4369904"/>
              <a:gd name="connsiteX47" fmla="*/ 3492253 w 3889818"/>
              <a:gd name="connsiteY47" fmla="*/ 596347 h 4369904"/>
              <a:gd name="connsiteX48" fmla="*/ 3280218 w 3889818"/>
              <a:gd name="connsiteY48" fmla="*/ 543339 h 4369904"/>
              <a:gd name="connsiteX49" fmla="*/ 3107940 w 3889818"/>
              <a:gd name="connsiteY49" fmla="*/ 450573 h 4369904"/>
              <a:gd name="connsiteX50" fmla="*/ 2935662 w 3889818"/>
              <a:gd name="connsiteY50" fmla="*/ 384313 h 4369904"/>
              <a:gd name="connsiteX0" fmla="*/ 2895304 w 3849460"/>
              <a:gd name="connsiteY0" fmla="*/ 384313 h 4369904"/>
              <a:gd name="connsiteX1" fmla="*/ 2626947 w 3849460"/>
              <a:gd name="connsiteY1" fmla="*/ 337930 h 4369904"/>
              <a:gd name="connsiteX2" fmla="*/ 2386594 w 3849460"/>
              <a:gd name="connsiteY2" fmla="*/ 337930 h 4369904"/>
              <a:gd name="connsiteX3" fmla="*/ 2093547 w 3849460"/>
              <a:gd name="connsiteY3" fmla="*/ 414130 h 4369904"/>
              <a:gd name="connsiteX4" fmla="*/ 1795373 w 3849460"/>
              <a:gd name="connsiteY4" fmla="*/ 437321 h 4369904"/>
              <a:gd name="connsiteX5" fmla="*/ 1477321 w 3849460"/>
              <a:gd name="connsiteY5" fmla="*/ 318052 h 4369904"/>
              <a:gd name="connsiteX6" fmla="*/ 1318295 w 3849460"/>
              <a:gd name="connsiteY6" fmla="*/ 265043 h 4369904"/>
              <a:gd name="connsiteX7" fmla="*/ 1093008 w 3849460"/>
              <a:gd name="connsiteY7" fmla="*/ 225287 h 4369904"/>
              <a:gd name="connsiteX8" fmla="*/ 827964 w 3849460"/>
              <a:gd name="connsiteY8" fmla="*/ 198782 h 4369904"/>
              <a:gd name="connsiteX9" fmla="*/ 615930 w 3849460"/>
              <a:gd name="connsiteY9" fmla="*/ 106017 h 4369904"/>
              <a:gd name="connsiteX10" fmla="*/ 390643 w 3849460"/>
              <a:gd name="connsiteY10" fmla="*/ 0 h 4369904"/>
              <a:gd name="connsiteX11" fmla="*/ 165356 w 3849460"/>
              <a:gd name="connsiteY11" fmla="*/ 39756 h 4369904"/>
              <a:gd name="connsiteX12" fmla="*/ 341226 w 3849460"/>
              <a:gd name="connsiteY12" fmla="*/ 152400 h 4369904"/>
              <a:gd name="connsiteX13" fmla="*/ 265026 w 3849460"/>
              <a:gd name="connsiteY13" fmla="*/ 533400 h 4369904"/>
              <a:gd name="connsiteX14" fmla="*/ 188826 w 3849460"/>
              <a:gd name="connsiteY14" fmla="*/ 838200 h 4369904"/>
              <a:gd name="connsiteX15" fmla="*/ 36427 w 3849460"/>
              <a:gd name="connsiteY15" fmla="*/ 1600200 h 4369904"/>
              <a:gd name="connsiteX16" fmla="*/ 341227 w 3849460"/>
              <a:gd name="connsiteY16" fmla="*/ 2286000 h 4369904"/>
              <a:gd name="connsiteX17" fmla="*/ 341227 w 3849460"/>
              <a:gd name="connsiteY17" fmla="*/ 2514600 h 4369904"/>
              <a:gd name="connsiteX18" fmla="*/ 112627 w 3849460"/>
              <a:gd name="connsiteY18" fmla="*/ 2819400 h 4369904"/>
              <a:gd name="connsiteX19" fmla="*/ 36428 w 3849460"/>
              <a:gd name="connsiteY19" fmla="*/ 3276600 h 4369904"/>
              <a:gd name="connsiteX20" fmla="*/ 112628 w 3849460"/>
              <a:gd name="connsiteY20" fmla="*/ 3657600 h 4369904"/>
              <a:gd name="connsiteX21" fmla="*/ 188828 w 3849460"/>
              <a:gd name="connsiteY21" fmla="*/ 3886200 h 4369904"/>
              <a:gd name="connsiteX22" fmla="*/ 265028 w 3849460"/>
              <a:gd name="connsiteY22" fmla="*/ 4191000 h 4369904"/>
              <a:gd name="connsiteX23" fmla="*/ 646028 w 3849460"/>
              <a:gd name="connsiteY23" fmla="*/ 4343400 h 4369904"/>
              <a:gd name="connsiteX24" fmla="*/ 938794 w 3849460"/>
              <a:gd name="connsiteY24" fmla="*/ 4300330 h 4369904"/>
              <a:gd name="connsiteX25" fmla="*/ 1472194 w 3849460"/>
              <a:gd name="connsiteY25" fmla="*/ 4300330 h 4369904"/>
              <a:gd name="connsiteX26" fmla="*/ 1821877 w 3849460"/>
              <a:gd name="connsiteY26" fmla="*/ 4240695 h 4369904"/>
              <a:gd name="connsiteX27" fmla="*/ 2100173 w 3849460"/>
              <a:gd name="connsiteY27" fmla="*/ 4055165 h 4369904"/>
              <a:gd name="connsiteX28" fmla="*/ 2245947 w 3849460"/>
              <a:gd name="connsiteY28" fmla="*/ 3988904 h 4369904"/>
              <a:gd name="connsiteX29" fmla="*/ 2418225 w 3849460"/>
              <a:gd name="connsiteY29" fmla="*/ 3935895 h 4369904"/>
              <a:gd name="connsiteX30" fmla="*/ 2603756 w 3849460"/>
              <a:gd name="connsiteY30" fmla="*/ 3816626 h 4369904"/>
              <a:gd name="connsiteX31" fmla="*/ 2776034 w 3849460"/>
              <a:gd name="connsiteY31" fmla="*/ 3684104 h 4369904"/>
              <a:gd name="connsiteX32" fmla="*/ 2961564 w 3849460"/>
              <a:gd name="connsiteY32" fmla="*/ 3564834 h 4369904"/>
              <a:gd name="connsiteX33" fmla="*/ 3107338 w 3849460"/>
              <a:gd name="connsiteY33" fmla="*/ 3458817 h 4369904"/>
              <a:gd name="connsiteX34" fmla="*/ 3385634 w 3849460"/>
              <a:gd name="connsiteY34" fmla="*/ 3154017 h 4369904"/>
              <a:gd name="connsiteX35" fmla="*/ 3584417 w 3849460"/>
              <a:gd name="connsiteY35" fmla="*/ 2862469 h 4369904"/>
              <a:gd name="connsiteX36" fmla="*/ 3624173 w 3849460"/>
              <a:gd name="connsiteY36" fmla="*/ 2637182 h 4369904"/>
              <a:gd name="connsiteX37" fmla="*/ 3663930 w 3849460"/>
              <a:gd name="connsiteY37" fmla="*/ 2451652 h 4369904"/>
              <a:gd name="connsiteX38" fmla="*/ 3690434 w 3849460"/>
              <a:gd name="connsiteY38" fmla="*/ 2332382 h 4369904"/>
              <a:gd name="connsiteX39" fmla="*/ 3716938 w 3849460"/>
              <a:gd name="connsiteY39" fmla="*/ 2186608 h 4369904"/>
              <a:gd name="connsiteX40" fmla="*/ 3809704 w 3849460"/>
              <a:gd name="connsiteY40" fmla="*/ 1868556 h 4369904"/>
              <a:gd name="connsiteX41" fmla="*/ 3849460 w 3849460"/>
              <a:gd name="connsiteY41" fmla="*/ 1683026 h 4369904"/>
              <a:gd name="connsiteX42" fmla="*/ 3836208 w 3849460"/>
              <a:gd name="connsiteY42" fmla="*/ 1325217 h 4369904"/>
              <a:gd name="connsiteX43" fmla="*/ 3796451 w 3849460"/>
              <a:gd name="connsiteY43" fmla="*/ 954156 h 4369904"/>
              <a:gd name="connsiteX44" fmla="*/ 3730190 w 3849460"/>
              <a:gd name="connsiteY44" fmla="*/ 808382 h 4369904"/>
              <a:gd name="connsiteX45" fmla="*/ 3531408 w 3849460"/>
              <a:gd name="connsiteY45" fmla="*/ 636104 h 4369904"/>
              <a:gd name="connsiteX46" fmla="*/ 3451895 w 3849460"/>
              <a:gd name="connsiteY46" fmla="*/ 596347 h 4369904"/>
              <a:gd name="connsiteX47" fmla="*/ 3239860 w 3849460"/>
              <a:gd name="connsiteY47" fmla="*/ 543339 h 4369904"/>
              <a:gd name="connsiteX48" fmla="*/ 3067582 w 3849460"/>
              <a:gd name="connsiteY48" fmla="*/ 450573 h 4369904"/>
              <a:gd name="connsiteX49" fmla="*/ 2895304 w 3849460"/>
              <a:gd name="connsiteY49" fmla="*/ 384313 h 4369904"/>
              <a:gd name="connsiteX0" fmla="*/ 2895304 w 3849460"/>
              <a:gd name="connsiteY0" fmla="*/ 384313 h 4369904"/>
              <a:gd name="connsiteX1" fmla="*/ 2626947 w 3849460"/>
              <a:gd name="connsiteY1" fmla="*/ 337930 h 4369904"/>
              <a:gd name="connsiteX2" fmla="*/ 2386594 w 3849460"/>
              <a:gd name="connsiteY2" fmla="*/ 337930 h 4369904"/>
              <a:gd name="connsiteX3" fmla="*/ 2093547 w 3849460"/>
              <a:gd name="connsiteY3" fmla="*/ 414130 h 4369904"/>
              <a:gd name="connsiteX4" fmla="*/ 1795373 w 3849460"/>
              <a:gd name="connsiteY4" fmla="*/ 437321 h 4369904"/>
              <a:gd name="connsiteX5" fmla="*/ 1477321 w 3849460"/>
              <a:gd name="connsiteY5" fmla="*/ 318052 h 4369904"/>
              <a:gd name="connsiteX6" fmla="*/ 1318295 w 3849460"/>
              <a:gd name="connsiteY6" fmla="*/ 265043 h 4369904"/>
              <a:gd name="connsiteX7" fmla="*/ 1093008 w 3849460"/>
              <a:gd name="connsiteY7" fmla="*/ 225287 h 4369904"/>
              <a:gd name="connsiteX8" fmla="*/ 827964 w 3849460"/>
              <a:gd name="connsiteY8" fmla="*/ 198782 h 4369904"/>
              <a:gd name="connsiteX9" fmla="*/ 615930 w 3849460"/>
              <a:gd name="connsiteY9" fmla="*/ 106017 h 4369904"/>
              <a:gd name="connsiteX10" fmla="*/ 390643 w 3849460"/>
              <a:gd name="connsiteY10" fmla="*/ 0 h 4369904"/>
              <a:gd name="connsiteX11" fmla="*/ 341226 w 3849460"/>
              <a:gd name="connsiteY11" fmla="*/ 152400 h 4369904"/>
              <a:gd name="connsiteX12" fmla="*/ 265026 w 3849460"/>
              <a:gd name="connsiteY12" fmla="*/ 533400 h 4369904"/>
              <a:gd name="connsiteX13" fmla="*/ 188826 w 3849460"/>
              <a:gd name="connsiteY13" fmla="*/ 838200 h 4369904"/>
              <a:gd name="connsiteX14" fmla="*/ 36427 w 3849460"/>
              <a:gd name="connsiteY14" fmla="*/ 1600200 h 4369904"/>
              <a:gd name="connsiteX15" fmla="*/ 341227 w 3849460"/>
              <a:gd name="connsiteY15" fmla="*/ 2286000 h 4369904"/>
              <a:gd name="connsiteX16" fmla="*/ 341227 w 3849460"/>
              <a:gd name="connsiteY16" fmla="*/ 2514600 h 4369904"/>
              <a:gd name="connsiteX17" fmla="*/ 112627 w 3849460"/>
              <a:gd name="connsiteY17" fmla="*/ 2819400 h 4369904"/>
              <a:gd name="connsiteX18" fmla="*/ 36428 w 3849460"/>
              <a:gd name="connsiteY18" fmla="*/ 3276600 h 4369904"/>
              <a:gd name="connsiteX19" fmla="*/ 112628 w 3849460"/>
              <a:gd name="connsiteY19" fmla="*/ 3657600 h 4369904"/>
              <a:gd name="connsiteX20" fmla="*/ 188828 w 3849460"/>
              <a:gd name="connsiteY20" fmla="*/ 3886200 h 4369904"/>
              <a:gd name="connsiteX21" fmla="*/ 265028 w 3849460"/>
              <a:gd name="connsiteY21" fmla="*/ 4191000 h 4369904"/>
              <a:gd name="connsiteX22" fmla="*/ 646028 w 3849460"/>
              <a:gd name="connsiteY22" fmla="*/ 4343400 h 4369904"/>
              <a:gd name="connsiteX23" fmla="*/ 938794 w 3849460"/>
              <a:gd name="connsiteY23" fmla="*/ 4300330 h 4369904"/>
              <a:gd name="connsiteX24" fmla="*/ 1472194 w 3849460"/>
              <a:gd name="connsiteY24" fmla="*/ 4300330 h 4369904"/>
              <a:gd name="connsiteX25" fmla="*/ 1821877 w 3849460"/>
              <a:gd name="connsiteY25" fmla="*/ 4240695 h 4369904"/>
              <a:gd name="connsiteX26" fmla="*/ 2100173 w 3849460"/>
              <a:gd name="connsiteY26" fmla="*/ 4055165 h 4369904"/>
              <a:gd name="connsiteX27" fmla="*/ 2245947 w 3849460"/>
              <a:gd name="connsiteY27" fmla="*/ 3988904 h 4369904"/>
              <a:gd name="connsiteX28" fmla="*/ 2418225 w 3849460"/>
              <a:gd name="connsiteY28" fmla="*/ 3935895 h 4369904"/>
              <a:gd name="connsiteX29" fmla="*/ 2603756 w 3849460"/>
              <a:gd name="connsiteY29" fmla="*/ 3816626 h 4369904"/>
              <a:gd name="connsiteX30" fmla="*/ 2776034 w 3849460"/>
              <a:gd name="connsiteY30" fmla="*/ 3684104 h 4369904"/>
              <a:gd name="connsiteX31" fmla="*/ 2961564 w 3849460"/>
              <a:gd name="connsiteY31" fmla="*/ 3564834 h 4369904"/>
              <a:gd name="connsiteX32" fmla="*/ 3107338 w 3849460"/>
              <a:gd name="connsiteY32" fmla="*/ 3458817 h 4369904"/>
              <a:gd name="connsiteX33" fmla="*/ 3385634 w 3849460"/>
              <a:gd name="connsiteY33" fmla="*/ 3154017 h 4369904"/>
              <a:gd name="connsiteX34" fmla="*/ 3584417 w 3849460"/>
              <a:gd name="connsiteY34" fmla="*/ 2862469 h 4369904"/>
              <a:gd name="connsiteX35" fmla="*/ 3624173 w 3849460"/>
              <a:gd name="connsiteY35" fmla="*/ 2637182 h 4369904"/>
              <a:gd name="connsiteX36" fmla="*/ 3663930 w 3849460"/>
              <a:gd name="connsiteY36" fmla="*/ 2451652 h 4369904"/>
              <a:gd name="connsiteX37" fmla="*/ 3690434 w 3849460"/>
              <a:gd name="connsiteY37" fmla="*/ 2332382 h 4369904"/>
              <a:gd name="connsiteX38" fmla="*/ 3716938 w 3849460"/>
              <a:gd name="connsiteY38" fmla="*/ 2186608 h 4369904"/>
              <a:gd name="connsiteX39" fmla="*/ 3809704 w 3849460"/>
              <a:gd name="connsiteY39" fmla="*/ 1868556 h 4369904"/>
              <a:gd name="connsiteX40" fmla="*/ 3849460 w 3849460"/>
              <a:gd name="connsiteY40" fmla="*/ 1683026 h 4369904"/>
              <a:gd name="connsiteX41" fmla="*/ 3836208 w 3849460"/>
              <a:gd name="connsiteY41" fmla="*/ 1325217 h 4369904"/>
              <a:gd name="connsiteX42" fmla="*/ 3796451 w 3849460"/>
              <a:gd name="connsiteY42" fmla="*/ 954156 h 4369904"/>
              <a:gd name="connsiteX43" fmla="*/ 3730190 w 3849460"/>
              <a:gd name="connsiteY43" fmla="*/ 808382 h 4369904"/>
              <a:gd name="connsiteX44" fmla="*/ 3531408 w 3849460"/>
              <a:gd name="connsiteY44" fmla="*/ 636104 h 4369904"/>
              <a:gd name="connsiteX45" fmla="*/ 3451895 w 3849460"/>
              <a:gd name="connsiteY45" fmla="*/ 596347 h 4369904"/>
              <a:gd name="connsiteX46" fmla="*/ 3239860 w 3849460"/>
              <a:gd name="connsiteY46" fmla="*/ 543339 h 4369904"/>
              <a:gd name="connsiteX47" fmla="*/ 3067582 w 3849460"/>
              <a:gd name="connsiteY47" fmla="*/ 450573 h 4369904"/>
              <a:gd name="connsiteX48" fmla="*/ 2895304 w 3849460"/>
              <a:gd name="connsiteY48" fmla="*/ 384313 h 4369904"/>
              <a:gd name="connsiteX0" fmla="*/ 2895304 w 3849460"/>
              <a:gd name="connsiteY0" fmla="*/ 303143 h 4288734"/>
              <a:gd name="connsiteX1" fmla="*/ 2626947 w 3849460"/>
              <a:gd name="connsiteY1" fmla="*/ 256760 h 4288734"/>
              <a:gd name="connsiteX2" fmla="*/ 2386594 w 3849460"/>
              <a:gd name="connsiteY2" fmla="*/ 256760 h 4288734"/>
              <a:gd name="connsiteX3" fmla="*/ 2093547 w 3849460"/>
              <a:gd name="connsiteY3" fmla="*/ 332960 h 4288734"/>
              <a:gd name="connsiteX4" fmla="*/ 1795373 w 3849460"/>
              <a:gd name="connsiteY4" fmla="*/ 356151 h 4288734"/>
              <a:gd name="connsiteX5" fmla="*/ 1477321 w 3849460"/>
              <a:gd name="connsiteY5" fmla="*/ 236882 h 4288734"/>
              <a:gd name="connsiteX6" fmla="*/ 1318295 w 3849460"/>
              <a:gd name="connsiteY6" fmla="*/ 183873 h 4288734"/>
              <a:gd name="connsiteX7" fmla="*/ 1093008 w 3849460"/>
              <a:gd name="connsiteY7" fmla="*/ 144117 h 4288734"/>
              <a:gd name="connsiteX8" fmla="*/ 827964 w 3849460"/>
              <a:gd name="connsiteY8" fmla="*/ 117612 h 4288734"/>
              <a:gd name="connsiteX9" fmla="*/ 615930 w 3849460"/>
              <a:gd name="connsiteY9" fmla="*/ 24847 h 4288734"/>
              <a:gd name="connsiteX10" fmla="*/ 341226 w 3849460"/>
              <a:gd name="connsiteY10" fmla="*/ 71230 h 4288734"/>
              <a:gd name="connsiteX11" fmla="*/ 265026 w 3849460"/>
              <a:gd name="connsiteY11" fmla="*/ 452230 h 4288734"/>
              <a:gd name="connsiteX12" fmla="*/ 188826 w 3849460"/>
              <a:gd name="connsiteY12" fmla="*/ 757030 h 4288734"/>
              <a:gd name="connsiteX13" fmla="*/ 36427 w 3849460"/>
              <a:gd name="connsiteY13" fmla="*/ 1519030 h 4288734"/>
              <a:gd name="connsiteX14" fmla="*/ 341227 w 3849460"/>
              <a:gd name="connsiteY14" fmla="*/ 2204830 h 4288734"/>
              <a:gd name="connsiteX15" fmla="*/ 341227 w 3849460"/>
              <a:gd name="connsiteY15" fmla="*/ 2433430 h 4288734"/>
              <a:gd name="connsiteX16" fmla="*/ 112627 w 3849460"/>
              <a:gd name="connsiteY16" fmla="*/ 2738230 h 4288734"/>
              <a:gd name="connsiteX17" fmla="*/ 36428 w 3849460"/>
              <a:gd name="connsiteY17" fmla="*/ 3195430 h 4288734"/>
              <a:gd name="connsiteX18" fmla="*/ 112628 w 3849460"/>
              <a:gd name="connsiteY18" fmla="*/ 3576430 h 4288734"/>
              <a:gd name="connsiteX19" fmla="*/ 188828 w 3849460"/>
              <a:gd name="connsiteY19" fmla="*/ 3805030 h 4288734"/>
              <a:gd name="connsiteX20" fmla="*/ 265028 w 3849460"/>
              <a:gd name="connsiteY20" fmla="*/ 4109830 h 4288734"/>
              <a:gd name="connsiteX21" fmla="*/ 646028 w 3849460"/>
              <a:gd name="connsiteY21" fmla="*/ 4262230 h 4288734"/>
              <a:gd name="connsiteX22" fmla="*/ 938794 w 3849460"/>
              <a:gd name="connsiteY22" fmla="*/ 4219160 h 4288734"/>
              <a:gd name="connsiteX23" fmla="*/ 1472194 w 3849460"/>
              <a:gd name="connsiteY23" fmla="*/ 4219160 h 4288734"/>
              <a:gd name="connsiteX24" fmla="*/ 1821877 w 3849460"/>
              <a:gd name="connsiteY24" fmla="*/ 4159525 h 4288734"/>
              <a:gd name="connsiteX25" fmla="*/ 2100173 w 3849460"/>
              <a:gd name="connsiteY25" fmla="*/ 3973995 h 4288734"/>
              <a:gd name="connsiteX26" fmla="*/ 2245947 w 3849460"/>
              <a:gd name="connsiteY26" fmla="*/ 3907734 h 4288734"/>
              <a:gd name="connsiteX27" fmla="*/ 2418225 w 3849460"/>
              <a:gd name="connsiteY27" fmla="*/ 3854725 h 4288734"/>
              <a:gd name="connsiteX28" fmla="*/ 2603756 w 3849460"/>
              <a:gd name="connsiteY28" fmla="*/ 3735456 h 4288734"/>
              <a:gd name="connsiteX29" fmla="*/ 2776034 w 3849460"/>
              <a:gd name="connsiteY29" fmla="*/ 3602934 h 4288734"/>
              <a:gd name="connsiteX30" fmla="*/ 2961564 w 3849460"/>
              <a:gd name="connsiteY30" fmla="*/ 3483664 h 4288734"/>
              <a:gd name="connsiteX31" fmla="*/ 3107338 w 3849460"/>
              <a:gd name="connsiteY31" fmla="*/ 3377647 h 4288734"/>
              <a:gd name="connsiteX32" fmla="*/ 3385634 w 3849460"/>
              <a:gd name="connsiteY32" fmla="*/ 3072847 h 4288734"/>
              <a:gd name="connsiteX33" fmla="*/ 3584417 w 3849460"/>
              <a:gd name="connsiteY33" fmla="*/ 2781299 h 4288734"/>
              <a:gd name="connsiteX34" fmla="*/ 3624173 w 3849460"/>
              <a:gd name="connsiteY34" fmla="*/ 2556012 h 4288734"/>
              <a:gd name="connsiteX35" fmla="*/ 3663930 w 3849460"/>
              <a:gd name="connsiteY35" fmla="*/ 2370482 h 4288734"/>
              <a:gd name="connsiteX36" fmla="*/ 3690434 w 3849460"/>
              <a:gd name="connsiteY36" fmla="*/ 2251212 h 4288734"/>
              <a:gd name="connsiteX37" fmla="*/ 3716938 w 3849460"/>
              <a:gd name="connsiteY37" fmla="*/ 2105438 h 4288734"/>
              <a:gd name="connsiteX38" fmla="*/ 3809704 w 3849460"/>
              <a:gd name="connsiteY38" fmla="*/ 1787386 h 4288734"/>
              <a:gd name="connsiteX39" fmla="*/ 3849460 w 3849460"/>
              <a:gd name="connsiteY39" fmla="*/ 1601856 h 4288734"/>
              <a:gd name="connsiteX40" fmla="*/ 3836208 w 3849460"/>
              <a:gd name="connsiteY40" fmla="*/ 1244047 h 4288734"/>
              <a:gd name="connsiteX41" fmla="*/ 3796451 w 3849460"/>
              <a:gd name="connsiteY41" fmla="*/ 872986 h 4288734"/>
              <a:gd name="connsiteX42" fmla="*/ 3730190 w 3849460"/>
              <a:gd name="connsiteY42" fmla="*/ 727212 h 4288734"/>
              <a:gd name="connsiteX43" fmla="*/ 3531408 w 3849460"/>
              <a:gd name="connsiteY43" fmla="*/ 554934 h 4288734"/>
              <a:gd name="connsiteX44" fmla="*/ 3451895 w 3849460"/>
              <a:gd name="connsiteY44" fmla="*/ 515177 h 4288734"/>
              <a:gd name="connsiteX45" fmla="*/ 3239860 w 3849460"/>
              <a:gd name="connsiteY45" fmla="*/ 462169 h 4288734"/>
              <a:gd name="connsiteX46" fmla="*/ 3067582 w 3849460"/>
              <a:gd name="connsiteY46" fmla="*/ 369403 h 4288734"/>
              <a:gd name="connsiteX47" fmla="*/ 2895304 w 3849460"/>
              <a:gd name="connsiteY47" fmla="*/ 303143 h 428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49460" h="4288734">
                <a:moveTo>
                  <a:pt x="2895304" y="303143"/>
                </a:moveTo>
                <a:cubicBezTo>
                  <a:pt x="2835117" y="288787"/>
                  <a:pt x="2711732" y="264491"/>
                  <a:pt x="2626947" y="256760"/>
                </a:cubicBezTo>
                <a:lnTo>
                  <a:pt x="2386594" y="256760"/>
                </a:lnTo>
                <a:lnTo>
                  <a:pt x="2093547" y="332960"/>
                </a:lnTo>
                <a:cubicBezTo>
                  <a:pt x="1806417" y="328543"/>
                  <a:pt x="2082130" y="371444"/>
                  <a:pt x="1795373" y="356151"/>
                </a:cubicBezTo>
                <a:cubicBezTo>
                  <a:pt x="1692669" y="340138"/>
                  <a:pt x="1534747" y="261178"/>
                  <a:pt x="1477321" y="236882"/>
                </a:cubicBezTo>
                <a:cubicBezTo>
                  <a:pt x="1397808" y="208169"/>
                  <a:pt x="1358051" y="197125"/>
                  <a:pt x="1318295" y="183873"/>
                </a:cubicBezTo>
                <a:cubicBezTo>
                  <a:pt x="1254243" y="168412"/>
                  <a:pt x="1174730" y="155160"/>
                  <a:pt x="1093008" y="144117"/>
                </a:cubicBezTo>
                <a:cubicBezTo>
                  <a:pt x="985617" y="135168"/>
                  <a:pt x="925666" y="135376"/>
                  <a:pt x="827964" y="117612"/>
                </a:cubicBezTo>
                <a:cubicBezTo>
                  <a:pt x="748451" y="97734"/>
                  <a:pt x="668939" y="46934"/>
                  <a:pt x="615930" y="24847"/>
                </a:cubicBezTo>
                <a:cubicBezTo>
                  <a:pt x="534807" y="17117"/>
                  <a:pt x="399710" y="0"/>
                  <a:pt x="341226" y="71230"/>
                </a:cubicBezTo>
                <a:cubicBezTo>
                  <a:pt x="309501" y="166406"/>
                  <a:pt x="343819" y="261227"/>
                  <a:pt x="265026" y="452230"/>
                </a:cubicBezTo>
                <a:cubicBezTo>
                  <a:pt x="259286" y="567024"/>
                  <a:pt x="194867" y="642252"/>
                  <a:pt x="188826" y="757030"/>
                </a:cubicBezTo>
                <a:cubicBezTo>
                  <a:pt x="209303" y="935382"/>
                  <a:pt x="11027" y="1277730"/>
                  <a:pt x="36427" y="1519030"/>
                </a:cubicBezTo>
                <a:cubicBezTo>
                  <a:pt x="0" y="1828664"/>
                  <a:pt x="378869" y="1866046"/>
                  <a:pt x="341227" y="2204830"/>
                </a:cubicBezTo>
                <a:cubicBezTo>
                  <a:pt x="336810" y="2306430"/>
                  <a:pt x="346182" y="2331855"/>
                  <a:pt x="341227" y="2433430"/>
                </a:cubicBezTo>
                <a:cubicBezTo>
                  <a:pt x="337347" y="2512971"/>
                  <a:pt x="115810" y="2658658"/>
                  <a:pt x="112627" y="2738230"/>
                </a:cubicBezTo>
                <a:cubicBezTo>
                  <a:pt x="50652" y="2843100"/>
                  <a:pt x="40845" y="3054073"/>
                  <a:pt x="36428" y="3195430"/>
                </a:cubicBezTo>
                <a:cubicBezTo>
                  <a:pt x="37146" y="3240689"/>
                  <a:pt x="66526" y="3299826"/>
                  <a:pt x="112628" y="3576430"/>
                </a:cubicBezTo>
                <a:cubicBezTo>
                  <a:pt x="123146" y="3639535"/>
                  <a:pt x="171152" y="3734326"/>
                  <a:pt x="188828" y="3805030"/>
                </a:cubicBezTo>
                <a:cubicBezTo>
                  <a:pt x="213124" y="3875708"/>
                  <a:pt x="245150" y="4054613"/>
                  <a:pt x="265028" y="4109830"/>
                </a:cubicBezTo>
                <a:cubicBezTo>
                  <a:pt x="309202" y="4182717"/>
                  <a:pt x="606272" y="4224682"/>
                  <a:pt x="646028" y="4262230"/>
                </a:cubicBezTo>
                <a:cubicBezTo>
                  <a:pt x="672532" y="4288734"/>
                  <a:pt x="918002" y="4187972"/>
                  <a:pt x="938794" y="4219160"/>
                </a:cubicBezTo>
                <a:cubicBezTo>
                  <a:pt x="1121314" y="4236830"/>
                  <a:pt x="1351518" y="4207012"/>
                  <a:pt x="1472194" y="4219160"/>
                </a:cubicBezTo>
                <a:cubicBezTo>
                  <a:pt x="1619375" y="4209221"/>
                  <a:pt x="1717214" y="4200386"/>
                  <a:pt x="1821877" y="4159525"/>
                </a:cubicBezTo>
                <a:cubicBezTo>
                  <a:pt x="1885929" y="4115351"/>
                  <a:pt x="2047164" y="4009334"/>
                  <a:pt x="2100173" y="3973995"/>
                </a:cubicBezTo>
                <a:cubicBezTo>
                  <a:pt x="2170851" y="3932030"/>
                  <a:pt x="2192938" y="3927612"/>
                  <a:pt x="2245947" y="3907734"/>
                </a:cubicBezTo>
                <a:cubicBezTo>
                  <a:pt x="2292329" y="3892273"/>
                  <a:pt x="2376260" y="3867977"/>
                  <a:pt x="2418225" y="3854725"/>
                </a:cubicBezTo>
                <a:cubicBezTo>
                  <a:pt x="2477860" y="3826012"/>
                  <a:pt x="2544121" y="3777421"/>
                  <a:pt x="2603756" y="3735456"/>
                </a:cubicBezTo>
                <a:cubicBezTo>
                  <a:pt x="2650139" y="3697908"/>
                  <a:pt x="2736278" y="3633856"/>
                  <a:pt x="2776034" y="3602934"/>
                </a:cubicBezTo>
                <a:cubicBezTo>
                  <a:pt x="2835669" y="3560969"/>
                  <a:pt x="2921808" y="3510168"/>
                  <a:pt x="2961564" y="3483664"/>
                </a:cubicBezTo>
                <a:cubicBezTo>
                  <a:pt x="3016781" y="3446116"/>
                  <a:pt x="3071999" y="3410777"/>
                  <a:pt x="3107338" y="3377647"/>
                </a:cubicBezTo>
                <a:cubicBezTo>
                  <a:pt x="3178016" y="3309178"/>
                  <a:pt x="3323791" y="3136899"/>
                  <a:pt x="3385634" y="3072847"/>
                </a:cubicBezTo>
                <a:cubicBezTo>
                  <a:pt x="3465147" y="2973456"/>
                  <a:pt x="3544661" y="2867438"/>
                  <a:pt x="3584417" y="2781299"/>
                </a:cubicBezTo>
                <a:cubicBezTo>
                  <a:pt x="3595460" y="2723873"/>
                  <a:pt x="3610921" y="2624481"/>
                  <a:pt x="3624173" y="2556012"/>
                </a:cubicBezTo>
                <a:cubicBezTo>
                  <a:pt x="3635216" y="2496377"/>
                  <a:pt x="3652887" y="2421282"/>
                  <a:pt x="3663930" y="2370482"/>
                </a:cubicBezTo>
                <a:cubicBezTo>
                  <a:pt x="3670762" y="2332905"/>
                  <a:pt x="3679798" y="2288437"/>
                  <a:pt x="3690434" y="2251212"/>
                </a:cubicBezTo>
                <a:cubicBezTo>
                  <a:pt x="3699269" y="2207038"/>
                  <a:pt x="3708103" y="2140777"/>
                  <a:pt x="3716938" y="2105438"/>
                </a:cubicBezTo>
                <a:cubicBezTo>
                  <a:pt x="3736816" y="2028134"/>
                  <a:pt x="3787617" y="1871316"/>
                  <a:pt x="3809704" y="1787386"/>
                </a:cubicBezTo>
                <a:cubicBezTo>
                  <a:pt x="3827373" y="1714499"/>
                  <a:pt x="3845043" y="1692412"/>
                  <a:pt x="3849460" y="1601856"/>
                </a:cubicBezTo>
                <a:cubicBezTo>
                  <a:pt x="3845043" y="1482586"/>
                  <a:pt x="3843653" y="1363166"/>
                  <a:pt x="3836208" y="1244047"/>
                </a:cubicBezTo>
                <a:cubicBezTo>
                  <a:pt x="3827373" y="1122569"/>
                  <a:pt x="3807495" y="943664"/>
                  <a:pt x="3796451" y="872986"/>
                </a:cubicBezTo>
                <a:cubicBezTo>
                  <a:pt x="3778781" y="786847"/>
                  <a:pt x="3774364" y="780221"/>
                  <a:pt x="3730190" y="727212"/>
                </a:cubicBezTo>
                <a:cubicBezTo>
                  <a:pt x="3690434" y="683038"/>
                  <a:pt x="3577790" y="590273"/>
                  <a:pt x="3531408" y="554934"/>
                </a:cubicBezTo>
                <a:lnTo>
                  <a:pt x="3451895" y="515177"/>
                </a:lnTo>
                <a:cubicBezTo>
                  <a:pt x="3403304" y="499716"/>
                  <a:pt x="3303912" y="486465"/>
                  <a:pt x="3239860" y="462169"/>
                </a:cubicBezTo>
                <a:cubicBezTo>
                  <a:pt x="3197895" y="444499"/>
                  <a:pt x="3109547" y="389281"/>
                  <a:pt x="3067582" y="369403"/>
                </a:cubicBezTo>
                <a:lnTo>
                  <a:pt x="2895304" y="303143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92866" y="1331292"/>
            <a:ext cx="3377533" cy="5256694"/>
          </a:xfrm>
          <a:custGeom>
            <a:avLst/>
            <a:gdLst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778683 w 4282266"/>
              <a:gd name="connsiteY41" fmla="*/ 1550504 h 5764696"/>
              <a:gd name="connsiteX42" fmla="*/ 3738927 w 4282266"/>
              <a:gd name="connsiteY42" fmla="*/ 1683026 h 5764696"/>
              <a:gd name="connsiteX43" fmla="*/ 3725675 w 4282266"/>
              <a:gd name="connsiteY43" fmla="*/ 1736035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778683 w 4282266"/>
              <a:gd name="connsiteY41" fmla="*/ 1550504 h 5764696"/>
              <a:gd name="connsiteX42" fmla="*/ 3738927 w 4282266"/>
              <a:gd name="connsiteY42" fmla="*/ 1683026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738927 w 4282266"/>
              <a:gd name="connsiteY42" fmla="*/ 1683026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699170 w 4282266"/>
              <a:gd name="connsiteY43" fmla="*/ 1815548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733800 w 4282266"/>
              <a:gd name="connsiteY40" fmla="*/ 1295400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86200 w 4282266"/>
              <a:gd name="connsiteY39" fmla="*/ 1219200 h 5764696"/>
              <a:gd name="connsiteX40" fmla="*/ 3733800 w 4282266"/>
              <a:gd name="connsiteY40" fmla="*/ 1295400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733800 w 4282266"/>
              <a:gd name="connsiteY39" fmla="*/ 1295400 h 5764696"/>
              <a:gd name="connsiteX40" fmla="*/ 3581400 w 4282266"/>
              <a:gd name="connsiteY40" fmla="*/ 1447800 h 5764696"/>
              <a:gd name="connsiteX41" fmla="*/ 3505200 w 4282266"/>
              <a:gd name="connsiteY41" fmla="*/ 1600200 h 5764696"/>
              <a:gd name="connsiteX42" fmla="*/ 3429000 w 4282266"/>
              <a:gd name="connsiteY42" fmla="*/ 1752600 h 5764696"/>
              <a:gd name="connsiteX43" fmla="*/ 3672666 w 4282266"/>
              <a:gd name="connsiteY43" fmla="*/ 1921565 h 5764696"/>
              <a:gd name="connsiteX44" fmla="*/ 3712423 w 4282266"/>
              <a:gd name="connsiteY44" fmla="*/ 2107096 h 5764696"/>
              <a:gd name="connsiteX45" fmla="*/ 3818440 w 4282266"/>
              <a:gd name="connsiteY45" fmla="*/ 2199861 h 5764696"/>
              <a:gd name="connsiteX46" fmla="*/ 3884701 w 4282266"/>
              <a:gd name="connsiteY46" fmla="*/ 2266122 h 5764696"/>
              <a:gd name="connsiteX47" fmla="*/ 3924457 w 4282266"/>
              <a:gd name="connsiteY47" fmla="*/ 2292626 h 5764696"/>
              <a:gd name="connsiteX48" fmla="*/ 4003970 w 4282266"/>
              <a:gd name="connsiteY48" fmla="*/ 2372139 h 5764696"/>
              <a:gd name="connsiteX49" fmla="*/ 4030475 w 4282266"/>
              <a:gd name="connsiteY49" fmla="*/ 2398643 h 5764696"/>
              <a:gd name="connsiteX50" fmla="*/ 4083483 w 4282266"/>
              <a:gd name="connsiteY50" fmla="*/ 2425148 h 5764696"/>
              <a:gd name="connsiteX51" fmla="*/ 4123240 w 4282266"/>
              <a:gd name="connsiteY51" fmla="*/ 2438400 h 5764696"/>
              <a:gd name="connsiteX52" fmla="*/ 4189501 w 4282266"/>
              <a:gd name="connsiteY52" fmla="*/ 2504661 h 5764696"/>
              <a:gd name="connsiteX53" fmla="*/ 4282266 w 4282266"/>
              <a:gd name="connsiteY53" fmla="*/ 2610678 h 5764696"/>
              <a:gd name="connsiteX54" fmla="*/ 4269014 w 4282266"/>
              <a:gd name="connsiteY54" fmla="*/ 2915478 h 5764696"/>
              <a:gd name="connsiteX55" fmla="*/ 4255762 w 4282266"/>
              <a:gd name="connsiteY55" fmla="*/ 2968487 h 5764696"/>
              <a:gd name="connsiteX56" fmla="*/ 4229257 w 4282266"/>
              <a:gd name="connsiteY56" fmla="*/ 2994991 h 5764696"/>
              <a:gd name="connsiteX57" fmla="*/ 4202753 w 4282266"/>
              <a:gd name="connsiteY57" fmla="*/ 3101009 h 5764696"/>
              <a:gd name="connsiteX58" fmla="*/ 4176249 w 4282266"/>
              <a:gd name="connsiteY58" fmla="*/ 3180522 h 5764696"/>
              <a:gd name="connsiteX59" fmla="*/ 4162996 w 4282266"/>
              <a:gd name="connsiteY59" fmla="*/ 3220278 h 5764696"/>
              <a:gd name="connsiteX60" fmla="*/ 4123240 w 4282266"/>
              <a:gd name="connsiteY60" fmla="*/ 3313043 h 5764696"/>
              <a:gd name="connsiteX61" fmla="*/ 4109988 w 4282266"/>
              <a:gd name="connsiteY61" fmla="*/ 3366052 h 5764696"/>
              <a:gd name="connsiteX62" fmla="*/ 4083483 w 4282266"/>
              <a:gd name="connsiteY62" fmla="*/ 3392557 h 5764696"/>
              <a:gd name="connsiteX63" fmla="*/ 4043727 w 4282266"/>
              <a:gd name="connsiteY63" fmla="*/ 3511826 h 5764696"/>
              <a:gd name="connsiteX64" fmla="*/ 4017223 w 4282266"/>
              <a:gd name="connsiteY64" fmla="*/ 3604591 h 5764696"/>
              <a:gd name="connsiteX65" fmla="*/ 3990718 w 4282266"/>
              <a:gd name="connsiteY65" fmla="*/ 3697357 h 5764696"/>
              <a:gd name="connsiteX66" fmla="*/ 3990718 w 4282266"/>
              <a:gd name="connsiteY66" fmla="*/ 4174435 h 5764696"/>
              <a:gd name="connsiteX67" fmla="*/ 4017223 w 4282266"/>
              <a:gd name="connsiteY67" fmla="*/ 4267200 h 5764696"/>
              <a:gd name="connsiteX68" fmla="*/ 4043727 w 4282266"/>
              <a:gd name="connsiteY68" fmla="*/ 4373217 h 5764696"/>
              <a:gd name="connsiteX69" fmla="*/ 4056979 w 4282266"/>
              <a:gd name="connsiteY69" fmla="*/ 4479235 h 5764696"/>
              <a:gd name="connsiteX70" fmla="*/ 4083483 w 4282266"/>
              <a:gd name="connsiteY70" fmla="*/ 4572000 h 5764696"/>
              <a:gd name="connsiteX71" fmla="*/ 4070231 w 4282266"/>
              <a:gd name="connsiteY71" fmla="*/ 4744278 h 5764696"/>
              <a:gd name="connsiteX72" fmla="*/ 4030475 w 4282266"/>
              <a:gd name="connsiteY72" fmla="*/ 4810539 h 5764696"/>
              <a:gd name="connsiteX73" fmla="*/ 3990718 w 4282266"/>
              <a:gd name="connsiteY73" fmla="*/ 4890052 h 5764696"/>
              <a:gd name="connsiteX74" fmla="*/ 3911205 w 4282266"/>
              <a:gd name="connsiteY74" fmla="*/ 5102087 h 5764696"/>
              <a:gd name="connsiteX75" fmla="*/ 3871449 w 4282266"/>
              <a:gd name="connsiteY75" fmla="*/ 5287617 h 5764696"/>
              <a:gd name="connsiteX76" fmla="*/ 3844944 w 4282266"/>
              <a:gd name="connsiteY76" fmla="*/ 5367130 h 5764696"/>
              <a:gd name="connsiteX77" fmla="*/ 3818440 w 4282266"/>
              <a:gd name="connsiteY77" fmla="*/ 5473148 h 5764696"/>
              <a:gd name="connsiteX78" fmla="*/ 3791936 w 4282266"/>
              <a:gd name="connsiteY78" fmla="*/ 5512904 h 5764696"/>
              <a:gd name="connsiteX79" fmla="*/ 3778683 w 4282266"/>
              <a:gd name="connsiteY79" fmla="*/ 5552661 h 5764696"/>
              <a:gd name="connsiteX80" fmla="*/ 3712423 w 4282266"/>
              <a:gd name="connsiteY80" fmla="*/ 5618922 h 5764696"/>
              <a:gd name="connsiteX81" fmla="*/ 3619657 w 4282266"/>
              <a:gd name="connsiteY81" fmla="*/ 5645426 h 5764696"/>
              <a:gd name="connsiteX82" fmla="*/ 3540144 w 4282266"/>
              <a:gd name="connsiteY82" fmla="*/ 5671930 h 5764696"/>
              <a:gd name="connsiteX83" fmla="*/ 3420875 w 4282266"/>
              <a:gd name="connsiteY83" fmla="*/ 5724939 h 5764696"/>
              <a:gd name="connsiteX84" fmla="*/ 3261849 w 4282266"/>
              <a:gd name="connsiteY84" fmla="*/ 5764696 h 5764696"/>
              <a:gd name="connsiteX85" fmla="*/ 2758266 w 4282266"/>
              <a:gd name="connsiteY85" fmla="*/ 5751443 h 5764696"/>
              <a:gd name="connsiteX86" fmla="*/ 2718510 w 4282266"/>
              <a:gd name="connsiteY86" fmla="*/ 5724939 h 5764696"/>
              <a:gd name="connsiteX87" fmla="*/ 2479970 w 4282266"/>
              <a:gd name="connsiteY87" fmla="*/ 5711687 h 5764696"/>
              <a:gd name="connsiteX88" fmla="*/ 2347449 w 4282266"/>
              <a:gd name="connsiteY88" fmla="*/ 5632174 h 5764696"/>
              <a:gd name="connsiteX89" fmla="*/ 2201675 w 4282266"/>
              <a:gd name="connsiteY89" fmla="*/ 5579165 h 5764696"/>
              <a:gd name="connsiteX90" fmla="*/ 2069153 w 4282266"/>
              <a:gd name="connsiteY90" fmla="*/ 5486400 h 5764696"/>
              <a:gd name="connsiteX91" fmla="*/ 1817362 w 4282266"/>
              <a:gd name="connsiteY91" fmla="*/ 5367130 h 5764696"/>
              <a:gd name="connsiteX92" fmla="*/ 1698092 w 4282266"/>
              <a:gd name="connsiteY92" fmla="*/ 5340626 h 5764696"/>
              <a:gd name="connsiteX93" fmla="*/ 1472805 w 4282266"/>
              <a:gd name="connsiteY93" fmla="*/ 5221357 h 5764696"/>
              <a:gd name="connsiteX94" fmla="*/ 1419796 w 4282266"/>
              <a:gd name="connsiteY94" fmla="*/ 5194852 h 5764696"/>
              <a:gd name="connsiteX95" fmla="*/ 1353536 w 4282266"/>
              <a:gd name="connsiteY95" fmla="*/ 5128591 h 5764696"/>
              <a:gd name="connsiteX96" fmla="*/ 1287275 w 4282266"/>
              <a:gd name="connsiteY96" fmla="*/ 5088835 h 5764696"/>
              <a:gd name="connsiteX97" fmla="*/ 1101744 w 4282266"/>
              <a:gd name="connsiteY97" fmla="*/ 4890052 h 5764696"/>
              <a:gd name="connsiteX98" fmla="*/ 1075240 w 4282266"/>
              <a:gd name="connsiteY98" fmla="*/ 4823791 h 5764696"/>
              <a:gd name="connsiteX99" fmla="*/ 1008979 w 4282266"/>
              <a:gd name="connsiteY99" fmla="*/ 4744278 h 5764696"/>
              <a:gd name="connsiteX100" fmla="*/ 969223 w 4282266"/>
              <a:gd name="connsiteY100" fmla="*/ 4691270 h 5764696"/>
              <a:gd name="connsiteX101" fmla="*/ 929466 w 4282266"/>
              <a:gd name="connsiteY101" fmla="*/ 4651513 h 5764696"/>
              <a:gd name="connsiteX102" fmla="*/ 889710 w 4282266"/>
              <a:gd name="connsiteY102" fmla="*/ 4598504 h 5764696"/>
              <a:gd name="connsiteX103" fmla="*/ 823449 w 4282266"/>
              <a:gd name="connsiteY103" fmla="*/ 4492487 h 5764696"/>
              <a:gd name="connsiteX104" fmla="*/ 743936 w 4282266"/>
              <a:gd name="connsiteY104" fmla="*/ 4439478 h 5764696"/>
              <a:gd name="connsiteX105" fmla="*/ 478892 w 4282266"/>
              <a:gd name="connsiteY105" fmla="*/ 4015409 h 5764696"/>
              <a:gd name="connsiteX106" fmla="*/ 319866 w 4282266"/>
              <a:gd name="connsiteY106" fmla="*/ 3644348 h 5764696"/>
              <a:gd name="connsiteX107" fmla="*/ 293362 w 4282266"/>
              <a:gd name="connsiteY107" fmla="*/ 3498574 h 5764696"/>
              <a:gd name="connsiteX108" fmla="*/ 266857 w 4282266"/>
              <a:gd name="connsiteY108" fmla="*/ 3419061 h 5764696"/>
              <a:gd name="connsiteX109" fmla="*/ 253605 w 4282266"/>
              <a:gd name="connsiteY109" fmla="*/ 3366052 h 5764696"/>
              <a:gd name="connsiteX110" fmla="*/ 227101 w 4282266"/>
              <a:gd name="connsiteY110" fmla="*/ 3260035 h 5764696"/>
              <a:gd name="connsiteX111" fmla="*/ 200596 w 4282266"/>
              <a:gd name="connsiteY111" fmla="*/ 2968487 h 5764696"/>
              <a:gd name="connsiteX112" fmla="*/ 187344 w 4282266"/>
              <a:gd name="connsiteY112" fmla="*/ 2782957 h 5764696"/>
              <a:gd name="connsiteX113" fmla="*/ 174092 w 4282266"/>
              <a:gd name="connsiteY113" fmla="*/ 2623930 h 5764696"/>
              <a:gd name="connsiteX114" fmla="*/ 160840 w 4282266"/>
              <a:gd name="connsiteY114" fmla="*/ 2372139 h 5764696"/>
              <a:gd name="connsiteX115" fmla="*/ 134336 w 4282266"/>
              <a:gd name="connsiteY115" fmla="*/ 2027583 h 5764696"/>
              <a:gd name="connsiteX116" fmla="*/ 187344 w 4282266"/>
              <a:gd name="connsiteY116" fmla="*/ 887896 h 5764696"/>
              <a:gd name="connsiteX117" fmla="*/ 213849 w 4282266"/>
              <a:gd name="connsiteY117" fmla="*/ 848139 h 5764696"/>
              <a:gd name="connsiteX118" fmla="*/ 240353 w 4282266"/>
              <a:gd name="connsiteY118" fmla="*/ 556591 h 5764696"/>
              <a:gd name="connsiteX119" fmla="*/ 253605 w 4282266"/>
              <a:gd name="connsiteY119" fmla="*/ 516835 h 5764696"/>
              <a:gd name="connsiteX120" fmla="*/ 280110 w 4282266"/>
              <a:gd name="connsiteY120" fmla="*/ 490330 h 5764696"/>
              <a:gd name="connsiteX121" fmla="*/ 346370 w 4282266"/>
              <a:gd name="connsiteY121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86200 w 4282266"/>
              <a:gd name="connsiteY38" fmla="*/ 1219200 h 5764696"/>
              <a:gd name="connsiteX39" fmla="*/ 3733800 w 4282266"/>
              <a:gd name="connsiteY39" fmla="*/ 1295400 h 5764696"/>
              <a:gd name="connsiteX40" fmla="*/ 3581400 w 4282266"/>
              <a:gd name="connsiteY40" fmla="*/ 1447800 h 5764696"/>
              <a:gd name="connsiteX41" fmla="*/ 3505200 w 4282266"/>
              <a:gd name="connsiteY41" fmla="*/ 1600200 h 5764696"/>
              <a:gd name="connsiteX42" fmla="*/ 3429000 w 4282266"/>
              <a:gd name="connsiteY42" fmla="*/ 1752600 h 5764696"/>
              <a:gd name="connsiteX43" fmla="*/ 3672666 w 4282266"/>
              <a:gd name="connsiteY43" fmla="*/ 1921565 h 5764696"/>
              <a:gd name="connsiteX44" fmla="*/ 3712423 w 4282266"/>
              <a:gd name="connsiteY44" fmla="*/ 2107096 h 5764696"/>
              <a:gd name="connsiteX45" fmla="*/ 3818440 w 4282266"/>
              <a:gd name="connsiteY45" fmla="*/ 2199861 h 5764696"/>
              <a:gd name="connsiteX46" fmla="*/ 3884701 w 4282266"/>
              <a:gd name="connsiteY46" fmla="*/ 2266122 h 5764696"/>
              <a:gd name="connsiteX47" fmla="*/ 3924457 w 4282266"/>
              <a:gd name="connsiteY47" fmla="*/ 2292626 h 5764696"/>
              <a:gd name="connsiteX48" fmla="*/ 4003970 w 4282266"/>
              <a:gd name="connsiteY48" fmla="*/ 2372139 h 5764696"/>
              <a:gd name="connsiteX49" fmla="*/ 4030475 w 4282266"/>
              <a:gd name="connsiteY49" fmla="*/ 2398643 h 5764696"/>
              <a:gd name="connsiteX50" fmla="*/ 4083483 w 4282266"/>
              <a:gd name="connsiteY50" fmla="*/ 2425148 h 5764696"/>
              <a:gd name="connsiteX51" fmla="*/ 4123240 w 4282266"/>
              <a:gd name="connsiteY51" fmla="*/ 2438400 h 5764696"/>
              <a:gd name="connsiteX52" fmla="*/ 4189501 w 4282266"/>
              <a:gd name="connsiteY52" fmla="*/ 2504661 h 5764696"/>
              <a:gd name="connsiteX53" fmla="*/ 4282266 w 4282266"/>
              <a:gd name="connsiteY53" fmla="*/ 2610678 h 5764696"/>
              <a:gd name="connsiteX54" fmla="*/ 4269014 w 4282266"/>
              <a:gd name="connsiteY54" fmla="*/ 2915478 h 5764696"/>
              <a:gd name="connsiteX55" fmla="*/ 4255762 w 4282266"/>
              <a:gd name="connsiteY55" fmla="*/ 2968487 h 5764696"/>
              <a:gd name="connsiteX56" fmla="*/ 4229257 w 4282266"/>
              <a:gd name="connsiteY56" fmla="*/ 2994991 h 5764696"/>
              <a:gd name="connsiteX57" fmla="*/ 4202753 w 4282266"/>
              <a:gd name="connsiteY57" fmla="*/ 3101009 h 5764696"/>
              <a:gd name="connsiteX58" fmla="*/ 4176249 w 4282266"/>
              <a:gd name="connsiteY58" fmla="*/ 3180522 h 5764696"/>
              <a:gd name="connsiteX59" fmla="*/ 4162996 w 4282266"/>
              <a:gd name="connsiteY59" fmla="*/ 3220278 h 5764696"/>
              <a:gd name="connsiteX60" fmla="*/ 4123240 w 4282266"/>
              <a:gd name="connsiteY60" fmla="*/ 3313043 h 5764696"/>
              <a:gd name="connsiteX61" fmla="*/ 4109988 w 4282266"/>
              <a:gd name="connsiteY61" fmla="*/ 3366052 h 5764696"/>
              <a:gd name="connsiteX62" fmla="*/ 4083483 w 4282266"/>
              <a:gd name="connsiteY62" fmla="*/ 3392557 h 5764696"/>
              <a:gd name="connsiteX63" fmla="*/ 4043727 w 4282266"/>
              <a:gd name="connsiteY63" fmla="*/ 3511826 h 5764696"/>
              <a:gd name="connsiteX64" fmla="*/ 4017223 w 4282266"/>
              <a:gd name="connsiteY64" fmla="*/ 3604591 h 5764696"/>
              <a:gd name="connsiteX65" fmla="*/ 3990718 w 4282266"/>
              <a:gd name="connsiteY65" fmla="*/ 3697357 h 5764696"/>
              <a:gd name="connsiteX66" fmla="*/ 3990718 w 4282266"/>
              <a:gd name="connsiteY66" fmla="*/ 4174435 h 5764696"/>
              <a:gd name="connsiteX67" fmla="*/ 4017223 w 4282266"/>
              <a:gd name="connsiteY67" fmla="*/ 4267200 h 5764696"/>
              <a:gd name="connsiteX68" fmla="*/ 4043727 w 4282266"/>
              <a:gd name="connsiteY68" fmla="*/ 4373217 h 5764696"/>
              <a:gd name="connsiteX69" fmla="*/ 4056979 w 4282266"/>
              <a:gd name="connsiteY69" fmla="*/ 4479235 h 5764696"/>
              <a:gd name="connsiteX70" fmla="*/ 4083483 w 4282266"/>
              <a:gd name="connsiteY70" fmla="*/ 4572000 h 5764696"/>
              <a:gd name="connsiteX71" fmla="*/ 4070231 w 4282266"/>
              <a:gd name="connsiteY71" fmla="*/ 4744278 h 5764696"/>
              <a:gd name="connsiteX72" fmla="*/ 4030475 w 4282266"/>
              <a:gd name="connsiteY72" fmla="*/ 4810539 h 5764696"/>
              <a:gd name="connsiteX73" fmla="*/ 3990718 w 4282266"/>
              <a:gd name="connsiteY73" fmla="*/ 4890052 h 5764696"/>
              <a:gd name="connsiteX74" fmla="*/ 3911205 w 4282266"/>
              <a:gd name="connsiteY74" fmla="*/ 5102087 h 5764696"/>
              <a:gd name="connsiteX75" fmla="*/ 3871449 w 4282266"/>
              <a:gd name="connsiteY75" fmla="*/ 5287617 h 5764696"/>
              <a:gd name="connsiteX76" fmla="*/ 3844944 w 4282266"/>
              <a:gd name="connsiteY76" fmla="*/ 5367130 h 5764696"/>
              <a:gd name="connsiteX77" fmla="*/ 3818440 w 4282266"/>
              <a:gd name="connsiteY77" fmla="*/ 5473148 h 5764696"/>
              <a:gd name="connsiteX78" fmla="*/ 3791936 w 4282266"/>
              <a:gd name="connsiteY78" fmla="*/ 5512904 h 5764696"/>
              <a:gd name="connsiteX79" fmla="*/ 3778683 w 4282266"/>
              <a:gd name="connsiteY79" fmla="*/ 5552661 h 5764696"/>
              <a:gd name="connsiteX80" fmla="*/ 3712423 w 4282266"/>
              <a:gd name="connsiteY80" fmla="*/ 5618922 h 5764696"/>
              <a:gd name="connsiteX81" fmla="*/ 3619657 w 4282266"/>
              <a:gd name="connsiteY81" fmla="*/ 5645426 h 5764696"/>
              <a:gd name="connsiteX82" fmla="*/ 3540144 w 4282266"/>
              <a:gd name="connsiteY82" fmla="*/ 5671930 h 5764696"/>
              <a:gd name="connsiteX83" fmla="*/ 3420875 w 4282266"/>
              <a:gd name="connsiteY83" fmla="*/ 5724939 h 5764696"/>
              <a:gd name="connsiteX84" fmla="*/ 3261849 w 4282266"/>
              <a:gd name="connsiteY84" fmla="*/ 5764696 h 5764696"/>
              <a:gd name="connsiteX85" fmla="*/ 2758266 w 4282266"/>
              <a:gd name="connsiteY85" fmla="*/ 5751443 h 5764696"/>
              <a:gd name="connsiteX86" fmla="*/ 2718510 w 4282266"/>
              <a:gd name="connsiteY86" fmla="*/ 5724939 h 5764696"/>
              <a:gd name="connsiteX87" fmla="*/ 2479970 w 4282266"/>
              <a:gd name="connsiteY87" fmla="*/ 5711687 h 5764696"/>
              <a:gd name="connsiteX88" fmla="*/ 2347449 w 4282266"/>
              <a:gd name="connsiteY88" fmla="*/ 5632174 h 5764696"/>
              <a:gd name="connsiteX89" fmla="*/ 2201675 w 4282266"/>
              <a:gd name="connsiteY89" fmla="*/ 5579165 h 5764696"/>
              <a:gd name="connsiteX90" fmla="*/ 2069153 w 4282266"/>
              <a:gd name="connsiteY90" fmla="*/ 5486400 h 5764696"/>
              <a:gd name="connsiteX91" fmla="*/ 1817362 w 4282266"/>
              <a:gd name="connsiteY91" fmla="*/ 5367130 h 5764696"/>
              <a:gd name="connsiteX92" fmla="*/ 1698092 w 4282266"/>
              <a:gd name="connsiteY92" fmla="*/ 5340626 h 5764696"/>
              <a:gd name="connsiteX93" fmla="*/ 1472805 w 4282266"/>
              <a:gd name="connsiteY93" fmla="*/ 5221357 h 5764696"/>
              <a:gd name="connsiteX94" fmla="*/ 1419796 w 4282266"/>
              <a:gd name="connsiteY94" fmla="*/ 5194852 h 5764696"/>
              <a:gd name="connsiteX95" fmla="*/ 1353536 w 4282266"/>
              <a:gd name="connsiteY95" fmla="*/ 5128591 h 5764696"/>
              <a:gd name="connsiteX96" fmla="*/ 1287275 w 4282266"/>
              <a:gd name="connsiteY96" fmla="*/ 5088835 h 5764696"/>
              <a:gd name="connsiteX97" fmla="*/ 1101744 w 4282266"/>
              <a:gd name="connsiteY97" fmla="*/ 4890052 h 5764696"/>
              <a:gd name="connsiteX98" fmla="*/ 1075240 w 4282266"/>
              <a:gd name="connsiteY98" fmla="*/ 4823791 h 5764696"/>
              <a:gd name="connsiteX99" fmla="*/ 1008979 w 4282266"/>
              <a:gd name="connsiteY99" fmla="*/ 4744278 h 5764696"/>
              <a:gd name="connsiteX100" fmla="*/ 969223 w 4282266"/>
              <a:gd name="connsiteY100" fmla="*/ 4691270 h 5764696"/>
              <a:gd name="connsiteX101" fmla="*/ 929466 w 4282266"/>
              <a:gd name="connsiteY101" fmla="*/ 4651513 h 5764696"/>
              <a:gd name="connsiteX102" fmla="*/ 889710 w 4282266"/>
              <a:gd name="connsiteY102" fmla="*/ 4598504 h 5764696"/>
              <a:gd name="connsiteX103" fmla="*/ 823449 w 4282266"/>
              <a:gd name="connsiteY103" fmla="*/ 4492487 h 5764696"/>
              <a:gd name="connsiteX104" fmla="*/ 743936 w 4282266"/>
              <a:gd name="connsiteY104" fmla="*/ 4439478 h 5764696"/>
              <a:gd name="connsiteX105" fmla="*/ 478892 w 4282266"/>
              <a:gd name="connsiteY105" fmla="*/ 4015409 h 5764696"/>
              <a:gd name="connsiteX106" fmla="*/ 319866 w 4282266"/>
              <a:gd name="connsiteY106" fmla="*/ 3644348 h 5764696"/>
              <a:gd name="connsiteX107" fmla="*/ 293362 w 4282266"/>
              <a:gd name="connsiteY107" fmla="*/ 3498574 h 5764696"/>
              <a:gd name="connsiteX108" fmla="*/ 266857 w 4282266"/>
              <a:gd name="connsiteY108" fmla="*/ 3419061 h 5764696"/>
              <a:gd name="connsiteX109" fmla="*/ 253605 w 4282266"/>
              <a:gd name="connsiteY109" fmla="*/ 3366052 h 5764696"/>
              <a:gd name="connsiteX110" fmla="*/ 227101 w 4282266"/>
              <a:gd name="connsiteY110" fmla="*/ 3260035 h 5764696"/>
              <a:gd name="connsiteX111" fmla="*/ 200596 w 4282266"/>
              <a:gd name="connsiteY111" fmla="*/ 2968487 h 5764696"/>
              <a:gd name="connsiteX112" fmla="*/ 187344 w 4282266"/>
              <a:gd name="connsiteY112" fmla="*/ 2782957 h 5764696"/>
              <a:gd name="connsiteX113" fmla="*/ 174092 w 4282266"/>
              <a:gd name="connsiteY113" fmla="*/ 2623930 h 5764696"/>
              <a:gd name="connsiteX114" fmla="*/ 160840 w 4282266"/>
              <a:gd name="connsiteY114" fmla="*/ 2372139 h 5764696"/>
              <a:gd name="connsiteX115" fmla="*/ 134336 w 4282266"/>
              <a:gd name="connsiteY115" fmla="*/ 2027583 h 5764696"/>
              <a:gd name="connsiteX116" fmla="*/ 187344 w 4282266"/>
              <a:gd name="connsiteY116" fmla="*/ 887896 h 5764696"/>
              <a:gd name="connsiteX117" fmla="*/ 213849 w 4282266"/>
              <a:gd name="connsiteY117" fmla="*/ 848139 h 5764696"/>
              <a:gd name="connsiteX118" fmla="*/ 240353 w 4282266"/>
              <a:gd name="connsiteY118" fmla="*/ 556591 h 5764696"/>
              <a:gd name="connsiteX119" fmla="*/ 253605 w 4282266"/>
              <a:gd name="connsiteY119" fmla="*/ 516835 h 5764696"/>
              <a:gd name="connsiteX120" fmla="*/ 280110 w 4282266"/>
              <a:gd name="connsiteY120" fmla="*/ 490330 h 5764696"/>
              <a:gd name="connsiteX121" fmla="*/ 346370 w 4282266"/>
              <a:gd name="connsiteY121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886200 w 4282266"/>
              <a:gd name="connsiteY37" fmla="*/ 1219200 h 5764696"/>
              <a:gd name="connsiteX38" fmla="*/ 3733800 w 4282266"/>
              <a:gd name="connsiteY38" fmla="*/ 1295400 h 5764696"/>
              <a:gd name="connsiteX39" fmla="*/ 3581400 w 4282266"/>
              <a:gd name="connsiteY39" fmla="*/ 1447800 h 5764696"/>
              <a:gd name="connsiteX40" fmla="*/ 3505200 w 4282266"/>
              <a:gd name="connsiteY40" fmla="*/ 1600200 h 5764696"/>
              <a:gd name="connsiteX41" fmla="*/ 3429000 w 4282266"/>
              <a:gd name="connsiteY41" fmla="*/ 1752600 h 5764696"/>
              <a:gd name="connsiteX42" fmla="*/ 3672666 w 4282266"/>
              <a:gd name="connsiteY42" fmla="*/ 1921565 h 5764696"/>
              <a:gd name="connsiteX43" fmla="*/ 3712423 w 4282266"/>
              <a:gd name="connsiteY43" fmla="*/ 2107096 h 5764696"/>
              <a:gd name="connsiteX44" fmla="*/ 3818440 w 4282266"/>
              <a:gd name="connsiteY44" fmla="*/ 2199861 h 5764696"/>
              <a:gd name="connsiteX45" fmla="*/ 3884701 w 4282266"/>
              <a:gd name="connsiteY45" fmla="*/ 2266122 h 5764696"/>
              <a:gd name="connsiteX46" fmla="*/ 3924457 w 4282266"/>
              <a:gd name="connsiteY46" fmla="*/ 2292626 h 5764696"/>
              <a:gd name="connsiteX47" fmla="*/ 4003970 w 4282266"/>
              <a:gd name="connsiteY47" fmla="*/ 2372139 h 5764696"/>
              <a:gd name="connsiteX48" fmla="*/ 4030475 w 4282266"/>
              <a:gd name="connsiteY48" fmla="*/ 2398643 h 5764696"/>
              <a:gd name="connsiteX49" fmla="*/ 4083483 w 4282266"/>
              <a:gd name="connsiteY49" fmla="*/ 2425148 h 5764696"/>
              <a:gd name="connsiteX50" fmla="*/ 4123240 w 4282266"/>
              <a:gd name="connsiteY50" fmla="*/ 2438400 h 5764696"/>
              <a:gd name="connsiteX51" fmla="*/ 4189501 w 4282266"/>
              <a:gd name="connsiteY51" fmla="*/ 2504661 h 5764696"/>
              <a:gd name="connsiteX52" fmla="*/ 4282266 w 4282266"/>
              <a:gd name="connsiteY52" fmla="*/ 2610678 h 5764696"/>
              <a:gd name="connsiteX53" fmla="*/ 4269014 w 4282266"/>
              <a:gd name="connsiteY53" fmla="*/ 2915478 h 5764696"/>
              <a:gd name="connsiteX54" fmla="*/ 4255762 w 4282266"/>
              <a:gd name="connsiteY54" fmla="*/ 2968487 h 5764696"/>
              <a:gd name="connsiteX55" fmla="*/ 4229257 w 4282266"/>
              <a:gd name="connsiteY55" fmla="*/ 2994991 h 5764696"/>
              <a:gd name="connsiteX56" fmla="*/ 4202753 w 4282266"/>
              <a:gd name="connsiteY56" fmla="*/ 3101009 h 5764696"/>
              <a:gd name="connsiteX57" fmla="*/ 4176249 w 4282266"/>
              <a:gd name="connsiteY57" fmla="*/ 3180522 h 5764696"/>
              <a:gd name="connsiteX58" fmla="*/ 4162996 w 4282266"/>
              <a:gd name="connsiteY58" fmla="*/ 3220278 h 5764696"/>
              <a:gd name="connsiteX59" fmla="*/ 4123240 w 4282266"/>
              <a:gd name="connsiteY59" fmla="*/ 3313043 h 5764696"/>
              <a:gd name="connsiteX60" fmla="*/ 4109988 w 4282266"/>
              <a:gd name="connsiteY60" fmla="*/ 3366052 h 5764696"/>
              <a:gd name="connsiteX61" fmla="*/ 4083483 w 4282266"/>
              <a:gd name="connsiteY61" fmla="*/ 3392557 h 5764696"/>
              <a:gd name="connsiteX62" fmla="*/ 4043727 w 4282266"/>
              <a:gd name="connsiteY62" fmla="*/ 3511826 h 5764696"/>
              <a:gd name="connsiteX63" fmla="*/ 4017223 w 4282266"/>
              <a:gd name="connsiteY63" fmla="*/ 3604591 h 5764696"/>
              <a:gd name="connsiteX64" fmla="*/ 3990718 w 4282266"/>
              <a:gd name="connsiteY64" fmla="*/ 3697357 h 5764696"/>
              <a:gd name="connsiteX65" fmla="*/ 3990718 w 4282266"/>
              <a:gd name="connsiteY65" fmla="*/ 4174435 h 5764696"/>
              <a:gd name="connsiteX66" fmla="*/ 4017223 w 4282266"/>
              <a:gd name="connsiteY66" fmla="*/ 4267200 h 5764696"/>
              <a:gd name="connsiteX67" fmla="*/ 4043727 w 4282266"/>
              <a:gd name="connsiteY67" fmla="*/ 4373217 h 5764696"/>
              <a:gd name="connsiteX68" fmla="*/ 4056979 w 4282266"/>
              <a:gd name="connsiteY68" fmla="*/ 4479235 h 5764696"/>
              <a:gd name="connsiteX69" fmla="*/ 4083483 w 4282266"/>
              <a:gd name="connsiteY69" fmla="*/ 4572000 h 5764696"/>
              <a:gd name="connsiteX70" fmla="*/ 4070231 w 4282266"/>
              <a:gd name="connsiteY70" fmla="*/ 4744278 h 5764696"/>
              <a:gd name="connsiteX71" fmla="*/ 4030475 w 4282266"/>
              <a:gd name="connsiteY71" fmla="*/ 4810539 h 5764696"/>
              <a:gd name="connsiteX72" fmla="*/ 3990718 w 4282266"/>
              <a:gd name="connsiteY72" fmla="*/ 4890052 h 5764696"/>
              <a:gd name="connsiteX73" fmla="*/ 3911205 w 4282266"/>
              <a:gd name="connsiteY73" fmla="*/ 5102087 h 5764696"/>
              <a:gd name="connsiteX74" fmla="*/ 3871449 w 4282266"/>
              <a:gd name="connsiteY74" fmla="*/ 5287617 h 5764696"/>
              <a:gd name="connsiteX75" fmla="*/ 3844944 w 4282266"/>
              <a:gd name="connsiteY75" fmla="*/ 5367130 h 5764696"/>
              <a:gd name="connsiteX76" fmla="*/ 3818440 w 4282266"/>
              <a:gd name="connsiteY76" fmla="*/ 5473148 h 5764696"/>
              <a:gd name="connsiteX77" fmla="*/ 3791936 w 4282266"/>
              <a:gd name="connsiteY77" fmla="*/ 5512904 h 5764696"/>
              <a:gd name="connsiteX78" fmla="*/ 3778683 w 4282266"/>
              <a:gd name="connsiteY78" fmla="*/ 5552661 h 5764696"/>
              <a:gd name="connsiteX79" fmla="*/ 3712423 w 4282266"/>
              <a:gd name="connsiteY79" fmla="*/ 5618922 h 5764696"/>
              <a:gd name="connsiteX80" fmla="*/ 3619657 w 4282266"/>
              <a:gd name="connsiteY80" fmla="*/ 5645426 h 5764696"/>
              <a:gd name="connsiteX81" fmla="*/ 3540144 w 4282266"/>
              <a:gd name="connsiteY81" fmla="*/ 5671930 h 5764696"/>
              <a:gd name="connsiteX82" fmla="*/ 3420875 w 4282266"/>
              <a:gd name="connsiteY82" fmla="*/ 5724939 h 5764696"/>
              <a:gd name="connsiteX83" fmla="*/ 3261849 w 4282266"/>
              <a:gd name="connsiteY83" fmla="*/ 5764696 h 5764696"/>
              <a:gd name="connsiteX84" fmla="*/ 2758266 w 4282266"/>
              <a:gd name="connsiteY84" fmla="*/ 5751443 h 5764696"/>
              <a:gd name="connsiteX85" fmla="*/ 2718510 w 4282266"/>
              <a:gd name="connsiteY85" fmla="*/ 5724939 h 5764696"/>
              <a:gd name="connsiteX86" fmla="*/ 2479970 w 4282266"/>
              <a:gd name="connsiteY86" fmla="*/ 5711687 h 5764696"/>
              <a:gd name="connsiteX87" fmla="*/ 2347449 w 4282266"/>
              <a:gd name="connsiteY87" fmla="*/ 5632174 h 5764696"/>
              <a:gd name="connsiteX88" fmla="*/ 2201675 w 4282266"/>
              <a:gd name="connsiteY88" fmla="*/ 5579165 h 5764696"/>
              <a:gd name="connsiteX89" fmla="*/ 2069153 w 4282266"/>
              <a:gd name="connsiteY89" fmla="*/ 5486400 h 5764696"/>
              <a:gd name="connsiteX90" fmla="*/ 1817362 w 4282266"/>
              <a:gd name="connsiteY90" fmla="*/ 5367130 h 5764696"/>
              <a:gd name="connsiteX91" fmla="*/ 1698092 w 4282266"/>
              <a:gd name="connsiteY91" fmla="*/ 5340626 h 5764696"/>
              <a:gd name="connsiteX92" fmla="*/ 1472805 w 4282266"/>
              <a:gd name="connsiteY92" fmla="*/ 5221357 h 5764696"/>
              <a:gd name="connsiteX93" fmla="*/ 1419796 w 4282266"/>
              <a:gd name="connsiteY93" fmla="*/ 5194852 h 5764696"/>
              <a:gd name="connsiteX94" fmla="*/ 1353536 w 4282266"/>
              <a:gd name="connsiteY94" fmla="*/ 5128591 h 5764696"/>
              <a:gd name="connsiteX95" fmla="*/ 1287275 w 4282266"/>
              <a:gd name="connsiteY95" fmla="*/ 5088835 h 5764696"/>
              <a:gd name="connsiteX96" fmla="*/ 1101744 w 4282266"/>
              <a:gd name="connsiteY96" fmla="*/ 4890052 h 5764696"/>
              <a:gd name="connsiteX97" fmla="*/ 1075240 w 4282266"/>
              <a:gd name="connsiteY97" fmla="*/ 4823791 h 5764696"/>
              <a:gd name="connsiteX98" fmla="*/ 1008979 w 4282266"/>
              <a:gd name="connsiteY98" fmla="*/ 4744278 h 5764696"/>
              <a:gd name="connsiteX99" fmla="*/ 969223 w 4282266"/>
              <a:gd name="connsiteY99" fmla="*/ 4691270 h 5764696"/>
              <a:gd name="connsiteX100" fmla="*/ 929466 w 4282266"/>
              <a:gd name="connsiteY100" fmla="*/ 4651513 h 5764696"/>
              <a:gd name="connsiteX101" fmla="*/ 889710 w 4282266"/>
              <a:gd name="connsiteY101" fmla="*/ 4598504 h 5764696"/>
              <a:gd name="connsiteX102" fmla="*/ 823449 w 4282266"/>
              <a:gd name="connsiteY102" fmla="*/ 4492487 h 5764696"/>
              <a:gd name="connsiteX103" fmla="*/ 743936 w 4282266"/>
              <a:gd name="connsiteY103" fmla="*/ 4439478 h 5764696"/>
              <a:gd name="connsiteX104" fmla="*/ 478892 w 4282266"/>
              <a:gd name="connsiteY104" fmla="*/ 4015409 h 5764696"/>
              <a:gd name="connsiteX105" fmla="*/ 319866 w 4282266"/>
              <a:gd name="connsiteY105" fmla="*/ 3644348 h 5764696"/>
              <a:gd name="connsiteX106" fmla="*/ 293362 w 4282266"/>
              <a:gd name="connsiteY106" fmla="*/ 3498574 h 5764696"/>
              <a:gd name="connsiteX107" fmla="*/ 266857 w 4282266"/>
              <a:gd name="connsiteY107" fmla="*/ 3419061 h 5764696"/>
              <a:gd name="connsiteX108" fmla="*/ 253605 w 4282266"/>
              <a:gd name="connsiteY108" fmla="*/ 3366052 h 5764696"/>
              <a:gd name="connsiteX109" fmla="*/ 227101 w 4282266"/>
              <a:gd name="connsiteY109" fmla="*/ 3260035 h 5764696"/>
              <a:gd name="connsiteX110" fmla="*/ 200596 w 4282266"/>
              <a:gd name="connsiteY110" fmla="*/ 2968487 h 5764696"/>
              <a:gd name="connsiteX111" fmla="*/ 187344 w 4282266"/>
              <a:gd name="connsiteY111" fmla="*/ 2782957 h 5764696"/>
              <a:gd name="connsiteX112" fmla="*/ 174092 w 4282266"/>
              <a:gd name="connsiteY112" fmla="*/ 2623930 h 5764696"/>
              <a:gd name="connsiteX113" fmla="*/ 160840 w 4282266"/>
              <a:gd name="connsiteY113" fmla="*/ 2372139 h 5764696"/>
              <a:gd name="connsiteX114" fmla="*/ 134336 w 4282266"/>
              <a:gd name="connsiteY114" fmla="*/ 2027583 h 5764696"/>
              <a:gd name="connsiteX115" fmla="*/ 187344 w 4282266"/>
              <a:gd name="connsiteY115" fmla="*/ 887896 h 5764696"/>
              <a:gd name="connsiteX116" fmla="*/ 213849 w 4282266"/>
              <a:gd name="connsiteY116" fmla="*/ 848139 h 5764696"/>
              <a:gd name="connsiteX117" fmla="*/ 240353 w 4282266"/>
              <a:gd name="connsiteY117" fmla="*/ 556591 h 5764696"/>
              <a:gd name="connsiteX118" fmla="*/ 253605 w 4282266"/>
              <a:gd name="connsiteY118" fmla="*/ 516835 h 5764696"/>
              <a:gd name="connsiteX119" fmla="*/ 280110 w 4282266"/>
              <a:gd name="connsiteY119" fmla="*/ 490330 h 5764696"/>
              <a:gd name="connsiteX120" fmla="*/ 346370 w 4282266"/>
              <a:gd name="connsiteY120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38600 w 4282266"/>
              <a:gd name="connsiteY35" fmla="*/ 1219200 h 5764696"/>
              <a:gd name="connsiteX36" fmla="*/ 4003970 w 4282266"/>
              <a:gd name="connsiteY36" fmla="*/ 1258957 h 5764696"/>
              <a:gd name="connsiteX37" fmla="*/ 3886200 w 4282266"/>
              <a:gd name="connsiteY37" fmla="*/ 1219200 h 5764696"/>
              <a:gd name="connsiteX38" fmla="*/ 3733800 w 4282266"/>
              <a:gd name="connsiteY38" fmla="*/ 1295400 h 5764696"/>
              <a:gd name="connsiteX39" fmla="*/ 3581400 w 4282266"/>
              <a:gd name="connsiteY39" fmla="*/ 1447800 h 5764696"/>
              <a:gd name="connsiteX40" fmla="*/ 3505200 w 4282266"/>
              <a:gd name="connsiteY40" fmla="*/ 1600200 h 5764696"/>
              <a:gd name="connsiteX41" fmla="*/ 3429000 w 4282266"/>
              <a:gd name="connsiteY41" fmla="*/ 1752600 h 5764696"/>
              <a:gd name="connsiteX42" fmla="*/ 3672666 w 4282266"/>
              <a:gd name="connsiteY42" fmla="*/ 1921565 h 5764696"/>
              <a:gd name="connsiteX43" fmla="*/ 3712423 w 4282266"/>
              <a:gd name="connsiteY43" fmla="*/ 2107096 h 5764696"/>
              <a:gd name="connsiteX44" fmla="*/ 3818440 w 4282266"/>
              <a:gd name="connsiteY44" fmla="*/ 2199861 h 5764696"/>
              <a:gd name="connsiteX45" fmla="*/ 3884701 w 4282266"/>
              <a:gd name="connsiteY45" fmla="*/ 2266122 h 5764696"/>
              <a:gd name="connsiteX46" fmla="*/ 3924457 w 4282266"/>
              <a:gd name="connsiteY46" fmla="*/ 2292626 h 5764696"/>
              <a:gd name="connsiteX47" fmla="*/ 4003970 w 4282266"/>
              <a:gd name="connsiteY47" fmla="*/ 2372139 h 5764696"/>
              <a:gd name="connsiteX48" fmla="*/ 4030475 w 4282266"/>
              <a:gd name="connsiteY48" fmla="*/ 2398643 h 5764696"/>
              <a:gd name="connsiteX49" fmla="*/ 4083483 w 4282266"/>
              <a:gd name="connsiteY49" fmla="*/ 2425148 h 5764696"/>
              <a:gd name="connsiteX50" fmla="*/ 4123240 w 4282266"/>
              <a:gd name="connsiteY50" fmla="*/ 2438400 h 5764696"/>
              <a:gd name="connsiteX51" fmla="*/ 4189501 w 4282266"/>
              <a:gd name="connsiteY51" fmla="*/ 2504661 h 5764696"/>
              <a:gd name="connsiteX52" fmla="*/ 4282266 w 4282266"/>
              <a:gd name="connsiteY52" fmla="*/ 2610678 h 5764696"/>
              <a:gd name="connsiteX53" fmla="*/ 4269014 w 4282266"/>
              <a:gd name="connsiteY53" fmla="*/ 2915478 h 5764696"/>
              <a:gd name="connsiteX54" fmla="*/ 4255762 w 4282266"/>
              <a:gd name="connsiteY54" fmla="*/ 2968487 h 5764696"/>
              <a:gd name="connsiteX55" fmla="*/ 4229257 w 4282266"/>
              <a:gd name="connsiteY55" fmla="*/ 2994991 h 5764696"/>
              <a:gd name="connsiteX56" fmla="*/ 4202753 w 4282266"/>
              <a:gd name="connsiteY56" fmla="*/ 3101009 h 5764696"/>
              <a:gd name="connsiteX57" fmla="*/ 4176249 w 4282266"/>
              <a:gd name="connsiteY57" fmla="*/ 3180522 h 5764696"/>
              <a:gd name="connsiteX58" fmla="*/ 4162996 w 4282266"/>
              <a:gd name="connsiteY58" fmla="*/ 3220278 h 5764696"/>
              <a:gd name="connsiteX59" fmla="*/ 4123240 w 4282266"/>
              <a:gd name="connsiteY59" fmla="*/ 3313043 h 5764696"/>
              <a:gd name="connsiteX60" fmla="*/ 4109988 w 4282266"/>
              <a:gd name="connsiteY60" fmla="*/ 3366052 h 5764696"/>
              <a:gd name="connsiteX61" fmla="*/ 4083483 w 4282266"/>
              <a:gd name="connsiteY61" fmla="*/ 3392557 h 5764696"/>
              <a:gd name="connsiteX62" fmla="*/ 4043727 w 4282266"/>
              <a:gd name="connsiteY62" fmla="*/ 3511826 h 5764696"/>
              <a:gd name="connsiteX63" fmla="*/ 4017223 w 4282266"/>
              <a:gd name="connsiteY63" fmla="*/ 3604591 h 5764696"/>
              <a:gd name="connsiteX64" fmla="*/ 3990718 w 4282266"/>
              <a:gd name="connsiteY64" fmla="*/ 3697357 h 5764696"/>
              <a:gd name="connsiteX65" fmla="*/ 3990718 w 4282266"/>
              <a:gd name="connsiteY65" fmla="*/ 4174435 h 5764696"/>
              <a:gd name="connsiteX66" fmla="*/ 4017223 w 4282266"/>
              <a:gd name="connsiteY66" fmla="*/ 4267200 h 5764696"/>
              <a:gd name="connsiteX67" fmla="*/ 4043727 w 4282266"/>
              <a:gd name="connsiteY67" fmla="*/ 4373217 h 5764696"/>
              <a:gd name="connsiteX68" fmla="*/ 4056979 w 4282266"/>
              <a:gd name="connsiteY68" fmla="*/ 4479235 h 5764696"/>
              <a:gd name="connsiteX69" fmla="*/ 4083483 w 4282266"/>
              <a:gd name="connsiteY69" fmla="*/ 4572000 h 5764696"/>
              <a:gd name="connsiteX70" fmla="*/ 4070231 w 4282266"/>
              <a:gd name="connsiteY70" fmla="*/ 4744278 h 5764696"/>
              <a:gd name="connsiteX71" fmla="*/ 4030475 w 4282266"/>
              <a:gd name="connsiteY71" fmla="*/ 4810539 h 5764696"/>
              <a:gd name="connsiteX72" fmla="*/ 3990718 w 4282266"/>
              <a:gd name="connsiteY72" fmla="*/ 4890052 h 5764696"/>
              <a:gd name="connsiteX73" fmla="*/ 3911205 w 4282266"/>
              <a:gd name="connsiteY73" fmla="*/ 5102087 h 5764696"/>
              <a:gd name="connsiteX74" fmla="*/ 3871449 w 4282266"/>
              <a:gd name="connsiteY74" fmla="*/ 5287617 h 5764696"/>
              <a:gd name="connsiteX75" fmla="*/ 3844944 w 4282266"/>
              <a:gd name="connsiteY75" fmla="*/ 5367130 h 5764696"/>
              <a:gd name="connsiteX76" fmla="*/ 3818440 w 4282266"/>
              <a:gd name="connsiteY76" fmla="*/ 5473148 h 5764696"/>
              <a:gd name="connsiteX77" fmla="*/ 3791936 w 4282266"/>
              <a:gd name="connsiteY77" fmla="*/ 5512904 h 5764696"/>
              <a:gd name="connsiteX78" fmla="*/ 3778683 w 4282266"/>
              <a:gd name="connsiteY78" fmla="*/ 5552661 h 5764696"/>
              <a:gd name="connsiteX79" fmla="*/ 3712423 w 4282266"/>
              <a:gd name="connsiteY79" fmla="*/ 5618922 h 5764696"/>
              <a:gd name="connsiteX80" fmla="*/ 3619657 w 4282266"/>
              <a:gd name="connsiteY80" fmla="*/ 5645426 h 5764696"/>
              <a:gd name="connsiteX81" fmla="*/ 3540144 w 4282266"/>
              <a:gd name="connsiteY81" fmla="*/ 5671930 h 5764696"/>
              <a:gd name="connsiteX82" fmla="*/ 3420875 w 4282266"/>
              <a:gd name="connsiteY82" fmla="*/ 5724939 h 5764696"/>
              <a:gd name="connsiteX83" fmla="*/ 3261849 w 4282266"/>
              <a:gd name="connsiteY83" fmla="*/ 5764696 h 5764696"/>
              <a:gd name="connsiteX84" fmla="*/ 2758266 w 4282266"/>
              <a:gd name="connsiteY84" fmla="*/ 5751443 h 5764696"/>
              <a:gd name="connsiteX85" fmla="*/ 2718510 w 4282266"/>
              <a:gd name="connsiteY85" fmla="*/ 5724939 h 5764696"/>
              <a:gd name="connsiteX86" fmla="*/ 2479970 w 4282266"/>
              <a:gd name="connsiteY86" fmla="*/ 5711687 h 5764696"/>
              <a:gd name="connsiteX87" fmla="*/ 2347449 w 4282266"/>
              <a:gd name="connsiteY87" fmla="*/ 5632174 h 5764696"/>
              <a:gd name="connsiteX88" fmla="*/ 2201675 w 4282266"/>
              <a:gd name="connsiteY88" fmla="*/ 5579165 h 5764696"/>
              <a:gd name="connsiteX89" fmla="*/ 2069153 w 4282266"/>
              <a:gd name="connsiteY89" fmla="*/ 5486400 h 5764696"/>
              <a:gd name="connsiteX90" fmla="*/ 1817362 w 4282266"/>
              <a:gd name="connsiteY90" fmla="*/ 5367130 h 5764696"/>
              <a:gd name="connsiteX91" fmla="*/ 1698092 w 4282266"/>
              <a:gd name="connsiteY91" fmla="*/ 5340626 h 5764696"/>
              <a:gd name="connsiteX92" fmla="*/ 1472805 w 4282266"/>
              <a:gd name="connsiteY92" fmla="*/ 5221357 h 5764696"/>
              <a:gd name="connsiteX93" fmla="*/ 1419796 w 4282266"/>
              <a:gd name="connsiteY93" fmla="*/ 5194852 h 5764696"/>
              <a:gd name="connsiteX94" fmla="*/ 1353536 w 4282266"/>
              <a:gd name="connsiteY94" fmla="*/ 5128591 h 5764696"/>
              <a:gd name="connsiteX95" fmla="*/ 1287275 w 4282266"/>
              <a:gd name="connsiteY95" fmla="*/ 5088835 h 5764696"/>
              <a:gd name="connsiteX96" fmla="*/ 1101744 w 4282266"/>
              <a:gd name="connsiteY96" fmla="*/ 4890052 h 5764696"/>
              <a:gd name="connsiteX97" fmla="*/ 1075240 w 4282266"/>
              <a:gd name="connsiteY97" fmla="*/ 4823791 h 5764696"/>
              <a:gd name="connsiteX98" fmla="*/ 1008979 w 4282266"/>
              <a:gd name="connsiteY98" fmla="*/ 4744278 h 5764696"/>
              <a:gd name="connsiteX99" fmla="*/ 969223 w 4282266"/>
              <a:gd name="connsiteY99" fmla="*/ 4691270 h 5764696"/>
              <a:gd name="connsiteX100" fmla="*/ 929466 w 4282266"/>
              <a:gd name="connsiteY100" fmla="*/ 4651513 h 5764696"/>
              <a:gd name="connsiteX101" fmla="*/ 889710 w 4282266"/>
              <a:gd name="connsiteY101" fmla="*/ 4598504 h 5764696"/>
              <a:gd name="connsiteX102" fmla="*/ 823449 w 4282266"/>
              <a:gd name="connsiteY102" fmla="*/ 4492487 h 5764696"/>
              <a:gd name="connsiteX103" fmla="*/ 743936 w 4282266"/>
              <a:gd name="connsiteY103" fmla="*/ 4439478 h 5764696"/>
              <a:gd name="connsiteX104" fmla="*/ 478892 w 4282266"/>
              <a:gd name="connsiteY104" fmla="*/ 4015409 h 5764696"/>
              <a:gd name="connsiteX105" fmla="*/ 319866 w 4282266"/>
              <a:gd name="connsiteY105" fmla="*/ 3644348 h 5764696"/>
              <a:gd name="connsiteX106" fmla="*/ 293362 w 4282266"/>
              <a:gd name="connsiteY106" fmla="*/ 3498574 h 5764696"/>
              <a:gd name="connsiteX107" fmla="*/ 266857 w 4282266"/>
              <a:gd name="connsiteY107" fmla="*/ 3419061 h 5764696"/>
              <a:gd name="connsiteX108" fmla="*/ 253605 w 4282266"/>
              <a:gd name="connsiteY108" fmla="*/ 3366052 h 5764696"/>
              <a:gd name="connsiteX109" fmla="*/ 227101 w 4282266"/>
              <a:gd name="connsiteY109" fmla="*/ 3260035 h 5764696"/>
              <a:gd name="connsiteX110" fmla="*/ 200596 w 4282266"/>
              <a:gd name="connsiteY110" fmla="*/ 2968487 h 5764696"/>
              <a:gd name="connsiteX111" fmla="*/ 187344 w 4282266"/>
              <a:gd name="connsiteY111" fmla="*/ 2782957 h 5764696"/>
              <a:gd name="connsiteX112" fmla="*/ 174092 w 4282266"/>
              <a:gd name="connsiteY112" fmla="*/ 2623930 h 5764696"/>
              <a:gd name="connsiteX113" fmla="*/ 160840 w 4282266"/>
              <a:gd name="connsiteY113" fmla="*/ 2372139 h 5764696"/>
              <a:gd name="connsiteX114" fmla="*/ 134336 w 4282266"/>
              <a:gd name="connsiteY114" fmla="*/ 2027583 h 5764696"/>
              <a:gd name="connsiteX115" fmla="*/ 187344 w 4282266"/>
              <a:gd name="connsiteY115" fmla="*/ 887896 h 5764696"/>
              <a:gd name="connsiteX116" fmla="*/ 213849 w 4282266"/>
              <a:gd name="connsiteY116" fmla="*/ 848139 h 5764696"/>
              <a:gd name="connsiteX117" fmla="*/ 240353 w 4282266"/>
              <a:gd name="connsiteY117" fmla="*/ 556591 h 5764696"/>
              <a:gd name="connsiteX118" fmla="*/ 253605 w 4282266"/>
              <a:gd name="connsiteY118" fmla="*/ 516835 h 5764696"/>
              <a:gd name="connsiteX119" fmla="*/ 280110 w 4282266"/>
              <a:gd name="connsiteY119" fmla="*/ 490330 h 5764696"/>
              <a:gd name="connsiteX120" fmla="*/ 346370 w 4282266"/>
              <a:gd name="connsiteY120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219200 h 5764696"/>
              <a:gd name="connsiteX35" fmla="*/ 4003970 w 4282266"/>
              <a:gd name="connsiteY35" fmla="*/ 1258957 h 5764696"/>
              <a:gd name="connsiteX36" fmla="*/ 3886200 w 4282266"/>
              <a:gd name="connsiteY36" fmla="*/ 1219200 h 5764696"/>
              <a:gd name="connsiteX37" fmla="*/ 3733800 w 4282266"/>
              <a:gd name="connsiteY37" fmla="*/ 1295400 h 5764696"/>
              <a:gd name="connsiteX38" fmla="*/ 3581400 w 4282266"/>
              <a:gd name="connsiteY38" fmla="*/ 1447800 h 5764696"/>
              <a:gd name="connsiteX39" fmla="*/ 3505200 w 4282266"/>
              <a:gd name="connsiteY39" fmla="*/ 1600200 h 5764696"/>
              <a:gd name="connsiteX40" fmla="*/ 3429000 w 4282266"/>
              <a:gd name="connsiteY40" fmla="*/ 1752600 h 5764696"/>
              <a:gd name="connsiteX41" fmla="*/ 3672666 w 4282266"/>
              <a:gd name="connsiteY41" fmla="*/ 1921565 h 5764696"/>
              <a:gd name="connsiteX42" fmla="*/ 3712423 w 4282266"/>
              <a:gd name="connsiteY42" fmla="*/ 2107096 h 5764696"/>
              <a:gd name="connsiteX43" fmla="*/ 3818440 w 4282266"/>
              <a:gd name="connsiteY43" fmla="*/ 2199861 h 5764696"/>
              <a:gd name="connsiteX44" fmla="*/ 3884701 w 4282266"/>
              <a:gd name="connsiteY44" fmla="*/ 2266122 h 5764696"/>
              <a:gd name="connsiteX45" fmla="*/ 3924457 w 4282266"/>
              <a:gd name="connsiteY45" fmla="*/ 2292626 h 5764696"/>
              <a:gd name="connsiteX46" fmla="*/ 4003970 w 4282266"/>
              <a:gd name="connsiteY46" fmla="*/ 2372139 h 5764696"/>
              <a:gd name="connsiteX47" fmla="*/ 4030475 w 4282266"/>
              <a:gd name="connsiteY47" fmla="*/ 2398643 h 5764696"/>
              <a:gd name="connsiteX48" fmla="*/ 4083483 w 4282266"/>
              <a:gd name="connsiteY48" fmla="*/ 2425148 h 5764696"/>
              <a:gd name="connsiteX49" fmla="*/ 4123240 w 4282266"/>
              <a:gd name="connsiteY49" fmla="*/ 2438400 h 5764696"/>
              <a:gd name="connsiteX50" fmla="*/ 4189501 w 4282266"/>
              <a:gd name="connsiteY50" fmla="*/ 2504661 h 5764696"/>
              <a:gd name="connsiteX51" fmla="*/ 4282266 w 4282266"/>
              <a:gd name="connsiteY51" fmla="*/ 2610678 h 5764696"/>
              <a:gd name="connsiteX52" fmla="*/ 4269014 w 4282266"/>
              <a:gd name="connsiteY52" fmla="*/ 2915478 h 5764696"/>
              <a:gd name="connsiteX53" fmla="*/ 4255762 w 4282266"/>
              <a:gd name="connsiteY53" fmla="*/ 2968487 h 5764696"/>
              <a:gd name="connsiteX54" fmla="*/ 4229257 w 4282266"/>
              <a:gd name="connsiteY54" fmla="*/ 2994991 h 5764696"/>
              <a:gd name="connsiteX55" fmla="*/ 4202753 w 4282266"/>
              <a:gd name="connsiteY55" fmla="*/ 3101009 h 5764696"/>
              <a:gd name="connsiteX56" fmla="*/ 4176249 w 4282266"/>
              <a:gd name="connsiteY56" fmla="*/ 3180522 h 5764696"/>
              <a:gd name="connsiteX57" fmla="*/ 4162996 w 4282266"/>
              <a:gd name="connsiteY57" fmla="*/ 3220278 h 5764696"/>
              <a:gd name="connsiteX58" fmla="*/ 4123240 w 4282266"/>
              <a:gd name="connsiteY58" fmla="*/ 3313043 h 5764696"/>
              <a:gd name="connsiteX59" fmla="*/ 4109988 w 4282266"/>
              <a:gd name="connsiteY59" fmla="*/ 3366052 h 5764696"/>
              <a:gd name="connsiteX60" fmla="*/ 4083483 w 4282266"/>
              <a:gd name="connsiteY60" fmla="*/ 3392557 h 5764696"/>
              <a:gd name="connsiteX61" fmla="*/ 4043727 w 4282266"/>
              <a:gd name="connsiteY61" fmla="*/ 3511826 h 5764696"/>
              <a:gd name="connsiteX62" fmla="*/ 4017223 w 4282266"/>
              <a:gd name="connsiteY62" fmla="*/ 3604591 h 5764696"/>
              <a:gd name="connsiteX63" fmla="*/ 3990718 w 4282266"/>
              <a:gd name="connsiteY63" fmla="*/ 3697357 h 5764696"/>
              <a:gd name="connsiteX64" fmla="*/ 3990718 w 4282266"/>
              <a:gd name="connsiteY64" fmla="*/ 4174435 h 5764696"/>
              <a:gd name="connsiteX65" fmla="*/ 4017223 w 4282266"/>
              <a:gd name="connsiteY65" fmla="*/ 4267200 h 5764696"/>
              <a:gd name="connsiteX66" fmla="*/ 4043727 w 4282266"/>
              <a:gd name="connsiteY66" fmla="*/ 4373217 h 5764696"/>
              <a:gd name="connsiteX67" fmla="*/ 4056979 w 4282266"/>
              <a:gd name="connsiteY67" fmla="*/ 4479235 h 5764696"/>
              <a:gd name="connsiteX68" fmla="*/ 4083483 w 4282266"/>
              <a:gd name="connsiteY68" fmla="*/ 4572000 h 5764696"/>
              <a:gd name="connsiteX69" fmla="*/ 4070231 w 4282266"/>
              <a:gd name="connsiteY69" fmla="*/ 4744278 h 5764696"/>
              <a:gd name="connsiteX70" fmla="*/ 4030475 w 4282266"/>
              <a:gd name="connsiteY70" fmla="*/ 4810539 h 5764696"/>
              <a:gd name="connsiteX71" fmla="*/ 3990718 w 4282266"/>
              <a:gd name="connsiteY71" fmla="*/ 4890052 h 5764696"/>
              <a:gd name="connsiteX72" fmla="*/ 3911205 w 4282266"/>
              <a:gd name="connsiteY72" fmla="*/ 5102087 h 5764696"/>
              <a:gd name="connsiteX73" fmla="*/ 3871449 w 4282266"/>
              <a:gd name="connsiteY73" fmla="*/ 5287617 h 5764696"/>
              <a:gd name="connsiteX74" fmla="*/ 3844944 w 4282266"/>
              <a:gd name="connsiteY74" fmla="*/ 5367130 h 5764696"/>
              <a:gd name="connsiteX75" fmla="*/ 3818440 w 4282266"/>
              <a:gd name="connsiteY75" fmla="*/ 5473148 h 5764696"/>
              <a:gd name="connsiteX76" fmla="*/ 3791936 w 4282266"/>
              <a:gd name="connsiteY76" fmla="*/ 5512904 h 5764696"/>
              <a:gd name="connsiteX77" fmla="*/ 3778683 w 4282266"/>
              <a:gd name="connsiteY77" fmla="*/ 5552661 h 5764696"/>
              <a:gd name="connsiteX78" fmla="*/ 3712423 w 4282266"/>
              <a:gd name="connsiteY78" fmla="*/ 5618922 h 5764696"/>
              <a:gd name="connsiteX79" fmla="*/ 3619657 w 4282266"/>
              <a:gd name="connsiteY79" fmla="*/ 5645426 h 5764696"/>
              <a:gd name="connsiteX80" fmla="*/ 3540144 w 4282266"/>
              <a:gd name="connsiteY80" fmla="*/ 5671930 h 5764696"/>
              <a:gd name="connsiteX81" fmla="*/ 3420875 w 4282266"/>
              <a:gd name="connsiteY81" fmla="*/ 5724939 h 5764696"/>
              <a:gd name="connsiteX82" fmla="*/ 3261849 w 4282266"/>
              <a:gd name="connsiteY82" fmla="*/ 5764696 h 5764696"/>
              <a:gd name="connsiteX83" fmla="*/ 2758266 w 4282266"/>
              <a:gd name="connsiteY83" fmla="*/ 5751443 h 5764696"/>
              <a:gd name="connsiteX84" fmla="*/ 2718510 w 4282266"/>
              <a:gd name="connsiteY84" fmla="*/ 5724939 h 5764696"/>
              <a:gd name="connsiteX85" fmla="*/ 2479970 w 4282266"/>
              <a:gd name="connsiteY85" fmla="*/ 5711687 h 5764696"/>
              <a:gd name="connsiteX86" fmla="*/ 2347449 w 4282266"/>
              <a:gd name="connsiteY86" fmla="*/ 5632174 h 5764696"/>
              <a:gd name="connsiteX87" fmla="*/ 2201675 w 4282266"/>
              <a:gd name="connsiteY87" fmla="*/ 5579165 h 5764696"/>
              <a:gd name="connsiteX88" fmla="*/ 2069153 w 4282266"/>
              <a:gd name="connsiteY88" fmla="*/ 5486400 h 5764696"/>
              <a:gd name="connsiteX89" fmla="*/ 1817362 w 4282266"/>
              <a:gd name="connsiteY89" fmla="*/ 5367130 h 5764696"/>
              <a:gd name="connsiteX90" fmla="*/ 1698092 w 4282266"/>
              <a:gd name="connsiteY90" fmla="*/ 5340626 h 5764696"/>
              <a:gd name="connsiteX91" fmla="*/ 1472805 w 4282266"/>
              <a:gd name="connsiteY91" fmla="*/ 5221357 h 5764696"/>
              <a:gd name="connsiteX92" fmla="*/ 1419796 w 4282266"/>
              <a:gd name="connsiteY92" fmla="*/ 5194852 h 5764696"/>
              <a:gd name="connsiteX93" fmla="*/ 1353536 w 4282266"/>
              <a:gd name="connsiteY93" fmla="*/ 5128591 h 5764696"/>
              <a:gd name="connsiteX94" fmla="*/ 1287275 w 4282266"/>
              <a:gd name="connsiteY94" fmla="*/ 5088835 h 5764696"/>
              <a:gd name="connsiteX95" fmla="*/ 1101744 w 4282266"/>
              <a:gd name="connsiteY95" fmla="*/ 4890052 h 5764696"/>
              <a:gd name="connsiteX96" fmla="*/ 1075240 w 4282266"/>
              <a:gd name="connsiteY96" fmla="*/ 4823791 h 5764696"/>
              <a:gd name="connsiteX97" fmla="*/ 1008979 w 4282266"/>
              <a:gd name="connsiteY97" fmla="*/ 4744278 h 5764696"/>
              <a:gd name="connsiteX98" fmla="*/ 969223 w 4282266"/>
              <a:gd name="connsiteY98" fmla="*/ 4691270 h 5764696"/>
              <a:gd name="connsiteX99" fmla="*/ 929466 w 4282266"/>
              <a:gd name="connsiteY99" fmla="*/ 4651513 h 5764696"/>
              <a:gd name="connsiteX100" fmla="*/ 889710 w 4282266"/>
              <a:gd name="connsiteY100" fmla="*/ 4598504 h 5764696"/>
              <a:gd name="connsiteX101" fmla="*/ 823449 w 4282266"/>
              <a:gd name="connsiteY101" fmla="*/ 4492487 h 5764696"/>
              <a:gd name="connsiteX102" fmla="*/ 743936 w 4282266"/>
              <a:gd name="connsiteY102" fmla="*/ 4439478 h 5764696"/>
              <a:gd name="connsiteX103" fmla="*/ 478892 w 4282266"/>
              <a:gd name="connsiteY103" fmla="*/ 4015409 h 5764696"/>
              <a:gd name="connsiteX104" fmla="*/ 319866 w 4282266"/>
              <a:gd name="connsiteY104" fmla="*/ 3644348 h 5764696"/>
              <a:gd name="connsiteX105" fmla="*/ 293362 w 4282266"/>
              <a:gd name="connsiteY105" fmla="*/ 3498574 h 5764696"/>
              <a:gd name="connsiteX106" fmla="*/ 266857 w 4282266"/>
              <a:gd name="connsiteY106" fmla="*/ 3419061 h 5764696"/>
              <a:gd name="connsiteX107" fmla="*/ 253605 w 4282266"/>
              <a:gd name="connsiteY107" fmla="*/ 3366052 h 5764696"/>
              <a:gd name="connsiteX108" fmla="*/ 227101 w 4282266"/>
              <a:gd name="connsiteY108" fmla="*/ 3260035 h 5764696"/>
              <a:gd name="connsiteX109" fmla="*/ 200596 w 4282266"/>
              <a:gd name="connsiteY109" fmla="*/ 2968487 h 5764696"/>
              <a:gd name="connsiteX110" fmla="*/ 187344 w 4282266"/>
              <a:gd name="connsiteY110" fmla="*/ 2782957 h 5764696"/>
              <a:gd name="connsiteX111" fmla="*/ 174092 w 4282266"/>
              <a:gd name="connsiteY111" fmla="*/ 2623930 h 5764696"/>
              <a:gd name="connsiteX112" fmla="*/ 160840 w 4282266"/>
              <a:gd name="connsiteY112" fmla="*/ 2372139 h 5764696"/>
              <a:gd name="connsiteX113" fmla="*/ 134336 w 4282266"/>
              <a:gd name="connsiteY113" fmla="*/ 2027583 h 5764696"/>
              <a:gd name="connsiteX114" fmla="*/ 187344 w 4282266"/>
              <a:gd name="connsiteY114" fmla="*/ 887896 h 5764696"/>
              <a:gd name="connsiteX115" fmla="*/ 213849 w 4282266"/>
              <a:gd name="connsiteY115" fmla="*/ 848139 h 5764696"/>
              <a:gd name="connsiteX116" fmla="*/ 240353 w 4282266"/>
              <a:gd name="connsiteY116" fmla="*/ 556591 h 5764696"/>
              <a:gd name="connsiteX117" fmla="*/ 253605 w 4282266"/>
              <a:gd name="connsiteY117" fmla="*/ 516835 h 5764696"/>
              <a:gd name="connsiteX118" fmla="*/ 280110 w 4282266"/>
              <a:gd name="connsiteY118" fmla="*/ 490330 h 5764696"/>
              <a:gd name="connsiteX119" fmla="*/ 346370 w 4282266"/>
              <a:gd name="connsiteY119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2192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672666 w 4282266"/>
              <a:gd name="connsiteY40" fmla="*/ 1921565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0668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672666 w 4282266"/>
              <a:gd name="connsiteY40" fmla="*/ 1921565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0668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581400 w 4282266"/>
              <a:gd name="connsiteY40" fmla="*/ 2057400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3924457 w 4276526"/>
              <a:gd name="connsiteY44" fmla="*/ 2292626 h 5764696"/>
              <a:gd name="connsiteX45" fmla="*/ 4003970 w 4276526"/>
              <a:gd name="connsiteY45" fmla="*/ 2372139 h 5764696"/>
              <a:gd name="connsiteX46" fmla="*/ 4030475 w 4276526"/>
              <a:gd name="connsiteY46" fmla="*/ 2398643 h 5764696"/>
              <a:gd name="connsiteX47" fmla="*/ 4083483 w 4276526"/>
              <a:gd name="connsiteY47" fmla="*/ 2425148 h 5764696"/>
              <a:gd name="connsiteX48" fmla="*/ 4123240 w 4276526"/>
              <a:gd name="connsiteY48" fmla="*/ 2438400 h 5764696"/>
              <a:gd name="connsiteX49" fmla="*/ 4189501 w 4276526"/>
              <a:gd name="connsiteY49" fmla="*/ 2504661 h 5764696"/>
              <a:gd name="connsiteX50" fmla="*/ 4114800 w 4276526"/>
              <a:gd name="connsiteY50" fmla="*/ 2590800 h 5764696"/>
              <a:gd name="connsiteX51" fmla="*/ 4269014 w 4276526"/>
              <a:gd name="connsiteY51" fmla="*/ 2915478 h 5764696"/>
              <a:gd name="connsiteX52" fmla="*/ 4255762 w 4276526"/>
              <a:gd name="connsiteY52" fmla="*/ 2968487 h 5764696"/>
              <a:gd name="connsiteX53" fmla="*/ 4229257 w 4276526"/>
              <a:gd name="connsiteY53" fmla="*/ 2994991 h 5764696"/>
              <a:gd name="connsiteX54" fmla="*/ 4202753 w 4276526"/>
              <a:gd name="connsiteY54" fmla="*/ 3101009 h 5764696"/>
              <a:gd name="connsiteX55" fmla="*/ 4176249 w 4276526"/>
              <a:gd name="connsiteY55" fmla="*/ 3180522 h 5764696"/>
              <a:gd name="connsiteX56" fmla="*/ 4162996 w 4276526"/>
              <a:gd name="connsiteY56" fmla="*/ 3220278 h 5764696"/>
              <a:gd name="connsiteX57" fmla="*/ 4123240 w 4276526"/>
              <a:gd name="connsiteY57" fmla="*/ 3313043 h 5764696"/>
              <a:gd name="connsiteX58" fmla="*/ 4109988 w 4276526"/>
              <a:gd name="connsiteY58" fmla="*/ 3366052 h 5764696"/>
              <a:gd name="connsiteX59" fmla="*/ 4083483 w 4276526"/>
              <a:gd name="connsiteY59" fmla="*/ 3392557 h 5764696"/>
              <a:gd name="connsiteX60" fmla="*/ 4043727 w 4276526"/>
              <a:gd name="connsiteY60" fmla="*/ 3511826 h 5764696"/>
              <a:gd name="connsiteX61" fmla="*/ 4017223 w 4276526"/>
              <a:gd name="connsiteY61" fmla="*/ 3604591 h 5764696"/>
              <a:gd name="connsiteX62" fmla="*/ 3990718 w 4276526"/>
              <a:gd name="connsiteY62" fmla="*/ 3697357 h 5764696"/>
              <a:gd name="connsiteX63" fmla="*/ 3990718 w 4276526"/>
              <a:gd name="connsiteY63" fmla="*/ 4174435 h 5764696"/>
              <a:gd name="connsiteX64" fmla="*/ 4017223 w 4276526"/>
              <a:gd name="connsiteY64" fmla="*/ 4267200 h 5764696"/>
              <a:gd name="connsiteX65" fmla="*/ 4043727 w 4276526"/>
              <a:gd name="connsiteY65" fmla="*/ 4373217 h 5764696"/>
              <a:gd name="connsiteX66" fmla="*/ 4056979 w 4276526"/>
              <a:gd name="connsiteY66" fmla="*/ 4479235 h 5764696"/>
              <a:gd name="connsiteX67" fmla="*/ 4083483 w 4276526"/>
              <a:gd name="connsiteY67" fmla="*/ 4572000 h 5764696"/>
              <a:gd name="connsiteX68" fmla="*/ 4070231 w 4276526"/>
              <a:gd name="connsiteY68" fmla="*/ 4744278 h 5764696"/>
              <a:gd name="connsiteX69" fmla="*/ 4030475 w 4276526"/>
              <a:gd name="connsiteY69" fmla="*/ 4810539 h 5764696"/>
              <a:gd name="connsiteX70" fmla="*/ 3990718 w 4276526"/>
              <a:gd name="connsiteY70" fmla="*/ 4890052 h 5764696"/>
              <a:gd name="connsiteX71" fmla="*/ 3911205 w 4276526"/>
              <a:gd name="connsiteY71" fmla="*/ 5102087 h 5764696"/>
              <a:gd name="connsiteX72" fmla="*/ 3871449 w 4276526"/>
              <a:gd name="connsiteY72" fmla="*/ 5287617 h 5764696"/>
              <a:gd name="connsiteX73" fmla="*/ 3844944 w 4276526"/>
              <a:gd name="connsiteY73" fmla="*/ 5367130 h 5764696"/>
              <a:gd name="connsiteX74" fmla="*/ 3818440 w 4276526"/>
              <a:gd name="connsiteY74" fmla="*/ 5473148 h 5764696"/>
              <a:gd name="connsiteX75" fmla="*/ 3791936 w 4276526"/>
              <a:gd name="connsiteY75" fmla="*/ 5512904 h 5764696"/>
              <a:gd name="connsiteX76" fmla="*/ 3778683 w 4276526"/>
              <a:gd name="connsiteY76" fmla="*/ 5552661 h 5764696"/>
              <a:gd name="connsiteX77" fmla="*/ 3712423 w 4276526"/>
              <a:gd name="connsiteY77" fmla="*/ 5618922 h 5764696"/>
              <a:gd name="connsiteX78" fmla="*/ 3619657 w 4276526"/>
              <a:gd name="connsiteY78" fmla="*/ 5645426 h 5764696"/>
              <a:gd name="connsiteX79" fmla="*/ 3540144 w 4276526"/>
              <a:gd name="connsiteY79" fmla="*/ 5671930 h 5764696"/>
              <a:gd name="connsiteX80" fmla="*/ 3420875 w 4276526"/>
              <a:gd name="connsiteY80" fmla="*/ 5724939 h 5764696"/>
              <a:gd name="connsiteX81" fmla="*/ 3261849 w 4276526"/>
              <a:gd name="connsiteY81" fmla="*/ 5764696 h 5764696"/>
              <a:gd name="connsiteX82" fmla="*/ 2758266 w 4276526"/>
              <a:gd name="connsiteY82" fmla="*/ 5751443 h 5764696"/>
              <a:gd name="connsiteX83" fmla="*/ 2718510 w 4276526"/>
              <a:gd name="connsiteY83" fmla="*/ 5724939 h 5764696"/>
              <a:gd name="connsiteX84" fmla="*/ 2479970 w 4276526"/>
              <a:gd name="connsiteY84" fmla="*/ 5711687 h 5764696"/>
              <a:gd name="connsiteX85" fmla="*/ 2347449 w 4276526"/>
              <a:gd name="connsiteY85" fmla="*/ 5632174 h 5764696"/>
              <a:gd name="connsiteX86" fmla="*/ 2201675 w 4276526"/>
              <a:gd name="connsiteY86" fmla="*/ 5579165 h 5764696"/>
              <a:gd name="connsiteX87" fmla="*/ 2069153 w 4276526"/>
              <a:gd name="connsiteY87" fmla="*/ 5486400 h 5764696"/>
              <a:gd name="connsiteX88" fmla="*/ 1817362 w 4276526"/>
              <a:gd name="connsiteY88" fmla="*/ 5367130 h 5764696"/>
              <a:gd name="connsiteX89" fmla="*/ 1698092 w 4276526"/>
              <a:gd name="connsiteY89" fmla="*/ 5340626 h 5764696"/>
              <a:gd name="connsiteX90" fmla="*/ 1472805 w 4276526"/>
              <a:gd name="connsiteY90" fmla="*/ 5221357 h 5764696"/>
              <a:gd name="connsiteX91" fmla="*/ 1419796 w 4276526"/>
              <a:gd name="connsiteY91" fmla="*/ 5194852 h 5764696"/>
              <a:gd name="connsiteX92" fmla="*/ 1353536 w 4276526"/>
              <a:gd name="connsiteY92" fmla="*/ 5128591 h 5764696"/>
              <a:gd name="connsiteX93" fmla="*/ 1287275 w 4276526"/>
              <a:gd name="connsiteY93" fmla="*/ 5088835 h 5764696"/>
              <a:gd name="connsiteX94" fmla="*/ 1101744 w 4276526"/>
              <a:gd name="connsiteY94" fmla="*/ 4890052 h 5764696"/>
              <a:gd name="connsiteX95" fmla="*/ 1075240 w 4276526"/>
              <a:gd name="connsiteY95" fmla="*/ 4823791 h 5764696"/>
              <a:gd name="connsiteX96" fmla="*/ 1008979 w 4276526"/>
              <a:gd name="connsiteY96" fmla="*/ 4744278 h 5764696"/>
              <a:gd name="connsiteX97" fmla="*/ 969223 w 4276526"/>
              <a:gd name="connsiteY97" fmla="*/ 4691270 h 5764696"/>
              <a:gd name="connsiteX98" fmla="*/ 929466 w 4276526"/>
              <a:gd name="connsiteY98" fmla="*/ 4651513 h 5764696"/>
              <a:gd name="connsiteX99" fmla="*/ 889710 w 4276526"/>
              <a:gd name="connsiteY99" fmla="*/ 4598504 h 5764696"/>
              <a:gd name="connsiteX100" fmla="*/ 823449 w 4276526"/>
              <a:gd name="connsiteY100" fmla="*/ 4492487 h 5764696"/>
              <a:gd name="connsiteX101" fmla="*/ 743936 w 4276526"/>
              <a:gd name="connsiteY101" fmla="*/ 4439478 h 5764696"/>
              <a:gd name="connsiteX102" fmla="*/ 478892 w 4276526"/>
              <a:gd name="connsiteY102" fmla="*/ 4015409 h 5764696"/>
              <a:gd name="connsiteX103" fmla="*/ 319866 w 4276526"/>
              <a:gd name="connsiteY103" fmla="*/ 3644348 h 5764696"/>
              <a:gd name="connsiteX104" fmla="*/ 293362 w 4276526"/>
              <a:gd name="connsiteY104" fmla="*/ 3498574 h 5764696"/>
              <a:gd name="connsiteX105" fmla="*/ 266857 w 4276526"/>
              <a:gd name="connsiteY105" fmla="*/ 3419061 h 5764696"/>
              <a:gd name="connsiteX106" fmla="*/ 253605 w 4276526"/>
              <a:gd name="connsiteY106" fmla="*/ 3366052 h 5764696"/>
              <a:gd name="connsiteX107" fmla="*/ 227101 w 4276526"/>
              <a:gd name="connsiteY107" fmla="*/ 3260035 h 5764696"/>
              <a:gd name="connsiteX108" fmla="*/ 200596 w 4276526"/>
              <a:gd name="connsiteY108" fmla="*/ 2968487 h 5764696"/>
              <a:gd name="connsiteX109" fmla="*/ 187344 w 4276526"/>
              <a:gd name="connsiteY109" fmla="*/ 2782957 h 5764696"/>
              <a:gd name="connsiteX110" fmla="*/ 174092 w 4276526"/>
              <a:gd name="connsiteY110" fmla="*/ 2623930 h 5764696"/>
              <a:gd name="connsiteX111" fmla="*/ 160840 w 4276526"/>
              <a:gd name="connsiteY111" fmla="*/ 2372139 h 5764696"/>
              <a:gd name="connsiteX112" fmla="*/ 134336 w 4276526"/>
              <a:gd name="connsiteY112" fmla="*/ 2027583 h 5764696"/>
              <a:gd name="connsiteX113" fmla="*/ 187344 w 4276526"/>
              <a:gd name="connsiteY113" fmla="*/ 887896 h 5764696"/>
              <a:gd name="connsiteX114" fmla="*/ 213849 w 4276526"/>
              <a:gd name="connsiteY114" fmla="*/ 848139 h 5764696"/>
              <a:gd name="connsiteX115" fmla="*/ 240353 w 4276526"/>
              <a:gd name="connsiteY115" fmla="*/ 556591 h 5764696"/>
              <a:gd name="connsiteX116" fmla="*/ 253605 w 4276526"/>
              <a:gd name="connsiteY116" fmla="*/ 516835 h 5764696"/>
              <a:gd name="connsiteX117" fmla="*/ 280110 w 4276526"/>
              <a:gd name="connsiteY117" fmla="*/ 490330 h 5764696"/>
              <a:gd name="connsiteX118" fmla="*/ 346370 w 4276526"/>
              <a:gd name="connsiteY118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3924457 w 4276526"/>
              <a:gd name="connsiteY44" fmla="*/ 2292626 h 5764696"/>
              <a:gd name="connsiteX45" fmla="*/ 4003970 w 4276526"/>
              <a:gd name="connsiteY45" fmla="*/ 2372139 h 5764696"/>
              <a:gd name="connsiteX46" fmla="*/ 4030475 w 4276526"/>
              <a:gd name="connsiteY46" fmla="*/ 2398643 h 5764696"/>
              <a:gd name="connsiteX47" fmla="*/ 4083483 w 4276526"/>
              <a:gd name="connsiteY47" fmla="*/ 2425148 h 5764696"/>
              <a:gd name="connsiteX48" fmla="*/ 4189501 w 4276526"/>
              <a:gd name="connsiteY48" fmla="*/ 2504661 h 5764696"/>
              <a:gd name="connsiteX49" fmla="*/ 4114800 w 4276526"/>
              <a:gd name="connsiteY49" fmla="*/ 2590800 h 5764696"/>
              <a:gd name="connsiteX50" fmla="*/ 4269014 w 4276526"/>
              <a:gd name="connsiteY50" fmla="*/ 2915478 h 5764696"/>
              <a:gd name="connsiteX51" fmla="*/ 4255762 w 4276526"/>
              <a:gd name="connsiteY51" fmla="*/ 2968487 h 5764696"/>
              <a:gd name="connsiteX52" fmla="*/ 4229257 w 4276526"/>
              <a:gd name="connsiteY52" fmla="*/ 2994991 h 5764696"/>
              <a:gd name="connsiteX53" fmla="*/ 4202753 w 4276526"/>
              <a:gd name="connsiteY53" fmla="*/ 3101009 h 5764696"/>
              <a:gd name="connsiteX54" fmla="*/ 4176249 w 4276526"/>
              <a:gd name="connsiteY54" fmla="*/ 3180522 h 5764696"/>
              <a:gd name="connsiteX55" fmla="*/ 4162996 w 4276526"/>
              <a:gd name="connsiteY55" fmla="*/ 3220278 h 5764696"/>
              <a:gd name="connsiteX56" fmla="*/ 4123240 w 4276526"/>
              <a:gd name="connsiteY56" fmla="*/ 3313043 h 5764696"/>
              <a:gd name="connsiteX57" fmla="*/ 4109988 w 4276526"/>
              <a:gd name="connsiteY57" fmla="*/ 3366052 h 5764696"/>
              <a:gd name="connsiteX58" fmla="*/ 4083483 w 4276526"/>
              <a:gd name="connsiteY58" fmla="*/ 3392557 h 5764696"/>
              <a:gd name="connsiteX59" fmla="*/ 4043727 w 4276526"/>
              <a:gd name="connsiteY59" fmla="*/ 3511826 h 5764696"/>
              <a:gd name="connsiteX60" fmla="*/ 4017223 w 4276526"/>
              <a:gd name="connsiteY60" fmla="*/ 3604591 h 5764696"/>
              <a:gd name="connsiteX61" fmla="*/ 3990718 w 4276526"/>
              <a:gd name="connsiteY61" fmla="*/ 3697357 h 5764696"/>
              <a:gd name="connsiteX62" fmla="*/ 3990718 w 4276526"/>
              <a:gd name="connsiteY62" fmla="*/ 4174435 h 5764696"/>
              <a:gd name="connsiteX63" fmla="*/ 4017223 w 4276526"/>
              <a:gd name="connsiteY63" fmla="*/ 4267200 h 5764696"/>
              <a:gd name="connsiteX64" fmla="*/ 4043727 w 4276526"/>
              <a:gd name="connsiteY64" fmla="*/ 4373217 h 5764696"/>
              <a:gd name="connsiteX65" fmla="*/ 4056979 w 4276526"/>
              <a:gd name="connsiteY65" fmla="*/ 4479235 h 5764696"/>
              <a:gd name="connsiteX66" fmla="*/ 4083483 w 4276526"/>
              <a:gd name="connsiteY66" fmla="*/ 4572000 h 5764696"/>
              <a:gd name="connsiteX67" fmla="*/ 4070231 w 4276526"/>
              <a:gd name="connsiteY67" fmla="*/ 4744278 h 5764696"/>
              <a:gd name="connsiteX68" fmla="*/ 4030475 w 4276526"/>
              <a:gd name="connsiteY68" fmla="*/ 4810539 h 5764696"/>
              <a:gd name="connsiteX69" fmla="*/ 3990718 w 4276526"/>
              <a:gd name="connsiteY69" fmla="*/ 4890052 h 5764696"/>
              <a:gd name="connsiteX70" fmla="*/ 3911205 w 4276526"/>
              <a:gd name="connsiteY70" fmla="*/ 5102087 h 5764696"/>
              <a:gd name="connsiteX71" fmla="*/ 3871449 w 4276526"/>
              <a:gd name="connsiteY71" fmla="*/ 5287617 h 5764696"/>
              <a:gd name="connsiteX72" fmla="*/ 3844944 w 4276526"/>
              <a:gd name="connsiteY72" fmla="*/ 5367130 h 5764696"/>
              <a:gd name="connsiteX73" fmla="*/ 3818440 w 4276526"/>
              <a:gd name="connsiteY73" fmla="*/ 5473148 h 5764696"/>
              <a:gd name="connsiteX74" fmla="*/ 3791936 w 4276526"/>
              <a:gd name="connsiteY74" fmla="*/ 5512904 h 5764696"/>
              <a:gd name="connsiteX75" fmla="*/ 3778683 w 4276526"/>
              <a:gd name="connsiteY75" fmla="*/ 5552661 h 5764696"/>
              <a:gd name="connsiteX76" fmla="*/ 3712423 w 4276526"/>
              <a:gd name="connsiteY76" fmla="*/ 5618922 h 5764696"/>
              <a:gd name="connsiteX77" fmla="*/ 3619657 w 4276526"/>
              <a:gd name="connsiteY77" fmla="*/ 5645426 h 5764696"/>
              <a:gd name="connsiteX78" fmla="*/ 3540144 w 4276526"/>
              <a:gd name="connsiteY78" fmla="*/ 5671930 h 5764696"/>
              <a:gd name="connsiteX79" fmla="*/ 3420875 w 4276526"/>
              <a:gd name="connsiteY79" fmla="*/ 5724939 h 5764696"/>
              <a:gd name="connsiteX80" fmla="*/ 3261849 w 4276526"/>
              <a:gd name="connsiteY80" fmla="*/ 5764696 h 5764696"/>
              <a:gd name="connsiteX81" fmla="*/ 2758266 w 4276526"/>
              <a:gd name="connsiteY81" fmla="*/ 5751443 h 5764696"/>
              <a:gd name="connsiteX82" fmla="*/ 2718510 w 4276526"/>
              <a:gd name="connsiteY82" fmla="*/ 5724939 h 5764696"/>
              <a:gd name="connsiteX83" fmla="*/ 2479970 w 4276526"/>
              <a:gd name="connsiteY83" fmla="*/ 5711687 h 5764696"/>
              <a:gd name="connsiteX84" fmla="*/ 2347449 w 4276526"/>
              <a:gd name="connsiteY84" fmla="*/ 5632174 h 5764696"/>
              <a:gd name="connsiteX85" fmla="*/ 2201675 w 4276526"/>
              <a:gd name="connsiteY85" fmla="*/ 5579165 h 5764696"/>
              <a:gd name="connsiteX86" fmla="*/ 2069153 w 4276526"/>
              <a:gd name="connsiteY86" fmla="*/ 5486400 h 5764696"/>
              <a:gd name="connsiteX87" fmla="*/ 1817362 w 4276526"/>
              <a:gd name="connsiteY87" fmla="*/ 5367130 h 5764696"/>
              <a:gd name="connsiteX88" fmla="*/ 1698092 w 4276526"/>
              <a:gd name="connsiteY88" fmla="*/ 5340626 h 5764696"/>
              <a:gd name="connsiteX89" fmla="*/ 1472805 w 4276526"/>
              <a:gd name="connsiteY89" fmla="*/ 5221357 h 5764696"/>
              <a:gd name="connsiteX90" fmla="*/ 1419796 w 4276526"/>
              <a:gd name="connsiteY90" fmla="*/ 5194852 h 5764696"/>
              <a:gd name="connsiteX91" fmla="*/ 1353536 w 4276526"/>
              <a:gd name="connsiteY91" fmla="*/ 5128591 h 5764696"/>
              <a:gd name="connsiteX92" fmla="*/ 1287275 w 4276526"/>
              <a:gd name="connsiteY92" fmla="*/ 5088835 h 5764696"/>
              <a:gd name="connsiteX93" fmla="*/ 1101744 w 4276526"/>
              <a:gd name="connsiteY93" fmla="*/ 4890052 h 5764696"/>
              <a:gd name="connsiteX94" fmla="*/ 1075240 w 4276526"/>
              <a:gd name="connsiteY94" fmla="*/ 4823791 h 5764696"/>
              <a:gd name="connsiteX95" fmla="*/ 1008979 w 4276526"/>
              <a:gd name="connsiteY95" fmla="*/ 4744278 h 5764696"/>
              <a:gd name="connsiteX96" fmla="*/ 969223 w 4276526"/>
              <a:gd name="connsiteY96" fmla="*/ 4691270 h 5764696"/>
              <a:gd name="connsiteX97" fmla="*/ 929466 w 4276526"/>
              <a:gd name="connsiteY97" fmla="*/ 4651513 h 5764696"/>
              <a:gd name="connsiteX98" fmla="*/ 889710 w 4276526"/>
              <a:gd name="connsiteY98" fmla="*/ 4598504 h 5764696"/>
              <a:gd name="connsiteX99" fmla="*/ 823449 w 4276526"/>
              <a:gd name="connsiteY99" fmla="*/ 4492487 h 5764696"/>
              <a:gd name="connsiteX100" fmla="*/ 743936 w 4276526"/>
              <a:gd name="connsiteY100" fmla="*/ 4439478 h 5764696"/>
              <a:gd name="connsiteX101" fmla="*/ 478892 w 4276526"/>
              <a:gd name="connsiteY101" fmla="*/ 4015409 h 5764696"/>
              <a:gd name="connsiteX102" fmla="*/ 319866 w 4276526"/>
              <a:gd name="connsiteY102" fmla="*/ 3644348 h 5764696"/>
              <a:gd name="connsiteX103" fmla="*/ 293362 w 4276526"/>
              <a:gd name="connsiteY103" fmla="*/ 3498574 h 5764696"/>
              <a:gd name="connsiteX104" fmla="*/ 266857 w 4276526"/>
              <a:gd name="connsiteY104" fmla="*/ 3419061 h 5764696"/>
              <a:gd name="connsiteX105" fmla="*/ 253605 w 4276526"/>
              <a:gd name="connsiteY105" fmla="*/ 3366052 h 5764696"/>
              <a:gd name="connsiteX106" fmla="*/ 227101 w 4276526"/>
              <a:gd name="connsiteY106" fmla="*/ 3260035 h 5764696"/>
              <a:gd name="connsiteX107" fmla="*/ 200596 w 4276526"/>
              <a:gd name="connsiteY107" fmla="*/ 2968487 h 5764696"/>
              <a:gd name="connsiteX108" fmla="*/ 187344 w 4276526"/>
              <a:gd name="connsiteY108" fmla="*/ 2782957 h 5764696"/>
              <a:gd name="connsiteX109" fmla="*/ 174092 w 4276526"/>
              <a:gd name="connsiteY109" fmla="*/ 2623930 h 5764696"/>
              <a:gd name="connsiteX110" fmla="*/ 160840 w 4276526"/>
              <a:gd name="connsiteY110" fmla="*/ 2372139 h 5764696"/>
              <a:gd name="connsiteX111" fmla="*/ 134336 w 4276526"/>
              <a:gd name="connsiteY111" fmla="*/ 2027583 h 5764696"/>
              <a:gd name="connsiteX112" fmla="*/ 187344 w 4276526"/>
              <a:gd name="connsiteY112" fmla="*/ 887896 h 5764696"/>
              <a:gd name="connsiteX113" fmla="*/ 213849 w 4276526"/>
              <a:gd name="connsiteY113" fmla="*/ 848139 h 5764696"/>
              <a:gd name="connsiteX114" fmla="*/ 240353 w 4276526"/>
              <a:gd name="connsiteY114" fmla="*/ 556591 h 5764696"/>
              <a:gd name="connsiteX115" fmla="*/ 253605 w 4276526"/>
              <a:gd name="connsiteY115" fmla="*/ 516835 h 5764696"/>
              <a:gd name="connsiteX116" fmla="*/ 280110 w 4276526"/>
              <a:gd name="connsiteY116" fmla="*/ 490330 h 5764696"/>
              <a:gd name="connsiteX117" fmla="*/ 346370 w 4276526"/>
              <a:gd name="connsiteY117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30475 w 4276526"/>
              <a:gd name="connsiteY45" fmla="*/ 2398643 h 5764696"/>
              <a:gd name="connsiteX46" fmla="*/ 4083483 w 4276526"/>
              <a:gd name="connsiteY46" fmla="*/ 2425148 h 5764696"/>
              <a:gd name="connsiteX47" fmla="*/ 4189501 w 4276526"/>
              <a:gd name="connsiteY47" fmla="*/ 2504661 h 5764696"/>
              <a:gd name="connsiteX48" fmla="*/ 4114800 w 4276526"/>
              <a:gd name="connsiteY48" fmla="*/ 2590800 h 5764696"/>
              <a:gd name="connsiteX49" fmla="*/ 4269014 w 4276526"/>
              <a:gd name="connsiteY49" fmla="*/ 2915478 h 5764696"/>
              <a:gd name="connsiteX50" fmla="*/ 4255762 w 4276526"/>
              <a:gd name="connsiteY50" fmla="*/ 2968487 h 5764696"/>
              <a:gd name="connsiteX51" fmla="*/ 4229257 w 4276526"/>
              <a:gd name="connsiteY51" fmla="*/ 2994991 h 5764696"/>
              <a:gd name="connsiteX52" fmla="*/ 4202753 w 4276526"/>
              <a:gd name="connsiteY52" fmla="*/ 3101009 h 5764696"/>
              <a:gd name="connsiteX53" fmla="*/ 4176249 w 4276526"/>
              <a:gd name="connsiteY53" fmla="*/ 3180522 h 5764696"/>
              <a:gd name="connsiteX54" fmla="*/ 4162996 w 4276526"/>
              <a:gd name="connsiteY54" fmla="*/ 3220278 h 5764696"/>
              <a:gd name="connsiteX55" fmla="*/ 4123240 w 4276526"/>
              <a:gd name="connsiteY55" fmla="*/ 3313043 h 5764696"/>
              <a:gd name="connsiteX56" fmla="*/ 4109988 w 4276526"/>
              <a:gd name="connsiteY56" fmla="*/ 3366052 h 5764696"/>
              <a:gd name="connsiteX57" fmla="*/ 4083483 w 4276526"/>
              <a:gd name="connsiteY57" fmla="*/ 3392557 h 5764696"/>
              <a:gd name="connsiteX58" fmla="*/ 4043727 w 4276526"/>
              <a:gd name="connsiteY58" fmla="*/ 3511826 h 5764696"/>
              <a:gd name="connsiteX59" fmla="*/ 4017223 w 4276526"/>
              <a:gd name="connsiteY59" fmla="*/ 3604591 h 5764696"/>
              <a:gd name="connsiteX60" fmla="*/ 3990718 w 4276526"/>
              <a:gd name="connsiteY60" fmla="*/ 3697357 h 5764696"/>
              <a:gd name="connsiteX61" fmla="*/ 3990718 w 4276526"/>
              <a:gd name="connsiteY61" fmla="*/ 4174435 h 5764696"/>
              <a:gd name="connsiteX62" fmla="*/ 4017223 w 4276526"/>
              <a:gd name="connsiteY62" fmla="*/ 4267200 h 5764696"/>
              <a:gd name="connsiteX63" fmla="*/ 4043727 w 4276526"/>
              <a:gd name="connsiteY63" fmla="*/ 4373217 h 5764696"/>
              <a:gd name="connsiteX64" fmla="*/ 4056979 w 4276526"/>
              <a:gd name="connsiteY64" fmla="*/ 4479235 h 5764696"/>
              <a:gd name="connsiteX65" fmla="*/ 4083483 w 4276526"/>
              <a:gd name="connsiteY65" fmla="*/ 4572000 h 5764696"/>
              <a:gd name="connsiteX66" fmla="*/ 4070231 w 4276526"/>
              <a:gd name="connsiteY66" fmla="*/ 4744278 h 5764696"/>
              <a:gd name="connsiteX67" fmla="*/ 4030475 w 4276526"/>
              <a:gd name="connsiteY67" fmla="*/ 4810539 h 5764696"/>
              <a:gd name="connsiteX68" fmla="*/ 3990718 w 4276526"/>
              <a:gd name="connsiteY68" fmla="*/ 4890052 h 5764696"/>
              <a:gd name="connsiteX69" fmla="*/ 3911205 w 4276526"/>
              <a:gd name="connsiteY69" fmla="*/ 5102087 h 5764696"/>
              <a:gd name="connsiteX70" fmla="*/ 3871449 w 4276526"/>
              <a:gd name="connsiteY70" fmla="*/ 5287617 h 5764696"/>
              <a:gd name="connsiteX71" fmla="*/ 3844944 w 4276526"/>
              <a:gd name="connsiteY71" fmla="*/ 5367130 h 5764696"/>
              <a:gd name="connsiteX72" fmla="*/ 3818440 w 4276526"/>
              <a:gd name="connsiteY72" fmla="*/ 5473148 h 5764696"/>
              <a:gd name="connsiteX73" fmla="*/ 3791936 w 4276526"/>
              <a:gd name="connsiteY73" fmla="*/ 5512904 h 5764696"/>
              <a:gd name="connsiteX74" fmla="*/ 3778683 w 4276526"/>
              <a:gd name="connsiteY74" fmla="*/ 5552661 h 5764696"/>
              <a:gd name="connsiteX75" fmla="*/ 3712423 w 4276526"/>
              <a:gd name="connsiteY75" fmla="*/ 5618922 h 5764696"/>
              <a:gd name="connsiteX76" fmla="*/ 3619657 w 4276526"/>
              <a:gd name="connsiteY76" fmla="*/ 5645426 h 5764696"/>
              <a:gd name="connsiteX77" fmla="*/ 3540144 w 4276526"/>
              <a:gd name="connsiteY77" fmla="*/ 5671930 h 5764696"/>
              <a:gd name="connsiteX78" fmla="*/ 3420875 w 4276526"/>
              <a:gd name="connsiteY78" fmla="*/ 5724939 h 5764696"/>
              <a:gd name="connsiteX79" fmla="*/ 3261849 w 4276526"/>
              <a:gd name="connsiteY79" fmla="*/ 5764696 h 5764696"/>
              <a:gd name="connsiteX80" fmla="*/ 2758266 w 4276526"/>
              <a:gd name="connsiteY80" fmla="*/ 5751443 h 5764696"/>
              <a:gd name="connsiteX81" fmla="*/ 2718510 w 4276526"/>
              <a:gd name="connsiteY81" fmla="*/ 5724939 h 5764696"/>
              <a:gd name="connsiteX82" fmla="*/ 2479970 w 4276526"/>
              <a:gd name="connsiteY82" fmla="*/ 5711687 h 5764696"/>
              <a:gd name="connsiteX83" fmla="*/ 2347449 w 4276526"/>
              <a:gd name="connsiteY83" fmla="*/ 5632174 h 5764696"/>
              <a:gd name="connsiteX84" fmla="*/ 2201675 w 4276526"/>
              <a:gd name="connsiteY84" fmla="*/ 5579165 h 5764696"/>
              <a:gd name="connsiteX85" fmla="*/ 2069153 w 4276526"/>
              <a:gd name="connsiteY85" fmla="*/ 5486400 h 5764696"/>
              <a:gd name="connsiteX86" fmla="*/ 1817362 w 4276526"/>
              <a:gd name="connsiteY86" fmla="*/ 5367130 h 5764696"/>
              <a:gd name="connsiteX87" fmla="*/ 1698092 w 4276526"/>
              <a:gd name="connsiteY87" fmla="*/ 5340626 h 5764696"/>
              <a:gd name="connsiteX88" fmla="*/ 1472805 w 4276526"/>
              <a:gd name="connsiteY88" fmla="*/ 5221357 h 5764696"/>
              <a:gd name="connsiteX89" fmla="*/ 1419796 w 4276526"/>
              <a:gd name="connsiteY89" fmla="*/ 5194852 h 5764696"/>
              <a:gd name="connsiteX90" fmla="*/ 1353536 w 4276526"/>
              <a:gd name="connsiteY90" fmla="*/ 5128591 h 5764696"/>
              <a:gd name="connsiteX91" fmla="*/ 1287275 w 4276526"/>
              <a:gd name="connsiteY91" fmla="*/ 5088835 h 5764696"/>
              <a:gd name="connsiteX92" fmla="*/ 1101744 w 4276526"/>
              <a:gd name="connsiteY92" fmla="*/ 4890052 h 5764696"/>
              <a:gd name="connsiteX93" fmla="*/ 1075240 w 4276526"/>
              <a:gd name="connsiteY93" fmla="*/ 4823791 h 5764696"/>
              <a:gd name="connsiteX94" fmla="*/ 1008979 w 4276526"/>
              <a:gd name="connsiteY94" fmla="*/ 4744278 h 5764696"/>
              <a:gd name="connsiteX95" fmla="*/ 969223 w 4276526"/>
              <a:gd name="connsiteY95" fmla="*/ 4691270 h 5764696"/>
              <a:gd name="connsiteX96" fmla="*/ 929466 w 4276526"/>
              <a:gd name="connsiteY96" fmla="*/ 4651513 h 5764696"/>
              <a:gd name="connsiteX97" fmla="*/ 889710 w 4276526"/>
              <a:gd name="connsiteY97" fmla="*/ 4598504 h 5764696"/>
              <a:gd name="connsiteX98" fmla="*/ 823449 w 4276526"/>
              <a:gd name="connsiteY98" fmla="*/ 4492487 h 5764696"/>
              <a:gd name="connsiteX99" fmla="*/ 743936 w 4276526"/>
              <a:gd name="connsiteY99" fmla="*/ 4439478 h 5764696"/>
              <a:gd name="connsiteX100" fmla="*/ 478892 w 4276526"/>
              <a:gd name="connsiteY100" fmla="*/ 4015409 h 5764696"/>
              <a:gd name="connsiteX101" fmla="*/ 319866 w 4276526"/>
              <a:gd name="connsiteY101" fmla="*/ 3644348 h 5764696"/>
              <a:gd name="connsiteX102" fmla="*/ 293362 w 4276526"/>
              <a:gd name="connsiteY102" fmla="*/ 3498574 h 5764696"/>
              <a:gd name="connsiteX103" fmla="*/ 266857 w 4276526"/>
              <a:gd name="connsiteY103" fmla="*/ 3419061 h 5764696"/>
              <a:gd name="connsiteX104" fmla="*/ 253605 w 4276526"/>
              <a:gd name="connsiteY104" fmla="*/ 3366052 h 5764696"/>
              <a:gd name="connsiteX105" fmla="*/ 227101 w 4276526"/>
              <a:gd name="connsiteY105" fmla="*/ 3260035 h 5764696"/>
              <a:gd name="connsiteX106" fmla="*/ 200596 w 4276526"/>
              <a:gd name="connsiteY106" fmla="*/ 2968487 h 5764696"/>
              <a:gd name="connsiteX107" fmla="*/ 187344 w 4276526"/>
              <a:gd name="connsiteY107" fmla="*/ 2782957 h 5764696"/>
              <a:gd name="connsiteX108" fmla="*/ 174092 w 4276526"/>
              <a:gd name="connsiteY108" fmla="*/ 2623930 h 5764696"/>
              <a:gd name="connsiteX109" fmla="*/ 160840 w 4276526"/>
              <a:gd name="connsiteY109" fmla="*/ 2372139 h 5764696"/>
              <a:gd name="connsiteX110" fmla="*/ 134336 w 4276526"/>
              <a:gd name="connsiteY110" fmla="*/ 2027583 h 5764696"/>
              <a:gd name="connsiteX111" fmla="*/ 187344 w 4276526"/>
              <a:gd name="connsiteY111" fmla="*/ 887896 h 5764696"/>
              <a:gd name="connsiteX112" fmla="*/ 213849 w 4276526"/>
              <a:gd name="connsiteY112" fmla="*/ 848139 h 5764696"/>
              <a:gd name="connsiteX113" fmla="*/ 240353 w 4276526"/>
              <a:gd name="connsiteY113" fmla="*/ 556591 h 5764696"/>
              <a:gd name="connsiteX114" fmla="*/ 253605 w 4276526"/>
              <a:gd name="connsiteY114" fmla="*/ 516835 h 5764696"/>
              <a:gd name="connsiteX115" fmla="*/ 280110 w 4276526"/>
              <a:gd name="connsiteY115" fmla="*/ 490330 h 5764696"/>
              <a:gd name="connsiteX116" fmla="*/ 346370 w 4276526"/>
              <a:gd name="connsiteY116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884701 w 4276526"/>
              <a:gd name="connsiteY43" fmla="*/ 2266122 h 5764696"/>
              <a:gd name="connsiteX44" fmla="*/ 3962400 w 4276526"/>
              <a:gd name="connsiteY44" fmla="*/ 2590800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90800 h 5764696"/>
              <a:gd name="connsiteX44" fmla="*/ 4083483 w 4276526"/>
              <a:gd name="connsiteY44" fmla="*/ 2425148 h 5764696"/>
              <a:gd name="connsiteX45" fmla="*/ 4189501 w 4276526"/>
              <a:gd name="connsiteY45" fmla="*/ 2504661 h 5764696"/>
              <a:gd name="connsiteX46" fmla="*/ 4114800 w 4276526"/>
              <a:gd name="connsiteY46" fmla="*/ 2590800 h 5764696"/>
              <a:gd name="connsiteX47" fmla="*/ 4269014 w 4276526"/>
              <a:gd name="connsiteY47" fmla="*/ 2915478 h 5764696"/>
              <a:gd name="connsiteX48" fmla="*/ 4255762 w 4276526"/>
              <a:gd name="connsiteY48" fmla="*/ 2968487 h 5764696"/>
              <a:gd name="connsiteX49" fmla="*/ 4229257 w 4276526"/>
              <a:gd name="connsiteY49" fmla="*/ 2994991 h 5764696"/>
              <a:gd name="connsiteX50" fmla="*/ 4202753 w 4276526"/>
              <a:gd name="connsiteY50" fmla="*/ 3101009 h 5764696"/>
              <a:gd name="connsiteX51" fmla="*/ 4176249 w 4276526"/>
              <a:gd name="connsiteY51" fmla="*/ 3180522 h 5764696"/>
              <a:gd name="connsiteX52" fmla="*/ 4162996 w 4276526"/>
              <a:gd name="connsiteY52" fmla="*/ 3220278 h 5764696"/>
              <a:gd name="connsiteX53" fmla="*/ 4123240 w 4276526"/>
              <a:gd name="connsiteY53" fmla="*/ 3313043 h 5764696"/>
              <a:gd name="connsiteX54" fmla="*/ 4109988 w 4276526"/>
              <a:gd name="connsiteY54" fmla="*/ 3366052 h 5764696"/>
              <a:gd name="connsiteX55" fmla="*/ 4083483 w 4276526"/>
              <a:gd name="connsiteY55" fmla="*/ 3392557 h 5764696"/>
              <a:gd name="connsiteX56" fmla="*/ 4043727 w 4276526"/>
              <a:gd name="connsiteY56" fmla="*/ 3511826 h 5764696"/>
              <a:gd name="connsiteX57" fmla="*/ 4017223 w 4276526"/>
              <a:gd name="connsiteY57" fmla="*/ 3604591 h 5764696"/>
              <a:gd name="connsiteX58" fmla="*/ 3990718 w 4276526"/>
              <a:gd name="connsiteY58" fmla="*/ 3697357 h 5764696"/>
              <a:gd name="connsiteX59" fmla="*/ 3990718 w 4276526"/>
              <a:gd name="connsiteY59" fmla="*/ 4174435 h 5764696"/>
              <a:gd name="connsiteX60" fmla="*/ 4017223 w 4276526"/>
              <a:gd name="connsiteY60" fmla="*/ 4267200 h 5764696"/>
              <a:gd name="connsiteX61" fmla="*/ 4043727 w 4276526"/>
              <a:gd name="connsiteY61" fmla="*/ 4373217 h 5764696"/>
              <a:gd name="connsiteX62" fmla="*/ 4056979 w 4276526"/>
              <a:gd name="connsiteY62" fmla="*/ 4479235 h 5764696"/>
              <a:gd name="connsiteX63" fmla="*/ 4083483 w 4276526"/>
              <a:gd name="connsiteY63" fmla="*/ 4572000 h 5764696"/>
              <a:gd name="connsiteX64" fmla="*/ 4070231 w 4276526"/>
              <a:gd name="connsiteY64" fmla="*/ 4744278 h 5764696"/>
              <a:gd name="connsiteX65" fmla="*/ 4030475 w 4276526"/>
              <a:gd name="connsiteY65" fmla="*/ 4810539 h 5764696"/>
              <a:gd name="connsiteX66" fmla="*/ 3990718 w 4276526"/>
              <a:gd name="connsiteY66" fmla="*/ 4890052 h 5764696"/>
              <a:gd name="connsiteX67" fmla="*/ 3911205 w 4276526"/>
              <a:gd name="connsiteY67" fmla="*/ 5102087 h 5764696"/>
              <a:gd name="connsiteX68" fmla="*/ 3871449 w 4276526"/>
              <a:gd name="connsiteY68" fmla="*/ 5287617 h 5764696"/>
              <a:gd name="connsiteX69" fmla="*/ 3844944 w 4276526"/>
              <a:gd name="connsiteY69" fmla="*/ 5367130 h 5764696"/>
              <a:gd name="connsiteX70" fmla="*/ 3818440 w 4276526"/>
              <a:gd name="connsiteY70" fmla="*/ 5473148 h 5764696"/>
              <a:gd name="connsiteX71" fmla="*/ 3791936 w 4276526"/>
              <a:gd name="connsiteY71" fmla="*/ 5512904 h 5764696"/>
              <a:gd name="connsiteX72" fmla="*/ 3778683 w 4276526"/>
              <a:gd name="connsiteY72" fmla="*/ 5552661 h 5764696"/>
              <a:gd name="connsiteX73" fmla="*/ 3712423 w 4276526"/>
              <a:gd name="connsiteY73" fmla="*/ 5618922 h 5764696"/>
              <a:gd name="connsiteX74" fmla="*/ 3619657 w 4276526"/>
              <a:gd name="connsiteY74" fmla="*/ 5645426 h 5764696"/>
              <a:gd name="connsiteX75" fmla="*/ 3540144 w 4276526"/>
              <a:gd name="connsiteY75" fmla="*/ 5671930 h 5764696"/>
              <a:gd name="connsiteX76" fmla="*/ 3420875 w 4276526"/>
              <a:gd name="connsiteY76" fmla="*/ 5724939 h 5764696"/>
              <a:gd name="connsiteX77" fmla="*/ 3261849 w 4276526"/>
              <a:gd name="connsiteY77" fmla="*/ 5764696 h 5764696"/>
              <a:gd name="connsiteX78" fmla="*/ 2758266 w 4276526"/>
              <a:gd name="connsiteY78" fmla="*/ 5751443 h 5764696"/>
              <a:gd name="connsiteX79" fmla="*/ 2718510 w 4276526"/>
              <a:gd name="connsiteY79" fmla="*/ 5724939 h 5764696"/>
              <a:gd name="connsiteX80" fmla="*/ 2479970 w 4276526"/>
              <a:gd name="connsiteY80" fmla="*/ 5711687 h 5764696"/>
              <a:gd name="connsiteX81" fmla="*/ 2347449 w 4276526"/>
              <a:gd name="connsiteY81" fmla="*/ 5632174 h 5764696"/>
              <a:gd name="connsiteX82" fmla="*/ 2201675 w 4276526"/>
              <a:gd name="connsiteY82" fmla="*/ 5579165 h 5764696"/>
              <a:gd name="connsiteX83" fmla="*/ 2069153 w 4276526"/>
              <a:gd name="connsiteY83" fmla="*/ 5486400 h 5764696"/>
              <a:gd name="connsiteX84" fmla="*/ 1817362 w 4276526"/>
              <a:gd name="connsiteY84" fmla="*/ 5367130 h 5764696"/>
              <a:gd name="connsiteX85" fmla="*/ 1698092 w 4276526"/>
              <a:gd name="connsiteY85" fmla="*/ 5340626 h 5764696"/>
              <a:gd name="connsiteX86" fmla="*/ 1472805 w 4276526"/>
              <a:gd name="connsiteY86" fmla="*/ 5221357 h 5764696"/>
              <a:gd name="connsiteX87" fmla="*/ 1419796 w 4276526"/>
              <a:gd name="connsiteY87" fmla="*/ 5194852 h 5764696"/>
              <a:gd name="connsiteX88" fmla="*/ 1353536 w 4276526"/>
              <a:gd name="connsiteY88" fmla="*/ 5128591 h 5764696"/>
              <a:gd name="connsiteX89" fmla="*/ 1287275 w 4276526"/>
              <a:gd name="connsiteY89" fmla="*/ 5088835 h 5764696"/>
              <a:gd name="connsiteX90" fmla="*/ 1101744 w 4276526"/>
              <a:gd name="connsiteY90" fmla="*/ 4890052 h 5764696"/>
              <a:gd name="connsiteX91" fmla="*/ 1075240 w 4276526"/>
              <a:gd name="connsiteY91" fmla="*/ 4823791 h 5764696"/>
              <a:gd name="connsiteX92" fmla="*/ 1008979 w 4276526"/>
              <a:gd name="connsiteY92" fmla="*/ 4744278 h 5764696"/>
              <a:gd name="connsiteX93" fmla="*/ 969223 w 4276526"/>
              <a:gd name="connsiteY93" fmla="*/ 4691270 h 5764696"/>
              <a:gd name="connsiteX94" fmla="*/ 929466 w 4276526"/>
              <a:gd name="connsiteY94" fmla="*/ 4651513 h 5764696"/>
              <a:gd name="connsiteX95" fmla="*/ 889710 w 4276526"/>
              <a:gd name="connsiteY95" fmla="*/ 4598504 h 5764696"/>
              <a:gd name="connsiteX96" fmla="*/ 823449 w 4276526"/>
              <a:gd name="connsiteY96" fmla="*/ 4492487 h 5764696"/>
              <a:gd name="connsiteX97" fmla="*/ 743936 w 4276526"/>
              <a:gd name="connsiteY97" fmla="*/ 4439478 h 5764696"/>
              <a:gd name="connsiteX98" fmla="*/ 478892 w 4276526"/>
              <a:gd name="connsiteY98" fmla="*/ 4015409 h 5764696"/>
              <a:gd name="connsiteX99" fmla="*/ 319866 w 4276526"/>
              <a:gd name="connsiteY99" fmla="*/ 3644348 h 5764696"/>
              <a:gd name="connsiteX100" fmla="*/ 293362 w 4276526"/>
              <a:gd name="connsiteY100" fmla="*/ 3498574 h 5764696"/>
              <a:gd name="connsiteX101" fmla="*/ 266857 w 4276526"/>
              <a:gd name="connsiteY101" fmla="*/ 3419061 h 5764696"/>
              <a:gd name="connsiteX102" fmla="*/ 253605 w 4276526"/>
              <a:gd name="connsiteY102" fmla="*/ 3366052 h 5764696"/>
              <a:gd name="connsiteX103" fmla="*/ 227101 w 4276526"/>
              <a:gd name="connsiteY103" fmla="*/ 3260035 h 5764696"/>
              <a:gd name="connsiteX104" fmla="*/ 200596 w 4276526"/>
              <a:gd name="connsiteY104" fmla="*/ 2968487 h 5764696"/>
              <a:gd name="connsiteX105" fmla="*/ 187344 w 4276526"/>
              <a:gd name="connsiteY105" fmla="*/ 2782957 h 5764696"/>
              <a:gd name="connsiteX106" fmla="*/ 174092 w 4276526"/>
              <a:gd name="connsiteY106" fmla="*/ 2623930 h 5764696"/>
              <a:gd name="connsiteX107" fmla="*/ 160840 w 4276526"/>
              <a:gd name="connsiteY107" fmla="*/ 2372139 h 5764696"/>
              <a:gd name="connsiteX108" fmla="*/ 134336 w 4276526"/>
              <a:gd name="connsiteY108" fmla="*/ 2027583 h 5764696"/>
              <a:gd name="connsiteX109" fmla="*/ 187344 w 4276526"/>
              <a:gd name="connsiteY109" fmla="*/ 887896 h 5764696"/>
              <a:gd name="connsiteX110" fmla="*/ 213849 w 4276526"/>
              <a:gd name="connsiteY110" fmla="*/ 848139 h 5764696"/>
              <a:gd name="connsiteX111" fmla="*/ 240353 w 4276526"/>
              <a:gd name="connsiteY111" fmla="*/ 556591 h 5764696"/>
              <a:gd name="connsiteX112" fmla="*/ 253605 w 4276526"/>
              <a:gd name="connsiteY112" fmla="*/ 516835 h 5764696"/>
              <a:gd name="connsiteX113" fmla="*/ 280110 w 4276526"/>
              <a:gd name="connsiteY113" fmla="*/ 490330 h 5764696"/>
              <a:gd name="connsiteX114" fmla="*/ 346370 w 4276526"/>
              <a:gd name="connsiteY114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083483 w 4276526"/>
              <a:gd name="connsiteY44" fmla="*/ 2425148 h 5764696"/>
              <a:gd name="connsiteX45" fmla="*/ 4189501 w 4276526"/>
              <a:gd name="connsiteY45" fmla="*/ 2504661 h 5764696"/>
              <a:gd name="connsiteX46" fmla="*/ 4114800 w 4276526"/>
              <a:gd name="connsiteY46" fmla="*/ 2590800 h 5764696"/>
              <a:gd name="connsiteX47" fmla="*/ 4269014 w 4276526"/>
              <a:gd name="connsiteY47" fmla="*/ 2915478 h 5764696"/>
              <a:gd name="connsiteX48" fmla="*/ 4255762 w 4276526"/>
              <a:gd name="connsiteY48" fmla="*/ 2968487 h 5764696"/>
              <a:gd name="connsiteX49" fmla="*/ 4229257 w 4276526"/>
              <a:gd name="connsiteY49" fmla="*/ 2994991 h 5764696"/>
              <a:gd name="connsiteX50" fmla="*/ 4202753 w 4276526"/>
              <a:gd name="connsiteY50" fmla="*/ 3101009 h 5764696"/>
              <a:gd name="connsiteX51" fmla="*/ 4176249 w 4276526"/>
              <a:gd name="connsiteY51" fmla="*/ 3180522 h 5764696"/>
              <a:gd name="connsiteX52" fmla="*/ 4162996 w 4276526"/>
              <a:gd name="connsiteY52" fmla="*/ 3220278 h 5764696"/>
              <a:gd name="connsiteX53" fmla="*/ 4123240 w 4276526"/>
              <a:gd name="connsiteY53" fmla="*/ 3313043 h 5764696"/>
              <a:gd name="connsiteX54" fmla="*/ 4109988 w 4276526"/>
              <a:gd name="connsiteY54" fmla="*/ 3366052 h 5764696"/>
              <a:gd name="connsiteX55" fmla="*/ 4083483 w 4276526"/>
              <a:gd name="connsiteY55" fmla="*/ 3392557 h 5764696"/>
              <a:gd name="connsiteX56" fmla="*/ 4043727 w 4276526"/>
              <a:gd name="connsiteY56" fmla="*/ 3511826 h 5764696"/>
              <a:gd name="connsiteX57" fmla="*/ 4017223 w 4276526"/>
              <a:gd name="connsiteY57" fmla="*/ 3604591 h 5764696"/>
              <a:gd name="connsiteX58" fmla="*/ 3990718 w 4276526"/>
              <a:gd name="connsiteY58" fmla="*/ 3697357 h 5764696"/>
              <a:gd name="connsiteX59" fmla="*/ 3990718 w 4276526"/>
              <a:gd name="connsiteY59" fmla="*/ 4174435 h 5764696"/>
              <a:gd name="connsiteX60" fmla="*/ 4017223 w 4276526"/>
              <a:gd name="connsiteY60" fmla="*/ 4267200 h 5764696"/>
              <a:gd name="connsiteX61" fmla="*/ 4043727 w 4276526"/>
              <a:gd name="connsiteY61" fmla="*/ 4373217 h 5764696"/>
              <a:gd name="connsiteX62" fmla="*/ 4056979 w 4276526"/>
              <a:gd name="connsiteY62" fmla="*/ 4479235 h 5764696"/>
              <a:gd name="connsiteX63" fmla="*/ 4083483 w 4276526"/>
              <a:gd name="connsiteY63" fmla="*/ 4572000 h 5764696"/>
              <a:gd name="connsiteX64" fmla="*/ 4070231 w 4276526"/>
              <a:gd name="connsiteY64" fmla="*/ 4744278 h 5764696"/>
              <a:gd name="connsiteX65" fmla="*/ 4030475 w 4276526"/>
              <a:gd name="connsiteY65" fmla="*/ 4810539 h 5764696"/>
              <a:gd name="connsiteX66" fmla="*/ 3990718 w 4276526"/>
              <a:gd name="connsiteY66" fmla="*/ 4890052 h 5764696"/>
              <a:gd name="connsiteX67" fmla="*/ 3911205 w 4276526"/>
              <a:gd name="connsiteY67" fmla="*/ 5102087 h 5764696"/>
              <a:gd name="connsiteX68" fmla="*/ 3871449 w 4276526"/>
              <a:gd name="connsiteY68" fmla="*/ 5287617 h 5764696"/>
              <a:gd name="connsiteX69" fmla="*/ 3844944 w 4276526"/>
              <a:gd name="connsiteY69" fmla="*/ 5367130 h 5764696"/>
              <a:gd name="connsiteX70" fmla="*/ 3818440 w 4276526"/>
              <a:gd name="connsiteY70" fmla="*/ 5473148 h 5764696"/>
              <a:gd name="connsiteX71" fmla="*/ 3791936 w 4276526"/>
              <a:gd name="connsiteY71" fmla="*/ 5512904 h 5764696"/>
              <a:gd name="connsiteX72" fmla="*/ 3778683 w 4276526"/>
              <a:gd name="connsiteY72" fmla="*/ 5552661 h 5764696"/>
              <a:gd name="connsiteX73" fmla="*/ 3712423 w 4276526"/>
              <a:gd name="connsiteY73" fmla="*/ 5618922 h 5764696"/>
              <a:gd name="connsiteX74" fmla="*/ 3619657 w 4276526"/>
              <a:gd name="connsiteY74" fmla="*/ 5645426 h 5764696"/>
              <a:gd name="connsiteX75" fmla="*/ 3540144 w 4276526"/>
              <a:gd name="connsiteY75" fmla="*/ 5671930 h 5764696"/>
              <a:gd name="connsiteX76" fmla="*/ 3420875 w 4276526"/>
              <a:gd name="connsiteY76" fmla="*/ 5724939 h 5764696"/>
              <a:gd name="connsiteX77" fmla="*/ 3261849 w 4276526"/>
              <a:gd name="connsiteY77" fmla="*/ 5764696 h 5764696"/>
              <a:gd name="connsiteX78" fmla="*/ 2758266 w 4276526"/>
              <a:gd name="connsiteY78" fmla="*/ 5751443 h 5764696"/>
              <a:gd name="connsiteX79" fmla="*/ 2718510 w 4276526"/>
              <a:gd name="connsiteY79" fmla="*/ 5724939 h 5764696"/>
              <a:gd name="connsiteX80" fmla="*/ 2479970 w 4276526"/>
              <a:gd name="connsiteY80" fmla="*/ 5711687 h 5764696"/>
              <a:gd name="connsiteX81" fmla="*/ 2347449 w 4276526"/>
              <a:gd name="connsiteY81" fmla="*/ 5632174 h 5764696"/>
              <a:gd name="connsiteX82" fmla="*/ 2201675 w 4276526"/>
              <a:gd name="connsiteY82" fmla="*/ 5579165 h 5764696"/>
              <a:gd name="connsiteX83" fmla="*/ 2069153 w 4276526"/>
              <a:gd name="connsiteY83" fmla="*/ 5486400 h 5764696"/>
              <a:gd name="connsiteX84" fmla="*/ 1817362 w 4276526"/>
              <a:gd name="connsiteY84" fmla="*/ 5367130 h 5764696"/>
              <a:gd name="connsiteX85" fmla="*/ 1698092 w 4276526"/>
              <a:gd name="connsiteY85" fmla="*/ 5340626 h 5764696"/>
              <a:gd name="connsiteX86" fmla="*/ 1472805 w 4276526"/>
              <a:gd name="connsiteY86" fmla="*/ 5221357 h 5764696"/>
              <a:gd name="connsiteX87" fmla="*/ 1419796 w 4276526"/>
              <a:gd name="connsiteY87" fmla="*/ 5194852 h 5764696"/>
              <a:gd name="connsiteX88" fmla="*/ 1353536 w 4276526"/>
              <a:gd name="connsiteY88" fmla="*/ 5128591 h 5764696"/>
              <a:gd name="connsiteX89" fmla="*/ 1287275 w 4276526"/>
              <a:gd name="connsiteY89" fmla="*/ 5088835 h 5764696"/>
              <a:gd name="connsiteX90" fmla="*/ 1101744 w 4276526"/>
              <a:gd name="connsiteY90" fmla="*/ 4890052 h 5764696"/>
              <a:gd name="connsiteX91" fmla="*/ 1075240 w 4276526"/>
              <a:gd name="connsiteY91" fmla="*/ 4823791 h 5764696"/>
              <a:gd name="connsiteX92" fmla="*/ 1008979 w 4276526"/>
              <a:gd name="connsiteY92" fmla="*/ 4744278 h 5764696"/>
              <a:gd name="connsiteX93" fmla="*/ 969223 w 4276526"/>
              <a:gd name="connsiteY93" fmla="*/ 4691270 h 5764696"/>
              <a:gd name="connsiteX94" fmla="*/ 929466 w 4276526"/>
              <a:gd name="connsiteY94" fmla="*/ 4651513 h 5764696"/>
              <a:gd name="connsiteX95" fmla="*/ 889710 w 4276526"/>
              <a:gd name="connsiteY95" fmla="*/ 4598504 h 5764696"/>
              <a:gd name="connsiteX96" fmla="*/ 823449 w 4276526"/>
              <a:gd name="connsiteY96" fmla="*/ 4492487 h 5764696"/>
              <a:gd name="connsiteX97" fmla="*/ 743936 w 4276526"/>
              <a:gd name="connsiteY97" fmla="*/ 4439478 h 5764696"/>
              <a:gd name="connsiteX98" fmla="*/ 478892 w 4276526"/>
              <a:gd name="connsiteY98" fmla="*/ 4015409 h 5764696"/>
              <a:gd name="connsiteX99" fmla="*/ 319866 w 4276526"/>
              <a:gd name="connsiteY99" fmla="*/ 3644348 h 5764696"/>
              <a:gd name="connsiteX100" fmla="*/ 293362 w 4276526"/>
              <a:gd name="connsiteY100" fmla="*/ 3498574 h 5764696"/>
              <a:gd name="connsiteX101" fmla="*/ 266857 w 4276526"/>
              <a:gd name="connsiteY101" fmla="*/ 3419061 h 5764696"/>
              <a:gd name="connsiteX102" fmla="*/ 253605 w 4276526"/>
              <a:gd name="connsiteY102" fmla="*/ 3366052 h 5764696"/>
              <a:gd name="connsiteX103" fmla="*/ 227101 w 4276526"/>
              <a:gd name="connsiteY103" fmla="*/ 3260035 h 5764696"/>
              <a:gd name="connsiteX104" fmla="*/ 200596 w 4276526"/>
              <a:gd name="connsiteY104" fmla="*/ 2968487 h 5764696"/>
              <a:gd name="connsiteX105" fmla="*/ 187344 w 4276526"/>
              <a:gd name="connsiteY105" fmla="*/ 2782957 h 5764696"/>
              <a:gd name="connsiteX106" fmla="*/ 174092 w 4276526"/>
              <a:gd name="connsiteY106" fmla="*/ 2623930 h 5764696"/>
              <a:gd name="connsiteX107" fmla="*/ 160840 w 4276526"/>
              <a:gd name="connsiteY107" fmla="*/ 2372139 h 5764696"/>
              <a:gd name="connsiteX108" fmla="*/ 134336 w 4276526"/>
              <a:gd name="connsiteY108" fmla="*/ 2027583 h 5764696"/>
              <a:gd name="connsiteX109" fmla="*/ 187344 w 4276526"/>
              <a:gd name="connsiteY109" fmla="*/ 887896 h 5764696"/>
              <a:gd name="connsiteX110" fmla="*/ 213849 w 4276526"/>
              <a:gd name="connsiteY110" fmla="*/ 848139 h 5764696"/>
              <a:gd name="connsiteX111" fmla="*/ 240353 w 4276526"/>
              <a:gd name="connsiteY111" fmla="*/ 556591 h 5764696"/>
              <a:gd name="connsiteX112" fmla="*/ 253605 w 4276526"/>
              <a:gd name="connsiteY112" fmla="*/ 516835 h 5764696"/>
              <a:gd name="connsiteX113" fmla="*/ 280110 w 4276526"/>
              <a:gd name="connsiteY113" fmla="*/ 490330 h 5764696"/>
              <a:gd name="connsiteX114" fmla="*/ 346370 w 4276526"/>
              <a:gd name="connsiteY114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083483 w 4276526"/>
              <a:gd name="connsiteY44" fmla="*/ 2425148 h 5764696"/>
              <a:gd name="connsiteX45" fmla="*/ 4114800 w 4276526"/>
              <a:gd name="connsiteY45" fmla="*/ 2590800 h 5764696"/>
              <a:gd name="connsiteX46" fmla="*/ 4269014 w 4276526"/>
              <a:gd name="connsiteY46" fmla="*/ 2915478 h 5764696"/>
              <a:gd name="connsiteX47" fmla="*/ 4255762 w 4276526"/>
              <a:gd name="connsiteY47" fmla="*/ 2968487 h 5764696"/>
              <a:gd name="connsiteX48" fmla="*/ 4229257 w 4276526"/>
              <a:gd name="connsiteY48" fmla="*/ 2994991 h 5764696"/>
              <a:gd name="connsiteX49" fmla="*/ 4202753 w 4276526"/>
              <a:gd name="connsiteY49" fmla="*/ 3101009 h 5764696"/>
              <a:gd name="connsiteX50" fmla="*/ 4176249 w 4276526"/>
              <a:gd name="connsiteY50" fmla="*/ 3180522 h 5764696"/>
              <a:gd name="connsiteX51" fmla="*/ 4162996 w 4276526"/>
              <a:gd name="connsiteY51" fmla="*/ 3220278 h 5764696"/>
              <a:gd name="connsiteX52" fmla="*/ 4123240 w 4276526"/>
              <a:gd name="connsiteY52" fmla="*/ 3313043 h 5764696"/>
              <a:gd name="connsiteX53" fmla="*/ 4109988 w 4276526"/>
              <a:gd name="connsiteY53" fmla="*/ 3366052 h 5764696"/>
              <a:gd name="connsiteX54" fmla="*/ 4083483 w 4276526"/>
              <a:gd name="connsiteY54" fmla="*/ 3392557 h 5764696"/>
              <a:gd name="connsiteX55" fmla="*/ 4043727 w 4276526"/>
              <a:gd name="connsiteY55" fmla="*/ 3511826 h 5764696"/>
              <a:gd name="connsiteX56" fmla="*/ 4017223 w 4276526"/>
              <a:gd name="connsiteY56" fmla="*/ 3604591 h 5764696"/>
              <a:gd name="connsiteX57" fmla="*/ 3990718 w 4276526"/>
              <a:gd name="connsiteY57" fmla="*/ 3697357 h 5764696"/>
              <a:gd name="connsiteX58" fmla="*/ 3990718 w 4276526"/>
              <a:gd name="connsiteY58" fmla="*/ 4174435 h 5764696"/>
              <a:gd name="connsiteX59" fmla="*/ 4017223 w 4276526"/>
              <a:gd name="connsiteY59" fmla="*/ 4267200 h 5764696"/>
              <a:gd name="connsiteX60" fmla="*/ 4043727 w 4276526"/>
              <a:gd name="connsiteY60" fmla="*/ 4373217 h 5764696"/>
              <a:gd name="connsiteX61" fmla="*/ 4056979 w 4276526"/>
              <a:gd name="connsiteY61" fmla="*/ 4479235 h 5764696"/>
              <a:gd name="connsiteX62" fmla="*/ 4083483 w 4276526"/>
              <a:gd name="connsiteY62" fmla="*/ 4572000 h 5764696"/>
              <a:gd name="connsiteX63" fmla="*/ 4070231 w 4276526"/>
              <a:gd name="connsiteY63" fmla="*/ 4744278 h 5764696"/>
              <a:gd name="connsiteX64" fmla="*/ 4030475 w 4276526"/>
              <a:gd name="connsiteY64" fmla="*/ 4810539 h 5764696"/>
              <a:gd name="connsiteX65" fmla="*/ 3990718 w 4276526"/>
              <a:gd name="connsiteY65" fmla="*/ 4890052 h 5764696"/>
              <a:gd name="connsiteX66" fmla="*/ 3911205 w 4276526"/>
              <a:gd name="connsiteY66" fmla="*/ 5102087 h 5764696"/>
              <a:gd name="connsiteX67" fmla="*/ 3871449 w 4276526"/>
              <a:gd name="connsiteY67" fmla="*/ 5287617 h 5764696"/>
              <a:gd name="connsiteX68" fmla="*/ 3844944 w 4276526"/>
              <a:gd name="connsiteY68" fmla="*/ 5367130 h 5764696"/>
              <a:gd name="connsiteX69" fmla="*/ 3818440 w 4276526"/>
              <a:gd name="connsiteY69" fmla="*/ 5473148 h 5764696"/>
              <a:gd name="connsiteX70" fmla="*/ 3791936 w 4276526"/>
              <a:gd name="connsiteY70" fmla="*/ 5512904 h 5764696"/>
              <a:gd name="connsiteX71" fmla="*/ 3778683 w 4276526"/>
              <a:gd name="connsiteY71" fmla="*/ 5552661 h 5764696"/>
              <a:gd name="connsiteX72" fmla="*/ 3712423 w 4276526"/>
              <a:gd name="connsiteY72" fmla="*/ 5618922 h 5764696"/>
              <a:gd name="connsiteX73" fmla="*/ 3619657 w 4276526"/>
              <a:gd name="connsiteY73" fmla="*/ 5645426 h 5764696"/>
              <a:gd name="connsiteX74" fmla="*/ 3540144 w 4276526"/>
              <a:gd name="connsiteY74" fmla="*/ 5671930 h 5764696"/>
              <a:gd name="connsiteX75" fmla="*/ 3420875 w 4276526"/>
              <a:gd name="connsiteY75" fmla="*/ 5724939 h 5764696"/>
              <a:gd name="connsiteX76" fmla="*/ 3261849 w 4276526"/>
              <a:gd name="connsiteY76" fmla="*/ 5764696 h 5764696"/>
              <a:gd name="connsiteX77" fmla="*/ 2758266 w 4276526"/>
              <a:gd name="connsiteY77" fmla="*/ 5751443 h 5764696"/>
              <a:gd name="connsiteX78" fmla="*/ 2718510 w 4276526"/>
              <a:gd name="connsiteY78" fmla="*/ 5724939 h 5764696"/>
              <a:gd name="connsiteX79" fmla="*/ 2479970 w 4276526"/>
              <a:gd name="connsiteY79" fmla="*/ 5711687 h 5764696"/>
              <a:gd name="connsiteX80" fmla="*/ 2347449 w 4276526"/>
              <a:gd name="connsiteY80" fmla="*/ 5632174 h 5764696"/>
              <a:gd name="connsiteX81" fmla="*/ 2201675 w 4276526"/>
              <a:gd name="connsiteY81" fmla="*/ 5579165 h 5764696"/>
              <a:gd name="connsiteX82" fmla="*/ 2069153 w 4276526"/>
              <a:gd name="connsiteY82" fmla="*/ 5486400 h 5764696"/>
              <a:gd name="connsiteX83" fmla="*/ 1817362 w 4276526"/>
              <a:gd name="connsiteY83" fmla="*/ 5367130 h 5764696"/>
              <a:gd name="connsiteX84" fmla="*/ 1698092 w 4276526"/>
              <a:gd name="connsiteY84" fmla="*/ 5340626 h 5764696"/>
              <a:gd name="connsiteX85" fmla="*/ 1472805 w 4276526"/>
              <a:gd name="connsiteY85" fmla="*/ 5221357 h 5764696"/>
              <a:gd name="connsiteX86" fmla="*/ 1419796 w 4276526"/>
              <a:gd name="connsiteY86" fmla="*/ 5194852 h 5764696"/>
              <a:gd name="connsiteX87" fmla="*/ 1353536 w 4276526"/>
              <a:gd name="connsiteY87" fmla="*/ 5128591 h 5764696"/>
              <a:gd name="connsiteX88" fmla="*/ 1287275 w 4276526"/>
              <a:gd name="connsiteY88" fmla="*/ 5088835 h 5764696"/>
              <a:gd name="connsiteX89" fmla="*/ 1101744 w 4276526"/>
              <a:gd name="connsiteY89" fmla="*/ 4890052 h 5764696"/>
              <a:gd name="connsiteX90" fmla="*/ 1075240 w 4276526"/>
              <a:gd name="connsiteY90" fmla="*/ 4823791 h 5764696"/>
              <a:gd name="connsiteX91" fmla="*/ 1008979 w 4276526"/>
              <a:gd name="connsiteY91" fmla="*/ 4744278 h 5764696"/>
              <a:gd name="connsiteX92" fmla="*/ 969223 w 4276526"/>
              <a:gd name="connsiteY92" fmla="*/ 4691270 h 5764696"/>
              <a:gd name="connsiteX93" fmla="*/ 929466 w 4276526"/>
              <a:gd name="connsiteY93" fmla="*/ 4651513 h 5764696"/>
              <a:gd name="connsiteX94" fmla="*/ 889710 w 4276526"/>
              <a:gd name="connsiteY94" fmla="*/ 4598504 h 5764696"/>
              <a:gd name="connsiteX95" fmla="*/ 823449 w 4276526"/>
              <a:gd name="connsiteY95" fmla="*/ 4492487 h 5764696"/>
              <a:gd name="connsiteX96" fmla="*/ 743936 w 4276526"/>
              <a:gd name="connsiteY96" fmla="*/ 4439478 h 5764696"/>
              <a:gd name="connsiteX97" fmla="*/ 478892 w 4276526"/>
              <a:gd name="connsiteY97" fmla="*/ 4015409 h 5764696"/>
              <a:gd name="connsiteX98" fmla="*/ 319866 w 4276526"/>
              <a:gd name="connsiteY98" fmla="*/ 3644348 h 5764696"/>
              <a:gd name="connsiteX99" fmla="*/ 293362 w 4276526"/>
              <a:gd name="connsiteY99" fmla="*/ 3498574 h 5764696"/>
              <a:gd name="connsiteX100" fmla="*/ 266857 w 4276526"/>
              <a:gd name="connsiteY100" fmla="*/ 3419061 h 5764696"/>
              <a:gd name="connsiteX101" fmla="*/ 253605 w 4276526"/>
              <a:gd name="connsiteY101" fmla="*/ 3366052 h 5764696"/>
              <a:gd name="connsiteX102" fmla="*/ 227101 w 4276526"/>
              <a:gd name="connsiteY102" fmla="*/ 3260035 h 5764696"/>
              <a:gd name="connsiteX103" fmla="*/ 200596 w 4276526"/>
              <a:gd name="connsiteY103" fmla="*/ 2968487 h 5764696"/>
              <a:gd name="connsiteX104" fmla="*/ 187344 w 4276526"/>
              <a:gd name="connsiteY104" fmla="*/ 2782957 h 5764696"/>
              <a:gd name="connsiteX105" fmla="*/ 174092 w 4276526"/>
              <a:gd name="connsiteY105" fmla="*/ 2623930 h 5764696"/>
              <a:gd name="connsiteX106" fmla="*/ 160840 w 4276526"/>
              <a:gd name="connsiteY106" fmla="*/ 2372139 h 5764696"/>
              <a:gd name="connsiteX107" fmla="*/ 134336 w 4276526"/>
              <a:gd name="connsiteY107" fmla="*/ 2027583 h 5764696"/>
              <a:gd name="connsiteX108" fmla="*/ 187344 w 4276526"/>
              <a:gd name="connsiteY108" fmla="*/ 887896 h 5764696"/>
              <a:gd name="connsiteX109" fmla="*/ 213849 w 4276526"/>
              <a:gd name="connsiteY109" fmla="*/ 848139 h 5764696"/>
              <a:gd name="connsiteX110" fmla="*/ 240353 w 4276526"/>
              <a:gd name="connsiteY110" fmla="*/ 556591 h 5764696"/>
              <a:gd name="connsiteX111" fmla="*/ 253605 w 4276526"/>
              <a:gd name="connsiteY111" fmla="*/ 516835 h 5764696"/>
              <a:gd name="connsiteX112" fmla="*/ 280110 w 4276526"/>
              <a:gd name="connsiteY112" fmla="*/ 490330 h 5764696"/>
              <a:gd name="connsiteX113" fmla="*/ 346370 w 4276526"/>
              <a:gd name="connsiteY113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114800 w 4276526"/>
              <a:gd name="connsiteY44" fmla="*/ 2590800 h 5764696"/>
              <a:gd name="connsiteX45" fmla="*/ 4269014 w 4276526"/>
              <a:gd name="connsiteY45" fmla="*/ 2915478 h 5764696"/>
              <a:gd name="connsiteX46" fmla="*/ 4255762 w 4276526"/>
              <a:gd name="connsiteY46" fmla="*/ 2968487 h 5764696"/>
              <a:gd name="connsiteX47" fmla="*/ 4229257 w 4276526"/>
              <a:gd name="connsiteY47" fmla="*/ 2994991 h 5764696"/>
              <a:gd name="connsiteX48" fmla="*/ 4202753 w 4276526"/>
              <a:gd name="connsiteY48" fmla="*/ 3101009 h 5764696"/>
              <a:gd name="connsiteX49" fmla="*/ 4176249 w 4276526"/>
              <a:gd name="connsiteY49" fmla="*/ 3180522 h 5764696"/>
              <a:gd name="connsiteX50" fmla="*/ 4162996 w 4276526"/>
              <a:gd name="connsiteY50" fmla="*/ 3220278 h 5764696"/>
              <a:gd name="connsiteX51" fmla="*/ 4123240 w 4276526"/>
              <a:gd name="connsiteY51" fmla="*/ 3313043 h 5764696"/>
              <a:gd name="connsiteX52" fmla="*/ 4109988 w 4276526"/>
              <a:gd name="connsiteY52" fmla="*/ 3366052 h 5764696"/>
              <a:gd name="connsiteX53" fmla="*/ 4083483 w 4276526"/>
              <a:gd name="connsiteY53" fmla="*/ 3392557 h 5764696"/>
              <a:gd name="connsiteX54" fmla="*/ 4043727 w 4276526"/>
              <a:gd name="connsiteY54" fmla="*/ 3511826 h 5764696"/>
              <a:gd name="connsiteX55" fmla="*/ 4017223 w 4276526"/>
              <a:gd name="connsiteY55" fmla="*/ 3604591 h 5764696"/>
              <a:gd name="connsiteX56" fmla="*/ 3990718 w 4276526"/>
              <a:gd name="connsiteY56" fmla="*/ 3697357 h 5764696"/>
              <a:gd name="connsiteX57" fmla="*/ 3990718 w 4276526"/>
              <a:gd name="connsiteY57" fmla="*/ 4174435 h 5764696"/>
              <a:gd name="connsiteX58" fmla="*/ 4017223 w 4276526"/>
              <a:gd name="connsiteY58" fmla="*/ 4267200 h 5764696"/>
              <a:gd name="connsiteX59" fmla="*/ 4043727 w 4276526"/>
              <a:gd name="connsiteY59" fmla="*/ 4373217 h 5764696"/>
              <a:gd name="connsiteX60" fmla="*/ 4056979 w 4276526"/>
              <a:gd name="connsiteY60" fmla="*/ 4479235 h 5764696"/>
              <a:gd name="connsiteX61" fmla="*/ 4083483 w 4276526"/>
              <a:gd name="connsiteY61" fmla="*/ 4572000 h 5764696"/>
              <a:gd name="connsiteX62" fmla="*/ 4070231 w 4276526"/>
              <a:gd name="connsiteY62" fmla="*/ 4744278 h 5764696"/>
              <a:gd name="connsiteX63" fmla="*/ 4030475 w 4276526"/>
              <a:gd name="connsiteY63" fmla="*/ 4810539 h 5764696"/>
              <a:gd name="connsiteX64" fmla="*/ 3990718 w 4276526"/>
              <a:gd name="connsiteY64" fmla="*/ 4890052 h 5764696"/>
              <a:gd name="connsiteX65" fmla="*/ 3911205 w 4276526"/>
              <a:gd name="connsiteY65" fmla="*/ 5102087 h 5764696"/>
              <a:gd name="connsiteX66" fmla="*/ 3871449 w 4276526"/>
              <a:gd name="connsiteY66" fmla="*/ 5287617 h 5764696"/>
              <a:gd name="connsiteX67" fmla="*/ 3844944 w 4276526"/>
              <a:gd name="connsiteY67" fmla="*/ 5367130 h 5764696"/>
              <a:gd name="connsiteX68" fmla="*/ 3818440 w 4276526"/>
              <a:gd name="connsiteY68" fmla="*/ 5473148 h 5764696"/>
              <a:gd name="connsiteX69" fmla="*/ 3791936 w 4276526"/>
              <a:gd name="connsiteY69" fmla="*/ 5512904 h 5764696"/>
              <a:gd name="connsiteX70" fmla="*/ 3778683 w 4276526"/>
              <a:gd name="connsiteY70" fmla="*/ 5552661 h 5764696"/>
              <a:gd name="connsiteX71" fmla="*/ 3712423 w 4276526"/>
              <a:gd name="connsiteY71" fmla="*/ 5618922 h 5764696"/>
              <a:gd name="connsiteX72" fmla="*/ 3619657 w 4276526"/>
              <a:gd name="connsiteY72" fmla="*/ 5645426 h 5764696"/>
              <a:gd name="connsiteX73" fmla="*/ 3540144 w 4276526"/>
              <a:gd name="connsiteY73" fmla="*/ 5671930 h 5764696"/>
              <a:gd name="connsiteX74" fmla="*/ 3420875 w 4276526"/>
              <a:gd name="connsiteY74" fmla="*/ 5724939 h 5764696"/>
              <a:gd name="connsiteX75" fmla="*/ 3261849 w 4276526"/>
              <a:gd name="connsiteY75" fmla="*/ 5764696 h 5764696"/>
              <a:gd name="connsiteX76" fmla="*/ 2758266 w 4276526"/>
              <a:gd name="connsiteY76" fmla="*/ 5751443 h 5764696"/>
              <a:gd name="connsiteX77" fmla="*/ 2718510 w 4276526"/>
              <a:gd name="connsiteY77" fmla="*/ 5724939 h 5764696"/>
              <a:gd name="connsiteX78" fmla="*/ 2479970 w 4276526"/>
              <a:gd name="connsiteY78" fmla="*/ 5711687 h 5764696"/>
              <a:gd name="connsiteX79" fmla="*/ 2347449 w 4276526"/>
              <a:gd name="connsiteY79" fmla="*/ 5632174 h 5764696"/>
              <a:gd name="connsiteX80" fmla="*/ 2201675 w 4276526"/>
              <a:gd name="connsiteY80" fmla="*/ 5579165 h 5764696"/>
              <a:gd name="connsiteX81" fmla="*/ 2069153 w 4276526"/>
              <a:gd name="connsiteY81" fmla="*/ 5486400 h 5764696"/>
              <a:gd name="connsiteX82" fmla="*/ 1817362 w 4276526"/>
              <a:gd name="connsiteY82" fmla="*/ 5367130 h 5764696"/>
              <a:gd name="connsiteX83" fmla="*/ 1698092 w 4276526"/>
              <a:gd name="connsiteY83" fmla="*/ 5340626 h 5764696"/>
              <a:gd name="connsiteX84" fmla="*/ 1472805 w 4276526"/>
              <a:gd name="connsiteY84" fmla="*/ 5221357 h 5764696"/>
              <a:gd name="connsiteX85" fmla="*/ 1419796 w 4276526"/>
              <a:gd name="connsiteY85" fmla="*/ 5194852 h 5764696"/>
              <a:gd name="connsiteX86" fmla="*/ 1353536 w 4276526"/>
              <a:gd name="connsiteY86" fmla="*/ 5128591 h 5764696"/>
              <a:gd name="connsiteX87" fmla="*/ 1287275 w 4276526"/>
              <a:gd name="connsiteY87" fmla="*/ 5088835 h 5764696"/>
              <a:gd name="connsiteX88" fmla="*/ 1101744 w 4276526"/>
              <a:gd name="connsiteY88" fmla="*/ 4890052 h 5764696"/>
              <a:gd name="connsiteX89" fmla="*/ 1075240 w 4276526"/>
              <a:gd name="connsiteY89" fmla="*/ 4823791 h 5764696"/>
              <a:gd name="connsiteX90" fmla="*/ 1008979 w 4276526"/>
              <a:gd name="connsiteY90" fmla="*/ 4744278 h 5764696"/>
              <a:gd name="connsiteX91" fmla="*/ 969223 w 4276526"/>
              <a:gd name="connsiteY91" fmla="*/ 4691270 h 5764696"/>
              <a:gd name="connsiteX92" fmla="*/ 929466 w 4276526"/>
              <a:gd name="connsiteY92" fmla="*/ 4651513 h 5764696"/>
              <a:gd name="connsiteX93" fmla="*/ 889710 w 4276526"/>
              <a:gd name="connsiteY93" fmla="*/ 4598504 h 5764696"/>
              <a:gd name="connsiteX94" fmla="*/ 823449 w 4276526"/>
              <a:gd name="connsiteY94" fmla="*/ 4492487 h 5764696"/>
              <a:gd name="connsiteX95" fmla="*/ 743936 w 4276526"/>
              <a:gd name="connsiteY95" fmla="*/ 4439478 h 5764696"/>
              <a:gd name="connsiteX96" fmla="*/ 478892 w 4276526"/>
              <a:gd name="connsiteY96" fmla="*/ 4015409 h 5764696"/>
              <a:gd name="connsiteX97" fmla="*/ 319866 w 4276526"/>
              <a:gd name="connsiteY97" fmla="*/ 3644348 h 5764696"/>
              <a:gd name="connsiteX98" fmla="*/ 293362 w 4276526"/>
              <a:gd name="connsiteY98" fmla="*/ 3498574 h 5764696"/>
              <a:gd name="connsiteX99" fmla="*/ 266857 w 4276526"/>
              <a:gd name="connsiteY99" fmla="*/ 3419061 h 5764696"/>
              <a:gd name="connsiteX100" fmla="*/ 253605 w 4276526"/>
              <a:gd name="connsiteY100" fmla="*/ 3366052 h 5764696"/>
              <a:gd name="connsiteX101" fmla="*/ 227101 w 4276526"/>
              <a:gd name="connsiteY101" fmla="*/ 3260035 h 5764696"/>
              <a:gd name="connsiteX102" fmla="*/ 200596 w 4276526"/>
              <a:gd name="connsiteY102" fmla="*/ 2968487 h 5764696"/>
              <a:gd name="connsiteX103" fmla="*/ 187344 w 4276526"/>
              <a:gd name="connsiteY103" fmla="*/ 2782957 h 5764696"/>
              <a:gd name="connsiteX104" fmla="*/ 174092 w 4276526"/>
              <a:gd name="connsiteY104" fmla="*/ 2623930 h 5764696"/>
              <a:gd name="connsiteX105" fmla="*/ 160840 w 4276526"/>
              <a:gd name="connsiteY105" fmla="*/ 2372139 h 5764696"/>
              <a:gd name="connsiteX106" fmla="*/ 134336 w 4276526"/>
              <a:gd name="connsiteY106" fmla="*/ 2027583 h 5764696"/>
              <a:gd name="connsiteX107" fmla="*/ 187344 w 4276526"/>
              <a:gd name="connsiteY107" fmla="*/ 887896 h 5764696"/>
              <a:gd name="connsiteX108" fmla="*/ 213849 w 4276526"/>
              <a:gd name="connsiteY108" fmla="*/ 848139 h 5764696"/>
              <a:gd name="connsiteX109" fmla="*/ 240353 w 4276526"/>
              <a:gd name="connsiteY109" fmla="*/ 556591 h 5764696"/>
              <a:gd name="connsiteX110" fmla="*/ 253605 w 4276526"/>
              <a:gd name="connsiteY110" fmla="*/ 516835 h 5764696"/>
              <a:gd name="connsiteX111" fmla="*/ 280110 w 4276526"/>
              <a:gd name="connsiteY111" fmla="*/ 490330 h 5764696"/>
              <a:gd name="connsiteX112" fmla="*/ 346370 w 4276526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962400 w 4263907"/>
              <a:gd name="connsiteY43" fmla="*/ 2514600 h 5764696"/>
              <a:gd name="connsiteX44" fmla="*/ 4114800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962400 w 4263907"/>
              <a:gd name="connsiteY43" fmla="*/ 25146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886201 w 4263907"/>
              <a:gd name="connsiteY43" fmla="*/ 24384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429001 w 4263907"/>
              <a:gd name="connsiteY40" fmla="*/ 19812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886201 w 4263907"/>
              <a:gd name="connsiteY43" fmla="*/ 24384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038600 w 4263907"/>
              <a:gd name="connsiteY33" fmla="*/ 1066800 h 5764696"/>
              <a:gd name="connsiteX34" fmla="*/ 3886200 w 4263907"/>
              <a:gd name="connsiteY34" fmla="*/ 1219200 h 5764696"/>
              <a:gd name="connsiteX35" fmla="*/ 3733800 w 4263907"/>
              <a:gd name="connsiteY35" fmla="*/ 1295400 h 5764696"/>
              <a:gd name="connsiteX36" fmla="*/ 3581400 w 4263907"/>
              <a:gd name="connsiteY36" fmla="*/ 1447800 h 5764696"/>
              <a:gd name="connsiteX37" fmla="*/ 3505200 w 4263907"/>
              <a:gd name="connsiteY37" fmla="*/ 1600200 h 5764696"/>
              <a:gd name="connsiteX38" fmla="*/ 3429000 w 4263907"/>
              <a:gd name="connsiteY38" fmla="*/ 1752600 h 5764696"/>
              <a:gd name="connsiteX39" fmla="*/ 3429001 w 4263907"/>
              <a:gd name="connsiteY39" fmla="*/ 1981200 h 5764696"/>
              <a:gd name="connsiteX40" fmla="*/ 3581400 w 4263907"/>
              <a:gd name="connsiteY40" fmla="*/ 2209800 h 5764696"/>
              <a:gd name="connsiteX41" fmla="*/ 3733800 w 4263907"/>
              <a:gd name="connsiteY41" fmla="*/ 2362200 h 5764696"/>
              <a:gd name="connsiteX42" fmla="*/ 3886201 w 4263907"/>
              <a:gd name="connsiteY42" fmla="*/ 2438400 h 5764696"/>
              <a:gd name="connsiteX43" fmla="*/ 4038601 w 4263907"/>
              <a:gd name="connsiteY43" fmla="*/ 2590800 h 5764696"/>
              <a:gd name="connsiteX44" fmla="*/ 4191000 w 4263907"/>
              <a:gd name="connsiteY44" fmla="*/ 2819400 h 5764696"/>
              <a:gd name="connsiteX45" fmla="*/ 4255762 w 4263907"/>
              <a:gd name="connsiteY45" fmla="*/ 2968487 h 5764696"/>
              <a:gd name="connsiteX46" fmla="*/ 4229257 w 4263907"/>
              <a:gd name="connsiteY46" fmla="*/ 2994991 h 5764696"/>
              <a:gd name="connsiteX47" fmla="*/ 4202753 w 4263907"/>
              <a:gd name="connsiteY47" fmla="*/ 3101009 h 5764696"/>
              <a:gd name="connsiteX48" fmla="*/ 4176249 w 4263907"/>
              <a:gd name="connsiteY48" fmla="*/ 3180522 h 5764696"/>
              <a:gd name="connsiteX49" fmla="*/ 4162996 w 4263907"/>
              <a:gd name="connsiteY49" fmla="*/ 3220278 h 5764696"/>
              <a:gd name="connsiteX50" fmla="*/ 4123240 w 4263907"/>
              <a:gd name="connsiteY50" fmla="*/ 3313043 h 5764696"/>
              <a:gd name="connsiteX51" fmla="*/ 4109988 w 4263907"/>
              <a:gd name="connsiteY51" fmla="*/ 3366052 h 5764696"/>
              <a:gd name="connsiteX52" fmla="*/ 4083483 w 4263907"/>
              <a:gd name="connsiteY52" fmla="*/ 3392557 h 5764696"/>
              <a:gd name="connsiteX53" fmla="*/ 4043727 w 4263907"/>
              <a:gd name="connsiteY53" fmla="*/ 3511826 h 5764696"/>
              <a:gd name="connsiteX54" fmla="*/ 4017223 w 4263907"/>
              <a:gd name="connsiteY54" fmla="*/ 3604591 h 5764696"/>
              <a:gd name="connsiteX55" fmla="*/ 3990718 w 4263907"/>
              <a:gd name="connsiteY55" fmla="*/ 3697357 h 5764696"/>
              <a:gd name="connsiteX56" fmla="*/ 3990718 w 4263907"/>
              <a:gd name="connsiteY56" fmla="*/ 4174435 h 5764696"/>
              <a:gd name="connsiteX57" fmla="*/ 4017223 w 4263907"/>
              <a:gd name="connsiteY57" fmla="*/ 4267200 h 5764696"/>
              <a:gd name="connsiteX58" fmla="*/ 4043727 w 4263907"/>
              <a:gd name="connsiteY58" fmla="*/ 4373217 h 5764696"/>
              <a:gd name="connsiteX59" fmla="*/ 4056979 w 4263907"/>
              <a:gd name="connsiteY59" fmla="*/ 4479235 h 5764696"/>
              <a:gd name="connsiteX60" fmla="*/ 4083483 w 4263907"/>
              <a:gd name="connsiteY60" fmla="*/ 4572000 h 5764696"/>
              <a:gd name="connsiteX61" fmla="*/ 4070231 w 4263907"/>
              <a:gd name="connsiteY61" fmla="*/ 4744278 h 5764696"/>
              <a:gd name="connsiteX62" fmla="*/ 4030475 w 4263907"/>
              <a:gd name="connsiteY62" fmla="*/ 4810539 h 5764696"/>
              <a:gd name="connsiteX63" fmla="*/ 3990718 w 4263907"/>
              <a:gd name="connsiteY63" fmla="*/ 4890052 h 5764696"/>
              <a:gd name="connsiteX64" fmla="*/ 3911205 w 4263907"/>
              <a:gd name="connsiteY64" fmla="*/ 5102087 h 5764696"/>
              <a:gd name="connsiteX65" fmla="*/ 3871449 w 4263907"/>
              <a:gd name="connsiteY65" fmla="*/ 5287617 h 5764696"/>
              <a:gd name="connsiteX66" fmla="*/ 3844944 w 4263907"/>
              <a:gd name="connsiteY66" fmla="*/ 5367130 h 5764696"/>
              <a:gd name="connsiteX67" fmla="*/ 3818440 w 4263907"/>
              <a:gd name="connsiteY67" fmla="*/ 5473148 h 5764696"/>
              <a:gd name="connsiteX68" fmla="*/ 3791936 w 4263907"/>
              <a:gd name="connsiteY68" fmla="*/ 5512904 h 5764696"/>
              <a:gd name="connsiteX69" fmla="*/ 3778683 w 4263907"/>
              <a:gd name="connsiteY69" fmla="*/ 5552661 h 5764696"/>
              <a:gd name="connsiteX70" fmla="*/ 3712423 w 4263907"/>
              <a:gd name="connsiteY70" fmla="*/ 5618922 h 5764696"/>
              <a:gd name="connsiteX71" fmla="*/ 3619657 w 4263907"/>
              <a:gd name="connsiteY71" fmla="*/ 5645426 h 5764696"/>
              <a:gd name="connsiteX72" fmla="*/ 3540144 w 4263907"/>
              <a:gd name="connsiteY72" fmla="*/ 5671930 h 5764696"/>
              <a:gd name="connsiteX73" fmla="*/ 3420875 w 4263907"/>
              <a:gd name="connsiteY73" fmla="*/ 5724939 h 5764696"/>
              <a:gd name="connsiteX74" fmla="*/ 3261849 w 4263907"/>
              <a:gd name="connsiteY74" fmla="*/ 5764696 h 5764696"/>
              <a:gd name="connsiteX75" fmla="*/ 2758266 w 4263907"/>
              <a:gd name="connsiteY75" fmla="*/ 5751443 h 5764696"/>
              <a:gd name="connsiteX76" fmla="*/ 2718510 w 4263907"/>
              <a:gd name="connsiteY76" fmla="*/ 5724939 h 5764696"/>
              <a:gd name="connsiteX77" fmla="*/ 2479970 w 4263907"/>
              <a:gd name="connsiteY77" fmla="*/ 5711687 h 5764696"/>
              <a:gd name="connsiteX78" fmla="*/ 2347449 w 4263907"/>
              <a:gd name="connsiteY78" fmla="*/ 5632174 h 5764696"/>
              <a:gd name="connsiteX79" fmla="*/ 2201675 w 4263907"/>
              <a:gd name="connsiteY79" fmla="*/ 5579165 h 5764696"/>
              <a:gd name="connsiteX80" fmla="*/ 2069153 w 4263907"/>
              <a:gd name="connsiteY80" fmla="*/ 5486400 h 5764696"/>
              <a:gd name="connsiteX81" fmla="*/ 1817362 w 4263907"/>
              <a:gd name="connsiteY81" fmla="*/ 5367130 h 5764696"/>
              <a:gd name="connsiteX82" fmla="*/ 1698092 w 4263907"/>
              <a:gd name="connsiteY82" fmla="*/ 5340626 h 5764696"/>
              <a:gd name="connsiteX83" fmla="*/ 1472805 w 4263907"/>
              <a:gd name="connsiteY83" fmla="*/ 5221357 h 5764696"/>
              <a:gd name="connsiteX84" fmla="*/ 1419796 w 4263907"/>
              <a:gd name="connsiteY84" fmla="*/ 5194852 h 5764696"/>
              <a:gd name="connsiteX85" fmla="*/ 1353536 w 4263907"/>
              <a:gd name="connsiteY85" fmla="*/ 5128591 h 5764696"/>
              <a:gd name="connsiteX86" fmla="*/ 1287275 w 4263907"/>
              <a:gd name="connsiteY86" fmla="*/ 5088835 h 5764696"/>
              <a:gd name="connsiteX87" fmla="*/ 1101744 w 4263907"/>
              <a:gd name="connsiteY87" fmla="*/ 4890052 h 5764696"/>
              <a:gd name="connsiteX88" fmla="*/ 1075240 w 4263907"/>
              <a:gd name="connsiteY88" fmla="*/ 4823791 h 5764696"/>
              <a:gd name="connsiteX89" fmla="*/ 1008979 w 4263907"/>
              <a:gd name="connsiteY89" fmla="*/ 4744278 h 5764696"/>
              <a:gd name="connsiteX90" fmla="*/ 969223 w 4263907"/>
              <a:gd name="connsiteY90" fmla="*/ 4691270 h 5764696"/>
              <a:gd name="connsiteX91" fmla="*/ 929466 w 4263907"/>
              <a:gd name="connsiteY91" fmla="*/ 4651513 h 5764696"/>
              <a:gd name="connsiteX92" fmla="*/ 889710 w 4263907"/>
              <a:gd name="connsiteY92" fmla="*/ 4598504 h 5764696"/>
              <a:gd name="connsiteX93" fmla="*/ 823449 w 4263907"/>
              <a:gd name="connsiteY93" fmla="*/ 4492487 h 5764696"/>
              <a:gd name="connsiteX94" fmla="*/ 743936 w 4263907"/>
              <a:gd name="connsiteY94" fmla="*/ 4439478 h 5764696"/>
              <a:gd name="connsiteX95" fmla="*/ 478892 w 4263907"/>
              <a:gd name="connsiteY95" fmla="*/ 4015409 h 5764696"/>
              <a:gd name="connsiteX96" fmla="*/ 319866 w 4263907"/>
              <a:gd name="connsiteY96" fmla="*/ 3644348 h 5764696"/>
              <a:gd name="connsiteX97" fmla="*/ 293362 w 4263907"/>
              <a:gd name="connsiteY97" fmla="*/ 3498574 h 5764696"/>
              <a:gd name="connsiteX98" fmla="*/ 266857 w 4263907"/>
              <a:gd name="connsiteY98" fmla="*/ 3419061 h 5764696"/>
              <a:gd name="connsiteX99" fmla="*/ 253605 w 4263907"/>
              <a:gd name="connsiteY99" fmla="*/ 3366052 h 5764696"/>
              <a:gd name="connsiteX100" fmla="*/ 227101 w 4263907"/>
              <a:gd name="connsiteY100" fmla="*/ 3260035 h 5764696"/>
              <a:gd name="connsiteX101" fmla="*/ 200596 w 4263907"/>
              <a:gd name="connsiteY101" fmla="*/ 2968487 h 5764696"/>
              <a:gd name="connsiteX102" fmla="*/ 187344 w 4263907"/>
              <a:gd name="connsiteY102" fmla="*/ 2782957 h 5764696"/>
              <a:gd name="connsiteX103" fmla="*/ 174092 w 4263907"/>
              <a:gd name="connsiteY103" fmla="*/ 2623930 h 5764696"/>
              <a:gd name="connsiteX104" fmla="*/ 160840 w 4263907"/>
              <a:gd name="connsiteY104" fmla="*/ 2372139 h 5764696"/>
              <a:gd name="connsiteX105" fmla="*/ 134336 w 4263907"/>
              <a:gd name="connsiteY105" fmla="*/ 2027583 h 5764696"/>
              <a:gd name="connsiteX106" fmla="*/ 187344 w 4263907"/>
              <a:gd name="connsiteY106" fmla="*/ 887896 h 5764696"/>
              <a:gd name="connsiteX107" fmla="*/ 213849 w 4263907"/>
              <a:gd name="connsiteY107" fmla="*/ 848139 h 5764696"/>
              <a:gd name="connsiteX108" fmla="*/ 240353 w 4263907"/>
              <a:gd name="connsiteY108" fmla="*/ 556591 h 5764696"/>
              <a:gd name="connsiteX109" fmla="*/ 253605 w 4263907"/>
              <a:gd name="connsiteY109" fmla="*/ 516835 h 5764696"/>
              <a:gd name="connsiteX110" fmla="*/ 280110 w 4263907"/>
              <a:gd name="connsiteY110" fmla="*/ 490330 h 5764696"/>
              <a:gd name="connsiteX111" fmla="*/ 346370 w 4263907"/>
              <a:gd name="connsiteY111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36492 w 4263907"/>
              <a:gd name="connsiteY30" fmla="*/ 834887 h 5764696"/>
              <a:gd name="connsiteX31" fmla="*/ 4123240 w 4263907"/>
              <a:gd name="connsiteY31" fmla="*/ 901148 h 5764696"/>
              <a:gd name="connsiteX32" fmla="*/ 4038600 w 4263907"/>
              <a:gd name="connsiteY32" fmla="*/ 1066800 h 5764696"/>
              <a:gd name="connsiteX33" fmla="*/ 3886200 w 4263907"/>
              <a:gd name="connsiteY33" fmla="*/ 1219200 h 5764696"/>
              <a:gd name="connsiteX34" fmla="*/ 3733800 w 4263907"/>
              <a:gd name="connsiteY34" fmla="*/ 1295400 h 5764696"/>
              <a:gd name="connsiteX35" fmla="*/ 3581400 w 4263907"/>
              <a:gd name="connsiteY35" fmla="*/ 1447800 h 5764696"/>
              <a:gd name="connsiteX36" fmla="*/ 3505200 w 4263907"/>
              <a:gd name="connsiteY36" fmla="*/ 1600200 h 5764696"/>
              <a:gd name="connsiteX37" fmla="*/ 3429000 w 4263907"/>
              <a:gd name="connsiteY37" fmla="*/ 1752600 h 5764696"/>
              <a:gd name="connsiteX38" fmla="*/ 3429001 w 4263907"/>
              <a:gd name="connsiteY38" fmla="*/ 1981200 h 5764696"/>
              <a:gd name="connsiteX39" fmla="*/ 3581400 w 4263907"/>
              <a:gd name="connsiteY39" fmla="*/ 2209800 h 5764696"/>
              <a:gd name="connsiteX40" fmla="*/ 3733800 w 4263907"/>
              <a:gd name="connsiteY40" fmla="*/ 2362200 h 5764696"/>
              <a:gd name="connsiteX41" fmla="*/ 3886201 w 4263907"/>
              <a:gd name="connsiteY41" fmla="*/ 2438400 h 5764696"/>
              <a:gd name="connsiteX42" fmla="*/ 4038601 w 4263907"/>
              <a:gd name="connsiteY42" fmla="*/ 2590800 h 5764696"/>
              <a:gd name="connsiteX43" fmla="*/ 4191000 w 4263907"/>
              <a:gd name="connsiteY43" fmla="*/ 2819400 h 5764696"/>
              <a:gd name="connsiteX44" fmla="*/ 4255762 w 4263907"/>
              <a:gd name="connsiteY44" fmla="*/ 2968487 h 5764696"/>
              <a:gd name="connsiteX45" fmla="*/ 4229257 w 4263907"/>
              <a:gd name="connsiteY45" fmla="*/ 2994991 h 5764696"/>
              <a:gd name="connsiteX46" fmla="*/ 4202753 w 4263907"/>
              <a:gd name="connsiteY46" fmla="*/ 3101009 h 5764696"/>
              <a:gd name="connsiteX47" fmla="*/ 4176249 w 4263907"/>
              <a:gd name="connsiteY47" fmla="*/ 3180522 h 5764696"/>
              <a:gd name="connsiteX48" fmla="*/ 4162996 w 4263907"/>
              <a:gd name="connsiteY48" fmla="*/ 3220278 h 5764696"/>
              <a:gd name="connsiteX49" fmla="*/ 4123240 w 4263907"/>
              <a:gd name="connsiteY49" fmla="*/ 3313043 h 5764696"/>
              <a:gd name="connsiteX50" fmla="*/ 4109988 w 4263907"/>
              <a:gd name="connsiteY50" fmla="*/ 3366052 h 5764696"/>
              <a:gd name="connsiteX51" fmla="*/ 4083483 w 4263907"/>
              <a:gd name="connsiteY51" fmla="*/ 3392557 h 5764696"/>
              <a:gd name="connsiteX52" fmla="*/ 4043727 w 4263907"/>
              <a:gd name="connsiteY52" fmla="*/ 3511826 h 5764696"/>
              <a:gd name="connsiteX53" fmla="*/ 4017223 w 4263907"/>
              <a:gd name="connsiteY53" fmla="*/ 3604591 h 5764696"/>
              <a:gd name="connsiteX54" fmla="*/ 3990718 w 4263907"/>
              <a:gd name="connsiteY54" fmla="*/ 3697357 h 5764696"/>
              <a:gd name="connsiteX55" fmla="*/ 3990718 w 4263907"/>
              <a:gd name="connsiteY55" fmla="*/ 4174435 h 5764696"/>
              <a:gd name="connsiteX56" fmla="*/ 4017223 w 4263907"/>
              <a:gd name="connsiteY56" fmla="*/ 4267200 h 5764696"/>
              <a:gd name="connsiteX57" fmla="*/ 4043727 w 4263907"/>
              <a:gd name="connsiteY57" fmla="*/ 4373217 h 5764696"/>
              <a:gd name="connsiteX58" fmla="*/ 4056979 w 4263907"/>
              <a:gd name="connsiteY58" fmla="*/ 4479235 h 5764696"/>
              <a:gd name="connsiteX59" fmla="*/ 4083483 w 4263907"/>
              <a:gd name="connsiteY59" fmla="*/ 4572000 h 5764696"/>
              <a:gd name="connsiteX60" fmla="*/ 4070231 w 4263907"/>
              <a:gd name="connsiteY60" fmla="*/ 4744278 h 5764696"/>
              <a:gd name="connsiteX61" fmla="*/ 4030475 w 4263907"/>
              <a:gd name="connsiteY61" fmla="*/ 4810539 h 5764696"/>
              <a:gd name="connsiteX62" fmla="*/ 3990718 w 4263907"/>
              <a:gd name="connsiteY62" fmla="*/ 4890052 h 5764696"/>
              <a:gd name="connsiteX63" fmla="*/ 3911205 w 4263907"/>
              <a:gd name="connsiteY63" fmla="*/ 5102087 h 5764696"/>
              <a:gd name="connsiteX64" fmla="*/ 3871449 w 4263907"/>
              <a:gd name="connsiteY64" fmla="*/ 5287617 h 5764696"/>
              <a:gd name="connsiteX65" fmla="*/ 3844944 w 4263907"/>
              <a:gd name="connsiteY65" fmla="*/ 5367130 h 5764696"/>
              <a:gd name="connsiteX66" fmla="*/ 3818440 w 4263907"/>
              <a:gd name="connsiteY66" fmla="*/ 5473148 h 5764696"/>
              <a:gd name="connsiteX67" fmla="*/ 3791936 w 4263907"/>
              <a:gd name="connsiteY67" fmla="*/ 5512904 h 5764696"/>
              <a:gd name="connsiteX68" fmla="*/ 3778683 w 4263907"/>
              <a:gd name="connsiteY68" fmla="*/ 5552661 h 5764696"/>
              <a:gd name="connsiteX69" fmla="*/ 3712423 w 4263907"/>
              <a:gd name="connsiteY69" fmla="*/ 5618922 h 5764696"/>
              <a:gd name="connsiteX70" fmla="*/ 3619657 w 4263907"/>
              <a:gd name="connsiteY70" fmla="*/ 5645426 h 5764696"/>
              <a:gd name="connsiteX71" fmla="*/ 3540144 w 4263907"/>
              <a:gd name="connsiteY71" fmla="*/ 5671930 h 5764696"/>
              <a:gd name="connsiteX72" fmla="*/ 3420875 w 4263907"/>
              <a:gd name="connsiteY72" fmla="*/ 5724939 h 5764696"/>
              <a:gd name="connsiteX73" fmla="*/ 3261849 w 4263907"/>
              <a:gd name="connsiteY73" fmla="*/ 5764696 h 5764696"/>
              <a:gd name="connsiteX74" fmla="*/ 2758266 w 4263907"/>
              <a:gd name="connsiteY74" fmla="*/ 5751443 h 5764696"/>
              <a:gd name="connsiteX75" fmla="*/ 2718510 w 4263907"/>
              <a:gd name="connsiteY75" fmla="*/ 5724939 h 5764696"/>
              <a:gd name="connsiteX76" fmla="*/ 2479970 w 4263907"/>
              <a:gd name="connsiteY76" fmla="*/ 5711687 h 5764696"/>
              <a:gd name="connsiteX77" fmla="*/ 2347449 w 4263907"/>
              <a:gd name="connsiteY77" fmla="*/ 5632174 h 5764696"/>
              <a:gd name="connsiteX78" fmla="*/ 2201675 w 4263907"/>
              <a:gd name="connsiteY78" fmla="*/ 5579165 h 5764696"/>
              <a:gd name="connsiteX79" fmla="*/ 2069153 w 4263907"/>
              <a:gd name="connsiteY79" fmla="*/ 5486400 h 5764696"/>
              <a:gd name="connsiteX80" fmla="*/ 1817362 w 4263907"/>
              <a:gd name="connsiteY80" fmla="*/ 5367130 h 5764696"/>
              <a:gd name="connsiteX81" fmla="*/ 1698092 w 4263907"/>
              <a:gd name="connsiteY81" fmla="*/ 5340626 h 5764696"/>
              <a:gd name="connsiteX82" fmla="*/ 1472805 w 4263907"/>
              <a:gd name="connsiteY82" fmla="*/ 5221357 h 5764696"/>
              <a:gd name="connsiteX83" fmla="*/ 1419796 w 4263907"/>
              <a:gd name="connsiteY83" fmla="*/ 5194852 h 5764696"/>
              <a:gd name="connsiteX84" fmla="*/ 1353536 w 4263907"/>
              <a:gd name="connsiteY84" fmla="*/ 5128591 h 5764696"/>
              <a:gd name="connsiteX85" fmla="*/ 1287275 w 4263907"/>
              <a:gd name="connsiteY85" fmla="*/ 5088835 h 5764696"/>
              <a:gd name="connsiteX86" fmla="*/ 1101744 w 4263907"/>
              <a:gd name="connsiteY86" fmla="*/ 4890052 h 5764696"/>
              <a:gd name="connsiteX87" fmla="*/ 1075240 w 4263907"/>
              <a:gd name="connsiteY87" fmla="*/ 4823791 h 5764696"/>
              <a:gd name="connsiteX88" fmla="*/ 1008979 w 4263907"/>
              <a:gd name="connsiteY88" fmla="*/ 4744278 h 5764696"/>
              <a:gd name="connsiteX89" fmla="*/ 969223 w 4263907"/>
              <a:gd name="connsiteY89" fmla="*/ 4691270 h 5764696"/>
              <a:gd name="connsiteX90" fmla="*/ 929466 w 4263907"/>
              <a:gd name="connsiteY90" fmla="*/ 4651513 h 5764696"/>
              <a:gd name="connsiteX91" fmla="*/ 889710 w 4263907"/>
              <a:gd name="connsiteY91" fmla="*/ 4598504 h 5764696"/>
              <a:gd name="connsiteX92" fmla="*/ 823449 w 4263907"/>
              <a:gd name="connsiteY92" fmla="*/ 4492487 h 5764696"/>
              <a:gd name="connsiteX93" fmla="*/ 743936 w 4263907"/>
              <a:gd name="connsiteY93" fmla="*/ 4439478 h 5764696"/>
              <a:gd name="connsiteX94" fmla="*/ 478892 w 4263907"/>
              <a:gd name="connsiteY94" fmla="*/ 4015409 h 5764696"/>
              <a:gd name="connsiteX95" fmla="*/ 319866 w 4263907"/>
              <a:gd name="connsiteY95" fmla="*/ 3644348 h 5764696"/>
              <a:gd name="connsiteX96" fmla="*/ 293362 w 4263907"/>
              <a:gd name="connsiteY96" fmla="*/ 3498574 h 5764696"/>
              <a:gd name="connsiteX97" fmla="*/ 266857 w 4263907"/>
              <a:gd name="connsiteY97" fmla="*/ 3419061 h 5764696"/>
              <a:gd name="connsiteX98" fmla="*/ 253605 w 4263907"/>
              <a:gd name="connsiteY98" fmla="*/ 3366052 h 5764696"/>
              <a:gd name="connsiteX99" fmla="*/ 227101 w 4263907"/>
              <a:gd name="connsiteY99" fmla="*/ 3260035 h 5764696"/>
              <a:gd name="connsiteX100" fmla="*/ 200596 w 4263907"/>
              <a:gd name="connsiteY100" fmla="*/ 2968487 h 5764696"/>
              <a:gd name="connsiteX101" fmla="*/ 187344 w 4263907"/>
              <a:gd name="connsiteY101" fmla="*/ 2782957 h 5764696"/>
              <a:gd name="connsiteX102" fmla="*/ 174092 w 4263907"/>
              <a:gd name="connsiteY102" fmla="*/ 2623930 h 5764696"/>
              <a:gd name="connsiteX103" fmla="*/ 160840 w 4263907"/>
              <a:gd name="connsiteY103" fmla="*/ 2372139 h 5764696"/>
              <a:gd name="connsiteX104" fmla="*/ 134336 w 4263907"/>
              <a:gd name="connsiteY104" fmla="*/ 2027583 h 5764696"/>
              <a:gd name="connsiteX105" fmla="*/ 187344 w 4263907"/>
              <a:gd name="connsiteY105" fmla="*/ 887896 h 5764696"/>
              <a:gd name="connsiteX106" fmla="*/ 213849 w 4263907"/>
              <a:gd name="connsiteY106" fmla="*/ 848139 h 5764696"/>
              <a:gd name="connsiteX107" fmla="*/ 240353 w 4263907"/>
              <a:gd name="connsiteY107" fmla="*/ 556591 h 5764696"/>
              <a:gd name="connsiteX108" fmla="*/ 253605 w 4263907"/>
              <a:gd name="connsiteY108" fmla="*/ 516835 h 5764696"/>
              <a:gd name="connsiteX109" fmla="*/ 280110 w 4263907"/>
              <a:gd name="connsiteY109" fmla="*/ 490330 h 5764696"/>
              <a:gd name="connsiteX110" fmla="*/ 346370 w 4263907"/>
              <a:gd name="connsiteY110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83483 w 4263907"/>
              <a:gd name="connsiteY27" fmla="*/ 583096 h 5764696"/>
              <a:gd name="connsiteX28" fmla="*/ 4096736 w 4263907"/>
              <a:gd name="connsiteY28" fmla="*/ 662609 h 5764696"/>
              <a:gd name="connsiteX29" fmla="*/ 4136492 w 4263907"/>
              <a:gd name="connsiteY29" fmla="*/ 834887 h 5764696"/>
              <a:gd name="connsiteX30" fmla="*/ 4123240 w 4263907"/>
              <a:gd name="connsiteY30" fmla="*/ 901148 h 5764696"/>
              <a:gd name="connsiteX31" fmla="*/ 4038600 w 4263907"/>
              <a:gd name="connsiteY31" fmla="*/ 1066800 h 5764696"/>
              <a:gd name="connsiteX32" fmla="*/ 3886200 w 4263907"/>
              <a:gd name="connsiteY32" fmla="*/ 1219200 h 5764696"/>
              <a:gd name="connsiteX33" fmla="*/ 3733800 w 4263907"/>
              <a:gd name="connsiteY33" fmla="*/ 1295400 h 5764696"/>
              <a:gd name="connsiteX34" fmla="*/ 3581400 w 4263907"/>
              <a:gd name="connsiteY34" fmla="*/ 1447800 h 5764696"/>
              <a:gd name="connsiteX35" fmla="*/ 3505200 w 4263907"/>
              <a:gd name="connsiteY35" fmla="*/ 1600200 h 5764696"/>
              <a:gd name="connsiteX36" fmla="*/ 3429000 w 4263907"/>
              <a:gd name="connsiteY36" fmla="*/ 1752600 h 5764696"/>
              <a:gd name="connsiteX37" fmla="*/ 3429001 w 4263907"/>
              <a:gd name="connsiteY37" fmla="*/ 1981200 h 5764696"/>
              <a:gd name="connsiteX38" fmla="*/ 3581400 w 4263907"/>
              <a:gd name="connsiteY38" fmla="*/ 2209800 h 5764696"/>
              <a:gd name="connsiteX39" fmla="*/ 3733800 w 4263907"/>
              <a:gd name="connsiteY39" fmla="*/ 2362200 h 5764696"/>
              <a:gd name="connsiteX40" fmla="*/ 3886201 w 4263907"/>
              <a:gd name="connsiteY40" fmla="*/ 2438400 h 5764696"/>
              <a:gd name="connsiteX41" fmla="*/ 4038601 w 4263907"/>
              <a:gd name="connsiteY41" fmla="*/ 2590800 h 5764696"/>
              <a:gd name="connsiteX42" fmla="*/ 4191000 w 4263907"/>
              <a:gd name="connsiteY42" fmla="*/ 2819400 h 5764696"/>
              <a:gd name="connsiteX43" fmla="*/ 4255762 w 4263907"/>
              <a:gd name="connsiteY43" fmla="*/ 2968487 h 5764696"/>
              <a:gd name="connsiteX44" fmla="*/ 4229257 w 4263907"/>
              <a:gd name="connsiteY44" fmla="*/ 2994991 h 5764696"/>
              <a:gd name="connsiteX45" fmla="*/ 4202753 w 4263907"/>
              <a:gd name="connsiteY45" fmla="*/ 3101009 h 5764696"/>
              <a:gd name="connsiteX46" fmla="*/ 4176249 w 4263907"/>
              <a:gd name="connsiteY46" fmla="*/ 3180522 h 5764696"/>
              <a:gd name="connsiteX47" fmla="*/ 4162996 w 4263907"/>
              <a:gd name="connsiteY47" fmla="*/ 3220278 h 5764696"/>
              <a:gd name="connsiteX48" fmla="*/ 4123240 w 4263907"/>
              <a:gd name="connsiteY48" fmla="*/ 3313043 h 5764696"/>
              <a:gd name="connsiteX49" fmla="*/ 4109988 w 4263907"/>
              <a:gd name="connsiteY49" fmla="*/ 3366052 h 5764696"/>
              <a:gd name="connsiteX50" fmla="*/ 4083483 w 4263907"/>
              <a:gd name="connsiteY50" fmla="*/ 3392557 h 5764696"/>
              <a:gd name="connsiteX51" fmla="*/ 4043727 w 4263907"/>
              <a:gd name="connsiteY51" fmla="*/ 3511826 h 5764696"/>
              <a:gd name="connsiteX52" fmla="*/ 4017223 w 4263907"/>
              <a:gd name="connsiteY52" fmla="*/ 3604591 h 5764696"/>
              <a:gd name="connsiteX53" fmla="*/ 3990718 w 4263907"/>
              <a:gd name="connsiteY53" fmla="*/ 3697357 h 5764696"/>
              <a:gd name="connsiteX54" fmla="*/ 3990718 w 4263907"/>
              <a:gd name="connsiteY54" fmla="*/ 4174435 h 5764696"/>
              <a:gd name="connsiteX55" fmla="*/ 4017223 w 4263907"/>
              <a:gd name="connsiteY55" fmla="*/ 4267200 h 5764696"/>
              <a:gd name="connsiteX56" fmla="*/ 4043727 w 4263907"/>
              <a:gd name="connsiteY56" fmla="*/ 4373217 h 5764696"/>
              <a:gd name="connsiteX57" fmla="*/ 4056979 w 4263907"/>
              <a:gd name="connsiteY57" fmla="*/ 4479235 h 5764696"/>
              <a:gd name="connsiteX58" fmla="*/ 4083483 w 4263907"/>
              <a:gd name="connsiteY58" fmla="*/ 4572000 h 5764696"/>
              <a:gd name="connsiteX59" fmla="*/ 4070231 w 4263907"/>
              <a:gd name="connsiteY59" fmla="*/ 4744278 h 5764696"/>
              <a:gd name="connsiteX60" fmla="*/ 4030475 w 4263907"/>
              <a:gd name="connsiteY60" fmla="*/ 4810539 h 5764696"/>
              <a:gd name="connsiteX61" fmla="*/ 3990718 w 4263907"/>
              <a:gd name="connsiteY61" fmla="*/ 4890052 h 5764696"/>
              <a:gd name="connsiteX62" fmla="*/ 3911205 w 4263907"/>
              <a:gd name="connsiteY62" fmla="*/ 5102087 h 5764696"/>
              <a:gd name="connsiteX63" fmla="*/ 3871449 w 4263907"/>
              <a:gd name="connsiteY63" fmla="*/ 5287617 h 5764696"/>
              <a:gd name="connsiteX64" fmla="*/ 3844944 w 4263907"/>
              <a:gd name="connsiteY64" fmla="*/ 5367130 h 5764696"/>
              <a:gd name="connsiteX65" fmla="*/ 3818440 w 4263907"/>
              <a:gd name="connsiteY65" fmla="*/ 5473148 h 5764696"/>
              <a:gd name="connsiteX66" fmla="*/ 3791936 w 4263907"/>
              <a:gd name="connsiteY66" fmla="*/ 5512904 h 5764696"/>
              <a:gd name="connsiteX67" fmla="*/ 3778683 w 4263907"/>
              <a:gd name="connsiteY67" fmla="*/ 5552661 h 5764696"/>
              <a:gd name="connsiteX68" fmla="*/ 3712423 w 4263907"/>
              <a:gd name="connsiteY68" fmla="*/ 5618922 h 5764696"/>
              <a:gd name="connsiteX69" fmla="*/ 3619657 w 4263907"/>
              <a:gd name="connsiteY69" fmla="*/ 5645426 h 5764696"/>
              <a:gd name="connsiteX70" fmla="*/ 3540144 w 4263907"/>
              <a:gd name="connsiteY70" fmla="*/ 5671930 h 5764696"/>
              <a:gd name="connsiteX71" fmla="*/ 3420875 w 4263907"/>
              <a:gd name="connsiteY71" fmla="*/ 5724939 h 5764696"/>
              <a:gd name="connsiteX72" fmla="*/ 3261849 w 4263907"/>
              <a:gd name="connsiteY72" fmla="*/ 5764696 h 5764696"/>
              <a:gd name="connsiteX73" fmla="*/ 2758266 w 4263907"/>
              <a:gd name="connsiteY73" fmla="*/ 5751443 h 5764696"/>
              <a:gd name="connsiteX74" fmla="*/ 2718510 w 4263907"/>
              <a:gd name="connsiteY74" fmla="*/ 5724939 h 5764696"/>
              <a:gd name="connsiteX75" fmla="*/ 2479970 w 4263907"/>
              <a:gd name="connsiteY75" fmla="*/ 5711687 h 5764696"/>
              <a:gd name="connsiteX76" fmla="*/ 2347449 w 4263907"/>
              <a:gd name="connsiteY76" fmla="*/ 5632174 h 5764696"/>
              <a:gd name="connsiteX77" fmla="*/ 2201675 w 4263907"/>
              <a:gd name="connsiteY77" fmla="*/ 5579165 h 5764696"/>
              <a:gd name="connsiteX78" fmla="*/ 2069153 w 4263907"/>
              <a:gd name="connsiteY78" fmla="*/ 5486400 h 5764696"/>
              <a:gd name="connsiteX79" fmla="*/ 1817362 w 4263907"/>
              <a:gd name="connsiteY79" fmla="*/ 5367130 h 5764696"/>
              <a:gd name="connsiteX80" fmla="*/ 1698092 w 4263907"/>
              <a:gd name="connsiteY80" fmla="*/ 5340626 h 5764696"/>
              <a:gd name="connsiteX81" fmla="*/ 1472805 w 4263907"/>
              <a:gd name="connsiteY81" fmla="*/ 5221357 h 5764696"/>
              <a:gd name="connsiteX82" fmla="*/ 1419796 w 4263907"/>
              <a:gd name="connsiteY82" fmla="*/ 5194852 h 5764696"/>
              <a:gd name="connsiteX83" fmla="*/ 1353536 w 4263907"/>
              <a:gd name="connsiteY83" fmla="*/ 5128591 h 5764696"/>
              <a:gd name="connsiteX84" fmla="*/ 1287275 w 4263907"/>
              <a:gd name="connsiteY84" fmla="*/ 5088835 h 5764696"/>
              <a:gd name="connsiteX85" fmla="*/ 1101744 w 4263907"/>
              <a:gd name="connsiteY85" fmla="*/ 4890052 h 5764696"/>
              <a:gd name="connsiteX86" fmla="*/ 1075240 w 4263907"/>
              <a:gd name="connsiteY86" fmla="*/ 4823791 h 5764696"/>
              <a:gd name="connsiteX87" fmla="*/ 1008979 w 4263907"/>
              <a:gd name="connsiteY87" fmla="*/ 4744278 h 5764696"/>
              <a:gd name="connsiteX88" fmla="*/ 969223 w 4263907"/>
              <a:gd name="connsiteY88" fmla="*/ 4691270 h 5764696"/>
              <a:gd name="connsiteX89" fmla="*/ 929466 w 4263907"/>
              <a:gd name="connsiteY89" fmla="*/ 4651513 h 5764696"/>
              <a:gd name="connsiteX90" fmla="*/ 889710 w 4263907"/>
              <a:gd name="connsiteY90" fmla="*/ 4598504 h 5764696"/>
              <a:gd name="connsiteX91" fmla="*/ 823449 w 4263907"/>
              <a:gd name="connsiteY91" fmla="*/ 4492487 h 5764696"/>
              <a:gd name="connsiteX92" fmla="*/ 743936 w 4263907"/>
              <a:gd name="connsiteY92" fmla="*/ 4439478 h 5764696"/>
              <a:gd name="connsiteX93" fmla="*/ 478892 w 4263907"/>
              <a:gd name="connsiteY93" fmla="*/ 4015409 h 5764696"/>
              <a:gd name="connsiteX94" fmla="*/ 319866 w 4263907"/>
              <a:gd name="connsiteY94" fmla="*/ 3644348 h 5764696"/>
              <a:gd name="connsiteX95" fmla="*/ 293362 w 4263907"/>
              <a:gd name="connsiteY95" fmla="*/ 3498574 h 5764696"/>
              <a:gd name="connsiteX96" fmla="*/ 266857 w 4263907"/>
              <a:gd name="connsiteY96" fmla="*/ 3419061 h 5764696"/>
              <a:gd name="connsiteX97" fmla="*/ 253605 w 4263907"/>
              <a:gd name="connsiteY97" fmla="*/ 3366052 h 5764696"/>
              <a:gd name="connsiteX98" fmla="*/ 227101 w 4263907"/>
              <a:gd name="connsiteY98" fmla="*/ 3260035 h 5764696"/>
              <a:gd name="connsiteX99" fmla="*/ 200596 w 4263907"/>
              <a:gd name="connsiteY99" fmla="*/ 2968487 h 5764696"/>
              <a:gd name="connsiteX100" fmla="*/ 187344 w 4263907"/>
              <a:gd name="connsiteY100" fmla="*/ 2782957 h 5764696"/>
              <a:gd name="connsiteX101" fmla="*/ 174092 w 4263907"/>
              <a:gd name="connsiteY101" fmla="*/ 2623930 h 5764696"/>
              <a:gd name="connsiteX102" fmla="*/ 160840 w 4263907"/>
              <a:gd name="connsiteY102" fmla="*/ 2372139 h 5764696"/>
              <a:gd name="connsiteX103" fmla="*/ 134336 w 4263907"/>
              <a:gd name="connsiteY103" fmla="*/ 2027583 h 5764696"/>
              <a:gd name="connsiteX104" fmla="*/ 187344 w 4263907"/>
              <a:gd name="connsiteY104" fmla="*/ 887896 h 5764696"/>
              <a:gd name="connsiteX105" fmla="*/ 213849 w 4263907"/>
              <a:gd name="connsiteY105" fmla="*/ 848139 h 5764696"/>
              <a:gd name="connsiteX106" fmla="*/ 240353 w 4263907"/>
              <a:gd name="connsiteY106" fmla="*/ 556591 h 5764696"/>
              <a:gd name="connsiteX107" fmla="*/ 253605 w 4263907"/>
              <a:gd name="connsiteY107" fmla="*/ 516835 h 5764696"/>
              <a:gd name="connsiteX108" fmla="*/ 280110 w 4263907"/>
              <a:gd name="connsiteY108" fmla="*/ 490330 h 5764696"/>
              <a:gd name="connsiteX109" fmla="*/ 346370 w 4263907"/>
              <a:gd name="connsiteY109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29257 w 4263907"/>
              <a:gd name="connsiteY43" fmla="*/ 2994991 h 5764696"/>
              <a:gd name="connsiteX44" fmla="*/ 4202753 w 4263907"/>
              <a:gd name="connsiteY44" fmla="*/ 3101009 h 5764696"/>
              <a:gd name="connsiteX45" fmla="*/ 4176249 w 4263907"/>
              <a:gd name="connsiteY45" fmla="*/ 3180522 h 5764696"/>
              <a:gd name="connsiteX46" fmla="*/ 4162996 w 4263907"/>
              <a:gd name="connsiteY46" fmla="*/ 3220278 h 5764696"/>
              <a:gd name="connsiteX47" fmla="*/ 4123240 w 4263907"/>
              <a:gd name="connsiteY47" fmla="*/ 3313043 h 5764696"/>
              <a:gd name="connsiteX48" fmla="*/ 4109988 w 4263907"/>
              <a:gd name="connsiteY48" fmla="*/ 3366052 h 5764696"/>
              <a:gd name="connsiteX49" fmla="*/ 4083483 w 4263907"/>
              <a:gd name="connsiteY49" fmla="*/ 3392557 h 5764696"/>
              <a:gd name="connsiteX50" fmla="*/ 4043727 w 4263907"/>
              <a:gd name="connsiteY50" fmla="*/ 3511826 h 5764696"/>
              <a:gd name="connsiteX51" fmla="*/ 4017223 w 4263907"/>
              <a:gd name="connsiteY51" fmla="*/ 3604591 h 5764696"/>
              <a:gd name="connsiteX52" fmla="*/ 3990718 w 4263907"/>
              <a:gd name="connsiteY52" fmla="*/ 3697357 h 5764696"/>
              <a:gd name="connsiteX53" fmla="*/ 3990718 w 4263907"/>
              <a:gd name="connsiteY53" fmla="*/ 4174435 h 5764696"/>
              <a:gd name="connsiteX54" fmla="*/ 4017223 w 4263907"/>
              <a:gd name="connsiteY54" fmla="*/ 4267200 h 5764696"/>
              <a:gd name="connsiteX55" fmla="*/ 4043727 w 4263907"/>
              <a:gd name="connsiteY55" fmla="*/ 4373217 h 5764696"/>
              <a:gd name="connsiteX56" fmla="*/ 4056979 w 4263907"/>
              <a:gd name="connsiteY56" fmla="*/ 4479235 h 5764696"/>
              <a:gd name="connsiteX57" fmla="*/ 4083483 w 4263907"/>
              <a:gd name="connsiteY57" fmla="*/ 4572000 h 5764696"/>
              <a:gd name="connsiteX58" fmla="*/ 4070231 w 4263907"/>
              <a:gd name="connsiteY58" fmla="*/ 4744278 h 5764696"/>
              <a:gd name="connsiteX59" fmla="*/ 4030475 w 4263907"/>
              <a:gd name="connsiteY59" fmla="*/ 4810539 h 5764696"/>
              <a:gd name="connsiteX60" fmla="*/ 3990718 w 4263907"/>
              <a:gd name="connsiteY60" fmla="*/ 4890052 h 5764696"/>
              <a:gd name="connsiteX61" fmla="*/ 3911205 w 4263907"/>
              <a:gd name="connsiteY61" fmla="*/ 5102087 h 5764696"/>
              <a:gd name="connsiteX62" fmla="*/ 3871449 w 4263907"/>
              <a:gd name="connsiteY62" fmla="*/ 5287617 h 5764696"/>
              <a:gd name="connsiteX63" fmla="*/ 3844944 w 4263907"/>
              <a:gd name="connsiteY63" fmla="*/ 5367130 h 5764696"/>
              <a:gd name="connsiteX64" fmla="*/ 3818440 w 4263907"/>
              <a:gd name="connsiteY64" fmla="*/ 5473148 h 5764696"/>
              <a:gd name="connsiteX65" fmla="*/ 3791936 w 4263907"/>
              <a:gd name="connsiteY65" fmla="*/ 5512904 h 5764696"/>
              <a:gd name="connsiteX66" fmla="*/ 3778683 w 4263907"/>
              <a:gd name="connsiteY66" fmla="*/ 5552661 h 5764696"/>
              <a:gd name="connsiteX67" fmla="*/ 3712423 w 4263907"/>
              <a:gd name="connsiteY67" fmla="*/ 5618922 h 5764696"/>
              <a:gd name="connsiteX68" fmla="*/ 3619657 w 4263907"/>
              <a:gd name="connsiteY68" fmla="*/ 5645426 h 5764696"/>
              <a:gd name="connsiteX69" fmla="*/ 3540144 w 4263907"/>
              <a:gd name="connsiteY69" fmla="*/ 5671930 h 5764696"/>
              <a:gd name="connsiteX70" fmla="*/ 3420875 w 4263907"/>
              <a:gd name="connsiteY70" fmla="*/ 5724939 h 5764696"/>
              <a:gd name="connsiteX71" fmla="*/ 3261849 w 4263907"/>
              <a:gd name="connsiteY71" fmla="*/ 5764696 h 5764696"/>
              <a:gd name="connsiteX72" fmla="*/ 2758266 w 4263907"/>
              <a:gd name="connsiteY72" fmla="*/ 5751443 h 5764696"/>
              <a:gd name="connsiteX73" fmla="*/ 2718510 w 4263907"/>
              <a:gd name="connsiteY73" fmla="*/ 5724939 h 5764696"/>
              <a:gd name="connsiteX74" fmla="*/ 2479970 w 4263907"/>
              <a:gd name="connsiteY74" fmla="*/ 5711687 h 5764696"/>
              <a:gd name="connsiteX75" fmla="*/ 2347449 w 4263907"/>
              <a:gd name="connsiteY75" fmla="*/ 5632174 h 5764696"/>
              <a:gd name="connsiteX76" fmla="*/ 2201675 w 4263907"/>
              <a:gd name="connsiteY76" fmla="*/ 5579165 h 5764696"/>
              <a:gd name="connsiteX77" fmla="*/ 2069153 w 4263907"/>
              <a:gd name="connsiteY77" fmla="*/ 5486400 h 5764696"/>
              <a:gd name="connsiteX78" fmla="*/ 1817362 w 4263907"/>
              <a:gd name="connsiteY78" fmla="*/ 5367130 h 5764696"/>
              <a:gd name="connsiteX79" fmla="*/ 1698092 w 4263907"/>
              <a:gd name="connsiteY79" fmla="*/ 5340626 h 5764696"/>
              <a:gd name="connsiteX80" fmla="*/ 1472805 w 4263907"/>
              <a:gd name="connsiteY80" fmla="*/ 5221357 h 5764696"/>
              <a:gd name="connsiteX81" fmla="*/ 1419796 w 4263907"/>
              <a:gd name="connsiteY81" fmla="*/ 5194852 h 5764696"/>
              <a:gd name="connsiteX82" fmla="*/ 1353536 w 4263907"/>
              <a:gd name="connsiteY82" fmla="*/ 5128591 h 5764696"/>
              <a:gd name="connsiteX83" fmla="*/ 1287275 w 4263907"/>
              <a:gd name="connsiteY83" fmla="*/ 5088835 h 5764696"/>
              <a:gd name="connsiteX84" fmla="*/ 1101744 w 4263907"/>
              <a:gd name="connsiteY84" fmla="*/ 4890052 h 5764696"/>
              <a:gd name="connsiteX85" fmla="*/ 1075240 w 4263907"/>
              <a:gd name="connsiteY85" fmla="*/ 4823791 h 5764696"/>
              <a:gd name="connsiteX86" fmla="*/ 1008979 w 4263907"/>
              <a:gd name="connsiteY86" fmla="*/ 4744278 h 5764696"/>
              <a:gd name="connsiteX87" fmla="*/ 969223 w 4263907"/>
              <a:gd name="connsiteY87" fmla="*/ 4691270 h 5764696"/>
              <a:gd name="connsiteX88" fmla="*/ 929466 w 4263907"/>
              <a:gd name="connsiteY88" fmla="*/ 4651513 h 5764696"/>
              <a:gd name="connsiteX89" fmla="*/ 889710 w 4263907"/>
              <a:gd name="connsiteY89" fmla="*/ 4598504 h 5764696"/>
              <a:gd name="connsiteX90" fmla="*/ 823449 w 4263907"/>
              <a:gd name="connsiteY90" fmla="*/ 4492487 h 5764696"/>
              <a:gd name="connsiteX91" fmla="*/ 743936 w 4263907"/>
              <a:gd name="connsiteY91" fmla="*/ 4439478 h 5764696"/>
              <a:gd name="connsiteX92" fmla="*/ 478892 w 4263907"/>
              <a:gd name="connsiteY92" fmla="*/ 4015409 h 5764696"/>
              <a:gd name="connsiteX93" fmla="*/ 319866 w 4263907"/>
              <a:gd name="connsiteY93" fmla="*/ 3644348 h 5764696"/>
              <a:gd name="connsiteX94" fmla="*/ 293362 w 4263907"/>
              <a:gd name="connsiteY94" fmla="*/ 3498574 h 5764696"/>
              <a:gd name="connsiteX95" fmla="*/ 266857 w 4263907"/>
              <a:gd name="connsiteY95" fmla="*/ 3419061 h 5764696"/>
              <a:gd name="connsiteX96" fmla="*/ 253605 w 4263907"/>
              <a:gd name="connsiteY96" fmla="*/ 3366052 h 5764696"/>
              <a:gd name="connsiteX97" fmla="*/ 227101 w 4263907"/>
              <a:gd name="connsiteY97" fmla="*/ 3260035 h 5764696"/>
              <a:gd name="connsiteX98" fmla="*/ 200596 w 4263907"/>
              <a:gd name="connsiteY98" fmla="*/ 2968487 h 5764696"/>
              <a:gd name="connsiteX99" fmla="*/ 187344 w 4263907"/>
              <a:gd name="connsiteY99" fmla="*/ 2782957 h 5764696"/>
              <a:gd name="connsiteX100" fmla="*/ 174092 w 4263907"/>
              <a:gd name="connsiteY100" fmla="*/ 2623930 h 5764696"/>
              <a:gd name="connsiteX101" fmla="*/ 160840 w 4263907"/>
              <a:gd name="connsiteY101" fmla="*/ 2372139 h 5764696"/>
              <a:gd name="connsiteX102" fmla="*/ 134336 w 4263907"/>
              <a:gd name="connsiteY102" fmla="*/ 2027583 h 5764696"/>
              <a:gd name="connsiteX103" fmla="*/ 187344 w 4263907"/>
              <a:gd name="connsiteY103" fmla="*/ 887896 h 5764696"/>
              <a:gd name="connsiteX104" fmla="*/ 213849 w 4263907"/>
              <a:gd name="connsiteY104" fmla="*/ 848139 h 5764696"/>
              <a:gd name="connsiteX105" fmla="*/ 240353 w 4263907"/>
              <a:gd name="connsiteY105" fmla="*/ 556591 h 5764696"/>
              <a:gd name="connsiteX106" fmla="*/ 253605 w 4263907"/>
              <a:gd name="connsiteY106" fmla="*/ 516835 h 5764696"/>
              <a:gd name="connsiteX107" fmla="*/ 280110 w 4263907"/>
              <a:gd name="connsiteY107" fmla="*/ 490330 h 5764696"/>
              <a:gd name="connsiteX108" fmla="*/ 346370 w 4263907"/>
              <a:gd name="connsiteY108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62996 w 4263907"/>
              <a:gd name="connsiteY45" fmla="*/ 3220278 h 5764696"/>
              <a:gd name="connsiteX46" fmla="*/ 4123240 w 4263907"/>
              <a:gd name="connsiteY46" fmla="*/ 3313043 h 5764696"/>
              <a:gd name="connsiteX47" fmla="*/ 4109988 w 4263907"/>
              <a:gd name="connsiteY47" fmla="*/ 3366052 h 5764696"/>
              <a:gd name="connsiteX48" fmla="*/ 4083483 w 4263907"/>
              <a:gd name="connsiteY48" fmla="*/ 3392557 h 5764696"/>
              <a:gd name="connsiteX49" fmla="*/ 4043727 w 4263907"/>
              <a:gd name="connsiteY49" fmla="*/ 3511826 h 5764696"/>
              <a:gd name="connsiteX50" fmla="*/ 4017223 w 4263907"/>
              <a:gd name="connsiteY50" fmla="*/ 3604591 h 5764696"/>
              <a:gd name="connsiteX51" fmla="*/ 3990718 w 4263907"/>
              <a:gd name="connsiteY51" fmla="*/ 3697357 h 5764696"/>
              <a:gd name="connsiteX52" fmla="*/ 3990718 w 4263907"/>
              <a:gd name="connsiteY52" fmla="*/ 4174435 h 5764696"/>
              <a:gd name="connsiteX53" fmla="*/ 4017223 w 4263907"/>
              <a:gd name="connsiteY53" fmla="*/ 4267200 h 5764696"/>
              <a:gd name="connsiteX54" fmla="*/ 4043727 w 4263907"/>
              <a:gd name="connsiteY54" fmla="*/ 4373217 h 5764696"/>
              <a:gd name="connsiteX55" fmla="*/ 4056979 w 4263907"/>
              <a:gd name="connsiteY55" fmla="*/ 4479235 h 5764696"/>
              <a:gd name="connsiteX56" fmla="*/ 4083483 w 4263907"/>
              <a:gd name="connsiteY56" fmla="*/ 4572000 h 5764696"/>
              <a:gd name="connsiteX57" fmla="*/ 4070231 w 4263907"/>
              <a:gd name="connsiteY57" fmla="*/ 4744278 h 5764696"/>
              <a:gd name="connsiteX58" fmla="*/ 4030475 w 4263907"/>
              <a:gd name="connsiteY58" fmla="*/ 4810539 h 5764696"/>
              <a:gd name="connsiteX59" fmla="*/ 3990718 w 4263907"/>
              <a:gd name="connsiteY59" fmla="*/ 4890052 h 5764696"/>
              <a:gd name="connsiteX60" fmla="*/ 3911205 w 4263907"/>
              <a:gd name="connsiteY60" fmla="*/ 5102087 h 5764696"/>
              <a:gd name="connsiteX61" fmla="*/ 3871449 w 4263907"/>
              <a:gd name="connsiteY61" fmla="*/ 5287617 h 5764696"/>
              <a:gd name="connsiteX62" fmla="*/ 3844944 w 4263907"/>
              <a:gd name="connsiteY62" fmla="*/ 5367130 h 5764696"/>
              <a:gd name="connsiteX63" fmla="*/ 3818440 w 4263907"/>
              <a:gd name="connsiteY63" fmla="*/ 5473148 h 5764696"/>
              <a:gd name="connsiteX64" fmla="*/ 3791936 w 4263907"/>
              <a:gd name="connsiteY64" fmla="*/ 5512904 h 5764696"/>
              <a:gd name="connsiteX65" fmla="*/ 3778683 w 4263907"/>
              <a:gd name="connsiteY65" fmla="*/ 5552661 h 5764696"/>
              <a:gd name="connsiteX66" fmla="*/ 3712423 w 4263907"/>
              <a:gd name="connsiteY66" fmla="*/ 5618922 h 5764696"/>
              <a:gd name="connsiteX67" fmla="*/ 3619657 w 4263907"/>
              <a:gd name="connsiteY67" fmla="*/ 5645426 h 5764696"/>
              <a:gd name="connsiteX68" fmla="*/ 3540144 w 4263907"/>
              <a:gd name="connsiteY68" fmla="*/ 5671930 h 5764696"/>
              <a:gd name="connsiteX69" fmla="*/ 3420875 w 4263907"/>
              <a:gd name="connsiteY69" fmla="*/ 5724939 h 5764696"/>
              <a:gd name="connsiteX70" fmla="*/ 3261849 w 4263907"/>
              <a:gd name="connsiteY70" fmla="*/ 5764696 h 5764696"/>
              <a:gd name="connsiteX71" fmla="*/ 2758266 w 4263907"/>
              <a:gd name="connsiteY71" fmla="*/ 5751443 h 5764696"/>
              <a:gd name="connsiteX72" fmla="*/ 2718510 w 4263907"/>
              <a:gd name="connsiteY72" fmla="*/ 5724939 h 5764696"/>
              <a:gd name="connsiteX73" fmla="*/ 2479970 w 4263907"/>
              <a:gd name="connsiteY73" fmla="*/ 5711687 h 5764696"/>
              <a:gd name="connsiteX74" fmla="*/ 2347449 w 4263907"/>
              <a:gd name="connsiteY74" fmla="*/ 5632174 h 5764696"/>
              <a:gd name="connsiteX75" fmla="*/ 2201675 w 4263907"/>
              <a:gd name="connsiteY75" fmla="*/ 5579165 h 5764696"/>
              <a:gd name="connsiteX76" fmla="*/ 2069153 w 4263907"/>
              <a:gd name="connsiteY76" fmla="*/ 5486400 h 5764696"/>
              <a:gd name="connsiteX77" fmla="*/ 1817362 w 4263907"/>
              <a:gd name="connsiteY77" fmla="*/ 5367130 h 5764696"/>
              <a:gd name="connsiteX78" fmla="*/ 1698092 w 4263907"/>
              <a:gd name="connsiteY78" fmla="*/ 5340626 h 5764696"/>
              <a:gd name="connsiteX79" fmla="*/ 1472805 w 4263907"/>
              <a:gd name="connsiteY79" fmla="*/ 5221357 h 5764696"/>
              <a:gd name="connsiteX80" fmla="*/ 1419796 w 4263907"/>
              <a:gd name="connsiteY80" fmla="*/ 5194852 h 5764696"/>
              <a:gd name="connsiteX81" fmla="*/ 1353536 w 4263907"/>
              <a:gd name="connsiteY81" fmla="*/ 5128591 h 5764696"/>
              <a:gd name="connsiteX82" fmla="*/ 1287275 w 4263907"/>
              <a:gd name="connsiteY82" fmla="*/ 5088835 h 5764696"/>
              <a:gd name="connsiteX83" fmla="*/ 1101744 w 4263907"/>
              <a:gd name="connsiteY83" fmla="*/ 4890052 h 5764696"/>
              <a:gd name="connsiteX84" fmla="*/ 1075240 w 4263907"/>
              <a:gd name="connsiteY84" fmla="*/ 4823791 h 5764696"/>
              <a:gd name="connsiteX85" fmla="*/ 1008979 w 4263907"/>
              <a:gd name="connsiteY85" fmla="*/ 4744278 h 5764696"/>
              <a:gd name="connsiteX86" fmla="*/ 969223 w 4263907"/>
              <a:gd name="connsiteY86" fmla="*/ 4691270 h 5764696"/>
              <a:gd name="connsiteX87" fmla="*/ 929466 w 4263907"/>
              <a:gd name="connsiteY87" fmla="*/ 4651513 h 5764696"/>
              <a:gd name="connsiteX88" fmla="*/ 889710 w 4263907"/>
              <a:gd name="connsiteY88" fmla="*/ 4598504 h 5764696"/>
              <a:gd name="connsiteX89" fmla="*/ 823449 w 4263907"/>
              <a:gd name="connsiteY89" fmla="*/ 4492487 h 5764696"/>
              <a:gd name="connsiteX90" fmla="*/ 743936 w 4263907"/>
              <a:gd name="connsiteY90" fmla="*/ 4439478 h 5764696"/>
              <a:gd name="connsiteX91" fmla="*/ 478892 w 4263907"/>
              <a:gd name="connsiteY91" fmla="*/ 4015409 h 5764696"/>
              <a:gd name="connsiteX92" fmla="*/ 319866 w 4263907"/>
              <a:gd name="connsiteY92" fmla="*/ 3644348 h 5764696"/>
              <a:gd name="connsiteX93" fmla="*/ 293362 w 4263907"/>
              <a:gd name="connsiteY93" fmla="*/ 3498574 h 5764696"/>
              <a:gd name="connsiteX94" fmla="*/ 266857 w 4263907"/>
              <a:gd name="connsiteY94" fmla="*/ 3419061 h 5764696"/>
              <a:gd name="connsiteX95" fmla="*/ 253605 w 4263907"/>
              <a:gd name="connsiteY95" fmla="*/ 3366052 h 5764696"/>
              <a:gd name="connsiteX96" fmla="*/ 227101 w 4263907"/>
              <a:gd name="connsiteY96" fmla="*/ 3260035 h 5764696"/>
              <a:gd name="connsiteX97" fmla="*/ 200596 w 4263907"/>
              <a:gd name="connsiteY97" fmla="*/ 2968487 h 5764696"/>
              <a:gd name="connsiteX98" fmla="*/ 187344 w 4263907"/>
              <a:gd name="connsiteY98" fmla="*/ 2782957 h 5764696"/>
              <a:gd name="connsiteX99" fmla="*/ 174092 w 4263907"/>
              <a:gd name="connsiteY99" fmla="*/ 2623930 h 5764696"/>
              <a:gd name="connsiteX100" fmla="*/ 160840 w 4263907"/>
              <a:gd name="connsiteY100" fmla="*/ 2372139 h 5764696"/>
              <a:gd name="connsiteX101" fmla="*/ 134336 w 4263907"/>
              <a:gd name="connsiteY101" fmla="*/ 2027583 h 5764696"/>
              <a:gd name="connsiteX102" fmla="*/ 187344 w 4263907"/>
              <a:gd name="connsiteY102" fmla="*/ 887896 h 5764696"/>
              <a:gd name="connsiteX103" fmla="*/ 213849 w 4263907"/>
              <a:gd name="connsiteY103" fmla="*/ 848139 h 5764696"/>
              <a:gd name="connsiteX104" fmla="*/ 240353 w 4263907"/>
              <a:gd name="connsiteY104" fmla="*/ 556591 h 5764696"/>
              <a:gd name="connsiteX105" fmla="*/ 253605 w 4263907"/>
              <a:gd name="connsiteY105" fmla="*/ 516835 h 5764696"/>
              <a:gd name="connsiteX106" fmla="*/ 280110 w 4263907"/>
              <a:gd name="connsiteY106" fmla="*/ 490330 h 5764696"/>
              <a:gd name="connsiteX107" fmla="*/ 346370 w 4263907"/>
              <a:gd name="connsiteY107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109988 w 4263907"/>
              <a:gd name="connsiteY46" fmla="*/ 3366052 h 5764696"/>
              <a:gd name="connsiteX47" fmla="*/ 4083483 w 4263907"/>
              <a:gd name="connsiteY47" fmla="*/ 3392557 h 5764696"/>
              <a:gd name="connsiteX48" fmla="*/ 4043727 w 4263907"/>
              <a:gd name="connsiteY48" fmla="*/ 3511826 h 5764696"/>
              <a:gd name="connsiteX49" fmla="*/ 4017223 w 4263907"/>
              <a:gd name="connsiteY49" fmla="*/ 3604591 h 5764696"/>
              <a:gd name="connsiteX50" fmla="*/ 3990718 w 4263907"/>
              <a:gd name="connsiteY50" fmla="*/ 3697357 h 5764696"/>
              <a:gd name="connsiteX51" fmla="*/ 3990718 w 4263907"/>
              <a:gd name="connsiteY51" fmla="*/ 4174435 h 5764696"/>
              <a:gd name="connsiteX52" fmla="*/ 4017223 w 4263907"/>
              <a:gd name="connsiteY52" fmla="*/ 4267200 h 5764696"/>
              <a:gd name="connsiteX53" fmla="*/ 4043727 w 4263907"/>
              <a:gd name="connsiteY53" fmla="*/ 4373217 h 5764696"/>
              <a:gd name="connsiteX54" fmla="*/ 4056979 w 4263907"/>
              <a:gd name="connsiteY54" fmla="*/ 4479235 h 5764696"/>
              <a:gd name="connsiteX55" fmla="*/ 4083483 w 4263907"/>
              <a:gd name="connsiteY55" fmla="*/ 4572000 h 5764696"/>
              <a:gd name="connsiteX56" fmla="*/ 4070231 w 4263907"/>
              <a:gd name="connsiteY56" fmla="*/ 4744278 h 5764696"/>
              <a:gd name="connsiteX57" fmla="*/ 4030475 w 4263907"/>
              <a:gd name="connsiteY57" fmla="*/ 4810539 h 5764696"/>
              <a:gd name="connsiteX58" fmla="*/ 3990718 w 4263907"/>
              <a:gd name="connsiteY58" fmla="*/ 4890052 h 5764696"/>
              <a:gd name="connsiteX59" fmla="*/ 3911205 w 4263907"/>
              <a:gd name="connsiteY59" fmla="*/ 5102087 h 5764696"/>
              <a:gd name="connsiteX60" fmla="*/ 3871449 w 4263907"/>
              <a:gd name="connsiteY60" fmla="*/ 5287617 h 5764696"/>
              <a:gd name="connsiteX61" fmla="*/ 3844944 w 4263907"/>
              <a:gd name="connsiteY61" fmla="*/ 5367130 h 5764696"/>
              <a:gd name="connsiteX62" fmla="*/ 3818440 w 4263907"/>
              <a:gd name="connsiteY62" fmla="*/ 5473148 h 5764696"/>
              <a:gd name="connsiteX63" fmla="*/ 3791936 w 4263907"/>
              <a:gd name="connsiteY63" fmla="*/ 5512904 h 5764696"/>
              <a:gd name="connsiteX64" fmla="*/ 3778683 w 4263907"/>
              <a:gd name="connsiteY64" fmla="*/ 5552661 h 5764696"/>
              <a:gd name="connsiteX65" fmla="*/ 3712423 w 4263907"/>
              <a:gd name="connsiteY65" fmla="*/ 5618922 h 5764696"/>
              <a:gd name="connsiteX66" fmla="*/ 3619657 w 4263907"/>
              <a:gd name="connsiteY66" fmla="*/ 5645426 h 5764696"/>
              <a:gd name="connsiteX67" fmla="*/ 3540144 w 4263907"/>
              <a:gd name="connsiteY67" fmla="*/ 5671930 h 5764696"/>
              <a:gd name="connsiteX68" fmla="*/ 3420875 w 4263907"/>
              <a:gd name="connsiteY68" fmla="*/ 5724939 h 5764696"/>
              <a:gd name="connsiteX69" fmla="*/ 3261849 w 4263907"/>
              <a:gd name="connsiteY69" fmla="*/ 5764696 h 5764696"/>
              <a:gd name="connsiteX70" fmla="*/ 2758266 w 4263907"/>
              <a:gd name="connsiteY70" fmla="*/ 5751443 h 5764696"/>
              <a:gd name="connsiteX71" fmla="*/ 2718510 w 4263907"/>
              <a:gd name="connsiteY71" fmla="*/ 5724939 h 5764696"/>
              <a:gd name="connsiteX72" fmla="*/ 2479970 w 4263907"/>
              <a:gd name="connsiteY72" fmla="*/ 5711687 h 5764696"/>
              <a:gd name="connsiteX73" fmla="*/ 2347449 w 4263907"/>
              <a:gd name="connsiteY73" fmla="*/ 5632174 h 5764696"/>
              <a:gd name="connsiteX74" fmla="*/ 2201675 w 4263907"/>
              <a:gd name="connsiteY74" fmla="*/ 5579165 h 5764696"/>
              <a:gd name="connsiteX75" fmla="*/ 2069153 w 4263907"/>
              <a:gd name="connsiteY75" fmla="*/ 5486400 h 5764696"/>
              <a:gd name="connsiteX76" fmla="*/ 1817362 w 4263907"/>
              <a:gd name="connsiteY76" fmla="*/ 5367130 h 5764696"/>
              <a:gd name="connsiteX77" fmla="*/ 1698092 w 4263907"/>
              <a:gd name="connsiteY77" fmla="*/ 5340626 h 5764696"/>
              <a:gd name="connsiteX78" fmla="*/ 1472805 w 4263907"/>
              <a:gd name="connsiteY78" fmla="*/ 5221357 h 5764696"/>
              <a:gd name="connsiteX79" fmla="*/ 1419796 w 4263907"/>
              <a:gd name="connsiteY79" fmla="*/ 5194852 h 5764696"/>
              <a:gd name="connsiteX80" fmla="*/ 1353536 w 4263907"/>
              <a:gd name="connsiteY80" fmla="*/ 5128591 h 5764696"/>
              <a:gd name="connsiteX81" fmla="*/ 1287275 w 4263907"/>
              <a:gd name="connsiteY81" fmla="*/ 5088835 h 5764696"/>
              <a:gd name="connsiteX82" fmla="*/ 1101744 w 4263907"/>
              <a:gd name="connsiteY82" fmla="*/ 4890052 h 5764696"/>
              <a:gd name="connsiteX83" fmla="*/ 1075240 w 4263907"/>
              <a:gd name="connsiteY83" fmla="*/ 4823791 h 5764696"/>
              <a:gd name="connsiteX84" fmla="*/ 1008979 w 4263907"/>
              <a:gd name="connsiteY84" fmla="*/ 4744278 h 5764696"/>
              <a:gd name="connsiteX85" fmla="*/ 969223 w 4263907"/>
              <a:gd name="connsiteY85" fmla="*/ 4691270 h 5764696"/>
              <a:gd name="connsiteX86" fmla="*/ 929466 w 4263907"/>
              <a:gd name="connsiteY86" fmla="*/ 4651513 h 5764696"/>
              <a:gd name="connsiteX87" fmla="*/ 889710 w 4263907"/>
              <a:gd name="connsiteY87" fmla="*/ 4598504 h 5764696"/>
              <a:gd name="connsiteX88" fmla="*/ 823449 w 4263907"/>
              <a:gd name="connsiteY88" fmla="*/ 4492487 h 5764696"/>
              <a:gd name="connsiteX89" fmla="*/ 743936 w 4263907"/>
              <a:gd name="connsiteY89" fmla="*/ 4439478 h 5764696"/>
              <a:gd name="connsiteX90" fmla="*/ 478892 w 4263907"/>
              <a:gd name="connsiteY90" fmla="*/ 4015409 h 5764696"/>
              <a:gd name="connsiteX91" fmla="*/ 319866 w 4263907"/>
              <a:gd name="connsiteY91" fmla="*/ 3644348 h 5764696"/>
              <a:gd name="connsiteX92" fmla="*/ 293362 w 4263907"/>
              <a:gd name="connsiteY92" fmla="*/ 3498574 h 5764696"/>
              <a:gd name="connsiteX93" fmla="*/ 266857 w 4263907"/>
              <a:gd name="connsiteY93" fmla="*/ 3419061 h 5764696"/>
              <a:gd name="connsiteX94" fmla="*/ 253605 w 4263907"/>
              <a:gd name="connsiteY94" fmla="*/ 3366052 h 5764696"/>
              <a:gd name="connsiteX95" fmla="*/ 227101 w 4263907"/>
              <a:gd name="connsiteY95" fmla="*/ 3260035 h 5764696"/>
              <a:gd name="connsiteX96" fmla="*/ 200596 w 4263907"/>
              <a:gd name="connsiteY96" fmla="*/ 2968487 h 5764696"/>
              <a:gd name="connsiteX97" fmla="*/ 187344 w 4263907"/>
              <a:gd name="connsiteY97" fmla="*/ 2782957 h 5764696"/>
              <a:gd name="connsiteX98" fmla="*/ 174092 w 4263907"/>
              <a:gd name="connsiteY98" fmla="*/ 2623930 h 5764696"/>
              <a:gd name="connsiteX99" fmla="*/ 160840 w 4263907"/>
              <a:gd name="connsiteY99" fmla="*/ 2372139 h 5764696"/>
              <a:gd name="connsiteX100" fmla="*/ 134336 w 4263907"/>
              <a:gd name="connsiteY100" fmla="*/ 2027583 h 5764696"/>
              <a:gd name="connsiteX101" fmla="*/ 187344 w 4263907"/>
              <a:gd name="connsiteY101" fmla="*/ 887896 h 5764696"/>
              <a:gd name="connsiteX102" fmla="*/ 213849 w 4263907"/>
              <a:gd name="connsiteY102" fmla="*/ 848139 h 5764696"/>
              <a:gd name="connsiteX103" fmla="*/ 240353 w 4263907"/>
              <a:gd name="connsiteY103" fmla="*/ 556591 h 5764696"/>
              <a:gd name="connsiteX104" fmla="*/ 253605 w 4263907"/>
              <a:gd name="connsiteY104" fmla="*/ 516835 h 5764696"/>
              <a:gd name="connsiteX105" fmla="*/ 280110 w 4263907"/>
              <a:gd name="connsiteY105" fmla="*/ 490330 h 5764696"/>
              <a:gd name="connsiteX106" fmla="*/ 346370 w 4263907"/>
              <a:gd name="connsiteY106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109988 w 4263907"/>
              <a:gd name="connsiteY46" fmla="*/ 3366052 h 5764696"/>
              <a:gd name="connsiteX47" fmla="*/ 4043727 w 4263907"/>
              <a:gd name="connsiteY47" fmla="*/ 3511826 h 5764696"/>
              <a:gd name="connsiteX48" fmla="*/ 4017223 w 4263907"/>
              <a:gd name="connsiteY48" fmla="*/ 3604591 h 5764696"/>
              <a:gd name="connsiteX49" fmla="*/ 3990718 w 4263907"/>
              <a:gd name="connsiteY49" fmla="*/ 3697357 h 5764696"/>
              <a:gd name="connsiteX50" fmla="*/ 3990718 w 4263907"/>
              <a:gd name="connsiteY50" fmla="*/ 4174435 h 5764696"/>
              <a:gd name="connsiteX51" fmla="*/ 4017223 w 4263907"/>
              <a:gd name="connsiteY51" fmla="*/ 4267200 h 5764696"/>
              <a:gd name="connsiteX52" fmla="*/ 4043727 w 4263907"/>
              <a:gd name="connsiteY52" fmla="*/ 4373217 h 5764696"/>
              <a:gd name="connsiteX53" fmla="*/ 4056979 w 4263907"/>
              <a:gd name="connsiteY53" fmla="*/ 4479235 h 5764696"/>
              <a:gd name="connsiteX54" fmla="*/ 4083483 w 4263907"/>
              <a:gd name="connsiteY54" fmla="*/ 4572000 h 5764696"/>
              <a:gd name="connsiteX55" fmla="*/ 4070231 w 4263907"/>
              <a:gd name="connsiteY55" fmla="*/ 4744278 h 5764696"/>
              <a:gd name="connsiteX56" fmla="*/ 4030475 w 4263907"/>
              <a:gd name="connsiteY56" fmla="*/ 4810539 h 5764696"/>
              <a:gd name="connsiteX57" fmla="*/ 3990718 w 4263907"/>
              <a:gd name="connsiteY57" fmla="*/ 4890052 h 5764696"/>
              <a:gd name="connsiteX58" fmla="*/ 3911205 w 4263907"/>
              <a:gd name="connsiteY58" fmla="*/ 5102087 h 5764696"/>
              <a:gd name="connsiteX59" fmla="*/ 3871449 w 4263907"/>
              <a:gd name="connsiteY59" fmla="*/ 5287617 h 5764696"/>
              <a:gd name="connsiteX60" fmla="*/ 3844944 w 4263907"/>
              <a:gd name="connsiteY60" fmla="*/ 5367130 h 5764696"/>
              <a:gd name="connsiteX61" fmla="*/ 3818440 w 4263907"/>
              <a:gd name="connsiteY61" fmla="*/ 5473148 h 5764696"/>
              <a:gd name="connsiteX62" fmla="*/ 3791936 w 4263907"/>
              <a:gd name="connsiteY62" fmla="*/ 5512904 h 5764696"/>
              <a:gd name="connsiteX63" fmla="*/ 3778683 w 4263907"/>
              <a:gd name="connsiteY63" fmla="*/ 5552661 h 5764696"/>
              <a:gd name="connsiteX64" fmla="*/ 3712423 w 4263907"/>
              <a:gd name="connsiteY64" fmla="*/ 5618922 h 5764696"/>
              <a:gd name="connsiteX65" fmla="*/ 3619657 w 4263907"/>
              <a:gd name="connsiteY65" fmla="*/ 5645426 h 5764696"/>
              <a:gd name="connsiteX66" fmla="*/ 3540144 w 4263907"/>
              <a:gd name="connsiteY66" fmla="*/ 5671930 h 5764696"/>
              <a:gd name="connsiteX67" fmla="*/ 3420875 w 4263907"/>
              <a:gd name="connsiteY67" fmla="*/ 5724939 h 5764696"/>
              <a:gd name="connsiteX68" fmla="*/ 3261849 w 4263907"/>
              <a:gd name="connsiteY68" fmla="*/ 5764696 h 5764696"/>
              <a:gd name="connsiteX69" fmla="*/ 2758266 w 4263907"/>
              <a:gd name="connsiteY69" fmla="*/ 5751443 h 5764696"/>
              <a:gd name="connsiteX70" fmla="*/ 2718510 w 4263907"/>
              <a:gd name="connsiteY70" fmla="*/ 5724939 h 5764696"/>
              <a:gd name="connsiteX71" fmla="*/ 2479970 w 4263907"/>
              <a:gd name="connsiteY71" fmla="*/ 5711687 h 5764696"/>
              <a:gd name="connsiteX72" fmla="*/ 2347449 w 4263907"/>
              <a:gd name="connsiteY72" fmla="*/ 5632174 h 5764696"/>
              <a:gd name="connsiteX73" fmla="*/ 2201675 w 4263907"/>
              <a:gd name="connsiteY73" fmla="*/ 5579165 h 5764696"/>
              <a:gd name="connsiteX74" fmla="*/ 2069153 w 4263907"/>
              <a:gd name="connsiteY74" fmla="*/ 5486400 h 5764696"/>
              <a:gd name="connsiteX75" fmla="*/ 1817362 w 4263907"/>
              <a:gd name="connsiteY75" fmla="*/ 5367130 h 5764696"/>
              <a:gd name="connsiteX76" fmla="*/ 1698092 w 4263907"/>
              <a:gd name="connsiteY76" fmla="*/ 5340626 h 5764696"/>
              <a:gd name="connsiteX77" fmla="*/ 1472805 w 4263907"/>
              <a:gd name="connsiteY77" fmla="*/ 5221357 h 5764696"/>
              <a:gd name="connsiteX78" fmla="*/ 1419796 w 4263907"/>
              <a:gd name="connsiteY78" fmla="*/ 5194852 h 5764696"/>
              <a:gd name="connsiteX79" fmla="*/ 1353536 w 4263907"/>
              <a:gd name="connsiteY79" fmla="*/ 5128591 h 5764696"/>
              <a:gd name="connsiteX80" fmla="*/ 1287275 w 4263907"/>
              <a:gd name="connsiteY80" fmla="*/ 5088835 h 5764696"/>
              <a:gd name="connsiteX81" fmla="*/ 1101744 w 4263907"/>
              <a:gd name="connsiteY81" fmla="*/ 4890052 h 5764696"/>
              <a:gd name="connsiteX82" fmla="*/ 1075240 w 4263907"/>
              <a:gd name="connsiteY82" fmla="*/ 4823791 h 5764696"/>
              <a:gd name="connsiteX83" fmla="*/ 1008979 w 4263907"/>
              <a:gd name="connsiteY83" fmla="*/ 4744278 h 5764696"/>
              <a:gd name="connsiteX84" fmla="*/ 969223 w 4263907"/>
              <a:gd name="connsiteY84" fmla="*/ 4691270 h 5764696"/>
              <a:gd name="connsiteX85" fmla="*/ 929466 w 4263907"/>
              <a:gd name="connsiteY85" fmla="*/ 4651513 h 5764696"/>
              <a:gd name="connsiteX86" fmla="*/ 889710 w 4263907"/>
              <a:gd name="connsiteY86" fmla="*/ 4598504 h 5764696"/>
              <a:gd name="connsiteX87" fmla="*/ 823449 w 4263907"/>
              <a:gd name="connsiteY87" fmla="*/ 4492487 h 5764696"/>
              <a:gd name="connsiteX88" fmla="*/ 743936 w 4263907"/>
              <a:gd name="connsiteY88" fmla="*/ 4439478 h 5764696"/>
              <a:gd name="connsiteX89" fmla="*/ 478892 w 4263907"/>
              <a:gd name="connsiteY89" fmla="*/ 4015409 h 5764696"/>
              <a:gd name="connsiteX90" fmla="*/ 319866 w 4263907"/>
              <a:gd name="connsiteY90" fmla="*/ 3644348 h 5764696"/>
              <a:gd name="connsiteX91" fmla="*/ 293362 w 4263907"/>
              <a:gd name="connsiteY91" fmla="*/ 3498574 h 5764696"/>
              <a:gd name="connsiteX92" fmla="*/ 266857 w 4263907"/>
              <a:gd name="connsiteY92" fmla="*/ 3419061 h 5764696"/>
              <a:gd name="connsiteX93" fmla="*/ 253605 w 4263907"/>
              <a:gd name="connsiteY93" fmla="*/ 3366052 h 5764696"/>
              <a:gd name="connsiteX94" fmla="*/ 227101 w 4263907"/>
              <a:gd name="connsiteY94" fmla="*/ 3260035 h 5764696"/>
              <a:gd name="connsiteX95" fmla="*/ 200596 w 4263907"/>
              <a:gd name="connsiteY95" fmla="*/ 2968487 h 5764696"/>
              <a:gd name="connsiteX96" fmla="*/ 187344 w 4263907"/>
              <a:gd name="connsiteY96" fmla="*/ 2782957 h 5764696"/>
              <a:gd name="connsiteX97" fmla="*/ 174092 w 4263907"/>
              <a:gd name="connsiteY97" fmla="*/ 2623930 h 5764696"/>
              <a:gd name="connsiteX98" fmla="*/ 160840 w 4263907"/>
              <a:gd name="connsiteY98" fmla="*/ 2372139 h 5764696"/>
              <a:gd name="connsiteX99" fmla="*/ 134336 w 4263907"/>
              <a:gd name="connsiteY99" fmla="*/ 2027583 h 5764696"/>
              <a:gd name="connsiteX100" fmla="*/ 187344 w 4263907"/>
              <a:gd name="connsiteY100" fmla="*/ 887896 h 5764696"/>
              <a:gd name="connsiteX101" fmla="*/ 213849 w 4263907"/>
              <a:gd name="connsiteY101" fmla="*/ 848139 h 5764696"/>
              <a:gd name="connsiteX102" fmla="*/ 240353 w 4263907"/>
              <a:gd name="connsiteY102" fmla="*/ 556591 h 5764696"/>
              <a:gd name="connsiteX103" fmla="*/ 253605 w 4263907"/>
              <a:gd name="connsiteY103" fmla="*/ 516835 h 5764696"/>
              <a:gd name="connsiteX104" fmla="*/ 280110 w 4263907"/>
              <a:gd name="connsiteY104" fmla="*/ 490330 h 5764696"/>
              <a:gd name="connsiteX105" fmla="*/ 346370 w 4263907"/>
              <a:gd name="connsiteY105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043727 w 4263907"/>
              <a:gd name="connsiteY46" fmla="*/ 3511826 h 5764696"/>
              <a:gd name="connsiteX47" fmla="*/ 4017223 w 4263907"/>
              <a:gd name="connsiteY47" fmla="*/ 3604591 h 5764696"/>
              <a:gd name="connsiteX48" fmla="*/ 3990718 w 4263907"/>
              <a:gd name="connsiteY48" fmla="*/ 3697357 h 5764696"/>
              <a:gd name="connsiteX49" fmla="*/ 3990718 w 4263907"/>
              <a:gd name="connsiteY49" fmla="*/ 4174435 h 5764696"/>
              <a:gd name="connsiteX50" fmla="*/ 4017223 w 4263907"/>
              <a:gd name="connsiteY50" fmla="*/ 4267200 h 5764696"/>
              <a:gd name="connsiteX51" fmla="*/ 4043727 w 4263907"/>
              <a:gd name="connsiteY51" fmla="*/ 4373217 h 5764696"/>
              <a:gd name="connsiteX52" fmla="*/ 4056979 w 4263907"/>
              <a:gd name="connsiteY52" fmla="*/ 4479235 h 5764696"/>
              <a:gd name="connsiteX53" fmla="*/ 4083483 w 4263907"/>
              <a:gd name="connsiteY53" fmla="*/ 4572000 h 5764696"/>
              <a:gd name="connsiteX54" fmla="*/ 4070231 w 4263907"/>
              <a:gd name="connsiteY54" fmla="*/ 4744278 h 5764696"/>
              <a:gd name="connsiteX55" fmla="*/ 4030475 w 4263907"/>
              <a:gd name="connsiteY55" fmla="*/ 4810539 h 5764696"/>
              <a:gd name="connsiteX56" fmla="*/ 3990718 w 4263907"/>
              <a:gd name="connsiteY56" fmla="*/ 4890052 h 5764696"/>
              <a:gd name="connsiteX57" fmla="*/ 3911205 w 4263907"/>
              <a:gd name="connsiteY57" fmla="*/ 5102087 h 5764696"/>
              <a:gd name="connsiteX58" fmla="*/ 3871449 w 4263907"/>
              <a:gd name="connsiteY58" fmla="*/ 5287617 h 5764696"/>
              <a:gd name="connsiteX59" fmla="*/ 3844944 w 4263907"/>
              <a:gd name="connsiteY59" fmla="*/ 5367130 h 5764696"/>
              <a:gd name="connsiteX60" fmla="*/ 3818440 w 4263907"/>
              <a:gd name="connsiteY60" fmla="*/ 5473148 h 5764696"/>
              <a:gd name="connsiteX61" fmla="*/ 3791936 w 4263907"/>
              <a:gd name="connsiteY61" fmla="*/ 5512904 h 5764696"/>
              <a:gd name="connsiteX62" fmla="*/ 3778683 w 4263907"/>
              <a:gd name="connsiteY62" fmla="*/ 5552661 h 5764696"/>
              <a:gd name="connsiteX63" fmla="*/ 3712423 w 4263907"/>
              <a:gd name="connsiteY63" fmla="*/ 5618922 h 5764696"/>
              <a:gd name="connsiteX64" fmla="*/ 3619657 w 4263907"/>
              <a:gd name="connsiteY64" fmla="*/ 5645426 h 5764696"/>
              <a:gd name="connsiteX65" fmla="*/ 3540144 w 4263907"/>
              <a:gd name="connsiteY65" fmla="*/ 5671930 h 5764696"/>
              <a:gd name="connsiteX66" fmla="*/ 3420875 w 4263907"/>
              <a:gd name="connsiteY66" fmla="*/ 5724939 h 5764696"/>
              <a:gd name="connsiteX67" fmla="*/ 3261849 w 4263907"/>
              <a:gd name="connsiteY67" fmla="*/ 5764696 h 5764696"/>
              <a:gd name="connsiteX68" fmla="*/ 2758266 w 4263907"/>
              <a:gd name="connsiteY68" fmla="*/ 5751443 h 5764696"/>
              <a:gd name="connsiteX69" fmla="*/ 2718510 w 4263907"/>
              <a:gd name="connsiteY69" fmla="*/ 5724939 h 5764696"/>
              <a:gd name="connsiteX70" fmla="*/ 2479970 w 4263907"/>
              <a:gd name="connsiteY70" fmla="*/ 5711687 h 5764696"/>
              <a:gd name="connsiteX71" fmla="*/ 2347449 w 4263907"/>
              <a:gd name="connsiteY71" fmla="*/ 5632174 h 5764696"/>
              <a:gd name="connsiteX72" fmla="*/ 2201675 w 4263907"/>
              <a:gd name="connsiteY72" fmla="*/ 5579165 h 5764696"/>
              <a:gd name="connsiteX73" fmla="*/ 2069153 w 4263907"/>
              <a:gd name="connsiteY73" fmla="*/ 5486400 h 5764696"/>
              <a:gd name="connsiteX74" fmla="*/ 1817362 w 4263907"/>
              <a:gd name="connsiteY74" fmla="*/ 5367130 h 5764696"/>
              <a:gd name="connsiteX75" fmla="*/ 1698092 w 4263907"/>
              <a:gd name="connsiteY75" fmla="*/ 5340626 h 5764696"/>
              <a:gd name="connsiteX76" fmla="*/ 1472805 w 4263907"/>
              <a:gd name="connsiteY76" fmla="*/ 5221357 h 5764696"/>
              <a:gd name="connsiteX77" fmla="*/ 1419796 w 4263907"/>
              <a:gd name="connsiteY77" fmla="*/ 5194852 h 5764696"/>
              <a:gd name="connsiteX78" fmla="*/ 1353536 w 4263907"/>
              <a:gd name="connsiteY78" fmla="*/ 5128591 h 5764696"/>
              <a:gd name="connsiteX79" fmla="*/ 1287275 w 4263907"/>
              <a:gd name="connsiteY79" fmla="*/ 5088835 h 5764696"/>
              <a:gd name="connsiteX80" fmla="*/ 1101744 w 4263907"/>
              <a:gd name="connsiteY80" fmla="*/ 4890052 h 5764696"/>
              <a:gd name="connsiteX81" fmla="*/ 1075240 w 4263907"/>
              <a:gd name="connsiteY81" fmla="*/ 4823791 h 5764696"/>
              <a:gd name="connsiteX82" fmla="*/ 1008979 w 4263907"/>
              <a:gd name="connsiteY82" fmla="*/ 4744278 h 5764696"/>
              <a:gd name="connsiteX83" fmla="*/ 969223 w 4263907"/>
              <a:gd name="connsiteY83" fmla="*/ 4691270 h 5764696"/>
              <a:gd name="connsiteX84" fmla="*/ 929466 w 4263907"/>
              <a:gd name="connsiteY84" fmla="*/ 4651513 h 5764696"/>
              <a:gd name="connsiteX85" fmla="*/ 889710 w 4263907"/>
              <a:gd name="connsiteY85" fmla="*/ 4598504 h 5764696"/>
              <a:gd name="connsiteX86" fmla="*/ 823449 w 4263907"/>
              <a:gd name="connsiteY86" fmla="*/ 4492487 h 5764696"/>
              <a:gd name="connsiteX87" fmla="*/ 743936 w 4263907"/>
              <a:gd name="connsiteY87" fmla="*/ 4439478 h 5764696"/>
              <a:gd name="connsiteX88" fmla="*/ 478892 w 4263907"/>
              <a:gd name="connsiteY88" fmla="*/ 4015409 h 5764696"/>
              <a:gd name="connsiteX89" fmla="*/ 319866 w 4263907"/>
              <a:gd name="connsiteY89" fmla="*/ 3644348 h 5764696"/>
              <a:gd name="connsiteX90" fmla="*/ 293362 w 4263907"/>
              <a:gd name="connsiteY90" fmla="*/ 3498574 h 5764696"/>
              <a:gd name="connsiteX91" fmla="*/ 266857 w 4263907"/>
              <a:gd name="connsiteY91" fmla="*/ 3419061 h 5764696"/>
              <a:gd name="connsiteX92" fmla="*/ 253605 w 4263907"/>
              <a:gd name="connsiteY92" fmla="*/ 3366052 h 5764696"/>
              <a:gd name="connsiteX93" fmla="*/ 227101 w 4263907"/>
              <a:gd name="connsiteY93" fmla="*/ 3260035 h 5764696"/>
              <a:gd name="connsiteX94" fmla="*/ 200596 w 4263907"/>
              <a:gd name="connsiteY94" fmla="*/ 2968487 h 5764696"/>
              <a:gd name="connsiteX95" fmla="*/ 187344 w 4263907"/>
              <a:gd name="connsiteY95" fmla="*/ 2782957 h 5764696"/>
              <a:gd name="connsiteX96" fmla="*/ 174092 w 4263907"/>
              <a:gd name="connsiteY96" fmla="*/ 2623930 h 5764696"/>
              <a:gd name="connsiteX97" fmla="*/ 160840 w 4263907"/>
              <a:gd name="connsiteY97" fmla="*/ 2372139 h 5764696"/>
              <a:gd name="connsiteX98" fmla="*/ 134336 w 4263907"/>
              <a:gd name="connsiteY98" fmla="*/ 2027583 h 5764696"/>
              <a:gd name="connsiteX99" fmla="*/ 187344 w 4263907"/>
              <a:gd name="connsiteY99" fmla="*/ 887896 h 5764696"/>
              <a:gd name="connsiteX100" fmla="*/ 213849 w 4263907"/>
              <a:gd name="connsiteY100" fmla="*/ 848139 h 5764696"/>
              <a:gd name="connsiteX101" fmla="*/ 240353 w 4263907"/>
              <a:gd name="connsiteY101" fmla="*/ 556591 h 5764696"/>
              <a:gd name="connsiteX102" fmla="*/ 253605 w 4263907"/>
              <a:gd name="connsiteY102" fmla="*/ 516835 h 5764696"/>
              <a:gd name="connsiteX103" fmla="*/ 280110 w 4263907"/>
              <a:gd name="connsiteY103" fmla="*/ 490330 h 5764696"/>
              <a:gd name="connsiteX104" fmla="*/ 346370 w 4263907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91000 w 4216005"/>
              <a:gd name="connsiteY41" fmla="*/ 2819400 h 5764696"/>
              <a:gd name="connsiteX42" fmla="*/ 4191001 w 4216005"/>
              <a:gd name="connsiteY42" fmla="*/ 30480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30480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29718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28956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13849 w 4216005"/>
              <a:gd name="connsiteY99" fmla="*/ 848139 h 5764696"/>
              <a:gd name="connsiteX100" fmla="*/ 240353 w 4216005"/>
              <a:gd name="connsiteY100" fmla="*/ 556591 h 5764696"/>
              <a:gd name="connsiteX101" fmla="*/ 253605 w 4216005"/>
              <a:gd name="connsiteY101" fmla="*/ 516835 h 5764696"/>
              <a:gd name="connsiteX102" fmla="*/ 280110 w 4216005"/>
              <a:gd name="connsiteY102" fmla="*/ 490330 h 5764696"/>
              <a:gd name="connsiteX103" fmla="*/ 346370 w 4216005"/>
              <a:gd name="connsiteY103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13849 w 4216005"/>
              <a:gd name="connsiteY99" fmla="*/ 848139 h 5764696"/>
              <a:gd name="connsiteX100" fmla="*/ 240353 w 4216005"/>
              <a:gd name="connsiteY100" fmla="*/ 556591 h 5764696"/>
              <a:gd name="connsiteX101" fmla="*/ 253605 w 4216005"/>
              <a:gd name="connsiteY101" fmla="*/ 516835 h 5764696"/>
              <a:gd name="connsiteX102" fmla="*/ 346370 w 4216005"/>
              <a:gd name="connsiteY102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40353 w 4216005"/>
              <a:gd name="connsiteY99" fmla="*/ 556591 h 5764696"/>
              <a:gd name="connsiteX100" fmla="*/ 253605 w 4216005"/>
              <a:gd name="connsiteY100" fmla="*/ 516835 h 5764696"/>
              <a:gd name="connsiteX101" fmla="*/ 346370 w 4216005"/>
              <a:gd name="connsiteY101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40353 w 4216005"/>
              <a:gd name="connsiteY99" fmla="*/ 556591 h 5764696"/>
              <a:gd name="connsiteX100" fmla="*/ 346370 w 4216005"/>
              <a:gd name="connsiteY100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690927 w 4216005"/>
              <a:gd name="connsiteY3" fmla="*/ 212035 h 5764696"/>
              <a:gd name="connsiteX4" fmla="*/ 849953 w 4216005"/>
              <a:gd name="connsiteY4" fmla="*/ 172278 h 5764696"/>
              <a:gd name="connsiteX5" fmla="*/ 1114996 w 4216005"/>
              <a:gd name="connsiteY5" fmla="*/ 119270 h 5764696"/>
              <a:gd name="connsiteX6" fmla="*/ 1247518 w 4216005"/>
              <a:gd name="connsiteY6" fmla="*/ 106017 h 5764696"/>
              <a:gd name="connsiteX7" fmla="*/ 1857118 w 4216005"/>
              <a:gd name="connsiteY7" fmla="*/ 119270 h 5764696"/>
              <a:gd name="connsiteX8" fmla="*/ 2016144 w 4216005"/>
              <a:gd name="connsiteY8" fmla="*/ 132522 h 5764696"/>
              <a:gd name="connsiteX9" fmla="*/ 2069153 w 4216005"/>
              <a:gd name="connsiteY9" fmla="*/ 159026 h 5764696"/>
              <a:gd name="connsiteX10" fmla="*/ 2426962 w 4216005"/>
              <a:gd name="connsiteY10" fmla="*/ 145774 h 5764696"/>
              <a:gd name="connsiteX11" fmla="*/ 2546231 w 4216005"/>
              <a:gd name="connsiteY11" fmla="*/ 106017 h 5764696"/>
              <a:gd name="connsiteX12" fmla="*/ 2652249 w 4216005"/>
              <a:gd name="connsiteY12" fmla="*/ 79513 h 5764696"/>
              <a:gd name="connsiteX13" fmla="*/ 2692005 w 4216005"/>
              <a:gd name="connsiteY13" fmla="*/ 53009 h 5764696"/>
              <a:gd name="connsiteX14" fmla="*/ 2798023 w 4216005"/>
              <a:gd name="connsiteY14" fmla="*/ 26504 h 5764696"/>
              <a:gd name="connsiteX15" fmla="*/ 2837779 w 4216005"/>
              <a:gd name="connsiteY15" fmla="*/ 13252 h 5764696"/>
              <a:gd name="connsiteX16" fmla="*/ 3195588 w 4216005"/>
              <a:gd name="connsiteY16" fmla="*/ 0 h 5764696"/>
              <a:gd name="connsiteX17" fmla="*/ 3553396 w 4216005"/>
              <a:gd name="connsiteY17" fmla="*/ 39757 h 5764696"/>
              <a:gd name="connsiteX18" fmla="*/ 3606405 w 4216005"/>
              <a:gd name="connsiteY18" fmla="*/ 53009 h 5764696"/>
              <a:gd name="connsiteX19" fmla="*/ 3752179 w 4216005"/>
              <a:gd name="connsiteY19" fmla="*/ 159026 h 5764696"/>
              <a:gd name="connsiteX20" fmla="*/ 3844944 w 4216005"/>
              <a:gd name="connsiteY20" fmla="*/ 185530 h 5764696"/>
              <a:gd name="connsiteX21" fmla="*/ 3911205 w 4216005"/>
              <a:gd name="connsiteY21" fmla="*/ 251791 h 5764696"/>
              <a:gd name="connsiteX22" fmla="*/ 3990718 w 4216005"/>
              <a:gd name="connsiteY22" fmla="*/ 344557 h 5764696"/>
              <a:gd name="connsiteX23" fmla="*/ 4043727 w 4216005"/>
              <a:gd name="connsiteY23" fmla="*/ 463826 h 5764696"/>
              <a:gd name="connsiteX24" fmla="*/ 4083483 w 4216005"/>
              <a:gd name="connsiteY24" fmla="*/ 583096 h 5764696"/>
              <a:gd name="connsiteX25" fmla="*/ 4096736 w 4216005"/>
              <a:gd name="connsiteY25" fmla="*/ 662609 h 5764696"/>
              <a:gd name="connsiteX26" fmla="*/ 4136492 w 4216005"/>
              <a:gd name="connsiteY26" fmla="*/ 834887 h 5764696"/>
              <a:gd name="connsiteX27" fmla="*/ 4123240 w 4216005"/>
              <a:gd name="connsiteY27" fmla="*/ 901148 h 5764696"/>
              <a:gd name="connsiteX28" fmla="*/ 4038600 w 4216005"/>
              <a:gd name="connsiteY28" fmla="*/ 1066800 h 5764696"/>
              <a:gd name="connsiteX29" fmla="*/ 3886200 w 4216005"/>
              <a:gd name="connsiteY29" fmla="*/ 1219200 h 5764696"/>
              <a:gd name="connsiteX30" fmla="*/ 3733800 w 4216005"/>
              <a:gd name="connsiteY30" fmla="*/ 1295400 h 5764696"/>
              <a:gd name="connsiteX31" fmla="*/ 3581400 w 4216005"/>
              <a:gd name="connsiteY31" fmla="*/ 1447800 h 5764696"/>
              <a:gd name="connsiteX32" fmla="*/ 3505200 w 4216005"/>
              <a:gd name="connsiteY32" fmla="*/ 1600200 h 5764696"/>
              <a:gd name="connsiteX33" fmla="*/ 3429000 w 4216005"/>
              <a:gd name="connsiteY33" fmla="*/ 1752600 h 5764696"/>
              <a:gd name="connsiteX34" fmla="*/ 3429001 w 4216005"/>
              <a:gd name="connsiteY34" fmla="*/ 1981200 h 5764696"/>
              <a:gd name="connsiteX35" fmla="*/ 3581400 w 4216005"/>
              <a:gd name="connsiteY35" fmla="*/ 2209800 h 5764696"/>
              <a:gd name="connsiteX36" fmla="*/ 3733800 w 4216005"/>
              <a:gd name="connsiteY36" fmla="*/ 2362200 h 5764696"/>
              <a:gd name="connsiteX37" fmla="*/ 3886201 w 4216005"/>
              <a:gd name="connsiteY37" fmla="*/ 2438400 h 5764696"/>
              <a:gd name="connsiteX38" fmla="*/ 4038601 w 4216005"/>
              <a:gd name="connsiteY38" fmla="*/ 2590800 h 5764696"/>
              <a:gd name="connsiteX39" fmla="*/ 4114801 w 4216005"/>
              <a:gd name="connsiteY39" fmla="*/ 2743200 h 5764696"/>
              <a:gd name="connsiteX40" fmla="*/ 4191001 w 4216005"/>
              <a:gd name="connsiteY40" fmla="*/ 2895600 h 5764696"/>
              <a:gd name="connsiteX41" fmla="*/ 4202753 w 4216005"/>
              <a:gd name="connsiteY41" fmla="*/ 3101009 h 5764696"/>
              <a:gd name="connsiteX42" fmla="*/ 4176249 w 4216005"/>
              <a:gd name="connsiteY42" fmla="*/ 3180522 h 5764696"/>
              <a:gd name="connsiteX43" fmla="*/ 4123240 w 4216005"/>
              <a:gd name="connsiteY43" fmla="*/ 3313043 h 5764696"/>
              <a:gd name="connsiteX44" fmla="*/ 4043727 w 4216005"/>
              <a:gd name="connsiteY44" fmla="*/ 3511826 h 5764696"/>
              <a:gd name="connsiteX45" fmla="*/ 4017223 w 4216005"/>
              <a:gd name="connsiteY45" fmla="*/ 3604591 h 5764696"/>
              <a:gd name="connsiteX46" fmla="*/ 3990718 w 4216005"/>
              <a:gd name="connsiteY46" fmla="*/ 3697357 h 5764696"/>
              <a:gd name="connsiteX47" fmla="*/ 3990718 w 4216005"/>
              <a:gd name="connsiteY47" fmla="*/ 4174435 h 5764696"/>
              <a:gd name="connsiteX48" fmla="*/ 4017223 w 4216005"/>
              <a:gd name="connsiteY48" fmla="*/ 4267200 h 5764696"/>
              <a:gd name="connsiteX49" fmla="*/ 4043727 w 4216005"/>
              <a:gd name="connsiteY49" fmla="*/ 4373217 h 5764696"/>
              <a:gd name="connsiteX50" fmla="*/ 4056979 w 4216005"/>
              <a:gd name="connsiteY50" fmla="*/ 4479235 h 5764696"/>
              <a:gd name="connsiteX51" fmla="*/ 4083483 w 4216005"/>
              <a:gd name="connsiteY51" fmla="*/ 4572000 h 5764696"/>
              <a:gd name="connsiteX52" fmla="*/ 4070231 w 4216005"/>
              <a:gd name="connsiteY52" fmla="*/ 4744278 h 5764696"/>
              <a:gd name="connsiteX53" fmla="*/ 4030475 w 4216005"/>
              <a:gd name="connsiteY53" fmla="*/ 4810539 h 5764696"/>
              <a:gd name="connsiteX54" fmla="*/ 3990718 w 4216005"/>
              <a:gd name="connsiteY54" fmla="*/ 4890052 h 5764696"/>
              <a:gd name="connsiteX55" fmla="*/ 3911205 w 4216005"/>
              <a:gd name="connsiteY55" fmla="*/ 5102087 h 5764696"/>
              <a:gd name="connsiteX56" fmla="*/ 3871449 w 4216005"/>
              <a:gd name="connsiteY56" fmla="*/ 5287617 h 5764696"/>
              <a:gd name="connsiteX57" fmla="*/ 3844944 w 4216005"/>
              <a:gd name="connsiteY57" fmla="*/ 5367130 h 5764696"/>
              <a:gd name="connsiteX58" fmla="*/ 3818440 w 4216005"/>
              <a:gd name="connsiteY58" fmla="*/ 5473148 h 5764696"/>
              <a:gd name="connsiteX59" fmla="*/ 3791936 w 4216005"/>
              <a:gd name="connsiteY59" fmla="*/ 5512904 h 5764696"/>
              <a:gd name="connsiteX60" fmla="*/ 3778683 w 4216005"/>
              <a:gd name="connsiteY60" fmla="*/ 5552661 h 5764696"/>
              <a:gd name="connsiteX61" fmla="*/ 3712423 w 4216005"/>
              <a:gd name="connsiteY61" fmla="*/ 5618922 h 5764696"/>
              <a:gd name="connsiteX62" fmla="*/ 3619657 w 4216005"/>
              <a:gd name="connsiteY62" fmla="*/ 5645426 h 5764696"/>
              <a:gd name="connsiteX63" fmla="*/ 3540144 w 4216005"/>
              <a:gd name="connsiteY63" fmla="*/ 5671930 h 5764696"/>
              <a:gd name="connsiteX64" fmla="*/ 3420875 w 4216005"/>
              <a:gd name="connsiteY64" fmla="*/ 5724939 h 5764696"/>
              <a:gd name="connsiteX65" fmla="*/ 3261849 w 4216005"/>
              <a:gd name="connsiteY65" fmla="*/ 5764696 h 5764696"/>
              <a:gd name="connsiteX66" fmla="*/ 2758266 w 4216005"/>
              <a:gd name="connsiteY66" fmla="*/ 5751443 h 5764696"/>
              <a:gd name="connsiteX67" fmla="*/ 2718510 w 4216005"/>
              <a:gd name="connsiteY67" fmla="*/ 5724939 h 5764696"/>
              <a:gd name="connsiteX68" fmla="*/ 2479970 w 4216005"/>
              <a:gd name="connsiteY68" fmla="*/ 5711687 h 5764696"/>
              <a:gd name="connsiteX69" fmla="*/ 2347449 w 4216005"/>
              <a:gd name="connsiteY69" fmla="*/ 5632174 h 5764696"/>
              <a:gd name="connsiteX70" fmla="*/ 2201675 w 4216005"/>
              <a:gd name="connsiteY70" fmla="*/ 5579165 h 5764696"/>
              <a:gd name="connsiteX71" fmla="*/ 2069153 w 4216005"/>
              <a:gd name="connsiteY71" fmla="*/ 5486400 h 5764696"/>
              <a:gd name="connsiteX72" fmla="*/ 1817362 w 4216005"/>
              <a:gd name="connsiteY72" fmla="*/ 5367130 h 5764696"/>
              <a:gd name="connsiteX73" fmla="*/ 1698092 w 4216005"/>
              <a:gd name="connsiteY73" fmla="*/ 5340626 h 5764696"/>
              <a:gd name="connsiteX74" fmla="*/ 1472805 w 4216005"/>
              <a:gd name="connsiteY74" fmla="*/ 5221357 h 5764696"/>
              <a:gd name="connsiteX75" fmla="*/ 1419796 w 4216005"/>
              <a:gd name="connsiteY75" fmla="*/ 5194852 h 5764696"/>
              <a:gd name="connsiteX76" fmla="*/ 1353536 w 4216005"/>
              <a:gd name="connsiteY76" fmla="*/ 5128591 h 5764696"/>
              <a:gd name="connsiteX77" fmla="*/ 1287275 w 4216005"/>
              <a:gd name="connsiteY77" fmla="*/ 5088835 h 5764696"/>
              <a:gd name="connsiteX78" fmla="*/ 1101744 w 4216005"/>
              <a:gd name="connsiteY78" fmla="*/ 4890052 h 5764696"/>
              <a:gd name="connsiteX79" fmla="*/ 1075240 w 4216005"/>
              <a:gd name="connsiteY79" fmla="*/ 4823791 h 5764696"/>
              <a:gd name="connsiteX80" fmla="*/ 1008979 w 4216005"/>
              <a:gd name="connsiteY80" fmla="*/ 4744278 h 5764696"/>
              <a:gd name="connsiteX81" fmla="*/ 969223 w 4216005"/>
              <a:gd name="connsiteY81" fmla="*/ 4691270 h 5764696"/>
              <a:gd name="connsiteX82" fmla="*/ 929466 w 4216005"/>
              <a:gd name="connsiteY82" fmla="*/ 4651513 h 5764696"/>
              <a:gd name="connsiteX83" fmla="*/ 889710 w 4216005"/>
              <a:gd name="connsiteY83" fmla="*/ 4598504 h 5764696"/>
              <a:gd name="connsiteX84" fmla="*/ 823449 w 4216005"/>
              <a:gd name="connsiteY84" fmla="*/ 4492487 h 5764696"/>
              <a:gd name="connsiteX85" fmla="*/ 743936 w 4216005"/>
              <a:gd name="connsiteY85" fmla="*/ 4439478 h 5764696"/>
              <a:gd name="connsiteX86" fmla="*/ 478892 w 4216005"/>
              <a:gd name="connsiteY86" fmla="*/ 4015409 h 5764696"/>
              <a:gd name="connsiteX87" fmla="*/ 319866 w 4216005"/>
              <a:gd name="connsiteY87" fmla="*/ 3644348 h 5764696"/>
              <a:gd name="connsiteX88" fmla="*/ 293362 w 4216005"/>
              <a:gd name="connsiteY88" fmla="*/ 3498574 h 5764696"/>
              <a:gd name="connsiteX89" fmla="*/ 266857 w 4216005"/>
              <a:gd name="connsiteY89" fmla="*/ 3419061 h 5764696"/>
              <a:gd name="connsiteX90" fmla="*/ 253605 w 4216005"/>
              <a:gd name="connsiteY90" fmla="*/ 3366052 h 5764696"/>
              <a:gd name="connsiteX91" fmla="*/ 227101 w 4216005"/>
              <a:gd name="connsiteY91" fmla="*/ 3260035 h 5764696"/>
              <a:gd name="connsiteX92" fmla="*/ 200596 w 4216005"/>
              <a:gd name="connsiteY92" fmla="*/ 2968487 h 5764696"/>
              <a:gd name="connsiteX93" fmla="*/ 187344 w 4216005"/>
              <a:gd name="connsiteY93" fmla="*/ 2782957 h 5764696"/>
              <a:gd name="connsiteX94" fmla="*/ 174092 w 4216005"/>
              <a:gd name="connsiteY94" fmla="*/ 2623930 h 5764696"/>
              <a:gd name="connsiteX95" fmla="*/ 160840 w 4216005"/>
              <a:gd name="connsiteY95" fmla="*/ 2372139 h 5764696"/>
              <a:gd name="connsiteX96" fmla="*/ 134336 w 4216005"/>
              <a:gd name="connsiteY96" fmla="*/ 2027583 h 5764696"/>
              <a:gd name="connsiteX97" fmla="*/ 187344 w 4216005"/>
              <a:gd name="connsiteY97" fmla="*/ 887896 h 5764696"/>
              <a:gd name="connsiteX98" fmla="*/ 240353 w 4216005"/>
              <a:gd name="connsiteY98" fmla="*/ 556591 h 5764696"/>
              <a:gd name="connsiteX99" fmla="*/ 346370 w 4216005"/>
              <a:gd name="connsiteY99" fmla="*/ 397565 h 5764696"/>
              <a:gd name="connsiteX0" fmla="*/ 240353 w 4216005"/>
              <a:gd name="connsiteY0" fmla="*/ 556591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690927 w 4216005"/>
              <a:gd name="connsiteY3" fmla="*/ 212035 h 5764696"/>
              <a:gd name="connsiteX4" fmla="*/ 849953 w 4216005"/>
              <a:gd name="connsiteY4" fmla="*/ 172278 h 5764696"/>
              <a:gd name="connsiteX5" fmla="*/ 1114996 w 4216005"/>
              <a:gd name="connsiteY5" fmla="*/ 119270 h 5764696"/>
              <a:gd name="connsiteX6" fmla="*/ 1247518 w 4216005"/>
              <a:gd name="connsiteY6" fmla="*/ 106017 h 5764696"/>
              <a:gd name="connsiteX7" fmla="*/ 1857118 w 4216005"/>
              <a:gd name="connsiteY7" fmla="*/ 119270 h 5764696"/>
              <a:gd name="connsiteX8" fmla="*/ 2016144 w 4216005"/>
              <a:gd name="connsiteY8" fmla="*/ 132522 h 5764696"/>
              <a:gd name="connsiteX9" fmla="*/ 2069153 w 4216005"/>
              <a:gd name="connsiteY9" fmla="*/ 159026 h 5764696"/>
              <a:gd name="connsiteX10" fmla="*/ 2426962 w 4216005"/>
              <a:gd name="connsiteY10" fmla="*/ 145774 h 5764696"/>
              <a:gd name="connsiteX11" fmla="*/ 2546231 w 4216005"/>
              <a:gd name="connsiteY11" fmla="*/ 106017 h 5764696"/>
              <a:gd name="connsiteX12" fmla="*/ 2652249 w 4216005"/>
              <a:gd name="connsiteY12" fmla="*/ 79513 h 5764696"/>
              <a:gd name="connsiteX13" fmla="*/ 2692005 w 4216005"/>
              <a:gd name="connsiteY13" fmla="*/ 53009 h 5764696"/>
              <a:gd name="connsiteX14" fmla="*/ 2798023 w 4216005"/>
              <a:gd name="connsiteY14" fmla="*/ 26504 h 5764696"/>
              <a:gd name="connsiteX15" fmla="*/ 2837779 w 4216005"/>
              <a:gd name="connsiteY15" fmla="*/ 13252 h 5764696"/>
              <a:gd name="connsiteX16" fmla="*/ 3195588 w 4216005"/>
              <a:gd name="connsiteY16" fmla="*/ 0 h 5764696"/>
              <a:gd name="connsiteX17" fmla="*/ 3553396 w 4216005"/>
              <a:gd name="connsiteY17" fmla="*/ 39757 h 5764696"/>
              <a:gd name="connsiteX18" fmla="*/ 3606405 w 4216005"/>
              <a:gd name="connsiteY18" fmla="*/ 53009 h 5764696"/>
              <a:gd name="connsiteX19" fmla="*/ 3752179 w 4216005"/>
              <a:gd name="connsiteY19" fmla="*/ 159026 h 5764696"/>
              <a:gd name="connsiteX20" fmla="*/ 3844944 w 4216005"/>
              <a:gd name="connsiteY20" fmla="*/ 185530 h 5764696"/>
              <a:gd name="connsiteX21" fmla="*/ 3911205 w 4216005"/>
              <a:gd name="connsiteY21" fmla="*/ 251791 h 5764696"/>
              <a:gd name="connsiteX22" fmla="*/ 3990718 w 4216005"/>
              <a:gd name="connsiteY22" fmla="*/ 344557 h 5764696"/>
              <a:gd name="connsiteX23" fmla="*/ 4043727 w 4216005"/>
              <a:gd name="connsiteY23" fmla="*/ 463826 h 5764696"/>
              <a:gd name="connsiteX24" fmla="*/ 4083483 w 4216005"/>
              <a:gd name="connsiteY24" fmla="*/ 583096 h 5764696"/>
              <a:gd name="connsiteX25" fmla="*/ 4096736 w 4216005"/>
              <a:gd name="connsiteY25" fmla="*/ 662609 h 5764696"/>
              <a:gd name="connsiteX26" fmla="*/ 4136492 w 4216005"/>
              <a:gd name="connsiteY26" fmla="*/ 834887 h 5764696"/>
              <a:gd name="connsiteX27" fmla="*/ 4123240 w 4216005"/>
              <a:gd name="connsiteY27" fmla="*/ 901148 h 5764696"/>
              <a:gd name="connsiteX28" fmla="*/ 4038600 w 4216005"/>
              <a:gd name="connsiteY28" fmla="*/ 1066800 h 5764696"/>
              <a:gd name="connsiteX29" fmla="*/ 3886200 w 4216005"/>
              <a:gd name="connsiteY29" fmla="*/ 1219200 h 5764696"/>
              <a:gd name="connsiteX30" fmla="*/ 3733800 w 4216005"/>
              <a:gd name="connsiteY30" fmla="*/ 1295400 h 5764696"/>
              <a:gd name="connsiteX31" fmla="*/ 3581400 w 4216005"/>
              <a:gd name="connsiteY31" fmla="*/ 1447800 h 5764696"/>
              <a:gd name="connsiteX32" fmla="*/ 3505200 w 4216005"/>
              <a:gd name="connsiteY32" fmla="*/ 1600200 h 5764696"/>
              <a:gd name="connsiteX33" fmla="*/ 3429000 w 4216005"/>
              <a:gd name="connsiteY33" fmla="*/ 1752600 h 5764696"/>
              <a:gd name="connsiteX34" fmla="*/ 3429001 w 4216005"/>
              <a:gd name="connsiteY34" fmla="*/ 1981200 h 5764696"/>
              <a:gd name="connsiteX35" fmla="*/ 3581400 w 4216005"/>
              <a:gd name="connsiteY35" fmla="*/ 2209800 h 5764696"/>
              <a:gd name="connsiteX36" fmla="*/ 3733800 w 4216005"/>
              <a:gd name="connsiteY36" fmla="*/ 2362200 h 5764696"/>
              <a:gd name="connsiteX37" fmla="*/ 3886201 w 4216005"/>
              <a:gd name="connsiteY37" fmla="*/ 2438400 h 5764696"/>
              <a:gd name="connsiteX38" fmla="*/ 4038601 w 4216005"/>
              <a:gd name="connsiteY38" fmla="*/ 2590800 h 5764696"/>
              <a:gd name="connsiteX39" fmla="*/ 4114801 w 4216005"/>
              <a:gd name="connsiteY39" fmla="*/ 2743200 h 5764696"/>
              <a:gd name="connsiteX40" fmla="*/ 4191001 w 4216005"/>
              <a:gd name="connsiteY40" fmla="*/ 2895600 h 5764696"/>
              <a:gd name="connsiteX41" fmla="*/ 4202753 w 4216005"/>
              <a:gd name="connsiteY41" fmla="*/ 3101009 h 5764696"/>
              <a:gd name="connsiteX42" fmla="*/ 4176249 w 4216005"/>
              <a:gd name="connsiteY42" fmla="*/ 3180522 h 5764696"/>
              <a:gd name="connsiteX43" fmla="*/ 4123240 w 4216005"/>
              <a:gd name="connsiteY43" fmla="*/ 3313043 h 5764696"/>
              <a:gd name="connsiteX44" fmla="*/ 4043727 w 4216005"/>
              <a:gd name="connsiteY44" fmla="*/ 3511826 h 5764696"/>
              <a:gd name="connsiteX45" fmla="*/ 4017223 w 4216005"/>
              <a:gd name="connsiteY45" fmla="*/ 3604591 h 5764696"/>
              <a:gd name="connsiteX46" fmla="*/ 3990718 w 4216005"/>
              <a:gd name="connsiteY46" fmla="*/ 3697357 h 5764696"/>
              <a:gd name="connsiteX47" fmla="*/ 3990718 w 4216005"/>
              <a:gd name="connsiteY47" fmla="*/ 4174435 h 5764696"/>
              <a:gd name="connsiteX48" fmla="*/ 4017223 w 4216005"/>
              <a:gd name="connsiteY48" fmla="*/ 4267200 h 5764696"/>
              <a:gd name="connsiteX49" fmla="*/ 4043727 w 4216005"/>
              <a:gd name="connsiteY49" fmla="*/ 4373217 h 5764696"/>
              <a:gd name="connsiteX50" fmla="*/ 4056979 w 4216005"/>
              <a:gd name="connsiteY50" fmla="*/ 4479235 h 5764696"/>
              <a:gd name="connsiteX51" fmla="*/ 4083483 w 4216005"/>
              <a:gd name="connsiteY51" fmla="*/ 4572000 h 5764696"/>
              <a:gd name="connsiteX52" fmla="*/ 4070231 w 4216005"/>
              <a:gd name="connsiteY52" fmla="*/ 4744278 h 5764696"/>
              <a:gd name="connsiteX53" fmla="*/ 4030475 w 4216005"/>
              <a:gd name="connsiteY53" fmla="*/ 4810539 h 5764696"/>
              <a:gd name="connsiteX54" fmla="*/ 3990718 w 4216005"/>
              <a:gd name="connsiteY54" fmla="*/ 4890052 h 5764696"/>
              <a:gd name="connsiteX55" fmla="*/ 3911205 w 4216005"/>
              <a:gd name="connsiteY55" fmla="*/ 5102087 h 5764696"/>
              <a:gd name="connsiteX56" fmla="*/ 3871449 w 4216005"/>
              <a:gd name="connsiteY56" fmla="*/ 5287617 h 5764696"/>
              <a:gd name="connsiteX57" fmla="*/ 3844944 w 4216005"/>
              <a:gd name="connsiteY57" fmla="*/ 5367130 h 5764696"/>
              <a:gd name="connsiteX58" fmla="*/ 3818440 w 4216005"/>
              <a:gd name="connsiteY58" fmla="*/ 5473148 h 5764696"/>
              <a:gd name="connsiteX59" fmla="*/ 3791936 w 4216005"/>
              <a:gd name="connsiteY59" fmla="*/ 5512904 h 5764696"/>
              <a:gd name="connsiteX60" fmla="*/ 3778683 w 4216005"/>
              <a:gd name="connsiteY60" fmla="*/ 5552661 h 5764696"/>
              <a:gd name="connsiteX61" fmla="*/ 3712423 w 4216005"/>
              <a:gd name="connsiteY61" fmla="*/ 5618922 h 5764696"/>
              <a:gd name="connsiteX62" fmla="*/ 3619657 w 4216005"/>
              <a:gd name="connsiteY62" fmla="*/ 5645426 h 5764696"/>
              <a:gd name="connsiteX63" fmla="*/ 3540144 w 4216005"/>
              <a:gd name="connsiteY63" fmla="*/ 5671930 h 5764696"/>
              <a:gd name="connsiteX64" fmla="*/ 3420875 w 4216005"/>
              <a:gd name="connsiteY64" fmla="*/ 5724939 h 5764696"/>
              <a:gd name="connsiteX65" fmla="*/ 3261849 w 4216005"/>
              <a:gd name="connsiteY65" fmla="*/ 5764696 h 5764696"/>
              <a:gd name="connsiteX66" fmla="*/ 2758266 w 4216005"/>
              <a:gd name="connsiteY66" fmla="*/ 5751443 h 5764696"/>
              <a:gd name="connsiteX67" fmla="*/ 2718510 w 4216005"/>
              <a:gd name="connsiteY67" fmla="*/ 5724939 h 5764696"/>
              <a:gd name="connsiteX68" fmla="*/ 2479970 w 4216005"/>
              <a:gd name="connsiteY68" fmla="*/ 5711687 h 5764696"/>
              <a:gd name="connsiteX69" fmla="*/ 2347449 w 4216005"/>
              <a:gd name="connsiteY69" fmla="*/ 5632174 h 5764696"/>
              <a:gd name="connsiteX70" fmla="*/ 2201675 w 4216005"/>
              <a:gd name="connsiteY70" fmla="*/ 5579165 h 5764696"/>
              <a:gd name="connsiteX71" fmla="*/ 2069153 w 4216005"/>
              <a:gd name="connsiteY71" fmla="*/ 5486400 h 5764696"/>
              <a:gd name="connsiteX72" fmla="*/ 1817362 w 4216005"/>
              <a:gd name="connsiteY72" fmla="*/ 5367130 h 5764696"/>
              <a:gd name="connsiteX73" fmla="*/ 1698092 w 4216005"/>
              <a:gd name="connsiteY73" fmla="*/ 5340626 h 5764696"/>
              <a:gd name="connsiteX74" fmla="*/ 1472805 w 4216005"/>
              <a:gd name="connsiteY74" fmla="*/ 5221357 h 5764696"/>
              <a:gd name="connsiteX75" fmla="*/ 1419796 w 4216005"/>
              <a:gd name="connsiteY75" fmla="*/ 5194852 h 5764696"/>
              <a:gd name="connsiteX76" fmla="*/ 1353536 w 4216005"/>
              <a:gd name="connsiteY76" fmla="*/ 5128591 h 5764696"/>
              <a:gd name="connsiteX77" fmla="*/ 1287275 w 4216005"/>
              <a:gd name="connsiteY77" fmla="*/ 5088835 h 5764696"/>
              <a:gd name="connsiteX78" fmla="*/ 1101744 w 4216005"/>
              <a:gd name="connsiteY78" fmla="*/ 4890052 h 5764696"/>
              <a:gd name="connsiteX79" fmla="*/ 1075240 w 4216005"/>
              <a:gd name="connsiteY79" fmla="*/ 4823791 h 5764696"/>
              <a:gd name="connsiteX80" fmla="*/ 1008979 w 4216005"/>
              <a:gd name="connsiteY80" fmla="*/ 4744278 h 5764696"/>
              <a:gd name="connsiteX81" fmla="*/ 969223 w 4216005"/>
              <a:gd name="connsiteY81" fmla="*/ 4691270 h 5764696"/>
              <a:gd name="connsiteX82" fmla="*/ 929466 w 4216005"/>
              <a:gd name="connsiteY82" fmla="*/ 4651513 h 5764696"/>
              <a:gd name="connsiteX83" fmla="*/ 889710 w 4216005"/>
              <a:gd name="connsiteY83" fmla="*/ 4598504 h 5764696"/>
              <a:gd name="connsiteX84" fmla="*/ 823449 w 4216005"/>
              <a:gd name="connsiteY84" fmla="*/ 4492487 h 5764696"/>
              <a:gd name="connsiteX85" fmla="*/ 743936 w 4216005"/>
              <a:gd name="connsiteY85" fmla="*/ 4439478 h 5764696"/>
              <a:gd name="connsiteX86" fmla="*/ 478892 w 4216005"/>
              <a:gd name="connsiteY86" fmla="*/ 4015409 h 5764696"/>
              <a:gd name="connsiteX87" fmla="*/ 319866 w 4216005"/>
              <a:gd name="connsiteY87" fmla="*/ 3644348 h 5764696"/>
              <a:gd name="connsiteX88" fmla="*/ 293362 w 4216005"/>
              <a:gd name="connsiteY88" fmla="*/ 3498574 h 5764696"/>
              <a:gd name="connsiteX89" fmla="*/ 266857 w 4216005"/>
              <a:gd name="connsiteY89" fmla="*/ 3419061 h 5764696"/>
              <a:gd name="connsiteX90" fmla="*/ 253605 w 4216005"/>
              <a:gd name="connsiteY90" fmla="*/ 3366052 h 5764696"/>
              <a:gd name="connsiteX91" fmla="*/ 227101 w 4216005"/>
              <a:gd name="connsiteY91" fmla="*/ 3260035 h 5764696"/>
              <a:gd name="connsiteX92" fmla="*/ 200596 w 4216005"/>
              <a:gd name="connsiteY92" fmla="*/ 2968487 h 5764696"/>
              <a:gd name="connsiteX93" fmla="*/ 187344 w 4216005"/>
              <a:gd name="connsiteY93" fmla="*/ 2782957 h 5764696"/>
              <a:gd name="connsiteX94" fmla="*/ 174092 w 4216005"/>
              <a:gd name="connsiteY94" fmla="*/ 2623930 h 5764696"/>
              <a:gd name="connsiteX95" fmla="*/ 160840 w 4216005"/>
              <a:gd name="connsiteY95" fmla="*/ 2372139 h 5764696"/>
              <a:gd name="connsiteX96" fmla="*/ 134336 w 4216005"/>
              <a:gd name="connsiteY96" fmla="*/ 2027583 h 5764696"/>
              <a:gd name="connsiteX97" fmla="*/ 187344 w 4216005"/>
              <a:gd name="connsiteY97" fmla="*/ 887896 h 5764696"/>
              <a:gd name="connsiteX98" fmla="*/ 240353 w 4216005"/>
              <a:gd name="connsiteY98" fmla="*/ 556591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98" fmla="*/ 782367 w 4216005"/>
              <a:gd name="connsiteY98" fmla="*/ 303475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98" fmla="*/ 690927 w 4216005"/>
              <a:gd name="connsiteY98" fmla="*/ 212035 h 5764696"/>
              <a:gd name="connsiteX0" fmla="*/ 505396 w 4216005"/>
              <a:gd name="connsiteY0" fmla="*/ 291548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0" fmla="*/ 346370 w 4216005"/>
              <a:gd name="connsiteY0" fmla="*/ 39756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1143000 w 4216005"/>
              <a:gd name="connsiteY1" fmla="*/ 838200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1143000 w 4216005"/>
              <a:gd name="connsiteY1" fmla="*/ 838200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762000 w 4216005"/>
              <a:gd name="connsiteY95" fmla="*/ 1371600 h 5764696"/>
              <a:gd name="connsiteX96" fmla="*/ 838200 w 4216005"/>
              <a:gd name="connsiteY96" fmla="*/ 1066800 h 5764696"/>
              <a:gd name="connsiteX0" fmla="*/ 703864 w 4081669"/>
              <a:gd name="connsiteY0" fmla="*/ 1066800 h 5764696"/>
              <a:gd name="connsiteX1" fmla="*/ 1008664 w 4081669"/>
              <a:gd name="connsiteY1" fmla="*/ 838200 h 5764696"/>
              <a:gd name="connsiteX2" fmla="*/ 1237264 w 4081669"/>
              <a:gd name="connsiteY2" fmla="*/ 533400 h 5764696"/>
              <a:gd name="connsiteX3" fmla="*/ 1389664 w 4081669"/>
              <a:gd name="connsiteY3" fmla="*/ 304800 h 5764696"/>
              <a:gd name="connsiteX4" fmla="*/ 1722782 w 4081669"/>
              <a:gd name="connsiteY4" fmla="*/ 119270 h 5764696"/>
              <a:gd name="connsiteX5" fmla="*/ 1881808 w 4081669"/>
              <a:gd name="connsiteY5" fmla="*/ 132522 h 5764696"/>
              <a:gd name="connsiteX6" fmla="*/ 1934817 w 4081669"/>
              <a:gd name="connsiteY6" fmla="*/ 159026 h 5764696"/>
              <a:gd name="connsiteX7" fmla="*/ 2292626 w 4081669"/>
              <a:gd name="connsiteY7" fmla="*/ 145774 h 5764696"/>
              <a:gd name="connsiteX8" fmla="*/ 2411895 w 4081669"/>
              <a:gd name="connsiteY8" fmla="*/ 106017 h 5764696"/>
              <a:gd name="connsiteX9" fmla="*/ 2517913 w 4081669"/>
              <a:gd name="connsiteY9" fmla="*/ 79513 h 5764696"/>
              <a:gd name="connsiteX10" fmla="*/ 2557669 w 4081669"/>
              <a:gd name="connsiteY10" fmla="*/ 53009 h 5764696"/>
              <a:gd name="connsiteX11" fmla="*/ 2663687 w 4081669"/>
              <a:gd name="connsiteY11" fmla="*/ 26504 h 5764696"/>
              <a:gd name="connsiteX12" fmla="*/ 2703443 w 4081669"/>
              <a:gd name="connsiteY12" fmla="*/ 13252 h 5764696"/>
              <a:gd name="connsiteX13" fmla="*/ 3061252 w 4081669"/>
              <a:gd name="connsiteY13" fmla="*/ 0 h 5764696"/>
              <a:gd name="connsiteX14" fmla="*/ 3419060 w 4081669"/>
              <a:gd name="connsiteY14" fmla="*/ 39757 h 5764696"/>
              <a:gd name="connsiteX15" fmla="*/ 3472069 w 4081669"/>
              <a:gd name="connsiteY15" fmla="*/ 53009 h 5764696"/>
              <a:gd name="connsiteX16" fmla="*/ 3617843 w 4081669"/>
              <a:gd name="connsiteY16" fmla="*/ 159026 h 5764696"/>
              <a:gd name="connsiteX17" fmla="*/ 3710608 w 4081669"/>
              <a:gd name="connsiteY17" fmla="*/ 185530 h 5764696"/>
              <a:gd name="connsiteX18" fmla="*/ 3776869 w 4081669"/>
              <a:gd name="connsiteY18" fmla="*/ 251791 h 5764696"/>
              <a:gd name="connsiteX19" fmla="*/ 3856382 w 4081669"/>
              <a:gd name="connsiteY19" fmla="*/ 344557 h 5764696"/>
              <a:gd name="connsiteX20" fmla="*/ 3909391 w 4081669"/>
              <a:gd name="connsiteY20" fmla="*/ 463826 h 5764696"/>
              <a:gd name="connsiteX21" fmla="*/ 3949147 w 4081669"/>
              <a:gd name="connsiteY21" fmla="*/ 583096 h 5764696"/>
              <a:gd name="connsiteX22" fmla="*/ 3962400 w 4081669"/>
              <a:gd name="connsiteY22" fmla="*/ 662609 h 5764696"/>
              <a:gd name="connsiteX23" fmla="*/ 4002156 w 4081669"/>
              <a:gd name="connsiteY23" fmla="*/ 834887 h 5764696"/>
              <a:gd name="connsiteX24" fmla="*/ 3988904 w 4081669"/>
              <a:gd name="connsiteY24" fmla="*/ 901148 h 5764696"/>
              <a:gd name="connsiteX25" fmla="*/ 3904264 w 4081669"/>
              <a:gd name="connsiteY25" fmla="*/ 1066800 h 5764696"/>
              <a:gd name="connsiteX26" fmla="*/ 3751864 w 4081669"/>
              <a:gd name="connsiteY26" fmla="*/ 1219200 h 5764696"/>
              <a:gd name="connsiteX27" fmla="*/ 3599464 w 4081669"/>
              <a:gd name="connsiteY27" fmla="*/ 1295400 h 5764696"/>
              <a:gd name="connsiteX28" fmla="*/ 3447064 w 4081669"/>
              <a:gd name="connsiteY28" fmla="*/ 1447800 h 5764696"/>
              <a:gd name="connsiteX29" fmla="*/ 3370864 w 4081669"/>
              <a:gd name="connsiteY29" fmla="*/ 1600200 h 5764696"/>
              <a:gd name="connsiteX30" fmla="*/ 3294664 w 4081669"/>
              <a:gd name="connsiteY30" fmla="*/ 1752600 h 5764696"/>
              <a:gd name="connsiteX31" fmla="*/ 3294665 w 4081669"/>
              <a:gd name="connsiteY31" fmla="*/ 1981200 h 5764696"/>
              <a:gd name="connsiteX32" fmla="*/ 3447064 w 4081669"/>
              <a:gd name="connsiteY32" fmla="*/ 2209800 h 5764696"/>
              <a:gd name="connsiteX33" fmla="*/ 3599464 w 4081669"/>
              <a:gd name="connsiteY33" fmla="*/ 2362200 h 5764696"/>
              <a:gd name="connsiteX34" fmla="*/ 3751865 w 4081669"/>
              <a:gd name="connsiteY34" fmla="*/ 2438400 h 5764696"/>
              <a:gd name="connsiteX35" fmla="*/ 3904265 w 4081669"/>
              <a:gd name="connsiteY35" fmla="*/ 2590800 h 5764696"/>
              <a:gd name="connsiteX36" fmla="*/ 3980465 w 4081669"/>
              <a:gd name="connsiteY36" fmla="*/ 2743200 h 5764696"/>
              <a:gd name="connsiteX37" fmla="*/ 4056665 w 4081669"/>
              <a:gd name="connsiteY37" fmla="*/ 2895600 h 5764696"/>
              <a:gd name="connsiteX38" fmla="*/ 4068417 w 4081669"/>
              <a:gd name="connsiteY38" fmla="*/ 3101009 h 5764696"/>
              <a:gd name="connsiteX39" fmla="*/ 4041913 w 4081669"/>
              <a:gd name="connsiteY39" fmla="*/ 3180522 h 5764696"/>
              <a:gd name="connsiteX40" fmla="*/ 3988904 w 4081669"/>
              <a:gd name="connsiteY40" fmla="*/ 3313043 h 5764696"/>
              <a:gd name="connsiteX41" fmla="*/ 3909391 w 4081669"/>
              <a:gd name="connsiteY41" fmla="*/ 3511826 h 5764696"/>
              <a:gd name="connsiteX42" fmla="*/ 3882887 w 4081669"/>
              <a:gd name="connsiteY42" fmla="*/ 3604591 h 5764696"/>
              <a:gd name="connsiteX43" fmla="*/ 3856382 w 4081669"/>
              <a:gd name="connsiteY43" fmla="*/ 3697357 h 5764696"/>
              <a:gd name="connsiteX44" fmla="*/ 3856382 w 4081669"/>
              <a:gd name="connsiteY44" fmla="*/ 4174435 h 5764696"/>
              <a:gd name="connsiteX45" fmla="*/ 3882887 w 4081669"/>
              <a:gd name="connsiteY45" fmla="*/ 4267200 h 5764696"/>
              <a:gd name="connsiteX46" fmla="*/ 3909391 w 4081669"/>
              <a:gd name="connsiteY46" fmla="*/ 4373217 h 5764696"/>
              <a:gd name="connsiteX47" fmla="*/ 3922643 w 4081669"/>
              <a:gd name="connsiteY47" fmla="*/ 4479235 h 5764696"/>
              <a:gd name="connsiteX48" fmla="*/ 3949147 w 4081669"/>
              <a:gd name="connsiteY48" fmla="*/ 4572000 h 5764696"/>
              <a:gd name="connsiteX49" fmla="*/ 3935895 w 4081669"/>
              <a:gd name="connsiteY49" fmla="*/ 4744278 h 5764696"/>
              <a:gd name="connsiteX50" fmla="*/ 3896139 w 4081669"/>
              <a:gd name="connsiteY50" fmla="*/ 4810539 h 5764696"/>
              <a:gd name="connsiteX51" fmla="*/ 3856382 w 4081669"/>
              <a:gd name="connsiteY51" fmla="*/ 4890052 h 5764696"/>
              <a:gd name="connsiteX52" fmla="*/ 3776869 w 4081669"/>
              <a:gd name="connsiteY52" fmla="*/ 5102087 h 5764696"/>
              <a:gd name="connsiteX53" fmla="*/ 3737113 w 4081669"/>
              <a:gd name="connsiteY53" fmla="*/ 5287617 h 5764696"/>
              <a:gd name="connsiteX54" fmla="*/ 3710608 w 4081669"/>
              <a:gd name="connsiteY54" fmla="*/ 5367130 h 5764696"/>
              <a:gd name="connsiteX55" fmla="*/ 3684104 w 4081669"/>
              <a:gd name="connsiteY55" fmla="*/ 5473148 h 5764696"/>
              <a:gd name="connsiteX56" fmla="*/ 3657600 w 4081669"/>
              <a:gd name="connsiteY56" fmla="*/ 5512904 h 5764696"/>
              <a:gd name="connsiteX57" fmla="*/ 3644347 w 4081669"/>
              <a:gd name="connsiteY57" fmla="*/ 5552661 h 5764696"/>
              <a:gd name="connsiteX58" fmla="*/ 3578087 w 4081669"/>
              <a:gd name="connsiteY58" fmla="*/ 5618922 h 5764696"/>
              <a:gd name="connsiteX59" fmla="*/ 3485321 w 4081669"/>
              <a:gd name="connsiteY59" fmla="*/ 5645426 h 5764696"/>
              <a:gd name="connsiteX60" fmla="*/ 3405808 w 4081669"/>
              <a:gd name="connsiteY60" fmla="*/ 5671930 h 5764696"/>
              <a:gd name="connsiteX61" fmla="*/ 3286539 w 4081669"/>
              <a:gd name="connsiteY61" fmla="*/ 5724939 h 5764696"/>
              <a:gd name="connsiteX62" fmla="*/ 3127513 w 4081669"/>
              <a:gd name="connsiteY62" fmla="*/ 5764696 h 5764696"/>
              <a:gd name="connsiteX63" fmla="*/ 2623930 w 4081669"/>
              <a:gd name="connsiteY63" fmla="*/ 5751443 h 5764696"/>
              <a:gd name="connsiteX64" fmla="*/ 2584174 w 4081669"/>
              <a:gd name="connsiteY64" fmla="*/ 5724939 h 5764696"/>
              <a:gd name="connsiteX65" fmla="*/ 2345634 w 4081669"/>
              <a:gd name="connsiteY65" fmla="*/ 5711687 h 5764696"/>
              <a:gd name="connsiteX66" fmla="*/ 2213113 w 4081669"/>
              <a:gd name="connsiteY66" fmla="*/ 5632174 h 5764696"/>
              <a:gd name="connsiteX67" fmla="*/ 2067339 w 4081669"/>
              <a:gd name="connsiteY67" fmla="*/ 5579165 h 5764696"/>
              <a:gd name="connsiteX68" fmla="*/ 1934817 w 4081669"/>
              <a:gd name="connsiteY68" fmla="*/ 5486400 h 5764696"/>
              <a:gd name="connsiteX69" fmla="*/ 1683026 w 4081669"/>
              <a:gd name="connsiteY69" fmla="*/ 5367130 h 5764696"/>
              <a:gd name="connsiteX70" fmla="*/ 1563756 w 4081669"/>
              <a:gd name="connsiteY70" fmla="*/ 5340626 h 5764696"/>
              <a:gd name="connsiteX71" fmla="*/ 1338469 w 4081669"/>
              <a:gd name="connsiteY71" fmla="*/ 5221357 h 5764696"/>
              <a:gd name="connsiteX72" fmla="*/ 1285460 w 4081669"/>
              <a:gd name="connsiteY72" fmla="*/ 5194852 h 5764696"/>
              <a:gd name="connsiteX73" fmla="*/ 1219200 w 4081669"/>
              <a:gd name="connsiteY73" fmla="*/ 5128591 h 5764696"/>
              <a:gd name="connsiteX74" fmla="*/ 1152939 w 4081669"/>
              <a:gd name="connsiteY74" fmla="*/ 5088835 h 5764696"/>
              <a:gd name="connsiteX75" fmla="*/ 967408 w 4081669"/>
              <a:gd name="connsiteY75" fmla="*/ 4890052 h 5764696"/>
              <a:gd name="connsiteX76" fmla="*/ 940904 w 4081669"/>
              <a:gd name="connsiteY76" fmla="*/ 4823791 h 5764696"/>
              <a:gd name="connsiteX77" fmla="*/ 874643 w 4081669"/>
              <a:gd name="connsiteY77" fmla="*/ 4744278 h 5764696"/>
              <a:gd name="connsiteX78" fmla="*/ 834887 w 4081669"/>
              <a:gd name="connsiteY78" fmla="*/ 4691270 h 5764696"/>
              <a:gd name="connsiteX79" fmla="*/ 795130 w 4081669"/>
              <a:gd name="connsiteY79" fmla="*/ 4651513 h 5764696"/>
              <a:gd name="connsiteX80" fmla="*/ 755374 w 4081669"/>
              <a:gd name="connsiteY80" fmla="*/ 4598504 h 5764696"/>
              <a:gd name="connsiteX81" fmla="*/ 689113 w 4081669"/>
              <a:gd name="connsiteY81" fmla="*/ 4492487 h 5764696"/>
              <a:gd name="connsiteX82" fmla="*/ 609600 w 4081669"/>
              <a:gd name="connsiteY82" fmla="*/ 4439478 h 5764696"/>
              <a:gd name="connsiteX83" fmla="*/ 344556 w 4081669"/>
              <a:gd name="connsiteY83" fmla="*/ 4015409 h 5764696"/>
              <a:gd name="connsiteX84" fmla="*/ 185530 w 4081669"/>
              <a:gd name="connsiteY84" fmla="*/ 3644348 h 5764696"/>
              <a:gd name="connsiteX85" fmla="*/ 159026 w 4081669"/>
              <a:gd name="connsiteY85" fmla="*/ 3498574 h 5764696"/>
              <a:gd name="connsiteX86" fmla="*/ 132521 w 4081669"/>
              <a:gd name="connsiteY86" fmla="*/ 3419061 h 5764696"/>
              <a:gd name="connsiteX87" fmla="*/ 119269 w 4081669"/>
              <a:gd name="connsiteY87" fmla="*/ 3366052 h 5764696"/>
              <a:gd name="connsiteX88" fmla="*/ 92765 w 4081669"/>
              <a:gd name="connsiteY88" fmla="*/ 3260035 h 5764696"/>
              <a:gd name="connsiteX89" fmla="*/ 66260 w 4081669"/>
              <a:gd name="connsiteY89" fmla="*/ 2968487 h 5764696"/>
              <a:gd name="connsiteX90" fmla="*/ 53008 w 4081669"/>
              <a:gd name="connsiteY90" fmla="*/ 2782957 h 5764696"/>
              <a:gd name="connsiteX91" fmla="*/ 39756 w 4081669"/>
              <a:gd name="connsiteY91" fmla="*/ 2623930 h 5764696"/>
              <a:gd name="connsiteX92" fmla="*/ 26504 w 4081669"/>
              <a:gd name="connsiteY92" fmla="*/ 2372139 h 5764696"/>
              <a:gd name="connsiteX93" fmla="*/ 0 w 4081669"/>
              <a:gd name="connsiteY93" fmla="*/ 2027583 h 5764696"/>
              <a:gd name="connsiteX94" fmla="*/ 399064 w 4081669"/>
              <a:gd name="connsiteY94" fmla="*/ 1981200 h 5764696"/>
              <a:gd name="connsiteX95" fmla="*/ 627664 w 4081669"/>
              <a:gd name="connsiteY95" fmla="*/ 1371600 h 5764696"/>
              <a:gd name="connsiteX96" fmla="*/ 703864 w 4081669"/>
              <a:gd name="connsiteY96" fmla="*/ 1066800 h 5764696"/>
              <a:gd name="connsiteX0" fmla="*/ 677360 w 4055165"/>
              <a:gd name="connsiteY0" fmla="*/ 1066800 h 5764696"/>
              <a:gd name="connsiteX1" fmla="*/ 982160 w 4055165"/>
              <a:gd name="connsiteY1" fmla="*/ 838200 h 5764696"/>
              <a:gd name="connsiteX2" fmla="*/ 1210760 w 4055165"/>
              <a:gd name="connsiteY2" fmla="*/ 533400 h 5764696"/>
              <a:gd name="connsiteX3" fmla="*/ 1363160 w 4055165"/>
              <a:gd name="connsiteY3" fmla="*/ 304800 h 5764696"/>
              <a:gd name="connsiteX4" fmla="*/ 1696278 w 4055165"/>
              <a:gd name="connsiteY4" fmla="*/ 119270 h 5764696"/>
              <a:gd name="connsiteX5" fmla="*/ 1855304 w 4055165"/>
              <a:gd name="connsiteY5" fmla="*/ 132522 h 5764696"/>
              <a:gd name="connsiteX6" fmla="*/ 1908313 w 4055165"/>
              <a:gd name="connsiteY6" fmla="*/ 159026 h 5764696"/>
              <a:gd name="connsiteX7" fmla="*/ 2266122 w 4055165"/>
              <a:gd name="connsiteY7" fmla="*/ 145774 h 5764696"/>
              <a:gd name="connsiteX8" fmla="*/ 2385391 w 4055165"/>
              <a:gd name="connsiteY8" fmla="*/ 106017 h 5764696"/>
              <a:gd name="connsiteX9" fmla="*/ 2491409 w 4055165"/>
              <a:gd name="connsiteY9" fmla="*/ 79513 h 5764696"/>
              <a:gd name="connsiteX10" fmla="*/ 2531165 w 4055165"/>
              <a:gd name="connsiteY10" fmla="*/ 53009 h 5764696"/>
              <a:gd name="connsiteX11" fmla="*/ 2637183 w 4055165"/>
              <a:gd name="connsiteY11" fmla="*/ 26504 h 5764696"/>
              <a:gd name="connsiteX12" fmla="*/ 2676939 w 4055165"/>
              <a:gd name="connsiteY12" fmla="*/ 13252 h 5764696"/>
              <a:gd name="connsiteX13" fmla="*/ 3034748 w 4055165"/>
              <a:gd name="connsiteY13" fmla="*/ 0 h 5764696"/>
              <a:gd name="connsiteX14" fmla="*/ 3392556 w 4055165"/>
              <a:gd name="connsiteY14" fmla="*/ 39757 h 5764696"/>
              <a:gd name="connsiteX15" fmla="*/ 3445565 w 4055165"/>
              <a:gd name="connsiteY15" fmla="*/ 53009 h 5764696"/>
              <a:gd name="connsiteX16" fmla="*/ 3591339 w 4055165"/>
              <a:gd name="connsiteY16" fmla="*/ 159026 h 5764696"/>
              <a:gd name="connsiteX17" fmla="*/ 3684104 w 4055165"/>
              <a:gd name="connsiteY17" fmla="*/ 185530 h 5764696"/>
              <a:gd name="connsiteX18" fmla="*/ 3750365 w 4055165"/>
              <a:gd name="connsiteY18" fmla="*/ 251791 h 5764696"/>
              <a:gd name="connsiteX19" fmla="*/ 3829878 w 4055165"/>
              <a:gd name="connsiteY19" fmla="*/ 344557 h 5764696"/>
              <a:gd name="connsiteX20" fmla="*/ 3882887 w 4055165"/>
              <a:gd name="connsiteY20" fmla="*/ 463826 h 5764696"/>
              <a:gd name="connsiteX21" fmla="*/ 3922643 w 4055165"/>
              <a:gd name="connsiteY21" fmla="*/ 583096 h 5764696"/>
              <a:gd name="connsiteX22" fmla="*/ 3935896 w 4055165"/>
              <a:gd name="connsiteY22" fmla="*/ 662609 h 5764696"/>
              <a:gd name="connsiteX23" fmla="*/ 3975652 w 4055165"/>
              <a:gd name="connsiteY23" fmla="*/ 834887 h 5764696"/>
              <a:gd name="connsiteX24" fmla="*/ 3962400 w 4055165"/>
              <a:gd name="connsiteY24" fmla="*/ 901148 h 5764696"/>
              <a:gd name="connsiteX25" fmla="*/ 3877760 w 4055165"/>
              <a:gd name="connsiteY25" fmla="*/ 1066800 h 5764696"/>
              <a:gd name="connsiteX26" fmla="*/ 3725360 w 4055165"/>
              <a:gd name="connsiteY26" fmla="*/ 1219200 h 5764696"/>
              <a:gd name="connsiteX27" fmla="*/ 3572960 w 4055165"/>
              <a:gd name="connsiteY27" fmla="*/ 1295400 h 5764696"/>
              <a:gd name="connsiteX28" fmla="*/ 3420560 w 4055165"/>
              <a:gd name="connsiteY28" fmla="*/ 1447800 h 5764696"/>
              <a:gd name="connsiteX29" fmla="*/ 3344360 w 4055165"/>
              <a:gd name="connsiteY29" fmla="*/ 1600200 h 5764696"/>
              <a:gd name="connsiteX30" fmla="*/ 3268160 w 4055165"/>
              <a:gd name="connsiteY30" fmla="*/ 1752600 h 5764696"/>
              <a:gd name="connsiteX31" fmla="*/ 3268161 w 4055165"/>
              <a:gd name="connsiteY31" fmla="*/ 1981200 h 5764696"/>
              <a:gd name="connsiteX32" fmla="*/ 3420560 w 4055165"/>
              <a:gd name="connsiteY32" fmla="*/ 2209800 h 5764696"/>
              <a:gd name="connsiteX33" fmla="*/ 3572960 w 4055165"/>
              <a:gd name="connsiteY33" fmla="*/ 2362200 h 5764696"/>
              <a:gd name="connsiteX34" fmla="*/ 3725361 w 4055165"/>
              <a:gd name="connsiteY34" fmla="*/ 2438400 h 5764696"/>
              <a:gd name="connsiteX35" fmla="*/ 3877761 w 4055165"/>
              <a:gd name="connsiteY35" fmla="*/ 2590800 h 5764696"/>
              <a:gd name="connsiteX36" fmla="*/ 3953961 w 4055165"/>
              <a:gd name="connsiteY36" fmla="*/ 2743200 h 5764696"/>
              <a:gd name="connsiteX37" fmla="*/ 4030161 w 4055165"/>
              <a:gd name="connsiteY37" fmla="*/ 2895600 h 5764696"/>
              <a:gd name="connsiteX38" fmla="*/ 4041913 w 4055165"/>
              <a:gd name="connsiteY38" fmla="*/ 3101009 h 5764696"/>
              <a:gd name="connsiteX39" fmla="*/ 4015409 w 4055165"/>
              <a:gd name="connsiteY39" fmla="*/ 3180522 h 5764696"/>
              <a:gd name="connsiteX40" fmla="*/ 3962400 w 4055165"/>
              <a:gd name="connsiteY40" fmla="*/ 3313043 h 5764696"/>
              <a:gd name="connsiteX41" fmla="*/ 3882887 w 4055165"/>
              <a:gd name="connsiteY41" fmla="*/ 3511826 h 5764696"/>
              <a:gd name="connsiteX42" fmla="*/ 3856383 w 4055165"/>
              <a:gd name="connsiteY42" fmla="*/ 3604591 h 5764696"/>
              <a:gd name="connsiteX43" fmla="*/ 3829878 w 4055165"/>
              <a:gd name="connsiteY43" fmla="*/ 3697357 h 5764696"/>
              <a:gd name="connsiteX44" fmla="*/ 3829878 w 4055165"/>
              <a:gd name="connsiteY44" fmla="*/ 4174435 h 5764696"/>
              <a:gd name="connsiteX45" fmla="*/ 3856383 w 4055165"/>
              <a:gd name="connsiteY45" fmla="*/ 4267200 h 5764696"/>
              <a:gd name="connsiteX46" fmla="*/ 3882887 w 4055165"/>
              <a:gd name="connsiteY46" fmla="*/ 4373217 h 5764696"/>
              <a:gd name="connsiteX47" fmla="*/ 3896139 w 4055165"/>
              <a:gd name="connsiteY47" fmla="*/ 4479235 h 5764696"/>
              <a:gd name="connsiteX48" fmla="*/ 3922643 w 4055165"/>
              <a:gd name="connsiteY48" fmla="*/ 4572000 h 5764696"/>
              <a:gd name="connsiteX49" fmla="*/ 3909391 w 4055165"/>
              <a:gd name="connsiteY49" fmla="*/ 4744278 h 5764696"/>
              <a:gd name="connsiteX50" fmla="*/ 3869635 w 4055165"/>
              <a:gd name="connsiteY50" fmla="*/ 4810539 h 5764696"/>
              <a:gd name="connsiteX51" fmla="*/ 3829878 w 4055165"/>
              <a:gd name="connsiteY51" fmla="*/ 4890052 h 5764696"/>
              <a:gd name="connsiteX52" fmla="*/ 3750365 w 4055165"/>
              <a:gd name="connsiteY52" fmla="*/ 5102087 h 5764696"/>
              <a:gd name="connsiteX53" fmla="*/ 3710609 w 4055165"/>
              <a:gd name="connsiteY53" fmla="*/ 5287617 h 5764696"/>
              <a:gd name="connsiteX54" fmla="*/ 3684104 w 4055165"/>
              <a:gd name="connsiteY54" fmla="*/ 5367130 h 5764696"/>
              <a:gd name="connsiteX55" fmla="*/ 3657600 w 4055165"/>
              <a:gd name="connsiteY55" fmla="*/ 5473148 h 5764696"/>
              <a:gd name="connsiteX56" fmla="*/ 3631096 w 4055165"/>
              <a:gd name="connsiteY56" fmla="*/ 5512904 h 5764696"/>
              <a:gd name="connsiteX57" fmla="*/ 3617843 w 4055165"/>
              <a:gd name="connsiteY57" fmla="*/ 5552661 h 5764696"/>
              <a:gd name="connsiteX58" fmla="*/ 3551583 w 4055165"/>
              <a:gd name="connsiteY58" fmla="*/ 5618922 h 5764696"/>
              <a:gd name="connsiteX59" fmla="*/ 3458817 w 4055165"/>
              <a:gd name="connsiteY59" fmla="*/ 5645426 h 5764696"/>
              <a:gd name="connsiteX60" fmla="*/ 3379304 w 4055165"/>
              <a:gd name="connsiteY60" fmla="*/ 5671930 h 5764696"/>
              <a:gd name="connsiteX61" fmla="*/ 3260035 w 4055165"/>
              <a:gd name="connsiteY61" fmla="*/ 5724939 h 5764696"/>
              <a:gd name="connsiteX62" fmla="*/ 3101009 w 4055165"/>
              <a:gd name="connsiteY62" fmla="*/ 5764696 h 5764696"/>
              <a:gd name="connsiteX63" fmla="*/ 2597426 w 4055165"/>
              <a:gd name="connsiteY63" fmla="*/ 5751443 h 5764696"/>
              <a:gd name="connsiteX64" fmla="*/ 2557670 w 4055165"/>
              <a:gd name="connsiteY64" fmla="*/ 5724939 h 5764696"/>
              <a:gd name="connsiteX65" fmla="*/ 2319130 w 4055165"/>
              <a:gd name="connsiteY65" fmla="*/ 5711687 h 5764696"/>
              <a:gd name="connsiteX66" fmla="*/ 2186609 w 4055165"/>
              <a:gd name="connsiteY66" fmla="*/ 5632174 h 5764696"/>
              <a:gd name="connsiteX67" fmla="*/ 2040835 w 4055165"/>
              <a:gd name="connsiteY67" fmla="*/ 5579165 h 5764696"/>
              <a:gd name="connsiteX68" fmla="*/ 1908313 w 4055165"/>
              <a:gd name="connsiteY68" fmla="*/ 5486400 h 5764696"/>
              <a:gd name="connsiteX69" fmla="*/ 1656522 w 4055165"/>
              <a:gd name="connsiteY69" fmla="*/ 5367130 h 5764696"/>
              <a:gd name="connsiteX70" fmla="*/ 1537252 w 4055165"/>
              <a:gd name="connsiteY70" fmla="*/ 5340626 h 5764696"/>
              <a:gd name="connsiteX71" fmla="*/ 1311965 w 4055165"/>
              <a:gd name="connsiteY71" fmla="*/ 5221357 h 5764696"/>
              <a:gd name="connsiteX72" fmla="*/ 1258956 w 4055165"/>
              <a:gd name="connsiteY72" fmla="*/ 5194852 h 5764696"/>
              <a:gd name="connsiteX73" fmla="*/ 1192696 w 4055165"/>
              <a:gd name="connsiteY73" fmla="*/ 5128591 h 5764696"/>
              <a:gd name="connsiteX74" fmla="*/ 1126435 w 4055165"/>
              <a:gd name="connsiteY74" fmla="*/ 5088835 h 5764696"/>
              <a:gd name="connsiteX75" fmla="*/ 940904 w 4055165"/>
              <a:gd name="connsiteY75" fmla="*/ 4890052 h 5764696"/>
              <a:gd name="connsiteX76" fmla="*/ 914400 w 4055165"/>
              <a:gd name="connsiteY76" fmla="*/ 4823791 h 5764696"/>
              <a:gd name="connsiteX77" fmla="*/ 848139 w 4055165"/>
              <a:gd name="connsiteY77" fmla="*/ 4744278 h 5764696"/>
              <a:gd name="connsiteX78" fmla="*/ 808383 w 4055165"/>
              <a:gd name="connsiteY78" fmla="*/ 4691270 h 5764696"/>
              <a:gd name="connsiteX79" fmla="*/ 768626 w 4055165"/>
              <a:gd name="connsiteY79" fmla="*/ 4651513 h 5764696"/>
              <a:gd name="connsiteX80" fmla="*/ 728870 w 4055165"/>
              <a:gd name="connsiteY80" fmla="*/ 4598504 h 5764696"/>
              <a:gd name="connsiteX81" fmla="*/ 662609 w 4055165"/>
              <a:gd name="connsiteY81" fmla="*/ 4492487 h 5764696"/>
              <a:gd name="connsiteX82" fmla="*/ 583096 w 4055165"/>
              <a:gd name="connsiteY82" fmla="*/ 4439478 h 5764696"/>
              <a:gd name="connsiteX83" fmla="*/ 318052 w 4055165"/>
              <a:gd name="connsiteY83" fmla="*/ 4015409 h 5764696"/>
              <a:gd name="connsiteX84" fmla="*/ 159026 w 4055165"/>
              <a:gd name="connsiteY84" fmla="*/ 3644348 h 5764696"/>
              <a:gd name="connsiteX85" fmla="*/ 132522 w 4055165"/>
              <a:gd name="connsiteY85" fmla="*/ 3498574 h 5764696"/>
              <a:gd name="connsiteX86" fmla="*/ 106017 w 4055165"/>
              <a:gd name="connsiteY86" fmla="*/ 3419061 h 5764696"/>
              <a:gd name="connsiteX87" fmla="*/ 92765 w 4055165"/>
              <a:gd name="connsiteY87" fmla="*/ 3366052 h 5764696"/>
              <a:gd name="connsiteX88" fmla="*/ 66261 w 4055165"/>
              <a:gd name="connsiteY88" fmla="*/ 3260035 h 5764696"/>
              <a:gd name="connsiteX89" fmla="*/ 39756 w 4055165"/>
              <a:gd name="connsiteY89" fmla="*/ 2968487 h 5764696"/>
              <a:gd name="connsiteX90" fmla="*/ 26504 w 4055165"/>
              <a:gd name="connsiteY90" fmla="*/ 2782957 h 5764696"/>
              <a:gd name="connsiteX91" fmla="*/ 13252 w 4055165"/>
              <a:gd name="connsiteY91" fmla="*/ 2623930 h 5764696"/>
              <a:gd name="connsiteX92" fmla="*/ 0 w 4055165"/>
              <a:gd name="connsiteY92" fmla="*/ 2372139 h 5764696"/>
              <a:gd name="connsiteX93" fmla="*/ 372560 w 4055165"/>
              <a:gd name="connsiteY93" fmla="*/ 1981200 h 5764696"/>
              <a:gd name="connsiteX94" fmla="*/ 601160 w 4055165"/>
              <a:gd name="connsiteY94" fmla="*/ 1371600 h 5764696"/>
              <a:gd name="connsiteX95" fmla="*/ 677360 w 4055165"/>
              <a:gd name="connsiteY95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63693 w 4112841"/>
              <a:gd name="connsiteY86" fmla="*/ 3419061 h 5764696"/>
              <a:gd name="connsiteX87" fmla="*/ 150441 w 4112841"/>
              <a:gd name="connsiteY87" fmla="*/ 3366052 h 5764696"/>
              <a:gd name="connsiteX88" fmla="*/ 123937 w 4112841"/>
              <a:gd name="connsiteY88" fmla="*/ 3260035 h 5764696"/>
              <a:gd name="connsiteX89" fmla="*/ 97432 w 4112841"/>
              <a:gd name="connsiteY89" fmla="*/ 2968487 h 5764696"/>
              <a:gd name="connsiteX90" fmla="*/ 84180 w 4112841"/>
              <a:gd name="connsiteY90" fmla="*/ 2782957 h 5764696"/>
              <a:gd name="connsiteX91" fmla="*/ 57676 w 4112841"/>
              <a:gd name="connsiteY91" fmla="*/ 2372139 h 5764696"/>
              <a:gd name="connsiteX92" fmla="*/ 430236 w 4112841"/>
              <a:gd name="connsiteY92" fmla="*/ 1981200 h 5764696"/>
              <a:gd name="connsiteX93" fmla="*/ 658836 w 4112841"/>
              <a:gd name="connsiteY93" fmla="*/ 1371600 h 5764696"/>
              <a:gd name="connsiteX94" fmla="*/ 735036 w 4112841"/>
              <a:gd name="connsiteY94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63693 w 4112841"/>
              <a:gd name="connsiteY86" fmla="*/ 3419061 h 5764696"/>
              <a:gd name="connsiteX87" fmla="*/ 123937 w 4112841"/>
              <a:gd name="connsiteY87" fmla="*/ 3260035 h 5764696"/>
              <a:gd name="connsiteX88" fmla="*/ 97432 w 4112841"/>
              <a:gd name="connsiteY88" fmla="*/ 2968487 h 5764696"/>
              <a:gd name="connsiteX89" fmla="*/ 84180 w 4112841"/>
              <a:gd name="connsiteY89" fmla="*/ 2782957 h 5764696"/>
              <a:gd name="connsiteX90" fmla="*/ 57676 w 4112841"/>
              <a:gd name="connsiteY90" fmla="*/ 2372139 h 5764696"/>
              <a:gd name="connsiteX91" fmla="*/ 430236 w 4112841"/>
              <a:gd name="connsiteY91" fmla="*/ 1981200 h 5764696"/>
              <a:gd name="connsiteX92" fmla="*/ 658836 w 4112841"/>
              <a:gd name="connsiteY92" fmla="*/ 1371600 h 5764696"/>
              <a:gd name="connsiteX93" fmla="*/ 735036 w 4112841"/>
              <a:gd name="connsiteY93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23937 w 4112841"/>
              <a:gd name="connsiteY86" fmla="*/ 3260035 h 5764696"/>
              <a:gd name="connsiteX87" fmla="*/ 97432 w 4112841"/>
              <a:gd name="connsiteY87" fmla="*/ 2968487 h 5764696"/>
              <a:gd name="connsiteX88" fmla="*/ 84180 w 4112841"/>
              <a:gd name="connsiteY88" fmla="*/ 2782957 h 5764696"/>
              <a:gd name="connsiteX89" fmla="*/ 57676 w 4112841"/>
              <a:gd name="connsiteY89" fmla="*/ 2372139 h 5764696"/>
              <a:gd name="connsiteX90" fmla="*/ 430236 w 4112841"/>
              <a:gd name="connsiteY90" fmla="*/ 1981200 h 5764696"/>
              <a:gd name="connsiteX91" fmla="*/ 658836 w 4112841"/>
              <a:gd name="connsiteY91" fmla="*/ 1371600 h 5764696"/>
              <a:gd name="connsiteX92" fmla="*/ 735036 w 4112841"/>
              <a:gd name="connsiteY92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23937 w 4112841"/>
              <a:gd name="connsiteY85" fmla="*/ 3260035 h 5764696"/>
              <a:gd name="connsiteX86" fmla="*/ 97432 w 4112841"/>
              <a:gd name="connsiteY86" fmla="*/ 2968487 h 5764696"/>
              <a:gd name="connsiteX87" fmla="*/ 84180 w 4112841"/>
              <a:gd name="connsiteY87" fmla="*/ 2782957 h 5764696"/>
              <a:gd name="connsiteX88" fmla="*/ 57676 w 4112841"/>
              <a:gd name="connsiteY88" fmla="*/ 2372139 h 5764696"/>
              <a:gd name="connsiteX89" fmla="*/ 430236 w 4112841"/>
              <a:gd name="connsiteY89" fmla="*/ 1981200 h 5764696"/>
              <a:gd name="connsiteX90" fmla="*/ 658836 w 4112841"/>
              <a:gd name="connsiteY90" fmla="*/ 1371600 h 5764696"/>
              <a:gd name="connsiteX91" fmla="*/ 735036 w 4112841"/>
              <a:gd name="connsiteY91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23937 w 4112841"/>
              <a:gd name="connsiteY85" fmla="*/ 3260035 h 5764696"/>
              <a:gd name="connsiteX86" fmla="*/ 84180 w 4112841"/>
              <a:gd name="connsiteY86" fmla="*/ 2782957 h 5764696"/>
              <a:gd name="connsiteX87" fmla="*/ 57676 w 4112841"/>
              <a:gd name="connsiteY87" fmla="*/ 2372139 h 5764696"/>
              <a:gd name="connsiteX88" fmla="*/ 430236 w 4112841"/>
              <a:gd name="connsiteY88" fmla="*/ 1981200 h 5764696"/>
              <a:gd name="connsiteX89" fmla="*/ 658836 w 4112841"/>
              <a:gd name="connsiteY89" fmla="*/ 1371600 h 5764696"/>
              <a:gd name="connsiteX90" fmla="*/ 735036 w 4112841"/>
              <a:gd name="connsiteY90" fmla="*/ 1066800 h 5764696"/>
              <a:gd name="connsiteX0" fmla="*/ 657482 w 4035287"/>
              <a:gd name="connsiteY0" fmla="*/ 1066800 h 5764696"/>
              <a:gd name="connsiteX1" fmla="*/ 962282 w 4035287"/>
              <a:gd name="connsiteY1" fmla="*/ 838200 h 5764696"/>
              <a:gd name="connsiteX2" fmla="*/ 1190882 w 4035287"/>
              <a:gd name="connsiteY2" fmla="*/ 533400 h 5764696"/>
              <a:gd name="connsiteX3" fmla="*/ 1343282 w 4035287"/>
              <a:gd name="connsiteY3" fmla="*/ 304800 h 5764696"/>
              <a:gd name="connsiteX4" fmla="*/ 1676400 w 4035287"/>
              <a:gd name="connsiteY4" fmla="*/ 119270 h 5764696"/>
              <a:gd name="connsiteX5" fmla="*/ 1835426 w 4035287"/>
              <a:gd name="connsiteY5" fmla="*/ 132522 h 5764696"/>
              <a:gd name="connsiteX6" fmla="*/ 1888435 w 4035287"/>
              <a:gd name="connsiteY6" fmla="*/ 159026 h 5764696"/>
              <a:gd name="connsiteX7" fmla="*/ 2246244 w 4035287"/>
              <a:gd name="connsiteY7" fmla="*/ 145774 h 5764696"/>
              <a:gd name="connsiteX8" fmla="*/ 2365513 w 4035287"/>
              <a:gd name="connsiteY8" fmla="*/ 106017 h 5764696"/>
              <a:gd name="connsiteX9" fmla="*/ 2471531 w 4035287"/>
              <a:gd name="connsiteY9" fmla="*/ 79513 h 5764696"/>
              <a:gd name="connsiteX10" fmla="*/ 2511287 w 4035287"/>
              <a:gd name="connsiteY10" fmla="*/ 53009 h 5764696"/>
              <a:gd name="connsiteX11" fmla="*/ 2617305 w 4035287"/>
              <a:gd name="connsiteY11" fmla="*/ 26504 h 5764696"/>
              <a:gd name="connsiteX12" fmla="*/ 2657061 w 4035287"/>
              <a:gd name="connsiteY12" fmla="*/ 13252 h 5764696"/>
              <a:gd name="connsiteX13" fmla="*/ 3014870 w 4035287"/>
              <a:gd name="connsiteY13" fmla="*/ 0 h 5764696"/>
              <a:gd name="connsiteX14" fmla="*/ 3372678 w 4035287"/>
              <a:gd name="connsiteY14" fmla="*/ 39757 h 5764696"/>
              <a:gd name="connsiteX15" fmla="*/ 3425687 w 4035287"/>
              <a:gd name="connsiteY15" fmla="*/ 53009 h 5764696"/>
              <a:gd name="connsiteX16" fmla="*/ 3571461 w 4035287"/>
              <a:gd name="connsiteY16" fmla="*/ 159026 h 5764696"/>
              <a:gd name="connsiteX17" fmla="*/ 3664226 w 4035287"/>
              <a:gd name="connsiteY17" fmla="*/ 185530 h 5764696"/>
              <a:gd name="connsiteX18" fmla="*/ 3730487 w 4035287"/>
              <a:gd name="connsiteY18" fmla="*/ 251791 h 5764696"/>
              <a:gd name="connsiteX19" fmla="*/ 3810000 w 4035287"/>
              <a:gd name="connsiteY19" fmla="*/ 344557 h 5764696"/>
              <a:gd name="connsiteX20" fmla="*/ 3863009 w 4035287"/>
              <a:gd name="connsiteY20" fmla="*/ 463826 h 5764696"/>
              <a:gd name="connsiteX21" fmla="*/ 3902765 w 4035287"/>
              <a:gd name="connsiteY21" fmla="*/ 583096 h 5764696"/>
              <a:gd name="connsiteX22" fmla="*/ 3916018 w 4035287"/>
              <a:gd name="connsiteY22" fmla="*/ 662609 h 5764696"/>
              <a:gd name="connsiteX23" fmla="*/ 3955774 w 4035287"/>
              <a:gd name="connsiteY23" fmla="*/ 834887 h 5764696"/>
              <a:gd name="connsiteX24" fmla="*/ 3942522 w 4035287"/>
              <a:gd name="connsiteY24" fmla="*/ 901148 h 5764696"/>
              <a:gd name="connsiteX25" fmla="*/ 3857882 w 4035287"/>
              <a:gd name="connsiteY25" fmla="*/ 1066800 h 5764696"/>
              <a:gd name="connsiteX26" fmla="*/ 3705482 w 4035287"/>
              <a:gd name="connsiteY26" fmla="*/ 1219200 h 5764696"/>
              <a:gd name="connsiteX27" fmla="*/ 3553082 w 4035287"/>
              <a:gd name="connsiteY27" fmla="*/ 1295400 h 5764696"/>
              <a:gd name="connsiteX28" fmla="*/ 3400682 w 4035287"/>
              <a:gd name="connsiteY28" fmla="*/ 1447800 h 5764696"/>
              <a:gd name="connsiteX29" fmla="*/ 3324482 w 4035287"/>
              <a:gd name="connsiteY29" fmla="*/ 1600200 h 5764696"/>
              <a:gd name="connsiteX30" fmla="*/ 3248282 w 4035287"/>
              <a:gd name="connsiteY30" fmla="*/ 1752600 h 5764696"/>
              <a:gd name="connsiteX31" fmla="*/ 3248283 w 4035287"/>
              <a:gd name="connsiteY31" fmla="*/ 1981200 h 5764696"/>
              <a:gd name="connsiteX32" fmla="*/ 3400682 w 4035287"/>
              <a:gd name="connsiteY32" fmla="*/ 2209800 h 5764696"/>
              <a:gd name="connsiteX33" fmla="*/ 3553082 w 4035287"/>
              <a:gd name="connsiteY33" fmla="*/ 2362200 h 5764696"/>
              <a:gd name="connsiteX34" fmla="*/ 3705483 w 4035287"/>
              <a:gd name="connsiteY34" fmla="*/ 2438400 h 5764696"/>
              <a:gd name="connsiteX35" fmla="*/ 3857883 w 4035287"/>
              <a:gd name="connsiteY35" fmla="*/ 2590800 h 5764696"/>
              <a:gd name="connsiteX36" fmla="*/ 3934083 w 4035287"/>
              <a:gd name="connsiteY36" fmla="*/ 2743200 h 5764696"/>
              <a:gd name="connsiteX37" fmla="*/ 4010283 w 4035287"/>
              <a:gd name="connsiteY37" fmla="*/ 2895600 h 5764696"/>
              <a:gd name="connsiteX38" fmla="*/ 4022035 w 4035287"/>
              <a:gd name="connsiteY38" fmla="*/ 3101009 h 5764696"/>
              <a:gd name="connsiteX39" fmla="*/ 3995531 w 4035287"/>
              <a:gd name="connsiteY39" fmla="*/ 3180522 h 5764696"/>
              <a:gd name="connsiteX40" fmla="*/ 3942522 w 4035287"/>
              <a:gd name="connsiteY40" fmla="*/ 3313043 h 5764696"/>
              <a:gd name="connsiteX41" fmla="*/ 3863009 w 4035287"/>
              <a:gd name="connsiteY41" fmla="*/ 3511826 h 5764696"/>
              <a:gd name="connsiteX42" fmla="*/ 3836505 w 4035287"/>
              <a:gd name="connsiteY42" fmla="*/ 3604591 h 5764696"/>
              <a:gd name="connsiteX43" fmla="*/ 3810000 w 4035287"/>
              <a:gd name="connsiteY43" fmla="*/ 3697357 h 5764696"/>
              <a:gd name="connsiteX44" fmla="*/ 3810000 w 4035287"/>
              <a:gd name="connsiteY44" fmla="*/ 4174435 h 5764696"/>
              <a:gd name="connsiteX45" fmla="*/ 3836505 w 4035287"/>
              <a:gd name="connsiteY45" fmla="*/ 4267200 h 5764696"/>
              <a:gd name="connsiteX46" fmla="*/ 3863009 w 4035287"/>
              <a:gd name="connsiteY46" fmla="*/ 4373217 h 5764696"/>
              <a:gd name="connsiteX47" fmla="*/ 3876261 w 4035287"/>
              <a:gd name="connsiteY47" fmla="*/ 4479235 h 5764696"/>
              <a:gd name="connsiteX48" fmla="*/ 3902765 w 4035287"/>
              <a:gd name="connsiteY48" fmla="*/ 4572000 h 5764696"/>
              <a:gd name="connsiteX49" fmla="*/ 3889513 w 4035287"/>
              <a:gd name="connsiteY49" fmla="*/ 4744278 h 5764696"/>
              <a:gd name="connsiteX50" fmla="*/ 3849757 w 4035287"/>
              <a:gd name="connsiteY50" fmla="*/ 4810539 h 5764696"/>
              <a:gd name="connsiteX51" fmla="*/ 3810000 w 4035287"/>
              <a:gd name="connsiteY51" fmla="*/ 4890052 h 5764696"/>
              <a:gd name="connsiteX52" fmla="*/ 3730487 w 4035287"/>
              <a:gd name="connsiteY52" fmla="*/ 5102087 h 5764696"/>
              <a:gd name="connsiteX53" fmla="*/ 3690731 w 4035287"/>
              <a:gd name="connsiteY53" fmla="*/ 5287617 h 5764696"/>
              <a:gd name="connsiteX54" fmla="*/ 3664226 w 4035287"/>
              <a:gd name="connsiteY54" fmla="*/ 5367130 h 5764696"/>
              <a:gd name="connsiteX55" fmla="*/ 3637722 w 4035287"/>
              <a:gd name="connsiteY55" fmla="*/ 5473148 h 5764696"/>
              <a:gd name="connsiteX56" fmla="*/ 3611218 w 4035287"/>
              <a:gd name="connsiteY56" fmla="*/ 5512904 h 5764696"/>
              <a:gd name="connsiteX57" fmla="*/ 3597965 w 4035287"/>
              <a:gd name="connsiteY57" fmla="*/ 5552661 h 5764696"/>
              <a:gd name="connsiteX58" fmla="*/ 3531705 w 4035287"/>
              <a:gd name="connsiteY58" fmla="*/ 5618922 h 5764696"/>
              <a:gd name="connsiteX59" fmla="*/ 3438939 w 4035287"/>
              <a:gd name="connsiteY59" fmla="*/ 5645426 h 5764696"/>
              <a:gd name="connsiteX60" fmla="*/ 3359426 w 4035287"/>
              <a:gd name="connsiteY60" fmla="*/ 5671930 h 5764696"/>
              <a:gd name="connsiteX61" fmla="*/ 3240157 w 4035287"/>
              <a:gd name="connsiteY61" fmla="*/ 5724939 h 5764696"/>
              <a:gd name="connsiteX62" fmla="*/ 3081131 w 4035287"/>
              <a:gd name="connsiteY62" fmla="*/ 5764696 h 5764696"/>
              <a:gd name="connsiteX63" fmla="*/ 2577548 w 4035287"/>
              <a:gd name="connsiteY63" fmla="*/ 5751443 h 5764696"/>
              <a:gd name="connsiteX64" fmla="*/ 2537792 w 4035287"/>
              <a:gd name="connsiteY64" fmla="*/ 5724939 h 5764696"/>
              <a:gd name="connsiteX65" fmla="*/ 2299252 w 4035287"/>
              <a:gd name="connsiteY65" fmla="*/ 5711687 h 5764696"/>
              <a:gd name="connsiteX66" fmla="*/ 2166731 w 4035287"/>
              <a:gd name="connsiteY66" fmla="*/ 5632174 h 5764696"/>
              <a:gd name="connsiteX67" fmla="*/ 2020957 w 4035287"/>
              <a:gd name="connsiteY67" fmla="*/ 5579165 h 5764696"/>
              <a:gd name="connsiteX68" fmla="*/ 1888435 w 4035287"/>
              <a:gd name="connsiteY68" fmla="*/ 5486400 h 5764696"/>
              <a:gd name="connsiteX69" fmla="*/ 1636644 w 4035287"/>
              <a:gd name="connsiteY69" fmla="*/ 5367130 h 5764696"/>
              <a:gd name="connsiteX70" fmla="*/ 1517374 w 4035287"/>
              <a:gd name="connsiteY70" fmla="*/ 5340626 h 5764696"/>
              <a:gd name="connsiteX71" fmla="*/ 1292087 w 4035287"/>
              <a:gd name="connsiteY71" fmla="*/ 5221357 h 5764696"/>
              <a:gd name="connsiteX72" fmla="*/ 1239078 w 4035287"/>
              <a:gd name="connsiteY72" fmla="*/ 5194852 h 5764696"/>
              <a:gd name="connsiteX73" fmla="*/ 1172818 w 4035287"/>
              <a:gd name="connsiteY73" fmla="*/ 5128591 h 5764696"/>
              <a:gd name="connsiteX74" fmla="*/ 1106557 w 4035287"/>
              <a:gd name="connsiteY74" fmla="*/ 5088835 h 5764696"/>
              <a:gd name="connsiteX75" fmla="*/ 921026 w 4035287"/>
              <a:gd name="connsiteY75" fmla="*/ 4890052 h 5764696"/>
              <a:gd name="connsiteX76" fmla="*/ 894522 w 4035287"/>
              <a:gd name="connsiteY76" fmla="*/ 4823791 h 5764696"/>
              <a:gd name="connsiteX77" fmla="*/ 828261 w 4035287"/>
              <a:gd name="connsiteY77" fmla="*/ 4744278 h 5764696"/>
              <a:gd name="connsiteX78" fmla="*/ 788505 w 4035287"/>
              <a:gd name="connsiteY78" fmla="*/ 4691270 h 5764696"/>
              <a:gd name="connsiteX79" fmla="*/ 748748 w 4035287"/>
              <a:gd name="connsiteY79" fmla="*/ 4651513 h 5764696"/>
              <a:gd name="connsiteX80" fmla="*/ 708992 w 4035287"/>
              <a:gd name="connsiteY80" fmla="*/ 4598504 h 5764696"/>
              <a:gd name="connsiteX81" fmla="*/ 642731 w 4035287"/>
              <a:gd name="connsiteY81" fmla="*/ 4492487 h 5764696"/>
              <a:gd name="connsiteX82" fmla="*/ 563218 w 4035287"/>
              <a:gd name="connsiteY82" fmla="*/ 4439478 h 5764696"/>
              <a:gd name="connsiteX83" fmla="*/ 298174 w 4035287"/>
              <a:gd name="connsiteY83" fmla="*/ 4015409 h 5764696"/>
              <a:gd name="connsiteX84" fmla="*/ 139148 w 4035287"/>
              <a:gd name="connsiteY84" fmla="*/ 3644348 h 5764696"/>
              <a:gd name="connsiteX85" fmla="*/ 46383 w 4035287"/>
              <a:gd name="connsiteY85" fmla="*/ 3260035 h 5764696"/>
              <a:gd name="connsiteX86" fmla="*/ 6626 w 4035287"/>
              <a:gd name="connsiteY86" fmla="*/ 2782957 h 5764696"/>
              <a:gd name="connsiteX87" fmla="*/ 352682 w 4035287"/>
              <a:gd name="connsiteY87" fmla="*/ 2438400 h 5764696"/>
              <a:gd name="connsiteX88" fmla="*/ 352682 w 4035287"/>
              <a:gd name="connsiteY88" fmla="*/ 1981200 h 5764696"/>
              <a:gd name="connsiteX89" fmla="*/ 581282 w 4035287"/>
              <a:gd name="connsiteY89" fmla="*/ 1371600 h 5764696"/>
              <a:gd name="connsiteX90" fmla="*/ 657482 w 4035287"/>
              <a:gd name="connsiteY90" fmla="*/ 1066800 h 5764696"/>
              <a:gd name="connsiteX0" fmla="*/ 633186 w 4010991"/>
              <a:gd name="connsiteY0" fmla="*/ 1066800 h 5764696"/>
              <a:gd name="connsiteX1" fmla="*/ 937986 w 4010991"/>
              <a:gd name="connsiteY1" fmla="*/ 838200 h 5764696"/>
              <a:gd name="connsiteX2" fmla="*/ 1166586 w 4010991"/>
              <a:gd name="connsiteY2" fmla="*/ 533400 h 5764696"/>
              <a:gd name="connsiteX3" fmla="*/ 1318986 w 4010991"/>
              <a:gd name="connsiteY3" fmla="*/ 304800 h 5764696"/>
              <a:gd name="connsiteX4" fmla="*/ 1652104 w 4010991"/>
              <a:gd name="connsiteY4" fmla="*/ 119270 h 5764696"/>
              <a:gd name="connsiteX5" fmla="*/ 1811130 w 4010991"/>
              <a:gd name="connsiteY5" fmla="*/ 132522 h 5764696"/>
              <a:gd name="connsiteX6" fmla="*/ 1864139 w 4010991"/>
              <a:gd name="connsiteY6" fmla="*/ 159026 h 5764696"/>
              <a:gd name="connsiteX7" fmla="*/ 2221948 w 4010991"/>
              <a:gd name="connsiteY7" fmla="*/ 145774 h 5764696"/>
              <a:gd name="connsiteX8" fmla="*/ 2341217 w 4010991"/>
              <a:gd name="connsiteY8" fmla="*/ 106017 h 5764696"/>
              <a:gd name="connsiteX9" fmla="*/ 2447235 w 4010991"/>
              <a:gd name="connsiteY9" fmla="*/ 79513 h 5764696"/>
              <a:gd name="connsiteX10" fmla="*/ 2486991 w 4010991"/>
              <a:gd name="connsiteY10" fmla="*/ 53009 h 5764696"/>
              <a:gd name="connsiteX11" fmla="*/ 2593009 w 4010991"/>
              <a:gd name="connsiteY11" fmla="*/ 26504 h 5764696"/>
              <a:gd name="connsiteX12" fmla="*/ 2632765 w 4010991"/>
              <a:gd name="connsiteY12" fmla="*/ 13252 h 5764696"/>
              <a:gd name="connsiteX13" fmla="*/ 2990574 w 4010991"/>
              <a:gd name="connsiteY13" fmla="*/ 0 h 5764696"/>
              <a:gd name="connsiteX14" fmla="*/ 3348382 w 4010991"/>
              <a:gd name="connsiteY14" fmla="*/ 39757 h 5764696"/>
              <a:gd name="connsiteX15" fmla="*/ 3401391 w 4010991"/>
              <a:gd name="connsiteY15" fmla="*/ 53009 h 5764696"/>
              <a:gd name="connsiteX16" fmla="*/ 3547165 w 4010991"/>
              <a:gd name="connsiteY16" fmla="*/ 159026 h 5764696"/>
              <a:gd name="connsiteX17" fmla="*/ 3639930 w 4010991"/>
              <a:gd name="connsiteY17" fmla="*/ 185530 h 5764696"/>
              <a:gd name="connsiteX18" fmla="*/ 3706191 w 4010991"/>
              <a:gd name="connsiteY18" fmla="*/ 251791 h 5764696"/>
              <a:gd name="connsiteX19" fmla="*/ 3785704 w 4010991"/>
              <a:gd name="connsiteY19" fmla="*/ 344557 h 5764696"/>
              <a:gd name="connsiteX20" fmla="*/ 3838713 w 4010991"/>
              <a:gd name="connsiteY20" fmla="*/ 463826 h 5764696"/>
              <a:gd name="connsiteX21" fmla="*/ 3878469 w 4010991"/>
              <a:gd name="connsiteY21" fmla="*/ 583096 h 5764696"/>
              <a:gd name="connsiteX22" fmla="*/ 3891722 w 4010991"/>
              <a:gd name="connsiteY22" fmla="*/ 662609 h 5764696"/>
              <a:gd name="connsiteX23" fmla="*/ 3931478 w 4010991"/>
              <a:gd name="connsiteY23" fmla="*/ 834887 h 5764696"/>
              <a:gd name="connsiteX24" fmla="*/ 3918226 w 4010991"/>
              <a:gd name="connsiteY24" fmla="*/ 901148 h 5764696"/>
              <a:gd name="connsiteX25" fmla="*/ 3833586 w 4010991"/>
              <a:gd name="connsiteY25" fmla="*/ 1066800 h 5764696"/>
              <a:gd name="connsiteX26" fmla="*/ 3681186 w 4010991"/>
              <a:gd name="connsiteY26" fmla="*/ 1219200 h 5764696"/>
              <a:gd name="connsiteX27" fmla="*/ 3528786 w 4010991"/>
              <a:gd name="connsiteY27" fmla="*/ 1295400 h 5764696"/>
              <a:gd name="connsiteX28" fmla="*/ 3376386 w 4010991"/>
              <a:gd name="connsiteY28" fmla="*/ 1447800 h 5764696"/>
              <a:gd name="connsiteX29" fmla="*/ 3300186 w 4010991"/>
              <a:gd name="connsiteY29" fmla="*/ 1600200 h 5764696"/>
              <a:gd name="connsiteX30" fmla="*/ 3223986 w 4010991"/>
              <a:gd name="connsiteY30" fmla="*/ 1752600 h 5764696"/>
              <a:gd name="connsiteX31" fmla="*/ 3223987 w 4010991"/>
              <a:gd name="connsiteY31" fmla="*/ 1981200 h 5764696"/>
              <a:gd name="connsiteX32" fmla="*/ 3376386 w 4010991"/>
              <a:gd name="connsiteY32" fmla="*/ 2209800 h 5764696"/>
              <a:gd name="connsiteX33" fmla="*/ 3528786 w 4010991"/>
              <a:gd name="connsiteY33" fmla="*/ 2362200 h 5764696"/>
              <a:gd name="connsiteX34" fmla="*/ 3681187 w 4010991"/>
              <a:gd name="connsiteY34" fmla="*/ 2438400 h 5764696"/>
              <a:gd name="connsiteX35" fmla="*/ 3833587 w 4010991"/>
              <a:gd name="connsiteY35" fmla="*/ 2590800 h 5764696"/>
              <a:gd name="connsiteX36" fmla="*/ 3909787 w 4010991"/>
              <a:gd name="connsiteY36" fmla="*/ 2743200 h 5764696"/>
              <a:gd name="connsiteX37" fmla="*/ 3985987 w 4010991"/>
              <a:gd name="connsiteY37" fmla="*/ 2895600 h 5764696"/>
              <a:gd name="connsiteX38" fmla="*/ 3997739 w 4010991"/>
              <a:gd name="connsiteY38" fmla="*/ 3101009 h 5764696"/>
              <a:gd name="connsiteX39" fmla="*/ 3971235 w 4010991"/>
              <a:gd name="connsiteY39" fmla="*/ 3180522 h 5764696"/>
              <a:gd name="connsiteX40" fmla="*/ 3918226 w 4010991"/>
              <a:gd name="connsiteY40" fmla="*/ 3313043 h 5764696"/>
              <a:gd name="connsiteX41" fmla="*/ 3838713 w 4010991"/>
              <a:gd name="connsiteY41" fmla="*/ 3511826 h 5764696"/>
              <a:gd name="connsiteX42" fmla="*/ 3812209 w 4010991"/>
              <a:gd name="connsiteY42" fmla="*/ 3604591 h 5764696"/>
              <a:gd name="connsiteX43" fmla="*/ 3785704 w 4010991"/>
              <a:gd name="connsiteY43" fmla="*/ 3697357 h 5764696"/>
              <a:gd name="connsiteX44" fmla="*/ 3785704 w 4010991"/>
              <a:gd name="connsiteY44" fmla="*/ 4174435 h 5764696"/>
              <a:gd name="connsiteX45" fmla="*/ 3812209 w 4010991"/>
              <a:gd name="connsiteY45" fmla="*/ 4267200 h 5764696"/>
              <a:gd name="connsiteX46" fmla="*/ 3838713 w 4010991"/>
              <a:gd name="connsiteY46" fmla="*/ 4373217 h 5764696"/>
              <a:gd name="connsiteX47" fmla="*/ 3851965 w 4010991"/>
              <a:gd name="connsiteY47" fmla="*/ 4479235 h 5764696"/>
              <a:gd name="connsiteX48" fmla="*/ 3878469 w 4010991"/>
              <a:gd name="connsiteY48" fmla="*/ 4572000 h 5764696"/>
              <a:gd name="connsiteX49" fmla="*/ 3865217 w 4010991"/>
              <a:gd name="connsiteY49" fmla="*/ 4744278 h 5764696"/>
              <a:gd name="connsiteX50" fmla="*/ 3825461 w 4010991"/>
              <a:gd name="connsiteY50" fmla="*/ 4810539 h 5764696"/>
              <a:gd name="connsiteX51" fmla="*/ 3785704 w 4010991"/>
              <a:gd name="connsiteY51" fmla="*/ 4890052 h 5764696"/>
              <a:gd name="connsiteX52" fmla="*/ 3706191 w 4010991"/>
              <a:gd name="connsiteY52" fmla="*/ 5102087 h 5764696"/>
              <a:gd name="connsiteX53" fmla="*/ 3666435 w 4010991"/>
              <a:gd name="connsiteY53" fmla="*/ 5287617 h 5764696"/>
              <a:gd name="connsiteX54" fmla="*/ 3639930 w 4010991"/>
              <a:gd name="connsiteY54" fmla="*/ 5367130 h 5764696"/>
              <a:gd name="connsiteX55" fmla="*/ 3613426 w 4010991"/>
              <a:gd name="connsiteY55" fmla="*/ 5473148 h 5764696"/>
              <a:gd name="connsiteX56" fmla="*/ 3586922 w 4010991"/>
              <a:gd name="connsiteY56" fmla="*/ 5512904 h 5764696"/>
              <a:gd name="connsiteX57" fmla="*/ 3573669 w 4010991"/>
              <a:gd name="connsiteY57" fmla="*/ 5552661 h 5764696"/>
              <a:gd name="connsiteX58" fmla="*/ 3507409 w 4010991"/>
              <a:gd name="connsiteY58" fmla="*/ 5618922 h 5764696"/>
              <a:gd name="connsiteX59" fmla="*/ 3414643 w 4010991"/>
              <a:gd name="connsiteY59" fmla="*/ 5645426 h 5764696"/>
              <a:gd name="connsiteX60" fmla="*/ 3335130 w 4010991"/>
              <a:gd name="connsiteY60" fmla="*/ 5671930 h 5764696"/>
              <a:gd name="connsiteX61" fmla="*/ 3215861 w 4010991"/>
              <a:gd name="connsiteY61" fmla="*/ 5724939 h 5764696"/>
              <a:gd name="connsiteX62" fmla="*/ 3056835 w 4010991"/>
              <a:gd name="connsiteY62" fmla="*/ 5764696 h 5764696"/>
              <a:gd name="connsiteX63" fmla="*/ 2553252 w 4010991"/>
              <a:gd name="connsiteY63" fmla="*/ 5751443 h 5764696"/>
              <a:gd name="connsiteX64" fmla="*/ 2513496 w 4010991"/>
              <a:gd name="connsiteY64" fmla="*/ 5724939 h 5764696"/>
              <a:gd name="connsiteX65" fmla="*/ 2274956 w 4010991"/>
              <a:gd name="connsiteY65" fmla="*/ 5711687 h 5764696"/>
              <a:gd name="connsiteX66" fmla="*/ 2142435 w 4010991"/>
              <a:gd name="connsiteY66" fmla="*/ 5632174 h 5764696"/>
              <a:gd name="connsiteX67" fmla="*/ 1996661 w 4010991"/>
              <a:gd name="connsiteY67" fmla="*/ 5579165 h 5764696"/>
              <a:gd name="connsiteX68" fmla="*/ 1864139 w 4010991"/>
              <a:gd name="connsiteY68" fmla="*/ 5486400 h 5764696"/>
              <a:gd name="connsiteX69" fmla="*/ 1612348 w 4010991"/>
              <a:gd name="connsiteY69" fmla="*/ 5367130 h 5764696"/>
              <a:gd name="connsiteX70" fmla="*/ 1493078 w 4010991"/>
              <a:gd name="connsiteY70" fmla="*/ 5340626 h 5764696"/>
              <a:gd name="connsiteX71" fmla="*/ 1267791 w 4010991"/>
              <a:gd name="connsiteY71" fmla="*/ 5221357 h 5764696"/>
              <a:gd name="connsiteX72" fmla="*/ 1214782 w 4010991"/>
              <a:gd name="connsiteY72" fmla="*/ 5194852 h 5764696"/>
              <a:gd name="connsiteX73" fmla="*/ 1148522 w 4010991"/>
              <a:gd name="connsiteY73" fmla="*/ 5128591 h 5764696"/>
              <a:gd name="connsiteX74" fmla="*/ 1082261 w 4010991"/>
              <a:gd name="connsiteY74" fmla="*/ 5088835 h 5764696"/>
              <a:gd name="connsiteX75" fmla="*/ 896730 w 4010991"/>
              <a:gd name="connsiteY75" fmla="*/ 4890052 h 5764696"/>
              <a:gd name="connsiteX76" fmla="*/ 870226 w 4010991"/>
              <a:gd name="connsiteY76" fmla="*/ 4823791 h 5764696"/>
              <a:gd name="connsiteX77" fmla="*/ 803965 w 4010991"/>
              <a:gd name="connsiteY77" fmla="*/ 4744278 h 5764696"/>
              <a:gd name="connsiteX78" fmla="*/ 764209 w 4010991"/>
              <a:gd name="connsiteY78" fmla="*/ 4691270 h 5764696"/>
              <a:gd name="connsiteX79" fmla="*/ 724452 w 4010991"/>
              <a:gd name="connsiteY79" fmla="*/ 4651513 h 5764696"/>
              <a:gd name="connsiteX80" fmla="*/ 684696 w 4010991"/>
              <a:gd name="connsiteY80" fmla="*/ 4598504 h 5764696"/>
              <a:gd name="connsiteX81" fmla="*/ 618435 w 4010991"/>
              <a:gd name="connsiteY81" fmla="*/ 4492487 h 5764696"/>
              <a:gd name="connsiteX82" fmla="*/ 538922 w 4010991"/>
              <a:gd name="connsiteY82" fmla="*/ 4439478 h 5764696"/>
              <a:gd name="connsiteX83" fmla="*/ 273878 w 4010991"/>
              <a:gd name="connsiteY83" fmla="*/ 4015409 h 5764696"/>
              <a:gd name="connsiteX84" fmla="*/ 114852 w 4010991"/>
              <a:gd name="connsiteY84" fmla="*/ 3644348 h 5764696"/>
              <a:gd name="connsiteX85" fmla="*/ 22087 w 4010991"/>
              <a:gd name="connsiteY85" fmla="*/ 3260035 h 5764696"/>
              <a:gd name="connsiteX86" fmla="*/ 328386 w 4010991"/>
              <a:gd name="connsiteY86" fmla="*/ 3048000 h 5764696"/>
              <a:gd name="connsiteX87" fmla="*/ 328386 w 4010991"/>
              <a:gd name="connsiteY87" fmla="*/ 2438400 h 5764696"/>
              <a:gd name="connsiteX88" fmla="*/ 328386 w 4010991"/>
              <a:gd name="connsiteY88" fmla="*/ 1981200 h 5764696"/>
              <a:gd name="connsiteX89" fmla="*/ 556986 w 4010991"/>
              <a:gd name="connsiteY89" fmla="*/ 1371600 h 5764696"/>
              <a:gd name="connsiteX90" fmla="*/ 633186 w 4010991"/>
              <a:gd name="connsiteY90" fmla="*/ 1066800 h 5764696"/>
              <a:gd name="connsiteX0" fmla="*/ 633186 w 4010991"/>
              <a:gd name="connsiteY0" fmla="*/ 1066800 h 5764696"/>
              <a:gd name="connsiteX1" fmla="*/ 937986 w 4010991"/>
              <a:gd name="connsiteY1" fmla="*/ 838200 h 5764696"/>
              <a:gd name="connsiteX2" fmla="*/ 1166586 w 4010991"/>
              <a:gd name="connsiteY2" fmla="*/ 533400 h 5764696"/>
              <a:gd name="connsiteX3" fmla="*/ 1318986 w 4010991"/>
              <a:gd name="connsiteY3" fmla="*/ 304800 h 5764696"/>
              <a:gd name="connsiteX4" fmla="*/ 1652104 w 4010991"/>
              <a:gd name="connsiteY4" fmla="*/ 119270 h 5764696"/>
              <a:gd name="connsiteX5" fmla="*/ 1811130 w 4010991"/>
              <a:gd name="connsiteY5" fmla="*/ 132522 h 5764696"/>
              <a:gd name="connsiteX6" fmla="*/ 1864139 w 4010991"/>
              <a:gd name="connsiteY6" fmla="*/ 159026 h 5764696"/>
              <a:gd name="connsiteX7" fmla="*/ 2221948 w 4010991"/>
              <a:gd name="connsiteY7" fmla="*/ 145774 h 5764696"/>
              <a:gd name="connsiteX8" fmla="*/ 2341217 w 4010991"/>
              <a:gd name="connsiteY8" fmla="*/ 106017 h 5764696"/>
              <a:gd name="connsiteX9" fmla="*/ 2447235 w 4010991"/>
              <a:gd name="connsiteY9" fmla="*/ 79513 h 5764696"/>
              <a:gd name="connsiteX10" fmla="*/ 2486991 w 4010991"/>
              <a:gd name="connsiteY10" fmla="*/ 53009 h 5764696"/>
              <a:gd name="connsiteX11" fmla="*/ 2593009 w 4010991"/>
              <a:gd name="connsiteY11" fmla="*/ 26504 h 5764696"/>
              <a:gd name="connsiteX12" fmla="*/ 2632765 w 4010991"/>
              <a:gd name="connsiteY12" fmla="*/ 13252 h 5764696"/>
              <a:gd name="connsiteX13" fmla="*/ 2990574 w 4010991"/>
              <a:gd name="connsiteY13" fmla="*/ 0 h 5764696"/>
              <a:gd name="connsiteX14" fmla="*/ 3348382 w 4010991"/>
              <a:gd name="connsiteY14" fmla="*/ 39757 h 5764696"/>
              <a:gd name="connsiteX15" fmla="*/ 3401391 w 4010991"/>
              <a:gd name="connsiteY15" fmla="*/ 53009 h 5764696"/>
              <a:gd name="connsiteX16" fmla="*/ 3547165 w 4010991"/>
              <a:gd name="connsiteY16" fmla="*/ 159026 h 5764696"/>
              <a:gd name="connsiteX17" fmla="*/ 3639930 w 4010991"/>
              <a:gd name="connsiteY17" fmla="*/ 185530 h 5764696"/>
              <a:gd name="connsiteX18" fmla="*/ 3706191 w 4010991"/>
              <a:gd name="connsiteY18" fmla="*/ 251791 h 5764696"/>
              <a:gd name="connsiteX19" fmla="*/ 3785704 w 4010991"/>
              <a:gd name="connsiteY19" fmla="*/ 344557 h 5764696"/>
              <a:gd name="connsiteX20" fmla="*/ 3838713 w 4010991"/>
              <a:gd name="connsiteY20" fmla="*/ 463826 h 5764696"/>
              <a:gd name="connsiteX21" fmla="*/ 3878469 w 4010991"/>
              <a:gd name="connsiteY21" fmla="*/ 583096 h 5764696"/>
              <a:gd name="connsiteX22" fmla="*/ 3891722 w 4010991"/>
              <a:gd name="connsiteY22" fmla="*/ 662609 h 5764696"/>
              <a:gd name="connsiteX23" fmla="*/ 3931478 w 4010991"/>
              <a:gd name="connsiteY23" fmla="*/ 834887 h 5764696"/>
              <a:gd name="connsiteX24" fmla="*/ 3918226 w 4010991"/>
              <a:gd name="connsiteY24" fmla="*/ 901148 h 5764696"/>
              <a:gd name="connsiteX25" fmla="*/ 3833586 w 4010991"/>
              <a:gd name="connsiteY25" fmla="*/ 1066800 h 5764696"/>
              <a:gd name="connsiteX26" fmla="*/ 3681186 w 4010991"/>
              <a:gd name="connsiteY26" fmla="*/ 1219200 h 5764696"/>
              <a:gd name="connsiteX27" fmla="*/ 3528786 w 4010991"/>
              <a:gd name="connsiteY27" fmla="*/ 1295400 h 5764696"/>
              <a:gd name="connsiteX28" fmla="*/ 3376386 w 4010991"/>
              <a:gd name="connsiteY28" fmla="*/ 1447800 h 5764696"/>
              <a:gd name="connsiteX29" fmla="*/ 3300186 w 4010991"/>
              <a:gd name="connsiteY29" fmla="*/ 1600200 h 5764696"/>
              <a:gd name="connsiteX30" fmla="*/ 3223986 w 4010991"/>
              <a:gd name="connsiteY30" fmla="*/ 1752600 h 5764696"/>
              <a:gd name="connsiteX31" fmla="*/ 3223987 w 4010991"/>
              <a:gd name="connsiteY31" fmla="*/ 1981200 h 5764696"/>
              <a:gd name="connsiteX32" fmla="*/ 3376386 w 4010991"/>
              <a:gd name="connsiteY32" fmla="*/ 2209800 h 5764696"/>
              <a:gd name="connsiteX33" fmla="*/ 3528786 w 4010991"/>
              <a:gd name="connsiteY33" fmla="*/ 2362200 h 5764696"/>
              <a:gd name="connsiteX34" fmla="*/ 3681187 w 4010991"/>
              <a:gd name="connsiteY34" fmla="*/ 2438400 h 5764696"/>
              <a:gd name="connsiteX35" fmla="*/ 3833587 w 4010991"/>
              <a:gd name="connsiteY35" fmla="*/ 2590800 h 5764696"/>
              <a:gd name="connsiteX36" fmla="*/ 3909787 w 4010991"/>
              <a:gd name="connsiteY36" fmla="*/ 2743200 h 5764696"/>
              <a:gd name="connsiteX37" fmla="*/ 3985987 w 4010991"/>
              <a:gd name="connsiteY37" fmla="*/ 2895600 h 5764696"/>
              <a:gd name="connsiteX38" fmla="*/ 3997739 w 4010991"/>
              <a:gd name="connsiteY38" fmla="*/ 3101009 h 5764696"/>
              <a:gd name="connsiteX39" fmla="*/ 3971235 w 4010991"/>
              <a:gd name="connsiteY39" fmla="*/ 3180522 h 5764696"/>
              <a:gd name="connsiteX40" fmla="*/ 3918226 w 4010991"/>
              <a:gd name="connsiteY40" fmla="*/ 3313043 h 5764696"/>
              <a:gd name="connsiteX41" fmla="*/ 3838713 w 4010991"/>
              <a:gd name="connsiteY41" fmla="*/ 3511826 h 5764696"/>
              <a:gd name="connsiteX42" fmla="*/ 3812209 w 4010991"/>
              <a:gd name="connsiteY42" fmla="*/ 3604591 h 5764696"/>
              <a:gd name="connsiteX43" fmla="*/ 3785704 w 4010991"/>
              <a:gd name="connsiteY43" fmla="*/ 3697357 h 5764696"/>
              <a:gd name="connsiteX44" fmla="*/ 3785704 w 4010991"/>
              <a:gd name="connsiteY44" fmla="*/ 4174435 h 5764696"/>
              <a:gd name="connsiteX45" fmla="*/ 3812209 w 4010991"/>
              <a:gd name="connsiteY45" fmla="*/ 4267200 h 5764696"/>
              <a:gd name="connsiteX46" fmla="*/ 3838713 w 4010991"/>
              <a:gd name="connsiteY46" fmla="*/ 4373217 h 5764696"/>
              <a:gd name="connsiteX47" fmla="*/ 3851965 w 4010991"/>
              <a:gd name="connsiteY47" fmla="*/ 4479235 h 5764696"/>
              <a:gd name="connsiteX48" fmla="*/ 3878469 w 4010991"/>
              <a:gd name="connsiteY48" fmla="*/ 4572000 h 5764696"/>
              <a:gd name="connsiteX49" fmla="*/ 3865217 w 4010991"/>
              <a:gd name="connsiteY49" fmla="*/ 4744278 h 5764696"/>
              <a:gd name="connsiteX50" fmla="*/ 3825461 w 4010991"/>
              <a:gd name="connsiteY50" fmla="*/ 4810539 h 5764696"/>
              <a:gd name="connsiteX51" fmla="*/ 3785704 w 4010991"/>
              <a:gd name="connsiteY51" fmla="*/ 4890052 h 5764696"/>
              <a:gd name="connsiteX52" fmla="*/ 3706191 w 4010991"/>
              <a:gd name="connsiteY52" fmla="*/ 5102087 h 5764696"/>
              <a:gd name="connsiteX53" fmla="*/ 3666435 w 4010991"/>
              <a:gd name="connsiteY53" fmla="*/ 5287617 h 5764696"/>
              <a:gd name="connsiteX54" fmla="*/ 3639930 w 4010991"/>
              <a:gd name="connsiteY54" fmla="*/ 5367130 h 5764696"/>
              <a:gd name="connsiteX55" fmla="*/ 3613426 w 4010991"/>
              <a:gd name="connsiteY55" fmla="*/ 5473148 h 5764696"/>
              <a:gd name="connsiteX56" fmla="*/ 3586922 w 4010991"/>
              <a:gd name="connsiteY56" fmla="*/ 5512904 h 5764696"/>
              <a:gd name="connsiteX57" fmla="*/ 3573669 w 4010991"/>
              <a:gd name="connsiteY57" fmla="*/ 5552661 h 5764696"/>
              <a:gd name="connsiteX58" fmla="*/ 3507409 w 4010991"/>
              <a:gd name="connsiteY58" fmla="*/ 5618922 h 5764696"/>
              <a:gd name="connsiteX59" fmla="*/ 3414643 w 4010991"/>
              <a:gd name="connsiteY59" fmla="*/ 5645426 h 5764696"/>
              <a:gd name="connsiteX60" fmla="*/ 3335130 w 4010991"/>
              <a:gd name="connsiteY60" fmla="*/ 5671930 h 5764696"/>
              <a:gd name="connsiteX61" fmla="*/ 3215861 w 4010991"/>
              <a:gd name="connsiteY61" fmla="*/ 5724939 h 5764696"/>
              <a:gd name="connsiteX62" fmla="*/ 3056835 w 4010991"/>
              <a:gd name="connsiteY62" fmla="*/ 5764696 h 5764696"/>
              <a:gd name="connsiteX63" fmla="*/ 2553252 w 4010991"/>
              <a:gd name="connsiteY63" fmla="*/ 5751443 h 5764696"/>
              <a:gd name="connsiteX64" fmla="*/ 2513496 w 4010991"/>
              <a:gd name="connsiteY64" fmla="*/ 5724939 h 5764696"/>
              <a:gd name="connsiteX65" fmla="*/ 2274956 w 4010991"/>
              <a:gd name="connsiteY65" fmla="*/ 5711687 h 5764696"/>
              <a:gd name="connsiteX66" fmla="*/ 2142435 w 4010991"/>
              <a:gd name="connsiteY66" fmla="*/ 5632174 h 5764696"/>
              <a:gd name="connsiteX67" fmla="*/ 1996661 w 4010991"/>
              <a:gd name="connsiteY67" fmla="*/ 5579165 h 5764696"/>
              <a:gd name="connsiteX68" fmla="*/ 1864139 w 4010991"/>
              <a:gd name="connsiteY68" fmla="*/ 5486400 h 5764696"/>
              <a:gd name="connsiteX69" fmla="*/ 1612348 w 4010991"/>
              <a:gd name="connsiteY69" fmla="*/ 5367130 h 5764696"/>
              <a:gd name="connsiteX70" fmla="*/ 1493078 w 4010991"/>
              <a:gd name="connsiteY70" fmla="*/ 5340626 h 5764696"/>
              <a:gd name="connsiteX71" fmla="*/ 1267791 w 4010991"/>
              <a:gd name="connsiteY71" fmla="*/ 5221357 h 5764696"/>
              <a:gd name="connsiteX72" fmla="*/ 1214782 w 4010991"/>
              <a:gd name="connsiteY72" fmla="*/ 5194852 h 5764696"/>
              <a:gd name="connsiteX73" fmla="*/ 1148522 w 4010991"/>
              <a:gd name="connsiteY73" fmla="*/ 5128591 h 5764696"/>
              <a:gd name="connsiteX74" fmla="*/ 1082261 w 4010991"/>
              <a:gd name="connsiteY74" fmla="*/ 5088835 h 5764696"/>
              <a:gd name="connsiteX75" fmla="*/ 896730 w 4010991"/>
              <a:gd name="connsiteY75" fmla="*/ 4890052 h 5764696"/>
              <a:gd name="connsiteX76" fmla="*/ 870226 w 4010991"/>
              <a:gd name="connsiteY76" fmla="*/ 4823791 h 5764696"/>
              <a:gd name="connsiteX77" fmla="*/ 803965 w 4010991"/>
              <a:gd name="connsiteY77" fmla="*/ 4744278 h 5764696"/>
              <a:gd name="connsiteX78" fmla="*/ 764209 w 4010991"/>
              <a:gd name="connsiteY78" fmla="*/ 4691270 h 5764696"/>
              <a:gd name="connsiteX79" fmla="*/ 724452 w 4010991"/>
              <a:gd name="connsiteY79" fmla="*/ 4651513 h 5764696"/>
              <a:gd name="connsiteX80" fmla="*/ 684696 w 4010991"/>
              <a:gd name="connsiteY80" fmla="*/ 4598504 h 5764696"/>
              <a:gd name="connsiteX81" fmla="*/ 618435 w 4010991"/>
              <a:gd name="connsiteY81" fmla="*/ 4492487 h 5764696"/>
              <a:gd name="connsiteX82" fmla="*/ 538922 w 4010991"/>
              <a:gd name="connsiteY82" fmla="*/ 4439478 h 5764696"/>
              <a:gd name="connsiteX83" fmla="*/ 273878 w 4010991"/>
              <a:gd name="connsiteY83" fmla="*/ 4015409 h 5764696"/>
              <a:gd name="connsiteX84" fmla="*/ 480786 w 4010991"/>
              <a:gd name="connsiteY84" fmla="*/ 3962400 h 5764696"/>
              <a:gd name="connsiteX85" fmla="*/ 22087 w 4010991"/>
              <a:gd name="connsiteY85" fmla="*/ 3260035 h 5764696"/>
              <a:gd name="connsiteX86" fmla="*/ 328386 w 4010991"/>
              <a:gd name="connsiteY86" fmla="*/ 3048000 h 5764696"/>
              <a:gd name="connsiteX87" fmla="*/ 328386 w 4010991"/>
              <a:gd name="connsiteY87" fmla="*/ 2438400 h 5764696"/>
              <a:gd name="connsiteX88" fmla="*/ 328386 w 4010991"/>
              <a:gd name="connsiteY88" fmla="*/ 1981200 h 5764696"/>
              <a:gd name="connsiteX89" fmla="*/ 556986 w 4010991"/>
              <a:gd name="connsiteY89" fmla="*/ 1371600 h 5764696"/>
              <a:gd name="connsiteX90" fmla="*/ 633186 w 4010991"/>
              <a:gd name="connsiteY90" fmla="*/ 1066800 h 5764696"/>
              <a:gd name="connsiteX0" fmla="*/ 462310 w 3840115"/>
              <a:gd name="connsiteY0" fmla="*/ 1066800 h 5764696"/>
              <a:gd name="connsiteX1" fmla="*/ 767110 w 3840115"/>
              <a:gd name="connsiteY1" fmla="*/ 838200 h 5764696"/>
              <a:gd name="connsiteX2" fmla="*/ 995710 w 3840115"/>
              <a:gd name="connsiteY2" fmla="*/ 533400 h 5764696"/>
              <a:gd name="connsiteX3" fmla="*/ 1148110 w 3840115"/>
              <a:gd name="connsiteY3" fmla="*/ 304800 h 5764696"/>
              <a:gd name="connsiteX4" fmla="*/ 1481228 w 3840115"/>
              <a:gd name="connsiteY4" fmla="*/ 119270 h 5764696"/>
              <a:gd name="connsiteX5" fmla="*/ 1640254 w 3840115"/>
              <a:gd name="connsiteY5" fmla="*/ 132522 h 5764696"/>
              <a:gd name="connsiteX6" fmla="*/ 1693263 w 3840115"/>
              <a:gd name="connsiteY6" fmla="*/ 159026 h 5764696"/>
              <a:gd name="connsiteX7" fmla="*/ 2051072 w 3840115"/>
              <a:gd name="connsiteY7" fmla="*/ 145774 h 5764696"/>
              <a:gd name="connsiteX8" fmla="*/ 2170341 w 3840115"/>
              <a:gd name="connsiteY8" fmla="*/ 106017 h 5764696"/>
              <a:gd name="connsiteX9" fmla="*/ 2276359 w 3840115"/>
              <a:gd name="connsiteY9" fmla="*/ 79513 h 5764696"/>
              <a:gd name="connsiteX10" fmla="*/ 2316115 w 3840115"/>
              <a:gd name="connsiteY10" fmla="*/ 53009 h 5764696"/>
              <a:gd name="connsiteX11" fmla="*/ 2422133 w 3840115"/>
              <a:gd name="connsiteY11" fmla="*/ 26504 h 5764696"/>
              <a:gd name="connsiteX12" fmla="*/ 2461889 w 3840115"/>
              <a:gd name="connsiteY12" fmla="*/ 13252 h 5764696"/>
              <a:gd name="connsiteX13" fmla="*/ 2819698 w 3840115"/>
              <a:gd name="connsiteY13" fmla="*/ 0 h 5764696"/>
              <a:gd name="connsiteX14" fmla="*/ 3177506 w 3840115"/>
              <a:gd name="connsiteY14" fmla="*/ 39757 h 5764696"/>
              <a:gd name="connsiteX15" fmla="*/ 3230515 w 3840115"/>
              <a:gd name="connsiteY15" fmla="*/ 53009 h 5764696"/>
              <a:gd name="connsiteX16" fmla="*/ 3376289 w 3840115"/>
              <a:gd name="connsiteY16" fmla="*/ 159026 h 5764696"/>
              <a:gd name="connsiteX17" fmla="*/ 3469054 w 3840115"/>
              <a:gd name="connsiteY17" fmla="*/ 185530 h 5764696"/>
              <a:gd name="connsiteX18" fmla="*/ 3535315 w 3840115"/>
              <a:gd name="connsiteY18" fmla="*/ 251791 h 5764696"/>
              <a:gd name="connsiteX19" fmla="*/ 3614828 w 3840115"/>
              <a:gd name="connsiteY19" fmla="*/ 344557 h 5764696"/>
              <a:gd name="connsiteX20" fmla="*/ 3667837 w 3840115"/>
              <a:gd name="connsiteY20" fmla="*/ 463826 h 5764696"/>
              <a:gd name="connsiteX21" fmla="*/ 3707593 w 3840115"/>
              <a:gd name="connsiteY21" fmla="*/ 583096 h 5764696"/>
              <a:gd name="connsiteX22" fmla="*/ 3720846 w 3840115"/>
              <a:gd name="connsiteY22" fmla="*/ 662609 h 5764696"/>
              <a:gd name="connsiteX23" fmla="*/ 3760602 w 3840115"/>
              <a:gd name="connsiteY23" fmla="*/ 834887 h 5764696"/>
              <a:gd name="connsiteX24" fmla="*/ 3747350 w 3840115"/>
              <a:gd name="connsiteY24" fmla="*/ 901148 h 5764696"/>
              <a:gd name="connsiteX25" fmla="*/ 3662710 w 3840115"/>
              <a:gd name="connsiteY25" fmla="*/ 1066800 h 5764696"/>
              <a:gd name="connsiteX26" fmla="*/ 3510310 w 3840115"/>
              <a:gd name="connsiteY26" fmla="*/ 1219200 h 5764696"/>
              <a:gd name="connsiteX27" fmla="*/ 3357910 w 3840115"/>
              <a:gd name="connsiteY27" fmla="*/ 1295400 h 5764696"/>
              <a:gd name="connsiteX28" fmla="*/ 3205510 w 3840115"/>
              <a:gd name="connsiteY28" fmla="*/ 1447800 h 5764696"/>
              <a:gd name="connsiteX29" fmla="*/ 3129310 w 3840115"/>
              <a:gd name="connsiteY29" fmla="*/ 1600200 h 5764696"/>
              <a:gd name="connsiteX30" fmla="*/ 3053110 w 3840115"/>
              <a:gd name="connsiteY30" fmla="*/ 1752600 h 5764696"/>
              <a:gd name="connsiteX31" fmla="*/ 3053111 w 3840115"/>
              <a:gd name="connsiteY31" fmla="*/ 1981200 h 5764696"/>
              <a:gd name="connsiteX32" fmla="*/ 3205510 w 3840115"/>
              <a:gd name="connsiteY32" fmla="*/ 2209800 h 5764696"/>
              <a:gd name="connsiteX33" fmla="*/ 3357910 w 3840115"/>
              <a:gd name="connsiteY33" fmla="*/ 2362200 h 5764696"/>
              <a:gd name="connsiteX34" fmla="*/ 3510311 w 3840115"/>
              <a:gd name="connsiteY34" fmla="*/ 2438400 h 5764696"/>
              <a:gd name="connsiteX35" fmla="*/ 3662711 w 3840115"/>
              <a:gd name="connsiteY35" fmla="*/ 2590800 h 5764696"/>
              <a:gd name="connsiteX36" fmla="*/ 3738911 w 3840115"/>
              <a:gd name="connsiteY36" fmla="*/ 2743200 h 5764696"/>
              <a:gd name="connsiteX37" fmla="*/ 3815111 w 3840115"/>
              <a:gd name="connsiteY37" fmla="*/ 2895600 h 5764696"/>
              <a:gd name="connsiteX38" fmla="*/ 3826863 w 3840115"/>
              <a:gd name="connsiteY38" fmla="*/ 3101009 h 5764696"/>
              <a:gd name="connsiteX39" fmla="*/ 3800359 w 3840115"/>
              <a:gd name="connsiteY39" fmla="*/ 3180522 h 5764696"/>
              <a:gd name="connsiteX40" fmla="*/ 3747350 w 3840115"/>
              <a:gd name="connsiteY40" fmla="*/ 3313043 h 5764696"/>
              <a:gd name="connsiteX41" fmla="*/ 3667837 w 3840115"/>
              <a:gd name="connsiteY41" fmla="*/ 3511826 h 5764696"/>
              <a:gd name="connsiteX42" fmla="*/ 3641333 w 3840115"/>
              <a:gd name="connsiteY42" fmla="*/ 3604591 h 5764696"/>
              <a:gd name="connsiteX43" fmla="*/ 3614828 w 3840115"/>
              <a:gd name="connsiteY43" fmla="*/ 3697357 h 5764696"/>
              <a:gd name="connsiteX44" fmla="*/ 3614828 w 3840115"/>
              <a:gd name="connsiteY44" fmla="*/ 4174435 h 5764696"/>
              <a:gd name="connsiteX45" fmla="*/ 3641333 w 3840115"/>
              <a:gd name="connsiteY45" fmla="*/ 4267200 h 5764696"/>
              <a:gd name="connsiteX46" fmla="*/ 3667837 w 3840115"/>
              <a:gd name="connsiteY46" fmla="*/ 4373217 h 5764696"/>
              <a:gd name="connsiteX47" fmla="*/ 3681089 w 3840115"/>
              <a:gd name="connsiteY47" fmla="*/ 4479235 h 5764696"/>
              <a:gd name="connsiteX48" fmla="*/ 3707593 w 3840115"/>
              <a:gd name="connsiteY48" fmla="*/ 4572000 h 5764696"/>
              <a:gd name="connsiteX49" fmla="*/ 3694341 w 3840115"/>
              <a:gd name="connsiteY49" fmla="*/ 4744278 h 5764696"/>
              <a:gd name="connsiteX50" fmla="*/ 3654585 w 3840115"/>
              <a:gd name="connsiteY50" fmla="*/ 4810539 h 5764696"/>
              <a:gd name="connsiteX51" fmla="*/ 3614828 w 3840115"/>
              <a:gd name="connsiteY51" fmla="*/ 4890052 h 5764696"/>
              <a:gd name="connsiteX52" fmla="*/ 3535315 w 3840115"/>
              <a:gd name="connsiteY52" fmla="*/ 5102087 h 5764696"/>
              <a:gd name="connsiteX53" fmla="*/ 3495559 w 3840115"/>
              <a:gd name="connsiteY53" fmla="*/ 5287617 h 5764696"/>
              <a:gd name="connsiteX54" fmla="*/ 3469054 w 3840115"/>
              <a:gd name="connsiteY54" fmla="*/ 5367130 h 5764696"/>
              <a:gd name="connsiteX55" fmla="*/ 3442550 w 3840115"/>
              <a:gd name="connsiteY55" fmla="*/ 5473148 h 5764696"/>
              <a:gd name="connsiteX56" fmla="*/ 3416046 w 3840115"/>
              <a:gd name="connsiteY56" fmla="*/ 5512904 h 5764696"/>
              <a:gd name="connsiteX57" fmla="*/ 3402793 w 3840115"/>
              <a:gd name="connsiteY57" fmla="*/ 5552661 h 5764696"/>
              <a:gd name="connsiteX58" fmla="*/ 3336533 w 3840115"/>
              <a:gd name="connsiteY58" fmla="*/ 5618922 h 5764696"/>
              <a:gd name="connsiteX59" fmla="*/ 3243767 w 3840115"/>
              <a:gd name="connsiteY59" fmla="*/ 5645426 h 5764696"/>
              <a:gd name="connsiteX60" fmla="*/ 3164254 w 3840115"/>
              <a:gd name="connsiteY60" fmla="*/ 5671930 h 5764696"/>
              <a:gd name="connsiteX61" fmla="*/ 3044985 w 3840115"/>
              <a:gd name="connsiteY61" fmla="*/ 5724939 h 5764696"/>
              <a:gd name="connsiteX62" fmla="*/ 2885959 w 3840115"/>
              <a:gd name="connsiteY62" fmla="*/ 5764696 h 5764696"/>
              <a:gd name="connsiteX63" fmla="*/ 2382376 w 3840115"/>
              <a:gd name="connsiteY63" fmla="*/ 5751443 h 5764696"/>
              <a:gd name="connsiteX64" fmla="*/ 2342620 w 3840115"/>
              <a:gd name="connsiteY64" fmla="*/ 5724939 h 5764696"/>
              <a:gd name="connsiteX65" fmla="*/ 2104080 w 3840115"/>
              <a:gd name="connsiteY65" fmla="*/ 5711687 h 5764696"/>
              <a:gd name="connsiteX66" fmla="*/ 1971559 w 3840115"/>
              <a:gd name="connsiteY66" fmla="*/ 5632174 h 5764696"/>
              <a:gd name="connsiteX67" fmla="*/ 1825785 w 3840115"/>
              <a:gd name="connsiteY67" fmla="*/ 5579165 h 5764696"/>
              <a:gd name="connsiteX68" fmla="*/ 1693263 w 3840115"/>
              <a:gd name="connsiteY68" fmla="*/ 5486400 h 5764696"/>
              <a:gd name="connsiteX69" fmla="*/ 1441472 w 3840115"/>
              <a:gd name="connsiteY69" fmla="*/ 5367130 h 5764696"/>
              <a:gd name="connsiteX70" fmla="*/ 1322202 w 3840115"/>
              <a:gd name="connsiteY70" fmla="*/ 5340626 h 5764696"/>
              <a:gd name="connsiteX71" fmla="*/ 1096915 w 3840115"/>
              <a:gd name="connsiteY71" fmla="*/ 5221357 h 5764696"/>
              <a:gd name="connsiteX72" fmla="*/ 1043906 w 3840115"/>
              <a:gd name="connsiteY72" fmla="*/ 5194852 h 5764696"/>
              <a:gd name="connsiteX73" fmla="*/ 977646 w 3840115"/>
              <a:gd name="connsiteY73" fmla="*/ 5128591 h 5764696"/>
              <a:gd name="connsiteX74" fmla="*/ 911385 w 3840115"/>
              <a:gd name="connsiteY74" fmla="*/ 5088835 h 5764696"/>
              <a:gd name="connsiteX75" fmla="*/ 725854 w 3840115"/>
              <a:gd name="connsiteY75" fmla="*/ 4890052 h 5764696"/>
              <a:gd name="connsiteX76" fmla="*/ 699350 w 3840115"/>
              <a:gd name="connsiteY76" fmla="*/ 4823791 h 5764696"/>
              <a:gd name="connsiteX77" fmla="*/ 633089 w 3840115"/>
              <a:gd name="connsiteY77" fmla="*/ 4744278 h 5764696"/>
              <a:gd name="connsiteX78" fmla="*/ 593333 w 3840115"/>
              <a:gd name="connsiteY78" fmla="*/ 4691270 h 5764696"/>
              <a:gd name="connsiteX79" fmla="*/ 553576 w 3840115"/>
              <a:gd name="connsiteY79" fmla="*/ 4651513 h 5764696"/>
              <a:gd name="connsiteX80" fmla="*/ 513820 w 3840115"/>
              <a:gd name="connsiteY80" fmla="*/ 4598504 h 5764696"/>
              <a:gd name="connsiteX81" fmla="*/ 447559 w 3840115"/>
              <a:gd name="connsiteY81" fmla="*/ 4492487 h 5764696"/>
              <a:gd name="connsiteX82" fmla="*/ 368046 w 3840115"/>
              <a:gd name="connsiteY82" fmla="*/ 4439478 h 5764696"/>
              <a:gd name="connsiteX83" fmla="*/ 103002 w 3840115"/>
              <a:gd name="connsiteY83" fmla="*/ 4015409 h 5764696"/>
              <a:gd name="connsiteX84" fmla="*/ 309910 w 3840115"/>
              <a:gd name="connsiteY84" fmla="*/ 3962400 h 5764696"/>
              <a:gd name="connsiteX85" fmla="*/ 309910 w 3840115"/>
              <a:gd name="connsiteY85" fmla="*/ 3581400 h 5764696"/>
              <a:gd name="connsiteX86" fmla="*/ 157510 w 3840115"/>
              <a:gd name="connsiteY86" fmla="*/ 3048000 h 5764696"/>
              <a:gd name="connsiteX87" fmla="*/ 157510 w 3840115"/>
              <a:gd name="connsiteY87" fmla="*/ 2438400 h 5764696"/>
              <a:gd name="connsiteX88" fmla="*/ 157510 w 3840115"/>
              <a:gd name="connsiteY88" fmla="*/ 1981200 h 5764696"/>
              <a:gd name="connsiteX89" fmla="*/ 386110 w 3840115"/>
              <a:gd name="connsiteY89" fmla="*/ 1371600 h 5764696"/>
              <a:gd name="connsiteX90" fmla="*/ 462310 w 3840115"/>
              <a:gd name="connsiteY9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390242 w 3782798"/>
              <a:gd name="connsiteY81" fmla="*/ 4492487 h 5764696"/>
              <a:gd name="connsiteX82" fmla="*/ 310729 w 3782798"/>
              <a:gd name="connsiteY82" fmla="*/ 4439478 h 5764696"/>
              <a:gd name="connsiteX83" fmla="*/ 404993 w 3782798"/>
              <a:gd name="connsiteY83" fmla="*/ 4343400 h 5764696"/>
              <a:gd name="connsiteX84" fmla="*/ 252593 w 3782798"/>
              <a:gd name="connsiteY84" fmla="*/ 3962400 h 5764696"/>
              <a:gd name="connsiteX85" fmla="*/ 252593 w 3782798"/>
              <a:gd name="connsiteY85" fmla="*/ 3581400 h 5764696"/>
              <a:gd name="connsiteX86" fmla="*/ 100193 w 3782798"/>
              <a:gd name="connsiteY86" fmla="*/ 3048000 h 5764696"/>
              <a:gd name="connsiteX87" fmla="*/ 100193 w 3782798"/>
              <a:gd name="connsiteY87" fmla="*/ 2438400 h 5764696"/>
              <a:gd name="connsiteX88" fmla="*/ 100193 w 3782798"/>
              <a:gd name="connsiteY88" fmla="*/ 1981200 h 5764696"/>
              <a:gd name="connsiteX89" fmla="*/ 328793 w 3782798"/>
              <a:gd name="connsiteY89" fmla="*/ 1371600 h 5764696"/>
              <a:gd name="connsiteX90" fmla="*/ 404993 w 3782798"/>
              <a:gd name="connsiteY9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390242 w 3782798"/>
              <a:gd name="connsiteY81" fmla="*/ 4492487 h 5764696"/>
              <a:gd name="connsiteX82" fmla="*/ 404993 w 3782798"/>
              <a:gd name="connsiteY82" fmla="*/ 4343400 h 5764696"/>
              <a:gd name="connsiteX83" fmla="*/ 252593 w 3782798"/>
              <a:gd name="connsiteY83" fmla="*/ 3962400 h 5764696"/>
              <a:gd name="connsiteX84" fmla="*/ 252593 w 3782798"/>
              <a:gd name="connsiteY84" fmla="*/ 3581400 h 5764696"/>
              <a:gd name="connsiteX85" fmla="*/ 100193 w 3782798"/>
              <a:gd name="connsiteY85" fmla="*/ 3048000 h 5764696"/>
              <a:gd name="connsiteX86" fmla="*/ 100193 w 3782798"/>
              <a:gd name="connsiteY86" fmla="*/ 2438400 h 5764696"/>
              <a:gd name="connsiteX87" fmla="*/ 100193 w 3782798"/>
              <a:gd name="connsiteY87" fmla="*/ 1981200 h 5764696"/>
              <a:gd name="connsiteX88" fmla="*/ 328793 w 3782798"/>
              <a:gd name="connsiteY88" fmla="*/ 1371600 h 5764696"/>
              <a:gd name="connsiteX89" fmla="*/ 404993 w 3782798"/>
              <a:gd name="connsiteY89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404993 w 3782798"/>
              <a:gd name="connsiteY81" fmla="*/ 4343400 h 5764696"/>
              <a:gd name="connsiteX82" fmla="*/ 252593 w 3782798"/>
              <a:gd name="connsiteY82" fmla="*/ 3962400 h 5764696"/>
              <a:gd name="connsiteX83" fmla="*/ 252593 w 3782798"/>
              <a:gd name="connsiteY83" fmla="*/ 3581400 h 5764696"/>
              <a:gd name="connsiteX84" fmla="*/ 100193 w 3782798"/>
              <a:gd name="connsiteY84" fmla="*/ 3048000 h 5764696"/>
              <a:gd name="connsiteX85" fmla="*/ 100193 w 3782798"/>
              <a:gd name="connsiteY85" fmla="*/ 2438400 h 5764696"/>
              <a:gd name="connsiteX86" fmla="*/ 100193 w 3782798"/>
              <a:gd name="connsiteY86" fmla="*/ 1981200 h 5764696"/>
              <a:gd name="connsiteX87" fmla="*/ 328793 w 3782798"/>
              <a:gd name="connsiteY87" fmla="*/ 1371600 h 5764696"/>
              <a:gd name="connsiteX88" fmla="*/ 404993 w 3782798"/>
              <a:gd name="connsiteY88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496259 w 3782798"/>
              <a:gd name="connsiteY78" fmla="*/ 4651513 h 5764696"/>
              <a:gd name="connsiteX79" fmla="*/ 456503 w 3782798"/>
              <a:gd name="connsiteY79" fmla="*/ 4598504 h 5764696"/>
              <a:gd name="connsiteX80" fmla="*/ 404993 w 3782798"/>
              <a:gd name="connsiteY80" fmla="*/ 4343400 h 5764696"/>
              <a:gd name="connsiteX81" fmla="*/ 252593 w 3782798"/>
              <a:gd name="connsiteY81" fmla="*/ 3962400 h 5764696"/>
              <a:gd name="connsiteX82" fmla="*/ 252593 w 3782798"/>
              <a:gd name="connsiteY82" fmla="*/ 3581400 h 5764696"/>
              <a:gd name="connsiteX83" fmla="*/ 100193 w 3782798"/>
              <a:gd name="connsiteY83" fmla="*/ 3048000 h 5764696"/>
              <a:gd name="connsiteX84" fmla="*/ 100193 w 3782798"/>
              <a:gd name="connsiteY84" fmla="*/ 2438400 h 5764696"/>
              <a:gd name="connsiteX85" fmla="*/ 100193 w 3782798"/>
              <a:gd name="connsiteY85" fmla="*/ 1981200 h 5764696"/>
              <a:gd name="connsiteX86" fmla="*/ 328793 w 3782798"/>
              <a:gd name="connsiteY86" fmla="*/ 1371600 h 5764696"/>
              <a:gd name="connsiteX87" fmla="*/ 404993 w 3782798"/>
              <a:gd name="connsiteY87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496259 w 3782798"/>
              <a:gd name="connsiteY78" fmla="*/ 4651513 h 5764696"/>
              <a:gd name="connsiteX79" fmla="*/ 404993 w 3782798"/>
              <a:gd name="connsiteY79" fmla="*/ 4343400 h 5764696"/>
              <a:gd name="connsiteX80" fmla="*/ 252593 w 3782798"/>
              <a:gd name="connsiteY80" fmla="*/ 3962400 h 5764696"/>
              <a:gd name="connsiteX81" fmla="*/ 252593 w 3782798"/>
              <a:gd name="connsiteY81" fmla="*/ 3581400 h 5764696"/>
              <a:gd name="connsiteX82" fmla="*/ 100193 w 3782798"/>
              <a:gd name="connsiteY82" fmla="*/ 3048000 h 5764696"/>
              <a:gd name="connsiteX83" fmla="*/ 100193 w 3782798"/>
              <a:gd name="connsiteY83" fmla="*/ 2438400 h 5764696"/>
              <a:gd name="connsiteX84" fmla="*/ 100193 w 3782798"/>
              <a:gd name="connsiteY84" fmla="*/ 1981200 h 5764696"/>
              <a:gd name="connsiteX85" fmla="*/ 328793 w 3782798"/>
              <a:gd name="connsiteY85" fmla="*/ 1371600 h 5764696"/>
              <a:gd name="connsiteX86" fmla="*/ 404993 w 3782798"/>
              <a:gd name="connsiteY86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50276 w 3782798"/>
              <a:gd name="connsiteY47" fmla="*/ 4572000 h 5764696"/>
              <a:gd name="connsiteX48" fmla="*/ 3637024 w 3782798"/>
              <a:gd name="connsiteY48" fmla="*/ 4744278 h 5764696"/>
              <a:gd name="connsiteX49" fmla="*/ 3597268 w 3782798"/>
              <a:gd name="connsiteY49" fmla="*/ 4810539 h 5764696"/>
              <a:gd name="connsiteX50" fmla="*/ 3557511 w 3782798"/>
              <a:gd name="connsiteY50" fmla="*/ 4890052 h 5764696"/>
              <a:gd name="connsiteX51" fmla="*/ 3477998 w 3782798"/>
              <a:gd name="connsiteY51" fmla="*/ 5102087 h 5764696"/>
              <a:gd name="connsiteX52" fmla="*/ 3438242 w 3782798"/>
              <a:gd name="connsiteY52" fmla="*/ 5287617 h 5764696"/>
              <a:gd name="connsiteX53" fmla="*/ 3411737 w 3782798"/>
              <a:gd name="connsiteY53" fmla="*/ 5367130 h 5764696"/>
              <a:gd name="connsiteX54" fmla="*/ 3385233 w 3782798"/>
              <a:gd name="connsiteY54" fmla="*/ 5473148 h 5764696"/>
              <a:gd name="connsiteX55" fmla="*/ 3358729 w 3782798"/>
              <a:gd name="connsiteY55" fmla="*/ 5512904 h 5764696"/>
              <a:gd name="connsiteX56" fmla="*/ 3345476 w 3782798"/>
              <a:gd name="connsiteY56" fmla="*/ 5552661 h 5764696"/>
              <a:gd name="connsiteX57" fmla="*/ 3279216 w 3782798"/>
              <a:gd name="connsiteY57" fmla="*/ 5618922 h 5764696"/>
              <a:gd name="connsiteX58" fmla="*/ 3186450 w 3782798"/>
              <a:gd name="connsiteY58" fmla="*/ 5645426 h 5764696"/>
              <a:gd name="connsiteX59" fmla="*/ 3106937 w 3782798"/>
              <a:gd name="connsiteY59" fmla="*/ 5671930 h 5764696"/>
              <a:gd name="connsiteX60" fmla="*/ 2987668 w 3782798"/>
              <a:gd name="connsiteY60" fmla="*/ 5724939 h 5764696"/>
              <a:gd name="connsiteX61" fmla="*/ 2828642 w 3782798"/>
              <a:gd name="connsiteY61" fmla="*/ 5764696 h 5764696"/>
              <a:gd name="connsiteX62" fmla="*/ 2325059 w 3782798"/>
              <a:gd name="connsiteY62" fmla="*/ 5751443 h 5764696"/>
              <a:gd name="connsiteX63" fmla="*/ 2285303 w 3782798"/>
              <a:gd name="connsiteY63" fmla="*/ 5724939 h 5764696"/>
              <a:gd name="connsiteX64" fmla="*/ 2046763 w 3782798"/>
              <a:gd name="connsiteY64" fmla="*/ 5711687 h 5764696"/>
              <a:gd name="connsiteX65" fmla="*/ 1914242 w 3782798"/>
              <a:gd name="connsiteY65" fmla="*/ 5632174 h 5764696"/>
              <a:gd name="connsiteX66" fmla="*/ 1768468 w 3782798"/>
              <a:gd name="connsiteY66" fmla="*/ 5579165 h 5764696"/>
              <a:gd name="connsiteX67" fmla="*/ 1635946 w 3782798"/>
              <a:gd name="connsiteY67" fmla="*/ 5486400 h 5764696"/>
              <a:gd name="connsiteX68" fmla="*/ 1384155 w 3782798"/>
              <a:gd name="connsiteY68" fmla="*/ 5367130 h 5764696"/>
              <a:gd name="connsiteX69" fmla="*/ 1264885 w 3782798"/>
              <a:gd name="connsiteY69" fmla="*/ 5340626 h 5764696"/>
              <a:gd name="connsiteX70" fmla="*/ 1039598 w 3782798"/>
              <a:gd name="connsiteY70" fmla="*/ 5221357 h 5764696"/>
              <a:gd name="connsiteX71" fmla="*/ 986589 w 3782798"/>
              <a:gd name="connsiteY71" fmla="*/ 5194852 h 5764696"/>
              <a:gd name="connsiteX72" fmla="*/ 920329 w 3782798"/>
              <a:gd name="connsiteY72" fmla="*/ 5128591 h 5764696"/>
              <a:gd name="connsiteX73" fmla="*/ 854068 w 3782798"/>
              <a:gd name="connsiteY73" fmla="*/ 5088835 h 5764696"/>
              <a:gd name="connsiteX74" fmla="*/ 668537 w 3782798"/>
              <a:gd name="connsiteY74" fmla="*/ 4890052 h 5764696"/>
              <a:gd name="connsiteX75" fmla="*/ 642033 w 3782798"/>
              <a:gd name="connsiteY75" fmla="*/ 4823791 h 5764696"/>
              <a:gd name="connsiteX76" fmla="*/ 575772 w 3782798"/>
              <a:gd name="connsiteY76" fmla="*/ 4744278 h 5764696"/>
              <a:gd name="connsiteX77" fmla="*/ 496259 w 3782798"/>
              <a:gd name="connsiteY77" fmla="*/ 4651513 h 5764696"/>
              <a:gd name="connsiteX78" fmla="*/ 404993 w 3782798"/>
              <a:gd name="connsiteY78" fmla="*/ 4343400 h 5764696"/>
              <a:gd name="connsiteX79" fmla="*/ 252593 w 3782798"/>
              <a:gd name="connsiteY79" fmla="*/ 3962400 h 5764696"/>
              <a:gd name="connsiteX80" fmla="*/ 252593 w 3782798"/>
              <a:gd name="connsiteY80" fmla="*/ 3581400 h 5764696"/>
              <a:gd name="connsiteX81" fmla="*/ 100193 w 3782798"/>
              <a:gd name="connsiteY81" fmla="*/ 3048000 h 5764696"/>
              <a:gd name="connsiteX82" fmla="*/ 100193 w 3782798"/>
              <a:gd name="connsiteY82" fmla="*/ 2438400 h 5764696"/>
              <a:gd name="connsiteX83" fmla="*/ 100193 w 3782798"/>
              <a:gd name="connsiteY83" fmla="*/ 1981200 h 5764696"/>
              <a:gd name="connsiteX84" fmla="*/ 328793 w 3782798"/>
              <a:gd name="connsiteY84" fmla="*/ 1371600 h 5764696"/>
              <a:gd name="connsiteX85" fmla="*/ 404993 w 3782798"/>
              <a:gd name="connsiteY85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642033 w 3782798"/>
              <a:gd name="connsiteY74" fmla="*/ 4823791 h 5764696"/>
              <a:gd name="connsiteX75" fmla="*/ 575772 w 3782798"/>
              <a:gd name="connsiteY75" fmla="*/ 4744278 h 5764696"/>
              <a:gd name="connsiteX76" fmla="*/ 496259 w 3782798"/>
              <a:gd name="connsiteY76" fmla="*/ 4651513 h 5764696"/>
              <a:gd name="connsiteX77" fmla="*/ 404993 w 3782798"/>
              <a:gd name="connsiteY77" fmla="*/ 4343400 h 5764696"/>
              <a:gd name="connsiteX78" fmla="*/ 252593 w 3782798"/>
              <a:gd name="connsiteY78" fmla="*/ 3962400 h 5764696"/>
              <a:gd name="connsiteX79" fmla="*/ 252593 w 3782798"/>
              <a:gd name="connsiteY79" fmla="*/ 3581400 h 5764696"/>
              <a:gd name="connsiteX80" fmla="*/ 100193 w 3782798"/>
              <a:gd name="connsiteY80" fmla="*/ 3048000 h 5764696"/>
              <a:gd name="connsiteX81" fmla="*/ 100193 w 3782798"/>
              <a:gd name="connsiteY81" fmla="*/ 2438400 h 5764696"/>
              <a:gd name="connsiteX82" fmla="*/ 100193 w 3782798"/>
              <a:gd name="connsiteY82" fmla="*/ 1981200 h 5764696"/>
              <a:gd name="connsiteX83" fmla="*/ 328793 w 3782798"/>
              <a:gd name="connsiteY83" fmla="*/ 1371600 h 5764696"/>
              <a:gd name="connsiteX84" fmla="*/ 404993 w 3782798"/>
              <a:gd name="connsiteY84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642033 w 3782798"/>
              <a:gd name="connsiteY74" fmla="*/ 4823791 h 5764696"/>
              <a:gd name="connsiteX75" fmla="*/ 496259 w 3782798"/>
              <a:gd name="connsiteY75" fmla="*/ 4651513 h 5764696"/>
              <a:gd name="connsiteX76" fmla="*/ 404993 w 3782798"/>
              <a:gd name="connsiteY76" fmla="*/ 4343400 h 5764696"/>
              <a:gd name="connsiteX77" fmla="*/ 252593 w 3782798"/>
              <a:gd name="connsiteY77" fmla="*/ 3962400 h 5764696"/>
              <a:gd name="connsiteX78" fmla="*/ 252593 w 3782798"/>
              <a:gd name="connsiteY78" fmla="*/ 3581400 h 5764696"/>
              <a:gd name="connsiteX79" fmla="*/ 100193 w 3782798"/>
              <a:gd name="connsiteY79" fmla="*/ 3048000 h 5764696"/>
              <a:gd name="connsiteX80" fmla="*/ 100193 w 3782798"/>
              <a:gd name="connsiteY80" fmla="*/ 2438400 h 5764696"/>
              <a:gd name="connsiteX81" fmla="*/ 100193 w 3782798"/>
              <a:gd name="connsiteY81" fmla="*/ 1981200 h 5764696"/>
              <a:gd name="connsiteX82" fmla="*/ 328793 w 3782798"/>
              <a:gd name="connsiteY82" fmla="*/ 1371600 h 5764696"/>
              <a:gd name="connsiteX83" fmla="*/ 404993 w 3782798"/>
              <a:gd name="connsiteY83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496259 w 3782798"/>
              <a:gd name="connsiteY74" fmla="*/ 4651513 h 5764696"/>
              <a:gd name="connsiteX75" fmla="*/ 404993 w 3782798"/>
              <a:gd name="connsiteY75" fmla="*/ 4343400 h 5764696"/>
              <a:gd name="connsiteX76" fmla="*/ 252593 w 3782798"/>
              <a:gd name="connsiteY76" fmla="*/ 3962400 h 5764696"/>
              <a:gd name="connsiteX77" fmla="*/ 252593 w 3782798"/>
              <a:gd name="connsiteY77" fmla="*/ 3581400 h 5764696"/>
              <a:gd name="connsiteX78" fmla="*/ 100193 w 3782798"/>
              <a:gd name="connsiteY78" fmla="*/ 3048000 h 5764696"/>
              <a:gd name="connsiteX79" fmla="*/ 100193 w 3782798"/>
              <a:gd name="connsiteY79" fmla="*/ 2438400 h 5764696"/>
              <a:gd name="connsiteX80" fmla="*/ 100193 w 3782798"/>
              <a:gd name="connsiteY80" fmla="*/ 1981200 h 5764696"/>
              <a:gd name="connsiteX81" fmla="*/ 328793 w 3782798"/>
              <a:gd name="connsiteY81" fmla="*/ 1371600 h 5764696"/>
              <a:gd name="connsiteX82" fmla="*/ 404993 w 3782798"/>
              <a:gd name="connsiteY82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854068 w 3782798"/>
              <a:gd name="connsiteY71" fmla="*/ 5088835 h 5764696"/>
              <a:gd name="connsiteX72" fmla="*/ 668537 w 3782798"/>
              <a:gd name="connsiteY72" fmla="*/ 4890052 h 5764696"/>
              <a:gd name="connsiteX73" fmla="*/ 496259 w 3782798"/>
              <a:gd name="connsiteY73" fmla="*/ 4651513 h 5764696"/>
              <a:gd name="connsiteX74" fmla="*/ 404993 w 3782798"/>
              <a:gd name="connsiteY74" fmla="*/ 4343400 h 5764696"/>
              <a:gd name="connsiteX75" fmla="*/ 252593 w 3782798"/>
              <a:gd name="connsiteY75" fmla="*/ 3962400 h 5764696"/>
              <a:gd name="connsiteX76" fmla="*/ 252593 w 3782798"/>
              <a:gd name="connsiteY76" fmla="*/ 3581400 h 5764696"/>
              <a:gd name="connsiteX77" fmla="*/ 100193 w 3782798"/>
              <a:gd name="connsiteY77" fmla="*/ 3048000 h 5764696"/>
              <a:gd name="connsiteX78" fmla="*/ 100193 w 3782798"/>
              <a:gd name="connsiteY78" fmla="*/ 2438400 h 5764696"/>
              <a:gd name="connsiteX79" fmla="*/ 100193 w 3782798"/>
              <a:gd name="connsiteY79" fmla="*/ 1981200 h 5764696"/>
              <a:gd name="connsiteX80" fmla="*/ 328793 w 3782798"/>
              <a:gd name="connsiteY80" fmla="*/ 1371600 h 5764696"/>
              <a:gd name="connsiteX81" fmla="*/ 404993 w 3782798"/>
              <a:gd name="connsiteY81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342900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700 w 3720705"/>
              <a:gd name="connsiteY78" fmla="*/ 1371600 h 5764696"/>
              <a:gd name="connsiteX79" fmla="*/ 342900 w 3720705"/>
              <a:gd name="connsiteY79" fmla="*/ 1066800 h 5764696"/>
              <a:gd name="connsiteX0" fmla="*/ 419099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700 w 3720705"/>
              <a:gd name="connsiteY78" fmla="*/ 1371600 h 5764696"/>
              <a:gd name="connsiteX79" fmla="*/ 419099 w 3720705"/>
              <a:gd name="connsiteY79" fmla="*/ 1066800 h 5764696"/>
              <a:gd name="connsiteX0" fmla="*/ 419099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699 w 3720705"/>
              <a:gd name="connsiteY78" fmla="*/ 1371600 h 5764696"/>
              <a:gd name="connsiteX79" fmla="*/ 419099 w 3720705"/>
              <a:gd name="connsiteY79" fmla="*/ 1066800 h 5764696"/>
              <a:gd name="connsiteX0" fmla="*/ 419099 w 3720705"/>
              <a:gd name="connsiteY0" fmla="*/ 1066800 h 5764696"/>
              <a:gd name="connsiteX1" fmla="*/ 876300 w 3720705"/>
              <a:gd name="connsiteY1" fmla="*/ 533400 h 5764696"/>
              <a:gd name="connsiteX2" fmla="*/ 1028700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1028700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196705 w 3720705"/>
              <a:gd name="connsiteY8" fmla="*/ 53009 h 5764696"/>
              <a:gd name="connsiteX9" fmla="*/ 2302723 w 3720705"/>
              <a:gd name="connsiteY9" fmla="*/ 26504 h 5764696"/>
              <a:gd name="connsiteX10" fmla="*/ 2342479 w 3720705"/>
              <a:gd name="connsiteY10" fmla="*/ 13252 h 5764696"/>
              <a:gd name="connsiteX11" fmla="*/ 2700288 w 3720705"/>
              <a:gd name="connsiteY11" fmla="*/ 0 h 5764696"/>
              <a:gd name="connsiteX12" fmla="*/ 3058096 w 3720705"/>
              <a:gd name="connsiteY12" fmla="*/ 39757 h 5764696"/>
              <a:gd name="connsiteX13" fmla="*/ 3111105 w 3720705"/>
              <a:gd name="connsiteY13" fmla="*/ 53009 h 5764696"/>
              <a:gd name="connsiteX14" fmla="*/ 3256879 w 3720705"/>
              <a:gd name="connsiteY14" fmla="*/ 159026 h 5764696"/>
              <a:gd name="connsiteX15" fmla="*/ 3349644 w 3720705"/>
              <a:gd name="connsiteY15" fmla="*/ 185530 h 5764696"/>
              <a:gd name="connsiteX16" fmla="*/ 3415905 w 3720705"/>
              <a:gd name="connsiteY16" fmla="*/ 251791 h 5764696"/>
              <a:gd name="connsiteX17" fmla="*/ 3495418 w 3720705"/>
              <a:gd name="connsiteY17" fmla="*/ 344557 h 5764696"/>
              <a:gd name="connsiteX18" fmla="*/ 3548427 w 3720705"/>
              <a:gd name="connsiteY18" fmla="*/ 463826 h 5764696"/>
              <a:gd name="connsiteX19" fmla="*/ 3588183 w 3720705"/>
              <a:gd name="connsiteY19" fmla="*/ 583096 h 5764696"/>
              <a:gd name="connsiteX20" fmla="*/ 3601436 w 3720705"/>
              <a:gd name="connsiteY20" fmla="*/ 662609 h 5764696"/>
              <a:gd name="connsiteX21" fmla="*/ 3641192 w 3720705"/>
              <a:gd name="connsiteY21" fmla="*/ 834887 h 5764696"/>
              <a:gd name="connsiteX22" fmla="*/ 3627940 w 3720705"/>
              <a:gd name="connsiteY22" fmla="*/ 901148 h 5764696"/>
              <a:gd name="connsiteX23" fmla="*/ 3543300 w 3720705"/>
              <a:gd name="connsiteY23" fmla="*/ 1066800 h 5764696"/>
              <a:gd name="connsiteX24" fmla="*/ 3390900 w 3720705"/>
              <a:gd name="connsiteY24" fmla="*/ 1219200 h 5764696"/>
              <a:gd name="connsiteX25" fmla="*/ 3238500 w 3720705"/>
              <a:gd name="connsiteY25" fmla="*/ 1295400 h 5764696"/>
              <a:gd name="connsiteX26" fmla="*/ 3086100 w 3720705"/>
              <a:gd name="connsiteY26" fmla="*/ 1447800 h 5764696"/>
              <a:gd name="connsiteX27" fmla="*/ 3009900 w 3720705"/>
              <a:gd name="connsiteY27" fmla="*/ 1600200 h 5764696"/>
              <a:gd name="connsiteX28" fmla="*/ 2933700 w 3720705"/>
              <a:gd name="connsiteY28" fmla="*/ 1752600 h 5764696"/>
              <a:gd name="connsiteX29" fmla="*/ 2933701 w 3720705"/>
              <a:gd name="connsiteY29" fmla="*/ 1981200 h 5764696"/>
              <a:gd name="connsiteX30" fmla="*/ 3086100 w 3720705"/>
              <a:gd name="connsiteY30" fmla="*/ 2209800 h 5764696"/>
              <a:gd name="connsiteX31" fmla="*/ 3238500 w 3720705"/>
              <a:gd name="connsiteY31" fmla="*/ 2362200 h 5764696"/>
              <a:gd name="connsiteX32" fmla="*/ 3390901 w 3720705"/>
              <a:gd name="connsiteY32" fmla="*/ 2438400 h 5764696"/>
              <a:gd name="connsiteX33" fmla="*/ 3543301 w 3720705"/>
              <a:gd name="connsiteY33" fmla="*/ 2590800 h 5764696"/>
              <a:gd name="connsiteX34" fmla="*/ 3619501 w 3720705"/>
              <a:gd name="connsiteY34" fmla="*/ 2743200 h 5764696"/>
              <a:gd name="connsiteX35" fmla="*/ 3695701 w 3720705"/>
              <a:gd name="connsiteY35" fmla="*/ 2895600 h 5764696"/>
              <a:gd name="connsiteX36" fmla="*/ 3707453 w 3720705"/>
              <a:gd name="connsiteY36" fmla="*/ 3101009 h 5764696"/>
              <a:gd name="connsiteX37" fmla="*/ 3680949 w 3720705"/>
              <a:gd name="connsiteY37" fmla="*/ 3180522 h 5764696"/>
              <a:gd name="connsiteX38" fmla="*/ 3627940 w 3720705"/>
              <a:gd name="connsiteY38" fmla="*/ 3313043 h 5764696"/>
              <a:gd name="connsiteX39" fmla="*/ 3548427 w 3720705"/>
              <a:gd name="connsiteY39" fmla="*/ 3511826 h 5764696"/>
              <a:gd name="connsiteX40" fmla="*/ 3521923 w 3720705"/>
              <a:gd name="connsiteY40" fmla="*/ 3604591 h 5764696"/>
              <a:gd name="connsiteX41" fmla="*/ 3495418 w 3720705"/>
              <a:gd name="connsiteY41" fmla="*/ 3697357 h 5764696"/>
              <a:gd name="connsiteX42" fmla="*/ 3495418 w 3720705"/>
              <a:gd name="connsiteY42" fmla="*/ 4174435 h 5764696"/>
              <a:gd name="connsiteX43" fmla="*/ 3521923 w 3720705"/>
              <a:gd name="connsiteY43" fmla="*/ 4267200 h 5764696"/>
              <a:gd name="connsiteX44" fmla="*/ 3561679 w 3720705"/>
              <a:gd name="connsiteY44" fmla="*/ 4479235 h 5764696"/>
              <a:gd name="connsiteX45" fmla="*/ 3574931 w 3720705"/>
              <a:gd name="connsiteY45" fmla="*/ 4744278 h 5764696"/>
              <a:gd name="connsiteX46" fmla="*/ 3535175 w 3720705"/>
              <a:gd name="connsiteY46" fmla="*/ 4810539 h 5764696"/>
              <a:gd name="connsiteX47" fmla="*/ 3495418 w 3720705"/>
              <a:gd name="connsiteY47" fmla="*/ 4890052 h 5764696"/>
              <a:gd name="connsiteX48" fmla="*/ 3415905 w 3720705"/>
              <a:gd name="connsiteY48" fmla="*/ 5102087 h 5764696"/>
              <a:gd name="connsiteX49" fmla="*/ 3376149 w 3720705"/>
              <a:gd name="connsiteY49" fmla="*/ 5287617 h 5764696"/>
              <a:gd name="connsiteX50" fmla="*/ 3349644 w 3720705"/>
              <a:gd name="connsiteY50" fmla="*/ 5367130 h 5764696"/>
              <a:gd name="connsiteX51" fmla="*/ 3323140 w 3720705"/>
              <a:gd name="connsiteY51" fmla="*/ 5473148 h 5764696"/>
              <a:gd name="connsiteX52" fmla="*/ 3296636 w 3720705"/>
              <a:gd name="connsiteY52" fmla="*/ 5512904 h 5764696"/>
              <a:gd name="connsiteX53" fmla="*/ 3283383 w 3720705"/>
              <a:gd name="connsiteY53" fmla="*/ 5552661 h 5764696"/>
              <a:gd name="connsiteX54" fmla="*/ 3217123 w 3720705"/>
              <a:gd name="connsiteY54" fmla="*/ 5618922 h 5764696"/>
              <a:gd name="connsiteX55" fmla="*/ 3124357 w 3720705"/>
              <a:gd name="connsiteY55" fmla="*/ 5645426 h 5764696"/>
              <a:gd name="connsiteX56" fmla="*/ 3044844 w 3720705"/>
              <a:gd name="connsiteY56" fmla="*/ 5671930 h 5764696"/>
              <a:gd name="connsiteX57" fmla="*/ 2925575 w 3720705"/>
              <a:gd name="connsiteY57" fmla="*/ 5724939 h 5764696"/>
              <a:gd name="connsiteX58" fmla="*/ 2766549 w 3720705"/>
              <a:gd name="connsiteY58" fmla="*/ 5764696 h 5764696"/>
              <a:gd name="connsiteX59" fmla="*/ 2262966 w 3720705"/>
              <a:gd name="connsiteY59" fmla="*/ 5751443 h 5764696"/>
              <a:gd name="connsiteX60" fmla="*/ 2223210 w 3720705"/>
              <a:gd name="connsiteY60" fmla="*/ 5724939 h 5764696"/>
              <a:gd name="connsiteX61" fmla="*/ 1984670 w 3720705"/>
              <a:gd name="connsiteY61" fmla="*/ 5711687 h 5764696"/>
              <a:gd name="connsiteX62" fmla="*/ 1852149 w 3720705"/>
              <a:gd name="connsiteY62" fmla="*/ 5632174 h 5764696"/>
              <a:gd name="connsiteX63" fmla="*/ 1706375 w 3720705"/>
              <a:gd name="connsiteY63" fmla="*/ 5579165 h 5764696"/>
              <a:gd name="connsiteX64" fmla="*/ 1573853 w 3720705"/>
              <a:gd name="connsiteY64" fmla="*/ 5486400 h 5764696"/>
              <a:gd name="connsiteX65" fmla="*/ 1322062 w 3720705"/>
              <a:gd name="connsiteY65" fmla="*/ 5367130 h 5764696"/>
              <a:gd name="connsiteX66" fmla="*/ 1202792 w 3720705"/>
              <a:gd name="connsiteY66" fmla="*/ 5340626 h 5764696"/>
              <a:gd name="connsiteX67" fmla="*/ 977505 w 3720705"/>
              <a:gd name="connsiteY67" fmla="*/ 5221357 h 5764696"/>
              <a:gd name="connsiteX68" fmla="*/ 791975 w 3720705"/>
              <a:gd name="connsiteY68" fmla="*/ 5088835 h 5764696"/>
              <a:gd name="connsiteX69" fmla="*/ 606444 w 3720705"/>
              <a:gd name="connsiteY69" fmla="*/ 4890052 h 5764696"/>
              <a:gd name="connsiteX70" fmla="*/ 434166 w 3720705"/>
              <a:gd name="connsiteY70" fmla="*/ 4651513 h 5764696"/>
              <a:gd name="connsiteX71" fmla="*/ 342900 w 3720705"/>
              <a:gd name="connsiteY71" fmla="*/ 4343400 h 5764696"/>
              <a:gd name="connsiteX72" fmla="*/ 190500 w 3720705"/>
              <a:gd name="connsiteY72" fmla="*/ 3962400 h 5764696"/>
              <a:gd name="connsiteX73" fmla="*/ 190500 w 3720705"/>
              <a:gd name="connsiteY73" fmla="*/ 3581400 h 5764696"/>
              <a:gd name="connsiteX74" fmla="*/ 38100 w 3720705"/>
              <a:gd name="connsiteY74" fmla="*/ 3048000 h 5764696"/>
              <a:gd name="connsiteX75" fmla="*/ 38100 w 3720705"/>
              <a:gd name="connsiteY75" fmla="*/ 1981200 h 5764696"/>
              <a:gd name="connsiteX76" fmla="*/ 266699 w 3720705"/>
              <a:gd name="connsiteY76" fmla="*/ 1371600 h 5764696"/>
              <a:gd name="connsiteX77" fmla="*/ 419099 w 3720705"/>
              <a:gd name="connsiteY77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342900 w 3720705"/>
              <a:gd name="connsiteY70" fmla="*/ 4343400 h 5764696"/>
              <a:gd name="connsiteX71" fmla="*/ 190500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342900 w 3720705"/>
              <a:gd name="connsiteY70" fmla="*/ 43434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419099 w 3720705"/>
              <a:gd name="connsiteY70" fmla="*/ 44196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19099 w 3720705"/>
              <a:gd name="connsiteY69" fmla="*/ 4724400 h 5764696"/>
              <a:gd name="connsiteX70" fmla="*/ 419099 w 3720705"/>
              <a:gd name="connsiteY70" fmla="*/ 44196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19099 w 3720705"/>
              <a:gd name="connsiteY69" fmla="*/ 44196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419099 w 3720705"/>
              <a:gd name="connsiteY69" fmla="*/ 44196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1028699 w 3720705"/>
              <a:gd name="connsiteY67" fmla="*/ 4800600 h 5764696"/>
              <a:gd name="connsiteX68" fmla="*/ 571499 w 3720705"/>
              <a:gd name="connsiteY68" fmla="*/ 4343400 h 5764696"/>
              <a:gd name="connsiteX69" fmla="*/ 266699 w 3720705"/>
              <a:gd name="connsiteY69" fmla="*/ 3962400 h 5764696"/>
              <a:gd name="connsiteX70" fmla="*/ 190500 w 3720705"/>
              <a:gd name="connsiteY70" fmla="*/ 3581400 h 5764696"/>
              <a:gd name="connsiteX71" fmla="*/ 38100 w 3720705"/>
              <a:gd name="connsiteY71" fmla="*/ 3048000 h 5764696"/>
              <a:gd name="connsiteX72" fmla="*/ 38100 w 3720705"/>
              <a:gd name="connsiteY72" fmla="*/ 1981200 h 5764696"/>
              <a:gd name="connsiteX73" fmla="*/ 266699 w 3720705"/>
              <a:gd name="connsiteY73" fmla="*/ 1371600 h 5764696"/>
              <a:gd name="connsiteX74" fmla="*/ 419099 w 3720705"/>
              <a:gd name="connsiteY74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852149 w 3720705"/>
              <a:gd name="connsiteY60" fmla="*/ 5632174 h 5764696"/>
              <a:gd name="connsiteX61" fmla="*/ 1706375 w 3720705"/>
              <a:gd name="connsiteY61" fmla="*/ 5579165 h 5764696"/>
              <a:gd name="connsiteX62" fmla="*/ 1573853 w 3720705"/>
              <a:gd name="connsiteY62" fmla="*/ 5486400 h 5764696"/>
              <a:gd name="connsiteX63" fmla="*/ 1322062 w 3720705"/>
              <a:gd name="connsiteY63" fmla="*/ 5367130 h 5764696"/>
              <a:gd name="connsiteX64" fmla="*/ 1202792 w 3720705"/>
              <a:gd name="connsiteY64" fmla="*/ 5340626 h 5764696"/>
              <a:gd name="connsiteX65" fmla="*/ 977505 w 3720705"/>
              <a:gd name="connsiteY65" fmla="*/ 5221357 h 5764696"/>
              <a:gd name="connsiteX66" fmla="*/ 1028699 w 3720705"/>
              <a:gd name="connsiteY66" fmla="*/ 4800600 h 5764696"/>
              <a:gd name="connsiteX67" fmla="*/ 571499 w 3720705"/>
              <a:gd name="connsiteY67" fmla="*/ 4343400 h 5764696"/>
              <a:gd name="connsiteX68" fmla="*/ 266699 w 3720705"/>
              <a:gd name="connsiteY68" fmla="*/ 3962400 h 5764696"/>
              <a:gd name="connsiteX69" fmla="*/ 190500 w 3720705"/>
              <a:gd name="connsiteY69" fmla="*/ 3581400 h 5764696"/>
              <a:gd name="connsiteX70" fmla="*/ 38100 w 3720705"/>
              <a:gd name="connsiteY70" fmla="*/ 3048000 h 5764696"/>
              <a:gd name="connsiteX71" fmla="*/ 38100 w 3720705"/>
              <a:gd name="connsiteY71" fmla="*/ 1981200 h 5764696"/>
              <a:gd name="connsiteX72" fmla="*/ 266699 w 3720705"/>
              <a:gd name="connsiteY72" fmla="*/ 1371600 h 5764696"/>
              <a:gd name="connsiteX73" fmla="*/ 419099 w 3720705"/>
              <a:gd name="connsiteY73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852149 w 3720705"/>
              <a:gd name="connsiteY60" fmla="*/ 5632174 h 5764696"/>
              <a:gd name="connsiteX61" fmla="*/ 1706375 w 3720705"/>
              <a:gd name="connsiteY61" fmla="*/ 5579165 h 5764696"/>
              <a:gd name="connsiteX62" fmla="*/ 1573853 w 3720705"/>
              <a:gd name="connsiteY62" fmla="*/ 5486400 h 5764696"/>
              <a:gd name="connsiteX63" fmla="*/ 1202792 w 3720705"/>
              <a:gd name="connsiteY63" fmla="*/ 5340626 h 5764696"/>
              <a:gd name="connsiteX64" fmla="*/ 977505 w 3720705"/>
              <a:gd name="connsiteY64" fmla="*/ 5221357 h 5764696"/>
              <a:gd name="connsiteX65" fmla="*/ 1028699 w 3720705"/>
              <a:gd name="connsiteY65" fmla="*/ 4800600 h 5764696"/>
              <a:gd name="connsiteX66" fmla="*/ 571499 w 3720705"/>
              <a:gd name="connsiteY66" fmla="*/ 4343400 h 5764696"/>
              <a:gd name="connsiteX67" fmla="*/ 266699 w 3720705"/>
              <a:gd name="connsiteY67" fmla="*/ 3962400 h 5764696"/>
              <a:gd name="connsiteX68" fmla="*/ 190500 w 3720705"/>
              <a:gd name="connsiteY68" fmla="*/ 3581400 h 5764696"/>
              <a:gd name="connsiteX69" fmla="*/ 38100 w 3720705"/>
              <a:gd name="connsiteY69" fmla="*/ 3048000 h 5764696"/>
              <a:gd name="connsiteX70" fmla="*/ 38100 w 3720705"/>
              <a:gd name="connsiteY70" fmla="*/ 1981200 h 5764696"/>
              <a:gd name="connsiteX71" fmla="*/ 266699 w 3720705"/>
              <a:gd name="connsiteY71" fmla="*/ 1371600 h 5764696"/>
              <a:gd name="connsiteX72" fmla="*/ 419099 w 3720705"/>
              <a:gd name="connsiteY72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202792 w 3720705"/>
              <a:gd name="connsiteY62" fmla="*/ 5340626 h 5764696"/>
              <a:gd name="connsiteX63" fmla="*/ 977505 w 3720705"/>
              <a:gd name="connsiteY63" fmla="*/ 5221357 h 5764696"/>
              <a:gd name="connsiteX64" fmla="*/ 1028699 w 3720705"/>
              <a:gd name="connsiteY64" fmla="*/ 4800600 h 5764696"/>
              <a:gd name="connsiteX65" fmla="*/ 571499 w 3720705"/>
              <a:gd name="connsiteY65" fmla="*/ 4343400 h 5764696"/>
              <a:gd name="connsiteX66" fmla="*/ 266699 w 3720705"/>
              <a:gd name="connsiteY66" fmla="*/ 3962400 h 5764696"/>
              <a:gd name="connsiteX67" fmla="*/ 190500 w 3720705"/>
              <a:gd name="connsiteY67" fmla="*/ 3581400 h 5764696"/>
              <a:gd name="connsiteX68" fmla="*/ 38100 w 3720705"/>
              <a:gd name="connsiteY68" fmla="*/ 3048000 h 5764696"/>
              <a:gd name="connsiteX69" fmla="*/ 38100 w 3720705"/>
              <a:gd name="connsiteY69" fmla="*/ 1981200 h 5764696"/>
              <a:gd name="connsiteX70" fmla="*/ 266699 w 3720705"/>
              <a:gd name="connsiteY70" fmla="*/ 1371600 h 5764696"/>
              <a:gd name="connsiteX71" fmla="*/ 419099 w 3720705"/>
              <a:gd name="connsiteY71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202792 w 3720705"/>
              <a:gd name="connsiteY62" fmla="*/ 5340626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943099 w 3720705"/>
              <a:gd name="connsiteY61" fmla="*/ 52578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2324099 w 3720705"/>
              <a:gd name="connsiteY60" fmla="*/ 5257800 h 5764696"/>
              <a:gd name="connsiteX61" fmla="*/ 1943099 w 3720705"/>
              <a:gd name="connsiteY61" fmla="*/ 52578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809422"/>
              <a:gd name="connsiteX1" fmla="*/ 723899 w 3720705"/>
              <a:gd name="connsiteY1" fmla="*/ 533400 h 5809422"/>
              <a:gd name="connsiteX2" fmla="*/ 952499 w 3720705"/>
              <a:gd name="connsiteY2" fmla="*/ 304800 h 5809422"/>
              <a:gd name="connsiteX3" fmla="*/ 1257299 w 3720705"/>
              <a:gd name="connsiteY3" fmla="*/ 152400 h 5809422"/>
              <a:gd name="connsiteX4" fmla="*/ 1520844 w 3720705"/>
              <a:gd name="connsiteY4" fmla="*/ 132522 h 5809422"/>
              <a:gd name="connsiteX5" fmla="*/ 1931662 w 3720705"/>
              <a:gd name="connsiteY5" fmla="*/ 145774 h 5809422"/>
              <a:gd name="connsiteX6" fmla="*/ 2050931 w 3720705"/>
              <a:gd name="connsiteY6" fmla="*/ 106017 h 5809422"/>
              <a:gd name="connsiteX7" fmla="*/ 2156949 w 3720705"/>
              <a:gd name="connsiteY7" fmla="*/ 79513 h 5809422"/>
              <a:gd name="connsiteX8" fmla="*/ 2302723 w 3720705"/>
              <a:gd name="connsiteY8" fmla="*/ 26504 h 5809422"/>
              <a:gd name="connsiteX9" fmla="*/ 2342479 w 3720705"/>
              <a:gd name="connsiteY9" fmla="*/ 13252 h 5809422"/>
              <a:gd name="connsiteX10" fmla="*/ 2700288 w 3720705"/>
              <a:gd name="connsiteY10" fmla="*/ 0 h 5809422"/>
              <a:gd name="connsiteX11" fmla="*/ 3058096 w 3720705"/>
              <a:gd name="connsiteY11" fmla="*/ 39757 h 5809422"/>
              <a:gd name="connsiteX12" fmla="*/ 3111105 w 3720705"/>
              <a:gd name="connsiteY12" fmla="*/ 53009 h 5809422"/>
              <a:gd name="connsiteX13" fmla="*/ 3256879 w 3720705"/>
              <a:gd name="connsiteY13" fmla="*/ 159026 h 5809422"/>
              <a:gd name="connsiteX14" fmla="*/ 3349644 w 3720705"/>
              <a:gd name="connsiteY14" fmla="*/ 185530 h 5809422"/>
              <a:gd name="connsiteX15" fmla="*/ 3415905 w 3720705"/>
              <a:gd name="connsiteY15" fmla="*/ 251791 h 5809422"/>
              <a:gd name="connsiteX16" fmla="*/ 3495418 w 3720705"/>
              <a:gd name="connsiteY16" fmla="*/ 344557 h 5809422"/>
              <a:gd name="connsiteX17" fmla="*/ 3548427 w 3720705"/>
              <a:gd name="connsiteY17" fmla="*/ 463826 h 5809422"/>
              <a:gd name="connsiteX18" fmla="*/ 3588183 w 3720705"/>
              <a:gd name="connsiteY18" fmla="*/ 583096 h 5809422"/>
              <a:gd name="connsiteX19" fmla="*/ 3601436 w 3720705"/>
              <a:gd name="connsiteY19" fmla="*/ 662609 h 5809422"/>
              <a:gd name="connsiteX20" fmla="*/ 3641192 w 3720705"/>
              <a:gd name="connsiteY20" fmla="*/ 834887 h 5809422"/>
              <a:gd name="connsiteX21" fmla="*/ 3627940 w 3720705"/>
              <a:gd name="connsiteY21" fmla="*/ 901148 h 5809422"/>
              <a:gd name="connsiteX22" fmla="*/ 3543300 w 3720705"/>
              <a:gd name="connsiteY22" fmla="*/ 1066800 h 5809422"/>
              <a:gd name="connsiteX23" fmla="*/ 3390900 w 3720705"/>
              <a:gd name="connsiteY23" fmla="*/ 1219200 h 5809422"/>
              <a:gd name="connsiteX24" fmla="*/ 3238500 w 3720705"/>
              <a:gd name="connsiteY24" fmla="*/ 1295400 h 5809422"/>
              <a:gd name="connsiteX25" fmla="*/ 3086100 w 3720705"/>
              <a:gd name="connsiteY25" fmla="*/ 1447800 h 5809422"/>
              <a:gd name="connsiteX26" fmla="*/ 3009900 w 3720705"/>
              <a:gd name="connsiteY26" fmla="*/ 1600200 h 5809422"/>
              <a:gd name="connsiteX27" fmla="*/ 2933700 w 3720705"/>
              <a:gd name="connsiteY27" fmla="*/ 1752600 h 5809422"/>
              <a:gd name="connsiteX28" fmla="*/ 2933701 w 3720705"/>
              <a:gd name="connsiteY28" fmla="*/ 1981200 h 5809422"/>
              <a:gd name="connsiteX29" fmla="*/ 3086100 w 3720705"/>
              <a:gd name="connsiteY29" fmla="*/ 2209800 h 5809422"/>
              <a:gd name="connsiteX30" fmla="*/ 3238500 w 3720705"/>
              <a:gd name="connsiteY30" fmla="*/ 2362200 h 5809422"/>
              <a:gd name="connsiteX31" fmla="*/ 3390901 w 3720705"/>
              <a:gd name="connsiteY31" fmla="*/ 2438400 h 5809422"/>
              <a:gd name="connsiteX32" fmla="*/ 3543301 w 3720705"/>
              <a:gd name="connsiteY32" fmla="*/ 2590800 h 5809422"/>
              <a:gd name="connsiteX33" fmla="*/ 3619501 w 3720705"/>
              <a:gd name="connsiteY33" fmla="*/ 2743200 h 5809422"/>
              <a:gd name="connsiteX34" fmla="*/ 3695701 w 3720705"/>
              <a:gd name="connsiteY34" fmla="*/ 2895600 h 5809422"/>
              <a:gd name="connsiteX35" fmla="*/ 3707453 w 3720705"/>
              <a:gd name="connsiteY35" fmla="*/ 3101009 h 5809422"/>
              <a:gd name="connsiteX36" fmla="*/ 3680949 w 3720705"/>
              <a:gd name="connsiteY36" fmla="*/ 3180522 h 5809422"/>
              <a:gd name="connsiteX37" fmla="*/ 3627940 w 3720705"/>
              <a:gd name="connsiteY37" fmla="*/ 3313043 h 5809422"/>
              <a:gd name="connsiteX38" fmla="*/ 3548427 w 3720705"/>
              <a:gd name="connsiteY38" fmla="*/ 3511826 h 5809422"/>
              <a:gd name="connsiteX39" fmla="*/ 3521923 w 3720705"/>
              <a:gd name="connsiteY39" fmla="*/ 3604591 h 5809422"/>
              <a:gd name="connsiteX40" fmla="*/ 3495418 w 3720705"/>
              <a:gd name="connsiteY40" fmla="*/ 3697357 h 5809422"/>
              <a:gd name="connsiteX41" fmla="*/ 3495418 w 3720705"/>
              <a:gd name="connsiteY41" fmla="*/ 4174435 h 5809422"/>
              <a:gd name="connsiteX42" fmla="*/ 3521923 w 3720705"/>
              <a:gd name="connsiteY42" fmla="*/ 4267200 h 5809422"/>
              <a:gd name="connsiteX43" fmla="*/ 3561679 w 3720705"/>
              <a:gd name="connsiteY43" fmla="*/ 4479235 h 5809422"/>
              <a:gd name="connsiteX44" fmla="*/ 3574931 w 3720705"/>
              <a:gd name="connsiteY44" fmla="*/ 4744278 h 5809422"/>
              <a:gd name="connsiteX45" fmla="*/ 3535175 w 3720705"/>
              <a:gd name="connsiteY45" fmla="*/ 4810539 h 5809422"/>
              <a:gd name="connsiteX46" fmla="*/ 3495418 w 3720705"/>
              <a:gd name="connsiteY46" fmla="*/ 4890052 h 5809422"/>
              <a:gd name="connsiteX47" fmla="*/ 3415905 w 3720705"/>
              <a:gd name="connsiteY47" fmla="*/ 5102087 h 5809422"/>
              <a:gd name="connsiteX48" fmla="*/ 3376149 w 3720705"/>
              <a:gd name="connsiteY48" fmla="*/ 5287617 h 5809422"/>
              <a:gd name="connsiteX49" fmla="*/ 3349644 w 3720705"/>
              <a:gd name="connsiteY49" fmla="*/ 5367130 h 5809422"/>
              <a:gd name="connsiteX50" fmla="*/ 3323140 w 3720705"/>
              <a:gd name="connsiteY50" fmla="*/ 5473148 h 5809422"/>
              <a:gd name="connsiteX51" fmla="*/ 3296636 w 3720705"/>
              <a:gd name="connsiteY51" fmla="*/ 5512904 h 5809422"/>
              <a:gd name="connsiteX52" fmla="*/ 3283383 w 3720705"/>
              <a:gd name="connsiteY52" fmla="*/ 5552661 h 5809422"/>
              <a:gd name="connsiteX53" fmla="*/ 3217123 w 3720705"/>
              <a:gd name="connsiteY53" fmla="*/ 5618922 h 5809422"/>
              <a:gd name="connsiteX54" fmla="*/ 3124357 w 3720705"/>
              <a:gd name="connsiteY54" fmla="*/ 5645426 h 5809422"/>
              <a:gd name="connsiteX55" fmla="*/ 3044844 w 3720705"/>
              <a:gd name="connsiteY55" fmla="*/ 5671930 h 5809422"/>
              <a:gd name="connsiteX56" fmla="*/ 2925575 w 3720705"/>
              <a:gd name="connsiteY56" fmla="*/ 5724939 h 5809422"/>
              <a:gd name="connsiteX57" fmla="*/ 2766549 w 3720705"/>
              <a:gd name="connsiteY57" fmla="*/ 5764696 h 5809422"/>
              <a:gd name="connsiteX58" fmla="*/ 2223210 w 3720705"/>
              <a:gd name="connsiteY58" fmla="*/ 5724939 h 5809422"/>
              <a:gd name="connsiteX59" fmla="*/ 2324099 w 3720705"/>
              <a:gd name="connsiteY59" fmla="*/ 5257800 h 5809422"/>
              <a:gd name="connsiteX60" fmla="*/ 1943099 w 3720705"/>
              <a:gd name="connsiteY60" fmla="*/ 5257800 h 5809422"/>
              <a:gd name="connsiteX61" fmla="*/ 1409699 w 3720705"/>
              <a:gd name="connsiteY61" fmla="*/ 5029200 h 5809422"/>
              <a:gd name="connsiteX62" fmla="*/ 1028699 w 3720705"/>
              <a:gd name="connsiteY62" fmla="*/ 4800600 h 5809422"/>
              <a:gd name="connsiteX63" fmla="*/ 571499 w 3720705"/>
              <a:gd name="connsiteY63" fmla="*/ 4343400 h 5809422"/>
              <a:gd name="connsiteX64" fmla="*/ 266699 w 3720705"/>
              <a:gd name="connsiteY64" fmla="*/ 3962400 h 5809422"/>
              <a:gd name="connsiteX65" fmla="*/ 190500 w 3720705"/>
              <a:gd name="connsiteY65" fmla="*/ 3581400 h 5809422"/>
              <a:gd name="connsiteX66" fmla="*/ 38100 w 3720705"/>
              <a:gd name="connsiteY66" fmla="*/ 3048000 h 5809422"/>
              <a:gd name="connsiteX67" fmla="*/ 38100 w 3720705"/>
              <a:gd name="connsiteY67" fmla="*/ 1981200 h 5809422"/>
              <a:gd name="connsiteX68" fmla="*/ 266699 w 3720705"/>
              <a:gd name="connsiteY68" fmla="*/ 1371600 h 5809422"/>
              <a:gd name="connsiteX69" fmla="*/ 419099 w 3720705"/>
              <a:gd name="connsiteY69" fmla="*/ 1066800 h 5809422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324099 w 3720705"/>
              <a:gd name="connsiteY58" fmla="*/ 5257800 h 5764696"/>
              <a:gd name="connsiteX59" fmla="*/ 1943099 w 3720705"/>
              <a:gd name="connsiteY59" fmla="*/ 5257800 h 5764696"/>
              <a:gd name="connsiteX60" fmla="*/ 1409699 w 3720705"/>
              <a:gd name="connsiteY60" fmla="*/ 5029200 h 5764696"/>
              <a:gd name="connsiteX61" fmla="*/ 1028699 w 3720705"/>
              <a:gd name="connsiteY61" fmla="*/ 4800600 h 5764696"/>
              <a:gd name="connsiteX62" fmla="*/ 571499 w 3720705"/>
              <a:gd name="connsiteY62" fmla="*/ 4343400 h 5764696"/>
              <a:gd name="connsiteX63" fmla="*/ 266699 w 3720705"/>
              <a:gd name="connsiteY63" fmla="*/ 3962400 h 5764696"/>
              <a:gd name="connsiteX64" fmla="*/ 190500 w 3720705"/>
              <a:gd name="connsiteY64" fmla="*/ 3581400 h 5764696"/>
              <a:gd name="connsiteX65" fmla="*/ 38100 w 3720705"/>
              <a:gd name="connsiteY65" fmla="*/ 3048000 h 5764696"/>
              <a:gd name="connsiteX66" fmla="*/ 38100 w 3720705"/>
              <a:gd name="connsiteY66" fmla="*/ 1981200 h 5764696"/>
              <a:gd name="connsiteX67" fmla="*/ 266699 w 3720705"/>
              <a:gd name="connsiteY67" fmla="*/ 1371600 h 5764696"/>
              <a:gd name="connsiteX68" fmla="*/ 419099 w 3720705"/>
              <a:gd name="connsiteY68" fmla="*/ 1066800 h 5764696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96636 w 3720705"/>
              <a:gd name="connsiteY51" fmla="*/ 5512904 h 5761388"/>
              <a:gd name="connsiteX52" fmla="*/ 3283383 w 3720705"/>
              <a:gd name="connsiteY52" fmla="*/ 5552661 h 5761388"/>
              <a:gd name="connsiteX53" fmla="*/ 3217123 w 3720705"/>
              <a:gd name="connsiteY53" fmla="*/ 5618922 h 5761388"/>
              <a:gd name="connsiteX54" fmla="*/ 3124357 w 3720705"/>
              <a:gd name="connsiteY54" fmla="*/ 5645426 h 5761388"/>
              <a:gd name="connsiteX55" fmla="*/ 3044844 w 3720705"/>
              <a:gd name="connsiteY55" fmla="*/ 5671930 h 5761388"/>
              <a:gd name="connsiteX56" fmla="*/ 2925575 w 3720705"/>
              <a:gd name="connsiteY56" fmla="*/ 5724939 h 5761388"/>
              <a:gd name="connsiteX57" fmla="*/ 2324099 w 3720705"/>
              <a:gd name="connsiteY57" fmla="*/ 5257800 h 5761388"/>
              <a:gd name="connsiteX58" fmla="*/ 1943099 w 3720705"/>
              <a:gd name="connsiteY58" fmla="*/ 5257800 h 5761388"/>
              <a:gd name="connsiteX59" fmla="*/ 1409699 w 3720705"/>
              <a:gd name="connsiteY59" fmla="*/ 5029200 h 5761388"/>
              <a:gd name="connsiteX60" fmla="*/ 1028699 w 3720705"/>
              <a:gd name="connsiteY60" fmla="*/ 4800600 h 5761388"/>
              <a:gd name="connsiteX61" fmla="*/ 571499 w 3720705"/>
              <a:gd name="connsiteY61" fmla="*/ 4343400 h 5761388"/>
              <a:gd name="connsiteX62" fmla="*/ 266699 w 3720705"/>
              <a:gd name="connsiteY62" fmla="*/ 3962400 h 5761388"/>
              <a:gd name="connsiteX63" fmla="*/ 190500 w 3720705"/>
              <a:gd name="connsiteY63" fmla="*/ 3581400 h 5761388"/>
              <a:gd name="connsiteX64" fmla="*/ 38100 w 3720705"/>
              <a:gd name="connsiteY64" fmla="*/ 3048000 h 5761388"/>
              <a:gd name="connsiteX65" fmla="*/ 38100 w 3720705"/>
              <a:gd name="connsiteY65" fmla="*/ 1981200 h 5761388"/>
              <a:gd name="connsiteX66" fmla="*/ 266699 w 3720705"/>
              <a:gd name="connsiteY66" fmla="*/ 1371600 h 5761388"/>
              <a:gd name="connsiteX67" fmla="*/ 419099 w 3720705"/>
              <a:gd name="connsiteY67" fmla="*/ 1066800 h 5761388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96636 w 3720705"/>
              <a:gd name="connsiteY51" fmla="*/ 5512904 h 5761388"/>
              <a:gd name="connsiteX52" fmla="*/ 3283383 w 3720705"/>
              <a:gd name="connsiteY52" fmla="*/ 5552661 h 5761388"/>
              <a:gd name="connsiteX53" fmla="*/ 3217123 w 3720705"/>
              <a:gd name="connsiteY53" fmla="*/ 5618922 h 5761388"/>
              <a:gd name="connsiteX54" fmla="*/ 3044844 w 3720705"/>
              <a:gd name="connsiteY54" fmla="*/ 5671930 h 5761388"/>
              <a:gd name="connsiteX55" fmla="*/ 2925575 w 3720705"/>
              <a:gd name="connsiteY55" fmla="*/ 5724939 h 5761388"/>
              <a:gd name="connsiteX56" fmla="*/ 2324099 w 3720705"/>
              <a:gd name="connsiteY56" fmla="*/ 5257800 h 5761388"/>
              <a:gd name="connsiteX57" fmla="*/ 1943099 w 3720705"/>
              <a:gd name="connsiteY57" fmla="*/ 5257800 h 5761388"/>
              <a:gd name="connsiteX58" fmla="*/ 1409699 w 3720705"/>
              <a:gd name="connsiteY58" fmla="*/ 5029200 h 5761388"/>
              <a:gd name="connsiteX59" fmla="*/ 1028699 w 3720705"/>
              <a:gd name="connsiteY59" fmla="*/ 4800600 h 5761388"/>
              <a:gd name="connsiteX60" fmla="*/ 571499 w 3720705"/>
              <a:gd name="connsiteY60" fmla="*/ 4343400 h 5761388"/>
              <a:gd name="connsiteX61" fmla="*/ 266699 w 3720705"/>
              <a:gd name="connsiteY61" fmla="*/ 3962400 h 5761388"/>
              <a:gd name="connsiteX62" fmla="*/ 190500 w 3720705"/>
              <a:gd name="connsiteY62" fmla="*/ 3581400 h 5761388"/>
              <a:gd name="connsiteX63" fmla="*/ 38100 w 3720705"/>
              <a:gd name="connsiteY63" fmla="*/ 3048000 h 5761388"/>
              <a:gd name="connsiteX64" fmla="*/ 38100 w 3720705"/>
              <a:gd name="connsiteY64" fmla="*/ 1981200 h 5761388"/>
              <a:gd name="connsiteX65" fmla="*/ 266699 w 3720705"/>
              <a:gd name="connsiteY65" fmla="*/ 1371600 h 5761388"/>
              <a:gd name="connsiteX66" fmla="*/ 419099 w 3720705"/>
              <a:gd name="connsiteY66" fmla="*/ 1066800 h 5761388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83383 w 3720705"/>
              <a:gd name="connsiteY51" fmla="*/ 5552661 h 5761388"/>
              <a:gd name="connsiteX52" fmla="*/ 3217123 w 3720705"/>
              <a:gd name="connsiteY52" fmla="*/ 5618922 h 5761388"/>
              <a:gd name="connsiteX53" fmla="*/ 3044844 w 3720705"/>
              <a:gd name="connsiteY53" fmla="*/ 5671930 h 5761388"/>
              <a:gd name="connsiteX54" fmla="*/ 2925575 w 3720705"/>
              <a:gd name="connsiteY54" fmla="*/ 5724939 h 5761388"/>
              <a:gd name="connsiteX55" fmla="*/ 2324099 w 3720705"/>
              <a:gd name="connsiteY55" fmla="*/ 5257800 h 5761388"/>
              <a:gd name="connsiteX56" fmla="*/ 1943099 w 3720705"/>
              <a:gd name="connsiteY56" fmla="*/ 5257800 h 5761388"/>
              <a:gd name="connsiteX57" fmla="*/ 1409699 w 3720705"/>
              <a:gd name="connsiteY57" fmla="*/ 5029200 h 5761388"/>
              <a:gd name="connsiteX58" fmla="*/ 1028699 w 3720705"/>
              <a:gd name="connsiteY58" fmla="*/ 4800600 h 5761388"/>
              <a:gd name="connsiteX59" fmla="*/ 571499 w 3720705"/>
              <a:gd name="connsiteY59" fmla="*/ 4343400 h 5761388"/>
              <a:gd name="connsiteX60" fmla="*/ 266699 w 3720705"/>
              <a:gd name="connsiteY60" fmla="*/ 3962400 h 5761388"/>
              <a:gd name="connsiteX61" fmla="*/ 190500 w 3720705"/>
              <a:gd name="connsiteY61" fmla="*/ 3581400 h 5761388"/>
              <a:gd name="connsiteX62" fmla="*/ 38100 w 3720705"/>
              <a:gd name="connsiteY62" fmla="*/ 3048000 h 5761388"/>
              <a:gd name="connsiteX63" fmla="*/ 38100 w 3720705"/>
              <a:gd name="connsiteY63" fmla="*/ 1981200 h 5761388"/>
              <a:gd name="connsiteX64" fmla="*/ 266699 w 3720705"/>
              <a:gd name="connsiteY64" fmla="*/ 1371600 h 5761388"/>
              <a:gd name="connsiteX65" fmla="*/ 419099 w 3720705"/>
              <a:gd name="connsiteY65" fmla="*/ 1066800 h 5761388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323140 w 3720705"/>
              <a:gd name="connsiteY50" fmla="*/ 5473148 h 5785126"/>
              <a:gd name="connsiteX51" fmla="*/ 3283383 w 3720705"/>
              <a:gd name="connsiteY51" fmla="*/ 5552661 h 5785126"/>
              <a:gd name="connsiteX52" fmla="*/ 3217123 w 3720705"/>
              <a:gd name="connsiteY52" fmla="*/ 5618922 h 5785126"/>
              <a:gd name="connsiteX53" fmla="*/ 2925575 w 3720705"/>
              <a:gd name="connsiteY53" fmla="*/ 5724939 h 5785126"/>
              <a:gd name="connsiteX54" fmla="*/ 2324099 w 3720705"/>
              <a:gd name="connsiteY54" fmla="*/ 5257800 h 5785126"/>
              <a:gd name="connsiteX55" fmla="*/ 1943099 w 3720705"/>
              <a:gd name="connsiteY55" fmla="*/ 5257800 h 5785126"/>
              <a:gd name="connsiteX56" fmla="*/ 1409699 w 3720705"/>
              <a:gd name="connsiteY56" fmla="*/ 5029200 h 5785126"/>
              <a:gd name="connsiteX57" fmla="*/ 1028699 w 3720705"/>
              <a:gd name="connsiteY57" fmla="*/ 4800600 h 5785126"/>
              <a:gd name="connsiteX58" fmla="*/ 571499 w 3720705"/>
              <a:gd name="connsiteY58" fmla="*/ 4343400 h 5785126"/>
              <a:gd name="connsiteX59" fmla="*/ 266699 w 3720705"/>
              <a:gd name="connsiteY59" fmla="*/ 3962400 h 5785126"/>
              <a:gd name="connsiteX60" fmla="*/ 190500 w 3720705"/>
              <a:gd name="connsiteY60" fmla="*/ 3581400 h 5785126"/>
              <a:gd name="connsiteX61" fmla="*/ 38100 w 3720705"/>
              <a:gd name="connsiteY61" fmla="*/ 3048000 h 5785126"/>
              <a:gd name="connsiteX62" fmla="*/ 38100 w 3720705"/>
              <a:gd name="connsiteY62" fmla="*/ 1981200 h 5785126"/>
              <a:gd name="connsiteX63" fmla="*/ 266699 w 3720705"/>
              <a:gd name="connsiteY63" fmla="*/ 1371600 h 5785126"/>
              <a:gd name="connsiteX64" fmla="*/ 419099 w 3720705"/>
              <a:gd name="connsiteY64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323140 w 3720705"/>
              <a:gd name="connsiteY50" fmla="*/ 5473148 h 5785126"/>
              <a:gd name="connsiteX51" fmla="*/ 3217123 w 3720705"/>
              <a:gd name="connsiteY51" fmla="*/ 5618922 h 5785126"/>
              <a:gd name="connsiteX52" fmla="*/ 2925575 w 3720705"/>
              <a:gd name="connsiteY52" fmla="*/ 5724939 h 5785126"/>
              <a:gd name="connsiteX53" fmla="*/ 2324099 w 3720705"/>
              <a:gd name="connsiteY53" fmla="*/ 5257800 h 5785126"/>
              <a:gd name="connsiteX54" fmla="*/ 1943099 w 3720705"/>
              <a:gd name="connsiteY54" fmla="*/ 5257800 h 5785126"/>
              <a:gd name="connsiteX55" fmla="*/ 1409699 w 3720705"/>
              <a:gd name="connsiteY55" fmla="*/ 5029200 h 5785126"/>
              <a:gd name="connsiteX56" fmla="*/ 1028699 w 3720705"/>
              <a:gd name="connsiteY56" fmla="*/ 4800600 h 5785126"/>
              <a:gd name="connsiteX57" fmla="*/ 571499 w 3720705"/>
              <a:gd name="connsiteY57" fmla="*/ 4343400 h 5785126"/>
              <a:gd name="connsiteX58" fmla="*/ 266699 w 3720705"/>
              <a:gd name="connsiteY58" fmla="*/ 3962400 h 5785126"/>
              <a:gd name="connsiteX59" fmla="*/ 190500 w 3720705"/>
              <a:gd name="connsiteY59" fmla="*/ 3581400 h 5785126"/>
              <a:gd name="connsiteX60" fmla="*/ 38100 w 3720705"/>
              <a:gd name="connsiteY60" fmla="*/ 3048000 h 5785126"/>
              <a:gd name="connsiteX61" fmla="*/ 38100 w 3720705"/>
              <a:gd name="connsiteY61" fmla="*/ 1981200 h 5785126"/>
              <a:gd name="connsiteX62" fmla="*/ 266699 w 3720705"/>
              <a:gd name="connsiteY62" fmla="*/ 1371600 h 5785126"/>
              <a:gd name="connsiteX63" fmla="*/ 419099 w 3720705"/>
              <a:gd name="connsiteY63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217123 w 3720705"/>
              <a:gd name="connsiteY50" fmla="*/ 5618922 h 5785126"/>
              <a:gd name="connsiteX51" fmla="*/ 2925575 w 3720705"/>
              <a:gd name="connsiteY51" fmla="*/ 5724939 h 5785126"/>
              <a:gd name="connsiteX52" fmla="*/ 2324099 w 3720705"/>
              <a:gd name="connsiteY52" fmla="*/ 5257800 h 5785126"/>
              <a:gd name="connsiteX53" fmla="*/ 1943099 w 3720705"/>
              <a:gd name="connsiteY53" fmla="*/ 5257800 h 5785126"/>
              <a:gd name="connsiteX54" fmla="*/ 1409699 w 3720705"/>
              <a:gd name="connsiteY54" fmla="*/ 5029200 h 5785126"/>
              <a:gd name="connsiteX55" fmla="*/ 1028699 w 3720705"/>
              <a:gd name="connsiteY55" fmla="*/ 4800600 h 5785126"/>
              <a:gd name="connsiteX56" fmla="*/ 571499 w 3720705"/>
              <a:gd name="connsiteY56" fmla="*/ 4343400 h 5785126"/>
              <a:gd name="connsiteX57" fmla="*/ 266699 w 3720705"/>
              <a:gd name="connsiteY57" fmla="*/ 3962400 h 5785126"/>
              <a:gd name="connsiteX58" fmla="*/ 190500 w 3720705"/>
              <a:gd name="connsiteY58" fmla="*/ 3581400 h 5785126"/>
              <a:gd name="connsiteX59" fmla="*/ 38100 w 3720705"/>
              <a:gd name="connsiteY59" fmla="*/ 3048000 h 5785126"/>
              <a:gd name="connsiteX60" fmla="*/ 38100 w 3720705"/>
              <a:gd name="connsiteY60" fmla="*/ 1981200 h 5785126"/>
              <a:gd name="connsiteX61" fmla="*/ 266699 w 3720705"/>
              <a:gd name="connsiteY61" fmla="*/ 1371600 h 5785126"/>
              <a:gd name="connsiteX62" fmla="*/ 419099 w 3720705"/>
              <a:gd name="connsiteY62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49644 w 3720705"/>
              <a:gd name="connsiteY48" fmla="*/ 5367130 h 5785126"/>
              <a:gd name="connsiteX49" fmla="*/ 3217123 w 3720705"/>
              <a:gd name="connsiteY49" fmla="*/ 5618922 h 5785126"/>
              <a:gd name="connsiteX50" fmla="*/ 2925575 w 3720705"/>
              <a:gd name="connsiteY50" fmla="*/ 5724939 h 5785126"/>
              <a:gd name="connsiteX51" fmla="*/ 2324099 w 3720705"/>
              <a:gd name="connsiteY51" fmla="*/ 5257800 h 5785126"/>
              <a:gd name="connsiteX52" fmla="*/ 1943099 w 3720705"/>
              <a:gd name="connsiteY52" fmla="*/ 5257800 h 5785126"/>
              <a:gd name="connsiteX53" fmla="*/ 1409699 w 3720705"/>
              <a:gd name="connsiteY53" fmla="*/ 5029200 h 5785126"/>
              <a:gd name="connsiteX54" fmla="*/ 1028699 w 3720705"/>
              <a:gd name="connsiteY54" fmla="*/ 4800600 h 5785126"/>
              <a:gd name="connsiteX55" fmla="*/ 571499 w 3720705"/>
              <a:gd name="connsiteY55" fmla="*/ 4343400 h 5785126"/>
              <a:gd name="connsiteX56" fmla="*/ 266699 w 3720705"/>
              <a:gd name="connsiteY56" fmla="*/ 3962400 h 5785126"/>
              <a:gd name="connsiteX57" fmla="*/ 190500 w 3720705"/>
              <a:gd name="connsiteY57" fmla="*/ 3581400 h 5785126"/>
              <a:gd name="connsiteX58" fmla="*/ 38100 w 3720705"/>
              <a:gd name="connsiteY58" fmla="*/ 3048000 h 5785126"/>
              <a:gd name="connsiteX59" fmla="*/ 38100 w 3720705"/>
              <a:gd name="connsiteY59" fmla="*/ 1981200 h 5785126"/>
              <a:gd name="connsiteX60" fmla="*/ 266699 w 3720705"/>
              <a:gd name="connsiteY60" fmla="*/ 1371600 h 5785126"/>
              <a:gd name="connsiteX61" fmla="*/ 419099 w 3720705"/>
              <a:gd name="connsiteY61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217123 w 3720705"/>
              <a:gd name="connsiteY48" fmla="*/ 5618922 h 5785126"/>
              <a:gd name="connsiteX49" fmla="*/ 2925575 w 3720705"/>
              <a:gd name="connsiteY49" fmla="*/ 5724939 h 5785126"/>
              <a:gd name="connsiteX50" fmla="*/ 2324099 w 3720705"/>
              <a:gd name="connsiteY50" fmla="*/ 5257800 h 5785126"/>
              <a:gd name="connsiteX51" fmla="*/ 1943099 w 3720705"/>
              <a:gd name="connsiteY51" fmla="*/ 5257800 h 5785126"/>
              <a:gd name="connsiteX52" fmla="*/ 1409699 w 3720705"/>
              <a:gd name="connsiteY52" fmla="*/ 5029200 h 5785126"/>
              <a:gd name="connsiteX53" fmla="*/ 1028699 w 3720705"/>
              <a:gd name="connsiteY53" fmla="*/ 4800600 h 5785126"/>
              <a:gd name="connsiteX54" fmla="*/ 571499 w 3720705"/>
              <a:gd name="connsiteY54" fmla="*/ 4343400 h 5785126"/>
              <a:gd name="connsiteX55" fmla="*/ 266699 w 3720705"/>
              <a:gd name="connsiteY55" fmla="*/ 3962400 h 5785126"/>
              <a:gd name="connsiteX56" fmla="*/ 190500 w 3720705"/>
              <a:gd name="connsiteY56" fmla="*/ 3581400 h 5785126"/>
              <a:gd name="connsiteX57" fmla="*/ 38100 w 3720705"/>
              <a:gd name="connsiteY57" fmla="*/ 3048000 h 5785126"/>
              <a:gd name="connsiteX58" fmla="*/ 38100 w 3720705"/>
              <a:gd name="connsiteY58" fmla="*/ 1981200 h 5785126"/>
              <a:gd name="connsiteX59" fmla="*/ 266699 w 3720705"/>
              <a:gd name="connsiteY59" fmla="*/ 1371600 h 5785126"/>
              <a:gd name="connsiteX60" fmla="*/ 419099 w 3720705"/>
              <a:gd name="connsiteY60" fmla="*/ 1066800 h 5785126"/>
              <a:gd name="connsiteX0" fmla="*/ 419099 w 3720705"/>
              <a:gd name="connsiteY0" fmla="*/ 1066800 h 5647635"/>
              <a:gd name="connsiteX1" fmla="*/ 723899 w 3720705"/>
              <a:gd name="connsiteY1" fmla="*/ 533400 h 5647635"/>
              <a:gd name="connsiteX2" fmla="*/ 952499 w 3720705"/>
              <a:gd name="connsiteY2" fmla="*/ 304800 h 5647635"/>
              <a:gd name="connsiteX3" fmla="*/ 1257299 w 3720705"/>
              <a:gd name="connsiteY3" fmla="*/ 152400 h 5647635"/>
              <a:gd name="connsiteX4" fmla="*/ 1520844 w 3720705"/>
              <a:gd name="connsiteY4" fmla="*/ 132522 h 5647635"/>
              <a:gd name="connsiteX5" fmla="*/ 1931662 w 3720705"/>
              <a:gd name="connsiteY5" fmla="*/ 145774 h 5647635"/>
              <a:gd name="connsiteX6" fmla="*/ 2050931 w 3720705"/>
              <a:gd name="connsiteY6" fmla="*/ 106017 h 5647635"/>
              <a:gd name="connsiteX7" fmla="*/ 2156949 w 3720705"/>
              <a:gd name="connsiteY7" fmla="*/ 79513 h 5647635"/>
              <a:gd name="connsiteX8" fmla="*/ 2302723 w 3720705"/>
              <a:gd name="connsiteY8" fmla="*/ 26504 h 5647635"/>
              <a:gd name="connsiteX9" fmla="*/ 2342479 w 3720705"/>
              <a:gd name="connsiteY9" fmla="*/ 13252 h 5647635"/>
              <a:gd name="connsiteX10" fmla="*/ 2700288 w 3720705"/>
              <a:gd name="connsiteY10" fmla="*/ 0 h 5647635"/>
              <a:gd name="connsiteX11" fmla="*/ 3058096 w 3720705"/>
              <a:gd name="connsiteY11" fmla="*/ 39757 h 5647635"/>
              <a:gd name="connsiteX12" fmla="*/ 3111105 w 3720705"/>
              <a:gd name="connsiteY12" fmla="*/ 53009 h 5647635"/>
              <a:gd name="connsiteX13" fmla="*/ 3256879 w 3720705"/>
              <a:gd name="connsiteY13" fmla="*/ 159026 h 5647635"/>
              <a:gd name="connsiteX14" fmla="*/ 3349644 w 3720705"/>
              <a:gd name="connsiteY14" fmla="*/ 185530 h 5647635"/>
              <a:gd name="connsiteX15" fmla="*/ 3415905 w 3720705"/>
              <a:gd name="connsiteY15" fmla="*/ 251791 h 5647635"/>
              <a:gd name="connsiteX16" fmla="*/ 3495418 w 3720705"/>
              <a:gd name="connsiteY16" fmla="*/ 344557 h 5647635"/>
              <a:gd name="connsiteX17" fmla="*/ 3548427 w 3720705"/>
              <a:gd name="connsiteY17" fmla="*/ 463826 h 5647635"/>
              <a:gd name="connsiteX18" fmla="*/ 3588183 w 3720705"/>
              <a:gd name="connsiteY18" fmla="*/ 583096 h 5647635"/>
              <a:gd name="connsiteX19" fmla="*/ 3601436 w 3720705"/>
              <a:gd name="connsiteY19" fmla="*/ 662609 h 5647635"/>
              <a:gd name="connsiteX20" fmla="*/ 3641192 w 3720705"/>
              <a:gd name="connsiteY20" fmla="*/ 834887 h 5647635"/>
              <a:gd name="connsiteX21" fmla="*/ 3627940 w 3720705"/>
              <a:gd name="connsiteY21" fmla="*/ 901148 h 5647635"/>
              <a:gd name="connsiteX22" fmla="*/ 3543300 w 3720705"/>
              <a:gd name="connsiteY22" fmla="*/ 1066800 h 5647635"/>
              <a:gd name="connsiteX23" fmla="*/ 3390900 w 3720705"/>
              <a:gd name="connsiteY23" fmla="*/ 1219200 h 5647635"/>
              <a:gd name="connsiteX24" fmla="*/ 3238500 w 3720705"/>
              <a:gd name="connsiteY24" fmla="*/ 1295400 h 5647635"/>
              <a:gd name="connsiteX25" fmla="*/ 3086100 w 3720705"/>
              <a:gd name="connsiteY25" fmla="*/ 1447800 h 5647635"/>
              <a:gd name="connsiteX26" fmla="*/ 3009900 w 3720705"/>
              <a:gd name="connsiteY26" fmla="*/ 1600200 h 5647635"/>
              <a:gd name="connsiteX27" fmla="*/ 2933700 w 3720705"/>
              <a:gd name="connsiteY27" fmla="*/ 1752600 h 5647635"/>
              <a:gd name="connsiteX28" fmla="*/ 2933701 w 3720705"/>
              <a:gd name="connsiteY28" fmla="*/ 1981200 h 5647635"/>
              <a:gd name="connsiteX29" fmla="*/ 3086100 w 3720705"/>
              <a:gd name="connsiteY29" fmla="*/ 2209800 h 5647635"/>
              <a:gd name="connsiteX30" fmla="*/ 3238500 w 3720705"/>
              <a:gd name="connsiteY30" fmla="*/ 2362200 h 5647635"/>
              <a:gd name="connsiteX31" fmla="*/ 3390901 w 3720705"/>
              <a:gd name="connsiteY31" fmla="*/ 2438400 h 5647635"/>
              <a:gd name="connsiteX32" fmla="*/ 3543301 w 3720705"/>
              <a:gd name="connsiteY32" fmla="*/ 2590800 h 5647635"/>
              <a:gd name="connsiteX33" fmla="*/ 3619501 w 3720705"/>
              <a:gd name="connsiteY33" fmla="*/ 2743200 h 5647635"/>
              <a:gd name="connsiteX34" fmla="*/ 3695701 w 3720705"/>
              <a:gd name="connsiteY34" fmla="*/ 2895600 h 5647635"/>
              <a:gd name="connsiteX35" fmla="*/ 3707453 w 3720705"/>
              <a:gd name="connsiteY35" fmla="*/ 3101009 h 5647635"/>
              <a:gd name="connsiteX36" fmla="*/ 3680949 w 3720705"/>
              <a:gd name="connsiteY36" fmla="*/ 3180522 h 5647635"/>
              <a:gd name="connsiteX37" fmla="*/ 3627940 w 3720705"/>
              <a:gd name="connsiteY37" fmla="*/ 3313043 h 5647635"/>
              <a:gd name="connsiteX38" fmla="*/ 3548427 w 3720705"/>
              <a:gd name="connsiteY38" fmla="*/ 3511826 h 5647635"/>
              <a:gd name="connsiteX39" fmla="*/ 3521923 w 3720705"/>
              <a:gd name="connsiteY39" fmla="*/ 3604591 h 5647635"/>
              <a:gd name="connsiteX40" fmla="*/ 3495418 w 3720705"/>
              <a:gd name="connsiteY40" fmla="*/ 3697357 h 5647635"/>
              <a:gd name="connsiteX41" fmla="*/ 3495418 w 3720705"/>
              <a:gd name="connsiteY41" fmla="*/ 4174435 h 5647635"/>
              <a:gd name="connsiteX42" fmla="*/ 3521923 w 3720705"/>
              <a:gd name="connsiteY42" fmla="*/ 4267200 h 5647635"/>
              <a:gd name="connsiteX43" fmla="*/ 3561679 w 3720705"/>
              <a:gd name="connsiteY43" fmla="*/ 4479235 h 5647635"/>
              <a:gd name="connsiteX44" fmla="*/ 3574931 w 3720705"/>
              <a:gd name="connsiteY44" fmla="*/ 4744278 h 5647635"/>
              <a:gd name="connsiteX45" fmla="*/ 3535175 w 3720705"/>
              <a:gd name="connsiteY45" fmla="*/ 4810539 h 5647635"/>
              <a:gd name="connsiteX46" fmla="*/ 3495418 w 3720705"/>
              <a:gd name="connsiteY46" fmla="*/ 4890052 h 5647635"/>
              <a:gd name="connsiteX47" fmla="*/ 3415905 w 3720705"/>
              <a:gd name="connsiteY47" fmla="*/ 5102087 h 5647635"/>
              <a:gd name="connsiteX48" fmla="*/ 3217123 w 3720705"/>
              <a:gd name="connsiteY48" fmla="*/ 5618922 h 5647635"/>
              <a:gd name="connsiteX49" fmla="*/ 2857499 w 3720705"/>
              <a:gd name="connsiteY49" fmla="*/ 5181600 h 5647635"/>
              <a:gd name="connsiteX50" fmla="*/ 2324099 w 3720705"/>
              <a:gd name="connsiteY50" fmla="*/ 5257800 h 5647635"/>
              <a:gd name="connsiteX51" fmla="*/ 1943099 w 3720705"/>
              <a:gd name="connsiteY51" fmla="*/ 5257800 h 5647635"/>
              <a:gd name="connsiteX52" fmla="*/ 1409699 w 3720705"/>
              <a:gd name="connsiteY52" fmla="*/ 5029200 h 5647635"/>
              <a:gd name="connsiteX53" fmla="*/ 1028699 w 3720705"/>
              <a:gd name="connsiteY53" fmla="*/ 4800600 h 5647635"/>
              <a:gd name="connsiteX54" fmla="*/ 571499 w 3720705"/>
              <a:gd name="connsiteY54" fmla="*/ 4343400 h 5647635"/>
              <a:gd name="connsiteX55" fmla="*/ 266699 w 3720705"/>
              <a:gd name="connsiteY55" fmla="*/ 3962400 h 5647635"/>
              <a:gd name="connsiteX56" fmla="*/ 190500 w 3720705"/>
              <a:gd name="connsiteY56" fmla="*/ 3581400 h 5647635"/>
              <a:gd name="connsiteX57" fmla="*/ 38100 w 3720705"/>
              <a:gd name="connsiteY57" fmla="*/ 3048000 h 5647635"/>
              <a:gd name="connsiteX58" fmla="*/ 38100 w 3720705"/>
              <a:gd name="connsiteY58" fmla="*/ 1981200 h 5647635"/>
              <a:gd name="connsiteX59" fmla="*/ 266699 w 3720705"/>
              <a:gd name="connsiteY59" fmla="*/ 1371600 h 5647635"/>
              <a:gd name="connsiteX60" fmla="*/ 419099 w 3720705"/>
              <a:gd name="connsiteY60" fmla="*/ 1066800 h 5647635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495418 w 3720705"/>
              <a:gd name="connsiteY46" fmla="*/ 4890052 h 5335656"/>
              <a:gd name="connsiteX47" fmla="*/ 3415905 w 3720705"/>
              <a:gd name="connsiteY47" fmla="*/ 5102087 h 5335656"/>
              <a:gd name="connsiteX48" fmla="*/ 3162299 w 3720705"/>
              <a:gd name="connsiteY48" fmla="*/ 5105401 h 5335656"/>
              <a:gd name="connsiteX49" fmla="*/ 2857499 w 3720705"/>
              <a:gd name="connsiteY49" fmla="*/ 5181600 h 5335656"/>
              <a:gd name="connsiteX50" fmla="*/ 2324099 w 3720705"/>
              <a:gd name="connsiteY50" fmla="*/ 5257800 h 5335656"/>
              <a:gd name="connsiteX51" fmla="*/ 1943099 w 3720705"/>
              <a:gd name="connsiteY51" fmla="*/ 5257800 h 5335656"/>
              <a:gd name="connsiteX52" fmla="*/ 1409699 w 3720705"/>
              <a:gd name="connsiteY52" fmla="*/ 5029200 h 5335656"/>
              <a:gd name="connsiteX53" fmla="*/ 1028699 w 3720705"/>
              <a:gd name="connsiteY53" fmla="*/ 4800600 h 5335656"/>
              <a:gd name="connsiteX54" fmla="*/ 571499 w 3720705"/>
              <a:gd name="connsiteY54" fmla="*/ 4343400 h 5335656"/>
              <a:gd name="connsiteX55" fmla="*/ 266699 w 3720705"/>
              <a:gd name="connsiteY55" fmla="*/ 3962400 h 5335656"/>
              <a:gd name="connsiteX56" fmla="*/ 190500 w 3720705"/>
              <a:gd name="connsiteY56" fmla="*/ 3581400 h 5335656"/>
              <a:gd name="connsiteX57" fmla="*/ 38100 w 3720705"/>
              <a:gd name="connsiteY57" fmla="*/ 3048000 h 5335656"/>
              <a:gd name="connsiteX58" fmla="*/ 38100 w 3720705"/>
              <a:gd name="connsiteY58" fmla="*/ 1981200 h 5335656"/>
              <a:gd name="connsiteX59" fmla="*/ 266699 w 3720705"/>
              <a:gd name="connsiteY59" fmla="*/ 1371600 h 5335656"/>
              <a:gd name="connsiteX60" fmla="*/ 419099 w 3720705"/>
              <a:gd name="connsiteY60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495418 w 3720705"/>
              <a:gd name="connsiteY46" fmla="*/ 4890052 h 5335656"/>
              <a:gd name="connsiteX47" fmla="*/ 3162299 w 3720705"/>
              <a:gd name="connsiteY47" fmla="*/ 5105401 h 5335656"/>
              <a:gd name="connsiteX48" fmla="*/ 2857499 w 3720705"/>
              <a:gd name="connsiteY48" fmla="*/ 5181600 h 5335656"/>
              <a:gd name="connsiteX49" fmla="*/ 2324099 w 3720705"/>
              <a:gd name="connsiteY49" fmla="*/ 5257800 h 5335656"/>
              <a:gd name="connsiteX50" fmla="*/ 1943099 w 3720705"/>
              <a:gd name="connsiteY50" fmla="*/ 5257800 h 5335656"/>
              <a:gd name="connsiteX51" fmla="*/ 1409699 w 3720705"/>
              <a:gd name="connsiteY51" fmla="*/ 5029200 h 5335656"/>
              <a:gd name="connsiteX52" fmla="*/ 1028699 w 3720705"/>
              <a:gd name="connsiteY52" fmla="*/ 4800600 h 5335656"/>
              <a:gd name="connsiteX53" fmla="*/ 571499 w 3720705"/>
              <a:gd name="connsiteY53" fmla="*/ 4343400 h 5335656"/>
              <a:gd name="connsiteX54" fmla="*/ 266699 w 3720705"/>
              <a:gd name="connsiteY54" fmla="*/ 3962400 h 5335656"/>
              <a:gd name="connsiteX55" fmla="*/ 190500 w 3720705"/>
              <a:gd name="connsiteY55" fmla="*/ 3581400 h 5335656"/>
              <a:gd name="connsiteX56" fmla="*/ 38100 w 3720705"/>
              <a:gd name="connsiteY56" fmla="*/ 3048000 h 5335656"/>
              <a:gd name="connsiteX57" fmla="*/ 38100 w 3720705"/>
              <a:gd name="connsiteY57" fmla="*/ 1981200 h 5335656"/>
              <a:gd name="connsiteX58" fmla="*/ 266699 w 3720705"/>
              <a:gd name="connsiteY58" fmla="*/ 1371600 h 5335656"/>
              <a:gd name="connsiteX59" fmla="*/ 419099 w 3720705"/>
              <a:gd name="connsiteY59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162299 w 3720705"/>
              <a:gd name="connsiteY46" fmla="*/ 5105401 h 5335656"/>
              <a:gd name="connsiteX47" fmla="*/ 2857499 w 3720705"/>
              <a:gd name="connsiteY47" fmla="*/ 5181600 h 5335656"/>
              <a:gd name="connsiteX48" fmla="*/ 2324099 w 3720705"/>
              <a:gd name="connsiteY48" fmla="*/ 5257800 h 5335656"/>
              <a:gd name="connsiteX49" fmla="*/ 1943099 w 3720705"/>
              <a:gd name="connsiteY49" fmla="*/ 5257800 h 5335656"/>
              <a:gd name="connsiteX50" fmla="*/ 1409699 w 3720705"/>
              <a:gd name="connsiteY50" fmla="*/ 5029200 h 5335656"/>
              <a:gd name="connsiteX51" fmla="*/ 1028699 w 3720705"/>
              <a:gd name="connsiteY51" fmla="*/ 4800600 h 5335656"/>
              <a:gd name="connsiteX52" fmla="*/ 571499 w 3720705"/>
              <a:gd name="connsiteY52" fmla="*/ 4343400 h 5335656"/>
              <a:gd name="connsiteX53" fmla="*/ 266699 w 3720705"/>
              <a:gd name="connsiteY53" fmla="*/ 3962400 h 5335656"/>
              <a:gd name="connsiteX54" fmla="*/ 190500 w 3720705"/>
              <a:gd name="connsiteY54" fmla="*/ 3581400 h 5335656"/>
              <a:gd name="connsiteX55" fmla="*/ 38100 w 3720705"/>
              <a:gd name="connsiteY55" fmla="*/ 3048000 h 5335656"/>
              <a:gd name="connsiteX56" fmla="*/ 38100 w 3720705"/>
              <a:gd name="connsiteY56" fmla="*/ 1981200 h 5335656"/>
              <a:gd name="connsiteX57" fmla="*/ 266699 w 3720705"/>
              <a:gd name="connsiteY57" fmla="*/ 1371600 h 5335656"/>
              <a:gd name="connsiteX58" fmla="*/ 419099 w 3720705"/>
              <a:gd name="connsiteY58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35175 w 3720705"/>
              <a:gd name="connsiteY44" fmla="*/ 4810539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543299 w 3720705"/>
              <a:gd name="connsiteY33" fmla="*/ 2743201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80949 w 3720705"/>
              <a:gd name="connsiteY35" fmla="*/ 3180522 h 5335656"/>
              <a:gd name="connsiteX36" fmla="*/ 3627940 w 3720705"/>
              <a:gd name="connsiteY36" fmla="*/ 3313043 h 5335656"/>
              <a:gd name="connsiteX37" fmla="*/ 3548427 w 3720705"/>
              <a:gd name="connsiteY37" fmla="*/ 3511826 h 5335656"/>
              <a:gd name="connsiteX38" fmla="*/ 3521923 w 3720705"/>
              <a:gd name="connsiteY38" fmla="*/ 3604591 h 5335656"/>
              <a:gd name="connsiteX39" fmla="*/ 3495418 w 3720705"/>
              <a:gd name="connsiteY39" fmla="*/ 3697357 h 5335656"/>
              <a:gd name="connsiteX40" fmla="*/ 3495418 w 3720705"/>
              <a:gd name="connsiteY40" fmla="*/ 4174435 h 5335656"/>
              <a:gd name="connsiteX41" fmla="*/ 3521923 w 3720705"/>
              <a:gd name="connsiteY41" fmla="*/ 4267200 h 5335656"/>
              <a:gd name="connsiteX42" fmla="*/ 3561679 w 3720705"/>
              <a:gd name="connsiteY42" fmla="*/ 4479235 h 5335656"/>
              <a:gd name="connsiteX43" fmla="*/ 3467099 w 3720705"/>
              <a:gd name="connsiteY43" fmla="*/ 4800601 h 5335656"/>
              <a:gd name="connsiteX44" fmla="*/ 3162299 w 3720705"/>
              <a:gd name="connsiteY44" fmla="*/ 5105401 h 5335656"/>
              <a:gd name="connsiteX45" fmla="*/ 2857499 w 3720705"/>
              <a:gd name="connsiteY45" fmla="*/ 5257801 h 5335656"/>
              <a:gd name="connsiteX46" fmla="*/ 2324099 w 3720705"/>
              <a:gd name="connsiteY46" fmla="*/ 5257800 h 5335656"/>
              <a:gd name="connsiteX47" fmla="*/ 1943099 w 3720705"/>
              <a:gd name="connsiteY47" fmla="*/ 5257800 h 5335656"/>
              <a:gd name="connsiteX48" fmla="*/ 1409699 w 3720705"/>
              <a:gd name="connsiteY48" fmla="*/ 5029200 h 5335656"/>
              <a:gd name="connsiteX49" fmla="*/ 1028699 w 3720705"/>
              <a:gd name="connsiteY49" fmla="*/ 4800600 h 5335656"/>
              <a:gd name="connsiteX50" fmla="*/ 571499 w 3720705"/>
              <a:gd name="connsiteY50" fmla="*/ 4343400 h 5335656"/>
              <a:gd name="connsiteX51" fmla="*/ 266699 w 3720705"/>
              <a:gd name="connsiteY51" fmla="*/ 3962400 h 5335656"/>
              <a:gd name="connsiteX52" fmla="*/ 190500 w 3720705"/>
              <a:gd name="connsiteY52" fmla="*/ 3581400 h 5335656"/>
              <a:gd name="connsiteX53" fmla="*/ 38100 w 3720705"/>
              <a:gd name="connsiteY53" fmla="*/ 3048000 h 5335656"/>
              <a:gd name="connsiteX54" fmla="*/ 38100 w 3720705"/>
              <a:gd name="connsiteY54" fmla="*/ 1981200 h 5335656"/>
              <a:gd name="connsiteX55" fmla="*/ 266699 w 3720705"/>
              <a:gd name="connsiteY55" fmla="*/ 1371600 h 5335656"/>
              <a:gd name="connsiteX56" fmla="*/ 419099 w 3720705"/>
              <a:gd name="connsiteY56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80949 w 3720705"/>
              <a:gd name="connsiteY35" fmla="*/ 3180522 h 5335656"/>
              <a:gd name="connsiteX36" fmla="*/ 3627940 w 3720705"/>
              <a:gd name="connsiteY36" fmla="*/ 3313043 h 5335656"/>
              <a:gd name="connsiteX37" fmla="*/ 3548427 w 3720705"/>
              <a:gd name="connsiteY37" fmla="*/ 3511826 h 5335656"/>
              <a:gd name="connsiteX38" fmla="*/ 3495418 w 3720705"/>
              <a:gd name="connsiteY38" fmla="*/ 3697357 h 5335656"/>
              <a:gd name="connsiteX39" fmla="*/ 3495418 w 3720705"/>
              <a:gd name="connsiteY39" fmla="*/ 4174435 h 5335656"/>
              <a:gd name="connsiteX40" fmla="*/ 3521923 w 3720705"/>
              <a:gd name="connsiteY40" fmla="*/ 4267200 h 5335656"/>
              <a:gd name="connsiteX41" fmla="*/ 3561679 w 3720705"/>
              <a:gd name="connsiteY41" fmla="*/ 4479235 h 5335656"/>
              <a:gd name="connsiteX42" fmla="*/ 3467099 w 3720705"/>
              <a:gd name="connsiteY42" fmla="*/ 4800601 h 5335656"/>
              <a:gd name="connsiteX43" fmla="*/ 3162299 w 3720705"/>
              <a:gd name="connsiteY43" fmla="*/ 5105401 h 5335656"/>
              <a:gd name="connsiteX44" fmla="*/ 2857499 w 3720705"/>
              <a:gd name="connsiteY44" fmla="*/ 5257801 h 5335656"/>
              <a:gd name="connsiteX45" fmla="*/ 2324099 w 3720705"/>
              <a:gd name="connsiteY45" fmla="*/ 5257800 h 5335656"/>
              <a:gd name="connsiteX46" fmla="*/ 1943099 w 3720705"/>
              <a:gd name="connsiteY46" fmla="*/ 5257800 h 5335656"/>
              <a:gd name="connsiteX47" fmla="*/ 1409699 w 3720705"/>
              <a:gd name="connsiteY47" fmla="*/ 5029200 h 5335656"/>
              <a:gd name="connsiteX48" fmla="*/ 1028699 w 3720705"/>
              <a:gd name="connsiteY48" fmla="*/ 4800600 h 5335656"/>
              <a:gd name="connsiteX49" fmla="*/ 571499 w 3720705"/>
              <a:gd name="connsiteY49" fmla="*/ 4343400 h 5335656"/>
              <a:gd name="connsiteX50" fmla="*/ 266699 w 3720705"/>
              <a:gd name="connsiteY50" fmla="*/ 3962400 h 5335656"/>
              <a:gd name="connsiteX51" fmla="*/ 190500 w 3720705"/>
              <a:gd name="connsiteY51" fmla="*/ 3581400 h 5335656"/>
              <a:gd name="connsiteX52" fmla="*/ 38100 w 3720705"/>
              <a:gd name="connsiteY52" fmla="*/ 3048000 h 5335656"/>
              <a:gd name="connsiteX53" fmla="*/ 38100 w 3720705"/>
              <a:gd name="connsiteY53" fmla="*/ 1981200 h 5335656"/>
              <a:gd name="connsiteX54" fmla="*/ 266699 w 3720705"/>
              <a:gd name="connsiteY54" fmla="*/ 1371600 h 5335656"/>
              <a:gd name="connsiteX55" fmla="*/ 419099 w 3720705"/>
              <a:gd name="connsiteY5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27940 w 3720705"/>
              <a:gd name="connsiteY35" fmla="*/ 3313043 h 5335656"/>
              <a:gd name="connsiteX36" fmla="*/ 3548427 w 3720705"/>
              <a:gd name="connsiteY36" fmla="*/ 3511826 h 5335656"/>
              <a:gd name="connsiteX37" fmla="*/ 3495418 w 3720705"/>
              <a:gd name="connsiteY37" fmla="*/ 3697357 h 5335656"/>
              <a:gd name="connsiteX38" fmla="*/ 3495418 w 3720705"/>
              <a:gd name="connsiteY38" fmla="*/ 4174435 h 5335656"/>
              <a:gd name="connsiteX39" fmla="*/ 3521923 w 3720705"/>
              <a:gd name="connsiteY39" fmla="*/ 4267200 h 5335656"/>
              <a:gd name="connsiteX40" fmla="*/ 3561679 w 3720705"/>
              <a:gd name="connsiteY40" fmla="*/ 4479235 h 5335656"/>
              <a:gd name="connsiteX41" fmla="*/ 3467099 w 3720705"/>
              <a:gd name="connsiteY41" fmla="*/ 4800601 h 5335656"/>
              <a:gd name="connsiteX42" fmla="*/ 3162299 w 3720705"/>
              <a:gd name="connsiteY42" fmla="*/ 5105401 h 5335656"/>
              <a:gd name="connsiteX43" fmla="*/ 2857499 w 3720705"/>
              <a:gd name="connsiteY43" fmla="*/ 5257801 h 5335656"/>
              <a:gd name="connsiteX44" fmla="*/ 2324099 w 3720705"/>
              <a:gd name="connsiteY44" fmla="*/ 5257800 h 5335656"/>
              <a:gd name="connsiteX45" fmla="*/ 1943099 w 3720705"/>
              <a:gd name="connsiteY45" fmla="*/ 5257800 h 5335656"/>
              <a:gd name="connsiteX46" fmla="*/ 1409699 w 3720705"/>
              <a:gd name="connsiteY46" fmla="*/ 5029200 h 5335656"/>
              <a:gd name="connsiteX47" fmla="*/ 1028699 w 3720705"/>
              <a:gd name="connsiteY47" fmla="*/ 4800600 h 5335656"/>
              <a:gd name="connsiteX48" fmla="*/ 571499 w 3720705"/>
              <a:gd name="connsiteY48" fmla="*/ 4343400 h 5335656"/>
              <a:gd name="connsiteX49" fmla="*/ 266699 w 3720705"/>
              <a:gd name="connsiteY49" fmla="*/ 3962400 h 5335656"/>
              <a:gd name="connsiteX50" fmla="*/ 190500 w 3720705"/>
              <a:gd name="connsiteY50" fmla="*/ 3581400 h 5335656"/>
              <a:gd name="connsiteX51" fmla="*/ 38100 w 3720705"/>
              <a:gd name="connsiteY51" fmla="*/ 3048000 h 5335656"/>
              <a:gd name="connsiteX52" fmla="*/ 38100 w 3720705"/>
              <a:gd name="connsiteY52" fmla="*/ 1981200 h 5335656"/>
              <a:gd name="connsiteX53" fmla="*/ 266699 w 3720705"/>
              <a:gd name="connsiteY53" fmla="*/ 1371600 h 5335656"/>
              <a:gd name="connsiteX54" fmla="*/ 419099 w 3720705"/>
              <a:gd name="connsiteY54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495418 w 3720705"/>
              <a:gd name="connsiteY37" fmla="*/ 4174435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390899 w 3720705"/>
              <a:gd name="connsiteY37" fmla="*/ 4038601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521923 w 3720705"/>
              <a:gd name="connsiteY37" fmla="*/ 4267200 h 5335656"/>
              <a:gd name="connsiteX38" fmla="*/ 3561679 w 3720705"/>
              <a:gd name="connsiteY38" fmla="*/ 4479235 h 5335656"/>
              <a:gd name="connsiteX39" fmla="*/ 3467099 w 3720705"/>
              <a:gd name="connsiteY39" fmla="*/ 4800601 h 5335656"/>
              <a:gd name="connsiteX40" fmla="*/ 3162299 w 3720705"/>
              <a:gd name="connsiteY40" fmla="*/ 5105401 h 5335656"/>
              <a:gd name="connsiteX41" fmla="*/ 2857499 w 3720705"/>
              <a:gd name="connsiteY41" fmla="*/ 5257801 h 5335656"/>
              <a:gd name="connsiteX42" fmla="*/ 2324099 w 3720705"/>
              <a:gd name="connsiteY42" fmla="*/ 5257800 h 5335656"/>
              <a:gd name="connsiteX43" fmla="*/ 1943099 w 3720705"/>
              <a:gd name="connsiteY43" fmla="*/ 5257800 h 5335656"/>
              <a:gd name="connsiteX44" fmla="*/ 1409699 w 3720705"/>
              <a:gd name="connsiteY44" fmla="*/ 5029200 h 5335656"/>
              <a:gd name="connsiteX45" fmla="*/ 1028699 w 3720705"/>
              <a:gd name="connsiteY45" fmla="*/ 4800600 h 5335656"/>
              <a:gd name="connsiteX46" fmla="*/ 571499 w 3720705"/>
              <a:gd name="connsiteY46" fmla="*/ 4343400 h 5335656"/>
              <a:gd name="connsiteX47" fmla="*/ 266699 w 3720705"/>
              <a:gd name="connsiteY47" fmla="*/ 3962400 h 5335656"/>
              <a:gd name="connsiteX48" fmla="*/ 190500 w 3720705"/>
              <a:gd name="connsiteY48" fmla="*/ 3581400 h 5335656"/>
              <a:gd name="connsiteX49" fmla="*/ 38100 w 3720705"/>
              <a:gd name="connsiteY49" fmla="*/ 3048000 h 5335656"/>
              <a:gd name="connsiteX50" fmla="*/ 38100 w 3720705"/>
              <a:gd name="connsiteY50" fmla="*/ 1981200 h 5335656"/>
              <a:gd name="connsiteX51" fmla="*/ 266699 w 3720705"/>
              <a:gd name="connsiteY51" fmla="*/ 1371600 h 5335656"/>
              <a:gd name="connsiteX52" fmla="*/ 419099 w 3720705"/>
              <a:gd name="connsiteY5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496916 w 3720705"/>
              <a:gd name="connsiteY37" fmla="*/ 3992218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390899 w 3720705"/>
              <a:gd name="connsiteY37" fmla="*/ 4038601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2933700 w 3720705"/>
              <a:gd name="connsiteY26" fmla="*/ 1752600 h 5335656"/>
              <a:gd name="connsiteX27" fmla="*/ 2933701 w 3720705"/>
              <a:gd name="connsiteY27" fmla="*/ 1981200 h 5335656"/>
              <a:gd name="connsiteX28" fmla="*/ 3086100 w 3720705"/>
              <a:gd name="connsiteY28" fmla="*/ 2209800 h 5335656"/>
              <a:gd name="connsiteX29" fmla="*/ 3238500 w 3720705"/>
              <a:gd name="connsiteY29" fmla="*/ 2362200 h 5335656"/>
              <a:gd name="connsiteX30" fmla="*/ 3543301 w 3720705"/>
              <a:gd name="connsiteY30" fmla="*/ 2590800 h 5335656"/>
              <a:gd name="connsiteX31" fmla="*/ 3695701 w 3720705"/>
              <a:gd name="connsiteY31" fmla="*/ 2895600 h 5335656"/>
              <a:gd name="connsiteX32" fmla="*/ 3707453 w 3720705"/>
              <a:gd name="connsiteY32" fmla="*/ 3101009 h 5335656"/>
              <a:gd name="connsiteX33" fmla="*/ 3627940 w 3720705"/>
              <a:gd name="connsiteY33" fmla="*/ 3313043 h 5335656"/>
              <a:gd name="connsiteX34" fmla="*/ 3548427 w 3720705"/>
              <a:gd name="connsiteY34" fmla="*/ 3511826 h 5335656"/>
              <a:gd name="connsiteX35" fmla="*/ 3495418 w 3720705"/>
              <a:gd name="connsiteY35" fmla="*/ 3697357 h 5335656"/>
              <a:gd name="connsiteX36" fmla="*/ 3390899 w 3720705"/>
              <a:gd name="connsiteY36" fmla="*/ 4038601 h 5335656"/>
              <a:gd name="connsiteX37" fmla="*/ 3521923 w 3720705"/>
              <a:gd name="connsiteY37" fmla="*/ 4267200 h 5335656"/>
              <a:gd name="connsiteX38" fmla="*/ 3561679 w 3720705"/>
              <a:gd name="connsiteY38" fmla="*/ 4479235 h 5335656"/>
              <a:gd name="connsiteX39" fmla="*/ 3467099 w 3720705"/>
              <a:gd name="connsiteY39" fmla="*/ 4800601 h 5335656"/>
              <a:gd name="connsiteX40" fmla="*/ 3162299 w 3720705"/>
              <a:gd name="connsiteY40" fmla="*/ 5105401 h 5335656"/>
              <a:gd name="connsiteX41" fmla="*/ 2857499 w 3720705"/>
              <a:gd name="connsiteY41" fmla="*/ 5257801 h 5335656"/>
              <a:gd name="connsiteX42" fmla="*/ 2324099 w 3720705"/>
              <a:gd name="connsiteY42" fmla="*/ 5257800 h 5335656"/>
              <a:gd name="connsiteX43" fmla="*/ 1943099 w 3720705"/>
              <a:gd name="connsiteY43" fmla="*/ 5257800 h 5335656"/>
              <a:gd name="connsiteX44" fmla="*/ 1409699 w 3720705"/>
              <a:gd name="connsiteY44" fmla="*/ 5029200 h 5335656"/>
              <a:gd name="connsiteX45" fmla="*/ 1028699 w 3720705"/>
              <a:gd name="connsiteY45" fmla="*/ 4800600 h 5335656"/>
              <a:gd name="connsiteX46" fmla="*/ 571499 w 3720705"/>
              <a:gd name="connsiteY46" fmla="*/ 4343400 h 5335656"/>
              <a:gd name="connsiteX47" fmla="*/ 266699 w 3720705"/>
              <a:gd name="connsiteY47" fmla="*/ 3962400 h 5335656"/>
              <a:gd name="connsiteX48" fmla="*/ 190500 w 3720705"/>
              <a:gd name="connsiteY48" fmla="*/ 3581400 h 5335656"/>
              <a:gd name="connsiteX49" fmla="*/ 38100 w 3720705"/>
              <a:gd name="connsiteY49" fmla="*/ 3048000 h 5335656"/>
              <a:gd name="connsiteX50" fmla="*/ 38100 w 3720705"/>
              <a:gd name="connsiteY50" fmla="*/ 1981200 h 5335656"/>
              <a:gd name="connsiteX51" fmla="*/ 266699 w 3720705"/>
              <a:gd name="connsiteY51" fmla="*/ 1371600 h 5335656"/>
              <a:gd name="connsiteX52" fmla="*/ 419099 w 3720705"/>
              <a:gd name="connsiteY5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95418 w 3720705"/>
              <a:gd name="connsiteY15" fmla="*/ 344557 h 5335656"/>
              <a:gd name="connsiteX16" fmla="*/ 3548427 w 3720705"/>
              <a:gd name="connsiteY16" fmla="*/ 463826 h 5335656"/>
              <a:gd name="connsiteX17" fmla="*/ 3588183 w 3720705"/>
              <a:gd name="connsiteY17" fmla="*/ 583096 h 5335656"/>
              <a:gd name="connsiteX18" fmla="*/ 3601436 w 3720705"/>
              <a:gd name="connsiteY18" fmla="*/ 662609 h 5335656"/>
              <a:gd name="connsiteX19" fmla="*/ 3641192 w 3720705"/>
              <a:gd name="connsiteY19" fmla="*/ 834887 h 5335656"/>
              <a:gd name="connsiteX20" fmla="*/ 3627940 w 3720705"/>
              <a:gd name="connsiteY20" fmla="*/ 901148 h 5335656"/>
              <a:gd name="connsiteX21" fmla="*/ 3543300 w 3720705"/>
              <a:gd name="connsiteY21" fmla="*/ 1066800 h 5335656"/>
              <a:gd name="connsiteX22" fmla="*/ 3390900 w 3720705"/>
              <a:gd name="connsiteY22" fmla="*/ 1219200 h 5335656"/>
              <a:gd name="connsiteX23" fmla="*/ 3238500 w 3720705"/>
              <a:gd name="connsiteY23" fmla="*/ 1295400 h 5335656"/>
              <a:gd name="connsiteX24" fmla="*/ 3086100 w 3720705"/>
              <a:gd name="connsiteY24" fmla="*/ 1447800 h 5335656"/>
              <a:gd name="connsiteX25" fmla="*/ 2933700 w 3720705"/>
              <a:gd name="connsiteY25" fmla="*/ 1752600 h 5335656"/>
              <a:gd name="connsiteX26" fmla="*/ 2933701 w 3720705"/>
              <a:gd name="connsiteY26" fmla="*/ 1981200 h 5335656"/>
              <a:gd name="connsiteX27" fmla="*/ 3086100 w 3720705"/>
              <a:gd name="connsiteY27" fmla="*/ 2209800 h 5335656"/>
              <a:gd name="connsiteX28" fmla="*/ 3238500 w 3720705"/>
              <a:gd name="connsiteY28" fmla="*/ 2362200 h 5335656"/>
              <a:gd name="connsiteX29" fmla="*/ 3543301 w 3720705"/>
              <a:gd name="connsiteY29" fmla="*/ 2590800 h 5335656"/>
              <a:gd name="connsiteX30" fmla="*/ 3695701 w 3720705"/>
              <a:gd name="connsiteY30" fmla="*/ 2895600 h 5335656"/>
              <a:gd name="connsiteX31" fmla="*/ 3707453 w 3720705"/>
              <a:gd name="connsiteY31" fmla="*/ 3101009 h 5335656"/>
              <a:gd name="connsiteX32" fmla="*/ 3627940 w 3720705"/>
              <a:gd name="connsiteY32" fmla="*/ 3313043 h 5335656"/>
              <a:gd name="connsiteX33" fmla="*/ 3548427 w 3720705"/>
              <a:gd name="connsiteY33" fmla="*/ 3511826 h 5335656"/>
              <a:gd name="connsiteX34" fmla="*/ 3495418 w 3720705"/>
              <a:gd name="connsiteY34" fmla="*/ 3697357 h 5335656"/>
              <a:gd name="connsiteX35" fmla="*/ 3390899 w 3720705"/>
              <a:gd name="connsiteY35" fmla="*/ 4038601 h 5335656"/>
              <a:gd name="connsiteX36" fmla="*/ 3521923 w 3720705"/>
              <a:gd name="connsiteY36" fmla="*/ 4267200 h 5335656"/>
              <a:gd name="connsiteX37" fmla="*/ 3561679 w 3720705"/>
              <a:gd name="connsiteY37" fmla="*/ 4479235 h 5335656"/>
              <a:gd name="connsiteX38" fmla="*/ 3467099 w 3720705"/>
              <a:gd name="connsiteY38" fmla="*/ 4800601 h 5335656"/>
              <a:gd name="connsiteX39" fmla="*/ 3162299 w 3720705"/>
              <a:gd name="connsiteY39" fmla="*/ 5105401 h 5335656"/>
              <a:gd name="connsiteX40" fmla="*/ 2857499 w 3720705"/>
              <a:gd name="connsiteY40" fmla="*/ 5257801 h 5335656"/>
              <a:gd name="connsiteX41" fmla="*/ 2324099 w 3720705"/>
              <a:gd name="connsiteY41" fmla="*/ 5257800 h 5335656"/>
              <a:gd name="connsiteX42" fmla="*/ 1943099 w 3720705"/>
              <a:gd name="connsiteY42" fmla="*/ 5257800 h 5335656"/>
              <a:gd name="connsiteX43" fmla="*/ 1409699 w 3720705"/>
              <a:gd name="connsiteY43" fmla="*/ 5029200 h 5335656"/>
              <a:gd name="connsiteX44" fmla="*/ 1028699 w 3720705"/>
              <a:gd name="connsiteY44" fmla="*/ 4800600 h 5335656"/>
              <a:gd name="connsiteX45" fmla="*/ 571499 w 3720705"/>
              <a:gd name="connsiteY45" fmla="*/ 4343400 h 5335656"/>
              <a:gd name="connsiteX46" fmla="*/ 266699 w 3720705"/>
              <a:gd name="connsiteY46" fmla="*/ 3962400 h 5335656"/>
              <a:gd name="connsiteX47" fmla="*/ 190500 w 3720705"/>
              <a:gd name="connsiteY47" fmla="*/ 3581400 h 5335656"/>
              <a:gd name="connsiteX48" fmla="*/ 38100 w 3720705"/>
              <a:gd name="connsiteY48" fmla="*/ 3048000 h 5335656"/>
              <a:gd name="connsiteX49" fmla="*/ 38100 w 3720705"/>
              <a:gd name="connsiteY49" fmla="*/ 1981200 h 5335656"/>
              <a:gd name="connsiteX50" fmla="*/ 266699 w 3720705"/>
              <a:gd name="connsiteY50" fmla="*/ 1371600 h 5335656"/>
              <a:gd name="connsiteX51" fmla="*/ 419099 w 3720705"/>
              <a:gd name="connsiteY51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548427 w 3720705"/>
              <a:gd name="connsiteY15" fmla="*/ 463826 h 5335656"/>
              <a:gd name="connsiteX16" fmla="*/ 3588183 w 3720705"/>
              <a:gd name="connsiteY16" fmla="*/ 583096 h 5335656"/>
              <a:gd name="connsiteX17" fmla="*/ 3601436 w 3720705"/>
              <a:gd name="connsiteY17" fmla="*/ 662609 h 5335656"/>
              <a:gd name="connsiteX18" fmla="*/ 3641192 w 3720705"/>
              <a:gd name="connsiteY18" fmla="*/ 834887 h 5335656"/>
              <a:gd name="connsiteX19" fmla="*/ 3627940 w 3720705"/>
              <a:gd name="connsiteY19" fmla="*/ 901148 h 5335656"/>
              <a:gd name="connsiteX20" fmla="*/ 3543300 w 3720705"/>
              <a:gd name="connsiteY20" fmla="*/ 1066800 h 5335656"/>
              <a:gd name="connsiteX21" fmla="*/ 3390900 w 3720705"/>
              <a:gd name="connsiteY21" fmla="*/ 1219200 h 5335656"/>
              <a:gd name="connsiteX22" fmla="*/ 3238500 w 3720705"/>
              <a:gd name="connsiteY22" fmla="*/ 1295400 h 5335656"/>
              <a:gd name="connsiteX23" fmla="*/ 3086100 w 3720705"/>
              <a:gd name="connsiteY23" fmla="*/ 1447800 h 5335656"/>
              <a:gd name="connsiteX24" fmla="*/ 2933700 w 3720705"/>
              <a:gd name="connsiteY24" fmla="*/ 1752600 h 5335656"/>
              <a:gd name="connsiteX25" fmla="*/ 2933701 w 3720705"/>
              <a:gd name="connsiteY25" fmla="*/ 1981200 h 5335656"/>
              <a:gd name="connsiteX26" fmla="*/ 3086100 w 3720705"/>
              <a:gd name="connsiteY26" fmla="*/ 2209800 h 5335656"/>
              <a:gd name="connsiteX27" fmla="*/ 3238500 w 3720705"/>
              <a:gd name="connsiteY27" fmla="*/ 2362200 h 5335656"/>
              <a:gd name="connsiteX28" fmla="*/ 3543301 w 3720705"/>
              <a:gd name="connsiteY28" fmla="*/ 2590800 h 5335656"/>
              <a:gd name="connsiteX29" fmla="*/ 3695701 w 3720705"/>
              <a:gd name="connsiteY29" fmla="*/ 2895600 h 5335656"/>
              <a:gd name="connsiteX30" fmla="*/ 3707453 w 3720705"/>
              <a:gd name="connsiteY30" fmla="*/ 3101009 h 5335656"/>
              <a:gd name="connsiteX31" fmla="*/ 3627940 w 3720705"/>
              <a:gd name="connsiteY31" fmla="*/ 3313043 h 5335656"/>
              <a:gd name="connsiteX32" fmla="*/ 3548427 w 3720705"/>
              <a:gd name="connsiteY32" fmla="*/ 3511826 h 5335656"/>
              <a:gd name="connsiteX33" fmla="*/ 3495418 w 3720705"/>
              <a:gd name="connsiteY33" fmla="*/ 3697357 h 5335656"/>
              <a:gd name="connsiteX34" fmla="*/ 3390899 w 3720705"/>
              <a:gd name="connsiteY34" fmla="*/ 4038601 h 5335656"/>
              <a:gd name="connsiteX35" fmla="*/ 3521923 w 3720705"/>
              <a:gd name="connsiteY35" fmla="*/ 4267200 h 5335656"/>
              <a:gd name="connsiteX36" fmla="*/ 3561679 w 3720705"/>
              <a:gd name="connsiteY36" fmla="*/ 4479235 h 5335656"/>
              <a:gd name="connsiteX37" fmla="*/ 3467099 w 3720705"/>
              <a:gd name="connsiteY37" fmla="*/ 4800601 h 5335656"/>
              <a:gd name="connsiteX38" fmla="*/ 3162299 w 3720705"/>
              <a:gd name="connsiteY38" fmla="*/ 5105401 h 5335656"/>
              <a:gd name="connsiteX39" fmla="*/ 2857499 w 3720705"/>
              <a:gd name="connsiteY39" fmla="*/ 5257801 h 5335656"/>
              <a:gd name="connsiteX40" fmla="*/ 2324099 w 3720705"/>
              <a:gd name="connsiteY40" fmla="*/ 5257800 h 5335656"/>
              <a:gd name="connsiteX41" fmla="*/ 1943099 w 3720705"/>
              <a:gd name="connsiteY41" fmla="*/ 5257800 h 5335656"/>
              <a:gd name="connsiteX42" fmla="*/ 1409699 w 3720705"/>
              <a:gd name="connsiteY42" fmla="*/ 5029200 h 5335656"/>
              <a:gd name="connsiteX43" fmla="*/ 1028699 w 3720705"/>
              <a:gd name="connsiteY43" fmla="*/ 4800600 h 5335656"/>
              <a:gd name="connsiteX44" fmla="*/ 571499 w 3720705"/>
              <a:gd name="connsiteY44" fmla="*/ 4343400 h 5335656"/>
              <a:gd name="connsiteX45" fmla="*/ 266699 w 3720705"/>
              <a:gd name="connsiteY45" fmla="*/ 3962400 h 5335656"/>
              <a:gd name="connsiteX46" fmla="*/ 190500 w 3720705"/>
              <a:gd name="connsiteY46" fmla="*/ 3581400 h 5335656"/>
              <a:gd name="connsiteX47" fmla="*/ 38100 w 3720705"/>
              <a:gd name="connsiteY47" fmla="*/ 3048000 h 5335656"/>
              <a:gd name="connsiteX48" fmla="*/ 38100 w 3720705"/>
              <a:gd name="connsiteY48" fmla="*/ 1981200 h 5335656"/>
              <a:gd name="connsiteX49" fmla="*/ 266699 w 3720705"/>
              <a:gd name="connsiteY49" fmla="*/ 1371600 h 5335656"/>
              <a:gd name="connsiteX50" fmla="*/ 419099 w 3720705"/>
              <a:gd name="connsiteY50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548427 w 3720705"/>
              <a:gd name="connsiteY15" fmla="*/ 463826 h 5335656"/>
              <a:gd name="connsiteX16" fmla="*/ 3588183 w 3720705"/>
              <a:gd name="connsiteY16" fmla="*/ 583096 h 5335656"/>
              <a:gd name="connsiteX17" fmla="*/ 3641192 w 3720705"/>
              <a:gd name="connsiteY17" fmla="*/ 834887 h 5335656"/>
              <a:gd name="connsiteX18" fmla="*/ 3627940 w 3720705"/>
              <a:gd name="connsiteY18" fmla="*/ 901148 h 5335656"/>
              <a:gd name="connsiteX19" fmla="*/ 3543300 w 3720705"/>
              <a:gd name="connsiteY19" fmla="*/ 1066800 h 5335656"/>
              <a:gd name="connsiteX20" fmla="*/ 3390900 w 3720705"/>
              <a:gd name="connsiteY20" fmla="*/ 1219200 h 5335656"/>
              <a:gd name="connsiteX21" fmla="*/ 3238500 w 3720705"/>
              <a:gd name="connsiteY21" fmla="*/ 1295400 h 5335656"/>
              <a:gd name="connsiteX22" fmla="*/ 3086100 w 3720705"/>
              <a:gd name="connsiteY22" fmla="*/ 1447800 h 5335656"/>
              <a:gd name="connsiteX23" fmla="*/ 2933700 w 3720705"/>
              <a:gd name="connsiteY23" fmla="*/ 1752600 h 5335656"/>
              <a:gd name="connsiteX24" fmla="*/ 2933701 w 3720705"/>
              <a:gd name="connsiteY24" fmla="*/ 1981200 h 5335656"/>
              <a:gd name="connsiteX25" fmla="*/ 3086100 w 3720705"/>
              <a:gd name="connsiteY25" fmla="*/ 2209800 h 5335656"/>
              <a:gd name="connsiteX26" fmla="*/ 3238500 w 3720705"/>
              <a:gd name="connsiteY26" fmla="*/ 2362200 h 5335656"/>
              <a:gd name="connsiteX27" fmla="*/ 3543301 w 3720705"/>
              <a:gd name="connsiteY27" fmla="*/ 2590800 h 5335656"/>
              <a:gd name="connsiteX28" fmla="*/ 3695701 w 3720705"/>
              <a:gd name="connsiteY28" fmla="*/ 2895600 h 5335656"/>
              <a:gd name="connsiteX29" fmla="*/ 3707453 w 3720705"/>
              <a:gd name="connsiteY29" fmla="*/ 3101009 h 5335656"/>
              <a:gd name="connsiteX30" fmla="*/ 3627940 w 3720705"/>
              <a:gd name="connsiteY30" fmla="*/ 3313043 h 5335656"/>
              <a:gd name="connsiteX31" fmla="*/ 3548427 w 3720705"/>
              <a:gd name="connsiteY31" fmla="*/ 3511826 h 5335656"/>
              <a:gd name="connsiteX32" fmla="*/ 3495418 w 3720705"/>
              <a:gd name="connsiteY32" fmla="*/ 3697357 h 5335656"/>
              <a:gd name="connsiteX33" fmla="*/ 3390899 w 3720705"/>
              <a:gd name="connsiteY33" fmla="*/ 4038601 h 5335656"/>
              <a:gd name="connsiteX34" fmla="*/ 3521923 w 3720705"/>
              <a:gd name="connsiteY34" fmla="*/ 4267200 h 5335656"/>
              <a:gd name="connsiteX35" fmla="*/ 3561679 w 3720705"/>
              <a:gd name="connsiteY35" fmla="*/ 4479235 h 5335656"/>
              <a:gd name="connsiteX36" fmla="*/ 3467099 w 3720705"/>
              <a:gd name="connsiteY36" fmla="*/ 4800601 h 5335656"/>
              <a:gd name="connsiteX37" fmla="*/ 3162299 w 3720705"/>
              <a:gd name="connsiteY37" fmla="*/ 5105401 h 5335656"/>
              <a:gd name="connsiteX38" fmla="*/ 2857499 w 3720705"/>
              <a:gd name="connsiteY38" fmla="*/ 5257801 h 5335656"/>
              <a:gd name="connsiteX39" fmla="*/ 2324099 w 3720705"/>
              <a:gd name="connsiteY39" fmla="*/ 5257800 h 5335656"/>
              <a:gd name="connsiteX40" fmla="*/ 1943099 w 3720705"/>
              <a:gd name="connsiteY40" fmla="*/ 5257800 h 5335656"/>
              <a:gd name="connsiteX41" fmla="*/ 1409699 w 3720705"/>
              <a:gd name="connsiteY41" fmla="*/ 5029200 h 5335656"/>
              <a:gd name="connsiteX42" fmla="*/ 1028699 w 3720705"/>
              <a:gd name="connsiteY42" fmla="*/ 4800600 h 5335656"/>
              <a:gd name="connsiteX43" fmla="*/ 571499 w 3720705"/>
              <a:gd name="connsiteY43" fmla="*/ 4343400 h 5335656"/>
              <a:gd name="connsiteX44" fmla="*/ 266699 w 3720705"/>
              <a:gd name="connsiteY44" fmla="*/ 3962400 h 5335656"/>
              <a:gd name="connsiteX45" fmla="*/ 190500 w 3720705"/>
              <a:gd name="connsiteY45" fmla="*/ 3581400 h 5335656"/>
              <a:gd name="connsiteX46" fmla="*/ 38100 w 3720705"/>
              <a:gd name="connsiteY46" fmla="*/ 3048000 h 5335656"/>
              <a:gd name="connsiteX47" fmla="*/ 38100 w 3720705"/>
              <a:gd name="connsiteY47" fmla="*/ 1981200 h 5335656"/>
              <a:gd name="connsiteX48" fmla="*/ 266699 w 3720705"/>
              <a:gd name="connsiteY48" fmla="*/ 1371600 h 5335656"/>
              <a:gd name="connsiteX49" fmla="*/ 419099 w 3720705"/>
              <a:gd name="connsiteY49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548427 w 3720705"/>
              <a:gd name="connsiteY15" fmla="*/ 463826 h 5335656"/>
              <a:gd name="connsiteX16" fmla="*/ 3588183 w 3720705"/>
              <a:gd name="connsiteY16" fmla="*/ 583096 h 5335656"/>
              <a:gd name="connsiteX17" fmla="*/ 3641192 w 3720705"/>
              <a:gd name="connsiteY17" fmla="*/ 834887 h 5335656"/>
              <a:gd name="connsiteX18" fmla="*/ 3543300 w 3720705"/>
              <a:gd name="connsiteY18" fmla="*/ 1066800 h 5335656"/>
              <a:gd name="connsiteX19" fmla="*/ 3390900 w 3720705"/>
              <a:gd name="connsiteY19" fmla="*/ 1219200 h 5335656"/>
              <a:gd name="connsiteX20" fmla="*/ 3238500 w 3720705"/>
              <a:gd name="connsiteY20" fmla="*/ 1295400 h 5335656"/>
              <a:gd name="connsiteX21" fmla="*/ 3086100 w 3720705"/>
              <a:gd name="connsiteY21" fmla="*/ 1447800 h 5335656"/>
              <a:gd name="connsiteX22" fmla="*/ 2933700 w 3720705"/>
              <a:gd name="connsiteY22" fmla="*/ 1752600 h 5335656"/>
              <a:gd name="connsiteX23" fmla="*/ 2933701 w 3720705"/>
              <a:gd name="connsiteY23" fmla="*/ 1981200 h 5335656"/>
              <a:gd name="connsiteX24" fmla="*/ 3086100 w 3720705"/>
              <a:gd name="connsiteY24" fmla="*/ 2209800 h 5335656"/>
              <a:gd name="connsiteX25" fmla="*/ 3238500 w 3720705"/>
              <a:gd name="connsiteY25" fmla="*/ 2362200 h 5335656"/>
              <a:gd name="connsiteX26" fmla="*/ 3543301 w 3720705"/>
              <a:gd name="connsiteY26" fmla="*/ 2590800 h 5335656"/>
              <a:gd name="connsiteX27" fmla="*/ 3695701 w 3720705"/>
              <a:gd name="connsiteY27" fmla="*/ 2895600 h 5335656"/>
              <a:gd name="connsiteX28" fmla="*/ 3707453 w 3720705"/>
              <a:gd name="connsiteY28" fmla="*/ 3101009 h 5335656"/>
              <a:gd name="connsiteX29" fmla="*/ 3627940 w 3720705"/>
              <a:gd name="connsiteY29" fmla="*/ 3313043 h 5335656"/>
              <a:gd name="connsiteX30" fmla="*/ 3548427 w 3720705"/>
              <a:gd name="connsiteY30" fmla="*/ 3511826 h 5335656"/>
              <a:gd name="connsiteX31" fmla="*/ 3495418 w 3720705"/>
              <a:gd name="connsiteY31" fmla="*/ 3697357 h 5335656"/>
              <a:gd name="connsiteX32" fmla="*/ 3390899 w 3720705"/>
              <a:gd name="connsiteY32" fmla="*/ 4038601 h 5335656"/>
              <a:gd name="connsiteX33" fmla="*/ 3521923 w 3720705"/>
              <a:gd name="connsiteY33" fmla="*/ 4267200 h 5335656"/>
              <a:gd name="connsiteX34" fmla="*/ 3561679 w 3720705"/>
              <a:gd name="connsiteY34" fmla="*/ 4479235 h 5335656"/>
              <a:gd name="connsiteX35" fmla="*/ 3467099 w 3720705"/>
              <a:gd name="connsiteY35" fmla="*/ 4800601 h 5335656"/>
              <a:gd name="connsiteX36" fmla="*/ 3162299 w 3720705"/>
              <a:gd name="connsiteY36" fmla="*/ 5105401 h 5335656"/>
              <a:gd name="connsiteX37" fmla="*/ 2857499 w 3720705"/>
              <a:gd name="connsiteY37" fmla="*/ 5257801 h 5335656"/>
              <a:gd name="connsiteX38" fmla="*/ 2324099 w 3720705"/>
              <a:gd name="connsiteY38" fmla="*/ 5257800 h 5335656"/>
              <a:gd name="connsiteX39" fmla="*/ 1943099 w 3720705"/>
              <a:gd name="connsiteY39" fmla="*/ 5257800 h 5335656"/>
              <a:gd name="connsiteX40" fmla="*/ 1409699 w 3720705"/>
              <a:gd name="connsiteY40" fmla="*/ 5029200 h 5335656"/>
              <a:gd name="connsiteX41" fmla="*/ 1028699 w 3720705"/>
              <a:gd name="connsiteY41" fmla="*/ 4800600 h 5335656"/>
              <a:gd name="connsiteX42" fmla="*/ 571499 w 3720705"/>
              <a:gd name="connsiteY42" fmla="*/ 4343400 h 5335656"/>
              <a:gd name="connsiteX43" fmla="*/ 266699 w 3720705"/>
              <a:gd name="connsiteY43" fmla="*/ 3962400 h 5335656"/>
              <a:gd name="connsiteX44" fmla="*/ 190500 w 3720705"/>
              <a:gd name="connsiteY44" fmla="*/ 3581400 h 5335656"/>
              <a:gd name="connsiteX45" fmla="*/ 38100 w 3720705"/>
              <a:gd name="connsiteY45" fmla="*/ 3048000 h 5335656"/>
              <a:gd name="connsiteX46" fmla="*/ 38100 w 3720705"/>
              <a:gd name="connsiteY46" fmla="*/ 1981200 h 5335656"/>
              <a:gd name="connsiteX47" fmla="*/ 266699 w 3720705"/>
              <a:gd name="connsiteY47" fmla="*/ 1371600 h 5335656"/>
              <a:gd name="connsiteX48" fmla="*/ 419099 w 3720705"/>
              <a:gd name="connsiteY48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548427 w 3720705"/>
              <a:gd name="connsiteY14" fmla="*/ 463826 h 5335656"/>
              <a:gd name="connsiteX15" fmla="*/ 3588183 w 3720705"/>
              <a:gd name="connsiteY15" fmla="*/ 583096 h 5335656"/>
              <a:gd name="connsiteX16" fmla="*/ 3641192 w 3720705"/>
              <a:gd name="connsiteY16" fmla="*/ 834887 h 5335656"/>
              <a:gd name="connsiteX17" fmla="*/ 3543300 w 3720705"/>
              <a:gd name="connsiteY17" fmla="*/ 1066800 h 5335656"/>
              <a:gd name="connsiteX18" fmla="*/ 3390900 w 3720705"/>
              <a:gd name="connsiteY18" fmla="*/ 1219200 h 5335656"/>
              <a:gd name="connsiteX19" fmla="*/ 3238500 w 3720705"/>
              <a:gd name="connsiteY19" fmla="*/ 1295400 h 5335656"/>
              <a:gd name="connsiteX20" fmla="*/ 3086100 w 3720705"/>
              <a:gd name="connsiteY20" fmla="*/ 1447800 h 5335656"/>
              <a:gd name="connsiteX21" fmla="*/ 2933700 w 3720705"/>
              <a:gd name="connsiteY21" fmla="*/ 1752600 h 5335656"/>
              <a:gd name="connsiteX22" fmla="*/ 2933701 w 3720705"/>
              <a:gd name="connsiteY22" fmla="*/ 1981200 h 5335656"/>
              <a:gd name="connsiteX23" fmla="*/ 3086100 w 3720705"/>
              <a:gd name="connsiteY23" fmla="*/ 2209800 h 5335656"/>
              <a:gd name="connsiteX24" fmla="*/ 3238500 w 3720705"/>
              <a:gd name="connsiteY24" fmla="*/ 2362200 h 5335656"/>
              <a:gd name="connsiteX25" fmla="*/ 3543301 w 3720705"/>
              <a:gd name="connsiteY25" fmla="*/ 2590800 h 5335656"/>
              <a:gd name="connsiteX26" fmla="*/ 3695701 w 3720705"/>
              <a:gd name="connsiteY26" fmla="*/ 2895600 h 5335656"/>
              <a:gd name="connsiteX27" fmla="*/ 3707453 w 3720705"/>
              <a:gd name="connsiteY27" fmla="*/ 3101009 h 5335656"/>
              <a:gd name="connsiteX28" fmla="*/ 3627940 w 3720705"/>
              <a:gd name="connsiteY28" fmla="*/ 3313043 h 5335656"/>
              <a:gd name="connsiteX29" fmla="*/ 3548427 w 3720705"/>
              <a:gd name="connsiteY29" fmla="*/ 3511826 h 5335656"/>
              <a:gd name="connsiteX30" fmla="*/ 3495418 w 3720705"/>
              <a:gd name="connsiteY30" fmla="*/ 3697357 h 5335656"/>
              <a:gd name="connsiteX31" fmla="*/ 3390899 w 3720705"/>
              <a:gd name="connsiteY31" fmla="*/ 4038601 h 5335656"/>
              <a:gd name="connsiteX32" fmla="*/ 3521923 w 3720705"/>
              <a:gd name="connsiteY32" fmla="*/ 4267200 h 5335656"/>
              <a:gd name="connsiteX33" fmla="*/ 3561679 w 3720705"/>
              <a:gd name="connsiteY33" fmla="*/ 4479235 h 5335656"/>
              <a:gd name="connsiteX34" fmla="*/ 3467099 w 3720705"/>
              <a:gd name="connsiteY34" fmla="*/ 4800601 h 5335656"/>
              <a:gd name="connsiteX35" fmla="*/ 3162299 w 3720705"/>
              <a:gd name="connsiteY35" fmla="*/ 5105401 h 5335656"/>
              <a:gd name="connsiteX36" fmla="*/ 2857499 w 3720705"/>
              <a:gd name="connsiteY36" fmla="*/ 5257801 h 5335656"/>
              <a:gd name="connsiteX37" fmla="*/ 2324099 w 3720705"/>
              <a:gd name="connsiteY37" fmla="*/ 5257800 h 5335656"/>
              <a:gd name="connsiteX38" fmla="*/ 1943099 w 3720705"/>
              <a:gd name="connsiteY38" fmla="*/ 5257800 h 5335656"/>
              <a:gd name="connsiteX39" fmla="*/ 1409699 w 3720705"/>
              <a:gd name="connsiteY39" fmla="*/ 5029200 h 5335656"/>
              <a:gd name="connsiteX40" fmla="*/ 1028699 w 3720705"/>
              <a:gd name="connsiteY40" fmla="*/ 4800600 h 5335656"/>
              <a:gd name="connsiteX41" fmla="*/ 571499 w 3720705"/>
              <a:gd name="connsiteY41" fmla="*/ 4343400 h 5335656"/>
              <a:gd name="connsiteX42" fmla="*/ 266699 w 3720705"/>
              <a:gd name="connsiteY42" fmla="*/ 3962400 h 5335656"/>
              <a:gd name="connsiteX43" fmla="*/ 190500 w 3720705"/>
              <a:gd name="connsiteY43" fmla="*/ 3581400 h 5335656"/>
              <a:gd name="connsiteX44" fmla="*/ 38100 w 3720705"/>
              <a:gd name="connsiteY44" fmla="*/ 3048000 h 5335656"/>
              <a:gd name="connsiteX45" fmla="*/ 38100 w 3720705"/>
              <a:gd name="connsiteY45" fmla="*/ 1981200 h 5335656"/>
              <a:gd name="connsiteX46" fmla="*/ 266699 w 3720705"/>
              <a:gd name="connsiteY46" fmla="*/ 1371600 h 5335656"/>
              <a:gd name="connsiteX47" fmla="*/ 419099 w 3720705"/>
              <a:gd name="connsiteY4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250533 w 3720705"/>
              <a:gd name="connsiteY14" fmla="*/ 424071 h 5335656"/>
              <a:gd name="connsiteX15" fmla="*/ 3588183 w 3720705"/>
              <a:gd name="connsiteY15" fmla="*/ 583096 h 5335656"/>
              <a:gd name="connsiteX16" fmla="*/ 3641192 w 3720705"/>
              <a:gd name="connsiteY16" fmla="*/ 834887 h 5335656"/>
              <a:gd name="connsiteX17" fmla="*/ 3543300 w 3720705"/>
              <a:gd name="connsiteY17" fmla="*/ 1066800 h 5335656"/>
              <a:gd name="connsiteX18" fmla="*/ 3390900 w 3720705"/>
              <a:gd name="connsiteY18" fmla="*/ 1219200 h 5335656"/>
              <a:gd name="connsiteX19" fmla="*/ 3238500 w 3720705"/>
              <a:gd name="connsiteY19" fmla="*/ 1295400 h 5335656"/>
              <a:gd name="connsiteX20" fmla="*/ 3086100 w 3720705"/>
              <a:gd name="connsiteY20" fmla="*/ 1447800 h 5335656"/>
              <a:gd name="connsiteX21" fmla="*/ 2933700 w 3720705"/>
              <a:gd name="connsiteY21" fmla="*/ 1752600 h 5335656"/>
              <a:gd name="connsiteX22" fmla="*/ 2933701 w 3720705"/>
              <a:gd name="connsiteY22" fmla="*/ 1981200 h 5335656"/>
              <a:gd name="connsiteX23" fmla="*/ 3086100 w 3720705"/>
              <a:gd name="connsiteY23" fmla="*/ 2209800 h 5335656"/>
              <a:gd name="connsiteX24" fmla="*/ 3238500 w 3720705"/>
              <a:gd name="connsiteY24" fmla="*/ 2362200 h 5335656"/>
              <a:gd name="connsiteX25" fmla="*/ 3543301 w 3720705"/>
              <a:gd name="connsiteY25" fmla="*/ 2590800 h 5335656"/>
              <a:gd name="connsiteX26" fmla="*/ 3695701 w 3720705"/>
              <a:gd name="connsiteY26" fmla="*/ 2895600 h 5335656"/>
              <a:gd name="connsiteX27" fmla="*/ 3707453 w 3720705"/>
              <a:gd name="connsiteY27" fmla="*/ 3101009 h 5335656"/>
              <a:gd name="connsiteX28" fmla="*/ 3627940 w 3720705"/>
              <a:gd name="connsiteY28" fmla="*/ 3313043 h 5335656"/>
              <a:gd name="connsiteX29" fmla="*/ 3548427 w 3720705"/>
              <a:gd name="connsiteY29" fmla="*/ 3511826 h 5335656"/>
              <a:gd name="connsiteX30" fmla="*/ 3495418 w 3720705"/>
              <a:gd name="connsiteY30" fmla="*/ 3697357 h 5335656"/>
              <a:gd name="connsiteX31" fmla="*/ 3390899 w 3720705"/>
              <a:gd name="connsiteY31" fmla="*/ 4038601 h 5335656"/>
              <a:gd name="connsiteX32" fmla="*/ 3521923 w 3720705"/>
              <a:gd name="connsiteY32" fmla="*/ 4267200 h 5335656"/>
              <a:gd name="connsiteX33" fmla="*/ 3561679 w 3720705"/>
              <a:gd name="connsiteY33" fmla="*/ 4479235 h 5335656"/>
              <a:gd name="connsiteX34" fmla="*/ 3467099 w 3720705"/>
              <a:gd name="connsiteY34" fmla="*/ 4800601 h 5335656"/>
              <a:gd name="connsiteX35" fmla="*/ 3162299 w 3720705"/>
              <a:gd name="connsiteY35" fmla="*/ 5105401 h 5335656"/>
              <a:gd name="connsiteX36" fmla="*/ 2857499 w 3720705"/>
              <a:gd name="connsiteY36" fmla="*/ 5257801 h 5335656"/>
              <a:gd name="connsiteX37" fmla="*/ 2324099 w 3720705"/>
              <a:gd name="connsiteY37" fmla="*/ 5257800 h 5335656"/>
              <a:gd name="connsiteX38" fmla="*/ 1943099 w 3720705"/>
              <a:gd name="connsiteY38" fmla="*/ 5257800 h 5335656"/>
              <a:gd name="connsiteX39" fmla="*/ 1409699 w 3720705"/>
              <a:gd name="connsiteY39" fmla="*/ 5029200 h 5335656"/>
              <a:gd name="connsiteX40" fmla="*/ 1028699 w 3720705"/>
              <a:gd name="connsiteY40" fmla="*/ 4800600 h 5335656"/>
              <a:gd name="connsiteX41" fmla="*/ 571499 w 3720705"/>
              <a:gd name="connsiteY41" fmla="*/ 4343400 h 5335656"/>
              <a:gd name="connsiteX42" fmla="*/ 266699 w 3720705"/>
              <a:gd name="connsiteY42" fmla="*/ 3962400 h 5335656"/>
              <a:gd name="connsiteX43" fmla="*/ 190500 w 3720705"/>
              <a:gd name="connsiteY43" fmla="*/ 3581400 h 5335656"/>
              <a:gd name="connsiteX44" fmla="*/ 38100 w 3720705"/>
              <a:gd name="connsiteY44" fmla="*/ 3048000 h 5335656"/>
              <a:gd name="connsiteX45" fmla="*/ 38100 w 3720705"/>
              <a:gd name="connsiteY45" fmla="*/ 1981200 h 5335656"/>
              <a:gd name="connsiteX46" fmla="*/ 266699 w 3720705"/>
              <a:gd name="connsiteY46" fmla="*/ 1371600 h 5335656"/>
              <a:gd name="connsiteX47" fmla="*/ 419099 w 3720705"/>
              <a:gd name="connsiteY4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0533 w 3720705"/>
              <a:gd name="connsiteY13" fmla="*/ 424071 h 5335656"/>
              <a:gd name="connsiteX14" fmla="*/ 3588183 w 3720705"/>
              <a:gd name="connsiteY14" fmla="*/ 583096 h 5335656"/>
              <a:gd name="connsiteX15" fmla="*/ 3641192 w 3720705"/>
              <a:gd name="connsiteY15" fmla="*/ 834887 h 5335656"/>
              <a:gd name="connsiteX16" fmla="*/ 3543300 w 3720705"/>
              <a:gd name="connsiteY16" fmla="*/ 1066800 h 5335656"/>
              <a:gd name="connsiteX17" fmla="*/ 3390900 w 3720705"/>
              <a:gd name="connsiteY17" fmla="*/ 1219200 h 5335656"/>
              <a:gd name="connsiteX18" fmla="*/ 3238500 w 3720705"/>
              <a:gd name="connsiteY18" fmla="*/ 1295400 h 5335656"/>
              <a:gd name="connsiteX19" fmla="*/ 3086100 w 3720705"/>
              <a:gd name="connsiteY19" fmla="*/ 1447800 h 5335656"/>
              <a:gd name="connsiteX20" fmla="*/ 2933700 w 3720705"/>
              <a:gd name="connsiteY20" fmla="*/ 1752600 h 5335656"/>
              <a:gd name="connsiteX21" fmla="*/ 2933701 w 3720705"/>
              <a:gd name="connsiteY21" fmla="*/ 1981200 h 5335656"/>
              <a:gd name="connsiteX22" fmla="*/ 3086100 w 3720705"/>
              <a:gd name="connsiteY22" fmla="*/ 2209800 h 5335656"/>
              <a:gd name="connsiteX23" fmla="*/ 3238500 w 3720705"/>
              <a:gd name="connsiteY23" fmla="*/ 2362200 h 5335656"/>
              <a:gd name="connsiteX24" fmla="*/ 3543301 w 3720705"/>
              <a:gd name="connsiteY24" fmla="*/ 2590800 h 5335656"/>
              <a:gd name="connsiteX25" fmla="*/ 3695701 w 3720705"/>
              <a:gd name="connsiteY25" fmla="*/ 2895600 h 5335656"/>
              <a:gd name="connsiteX26" fmla="*/ 3707453 w 3720705"/>
              <a:gd name="connsiteY26" fmla="*/ 3101009 h 5335656"/>
              <a:gd name="connsiteX27" fmla="*/ 3627940 w 3720705"/>
              <a:gd name="connsiteY27" fmla="*/ 3313043 h 5335656"/>
              <a:gd name="connsiteX28" fmla="*/ 3548427 w 3720705"/>
              <a:gd name="connsiteY28" fmla="*/ 3511826 h 5335656"/>
              <a:gd name="connsiteX29" fmla="*/ 3495418 w 3720705"/>
              <a:gd name="connsiteY29" fmla="*/ 3697357 h 5335656"/>
              <a:gd name="connsiteX30" fmla="*/ 3390899 w 3720705"/>
              <a:gd name="connsiteY30" fmla="*/ 4038601 h 5335656"/>
              <a:gd name="connsiteX31" fmla="*/ 3521923 w 3720705"/>
              <a:gd name="connsiteY31" fmla="*/ 4267200 h 5335656"/>
              <a:gd name="connsiteX32" fmla="*/ 3561679 w 3720705"/>
              <a:gd name="connsiteY32" fmla="*/ 4479235 h 5335656"/>
              <a:gd name="connsiteX33" fmla="*/ 3467099 w 3720705"/>
              <a:gd name="connsiteY33" fmla="*/ 4800601 h 5335656"/>
              <a:gd name="connsiteX34" fmla="*/ 3162299 w 3720705"/>
              <a:gd name="connsiteY34" fmla="*/ 5105401 h 5335656"/>
              <a:gd name="connsiteX35" fmla="*/ 2857499 w 3720705"/>
              <a:gd name="connsiteY35" fmla="*/ 5257801 h 5335656"/>
              <a:gd name="connsiteX36" fmla="*/ 2324099 w 3720705"/>
              <a:gd name="connsiteY36" fmla="*/ 5257800 h 5335656"/>
              <a:gd name="connsiteX37" fmla="*/ 1943099 w 3720705"/>
              <a:gd name="connsiteY37" fmla="*/ 5257800 h 5335656"/>
              <a:gd name="connsiteX38" fmla="*/ 1409699 w 3720705"/>
              <a:gd name="connsiteY38" fmla="*/ 5029200 h 5335656"/>
              <a:gd name="connsiteX39" fmla="*/ 1028699 w 3720705"/>
              <a:gd name="connsiteY39" fmla="*/ 4800600 h 5335656"/>
              <a:gd name="connsiteX40" fmla="*/ 571499 w 3720705"/>
              <a:gd name="connsiteY40" fmla="*/ 4343400 h 5335656"/>
              <a:gd name="connsiteX41" fmla="*/ 266699 w 3720705"/>
              <a:gd name="connsiteY41" fmla="*/ 3962400 h 5335656"/>
              <a:gd name="connsiteX42" fmla="*/ 190500 w 3720705"/>
              <a:gd name="connsiteY42" fmla="*/ 3581400 h 5335656"/>
              <a:gd name="connsiteX43" fmla="*/ 38100 w 3720705"/>
              <a:gd name="connsiteY43" fmla="*/ 3048000 h 5335656"/>
              <a:gd name="connsiteX44" fmla="*/ 38100 w 3720705"/>
              <a:gd name="connsiteY44" fmla="*/ 1981200 h 5335656"/>
              <a:gd name="connsiteX45" fmla="*/ 266699 w 3720705"/>
              <a:gd name="connsiteY45" fmla="*/ 1371600 h 5335656"/>
              <a:gd name="connsiteX46" fmla="*/ 419099 w 3720705"/>
              <a:gd name="connsiteY46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250533 w 3720705"/>
              <a:gd name="connsiteY12" fmla="*/ 424071 h 5335656"/>
              <a:gd name="connsiteX13" fmla="*/ 3588183 w 3720705"/>
              <a:gd name="connsiteY13" fmla="*/ 583096 h 5335656"/>
              <a:gd name="connsiteX14" fmla="*/ 3641192 w 3720705"/>
              <a:gd name="connsiteY14" fmla="*/ 834887 h 5335656"/>
              <a:gd name="connsiteX15" fmla="*/ 3543300 w 3720705"/>
              <a:gd name="connsiteY15" fmla="*/ 1066800 h 5335656"/>
              <a:gd name="connsiteX16" fmla="*/ 3390900 w 3720705"/>
              <a:gd name="connsiteY16" fmla="*/ 1219200 h 5335656"/>
              <a:gd name="connsiteX17" fmla="*/ 3238500 w 3720705"/>
              <a:gd name="connsiteY17" fmla="*/ 1295400 h 5335656"/>
              <a:gd name="connsiteX18" fmla="*/ 3086100 w 3720705"/>
              <a:gd name="connsiteY18" fmla="*/ 1447800 h 5335656"/>
              <a:gd name="connsiteX19" fmla="*/ 2933700 w 3720705"/>
              <a:gd name="connsiteY19" fmla="*/ 1752600 h 5335656"/>
              <a:gd name="connsiteX20" fmla="*/ 2933701 w 3720705"/>
              <a:gd name="connsiteY20" fmla="*/ 1981200 h 5335656"/>
              <a:gd name="connsiteX21" fmla="*/ 3086100 w 3720705"/>
              <a:gd name="connsiteY21" fmla="*/ 2209800 h 5335656"/>
              <a:gd name="connsiteX22" fmla="*/ 3238500 w 3720705"/>
              <a:gd name="connsiteY22" fmla="*/ 2362200 h 5335656"/>
              <a:gd name="connsiteX23" fmla="*/ 3543301 w 3720705"/>
              <a:gd name="connsiteY23" fmla="*/ 2590800 h 5335656"/>
              <a:gd name="connsiteX24" fmla="*/ 3695701 w 3720705"/>
              <a:gd name="connsiteY24" fmla="*/ 2895600 h 5335656"/>
              <a:gd name="connsiteX25" fmla="*/ 3707453 w 3720705"/>
              <a:gd name="connsiteY25" fmla="*/ 3101009 h 5335656"/>
              <a:gd name="connsiteX26" fmla="*/ 3627940 w 3720705"/>
              <a:gd name="connsiteY26" fmla="*/ 3313043 h 5335656"/>
              <a:gd name="connsiteX27" fmla="*/ 3548427 w 3720705"/>
              <a:gd name="connsiteY27" fmla="*/ 3511826 h 5335656"/>
              <a:gd name="connsiteX28" fmla="*/ 3495418 w 3720705"/>
              <a:gd name="connsiteY28" fmla="*/ 3697357 h 5335656"/>
              <a:gd name="connsiteX29" fmla="*/ 3390899 w 3720705"/>
              <a:gd name="connsiteY29" fmla="*/ 4038601 h 5335656"/>
              <a:gd name="connsiteX30" fmla="*/ 3521923 w 3720705"/>
              <a:gd name="connsiteY30" fmla="*/ 4267200 h 5335656"/>
              <a:gd name="connsiteX31" fmla="*/ 3561679 w 3720705"/>
              <a:gd name="connsiteY31" fmla="*/ 4479235 h 5335656"/>
              <a:gd name="connsiteX32" fmla="*/ 3467099 w 3720705"/>
              <a:gd name="connsiteY32" fmla="*/ 4800601 h 5335656"/>
              <a:gd name="connsiteX33" fmla="*/ 3162299 w 3720705"/>
              <a:gd name="connsiteY33" fmla="*/ 5105401 h 5335656"/>
              <a:gd name="connsiteX34" fmla="*/ 2857499 w 3720705"/>
              <a:gd name="connsiteY34" fmla="*/ 5257801 h 5335656"/>
              <a:gd name="connsiteX35" fmla="*/ 2324099 w 3720705"/>
              <a:gd name="connsiteY35" fmla="*/ 5257800 h 5335656"/>
              <a:gd name="connsiteX36" fmla="*/ 1943099 w 3720705"/>
              <a:gd name="connsiteY36" fmla="*/ 5257800 h 5335656"/>
              <a:gd name="connsiteX37" fmla="*/ 1409699 w 3720705"/>
              <a:gd name="connsiteY37" fmla="*/ 5029200 h 5335656"/>
              <a:gd name="connsiteX38" fmla="*/ 1028699 w 3720705"/>
              <a:gd name="connsiteY38" fmla="*/ 4800600 h 5335656"/>
              <a:gd name="connsiteX39" fmla="*/ 571499 w 3720705"/>
              <a:gd name="connsiteY39" fmla="*/ 4343400 h 5335656"/>
              <a:gd name="connsiteX40" fmla="*/ 266699 w 3720705"/>
              <a:gd name="connsiteY40" fmla="*/ 3962400 h 5335656"/>
              <a:gd name="connsiteX41" fmla="*/ 190500 w 3720705"/>
              <a:gd name="connsiteY41" fmla="*/ 3581400 h 5335656"/>
              <a:gd name="connsiteX42" fmla="*/ 38100 w 3720705"/>
              <a:gd name="connsiteY42" fmla="*/ 3048000 h 5335656"/>
              <a:gd name="connsiteX43" fmla="*/ 38100 w 3720705"/>
              <a:gd name="connsiteY43" fmla="*/ 1981200 h 5335656"/>
              <a:gd name="connsiteX44" fmla="*/ 266699 w 3720705"/>
              <a:gd name="connsiteY44" fmla="*/ 1371600 h 5335656"/>
              <a:gd name="connsiteX45" fmla="*/ 419099 w 3720705"/>
              <a:gd name="connsiteY4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588183 w 3720705"/>
              <a:gd name="connsiteY13" fmla="*/ 583096 h 5335656"/>
              <a:gd name="connsiteX14" fmla="*/ 3641192 w 3720705"/>
              <a:gd name="connsiteY14" fmla="*/ 834887 h 5335656"/>
              <a:gd name="connsiteX15" fmla="*/ 3543300 w 3720705"/>
              <a:gd name="connsiteY15" fmla="*/ 1066800 h 5335656"/>
              <a:gd name="connsiteX16" fmla="*/ 3390900 w 3720705"/>
              <a:gd name="connsiteY16" fmla="*/ 1219200 h 5335656"/>
              <a:gd name="connsiteX17" fmla="*/ 3238500 w 3720705"/>
              <a:gd name="connsiteY17" fmla="*/ 1295400 h 5335656"/>
              <a:gd name="connsiteX18" fmla="*/ 3086100 w 3720705"/>
              <a:gd name="connsiteY18" fmla="*/ 1447800 h 5335656"/>
              <a:gd name="connsiteX19" fmla="*/ 2933700 w 3720705"/>
              <a:gd name="connsiteY19" fmla="*/ 1752600 h 5335656"/>
              <a:gd name="connsiteX20" fmla="*/ 2933701 w 3720705"/>
              <a:gd name="connsiteY20" fmla="*/ 1981200 h 5335656"/>
              <a:gd name="connsiteX21" fmla="*/ 3086100 w 3720705"/>
              <a:gd name="connsiteY21" fmla="*/ 2209800 h 5335656"/>
              <a:gd name="connsiteX22" fmla="*/ 3238500 w 3720705"/>
              <a:gd name="connsiteY22" fmla="*/ 2362200 h 5335656"/>
              <a:gd name="connsiteX23" fmla="*/ 3543301 w 3720705"/>
              <a:gd name="connsiteY23" fmla="*/ 2590800 h 5335656"/>
              <a:gd name="connsiteX24" fmla="*/ 3695701 w 3720705"/>
              <a:gd name="connsiteY24" fmla="*/ 2895600 h 5335656"/>
              <a:gd name="connsiteX25" fmla="*/ 3707453 w 3720705"/>
              <a:gd name="connsiteY25" fmla="*/ 3101009 h 5335656"/>
              <a:gd name="connsiteX26" fmla="*/ 3627940 w 3720705"/>
              <a:gd name="connsiteY26" fmla="*/ 3313043 h 5335656"/>
              <a:gd name="connsiteX27" fmla="*/ 3548427 w 3720705"/>
              <a:gd name="connsiteY27" fmla="*/ 3511826 h 5335656"/>
              <a:gd name="connsiteX28" fmla="*/ 3495418 w 3720705"/>
              <a:gd name="connsiteY28" fmla="*/ 3697357 h 5335656"/>
              <a:gd name="connsiteX29" fmla="*/ 3390899 w 3720705"/>
              <a:gd name="connsiteY29" fmla="*/ 4038601 h 5335656"/>
              <a:gd name="connsiteX30" fmla="*/ 3521923 w 3720705"/>
              <a:gd name="connsiteY30" fmla="*/ 4267200 h 5335656"/>
              <a:gd name="connsiteX31" fmla="*/ 3561679 w 3720705"/>
              <a:gd name="connsiteY31" fmla="*/ 4479235 h 5335656"/>
              <a:gd name="connsiteX32" fmla="*/ 3467099 w 3720705"/>
              <a:gd name="connsiteY32" fmla="*/ 4800601 h 5335656"/>
              <a:gd name="connsiteX33" fmla="*/ 3162299 w 3720705"/>
              <a:gd name="connsiteY33" fmla="*/ 5105401 h 5335656"/>
              <a:gd name="connsiteX34" fmla="*/ 2857499 w 3720705"/>
              <a:gd name="connsiteY34" fmla="*/ 5257801 h 5335656"/>
              <a:gd name="connsiteX35" fmla="*/ 2324099 w 3720705"/>
              <a:gd name="connsiteY35" fmla="*/ 5257800 h 5335656"/>
              <a:gd name="connsiteX36" fmla="*/ 1943099 w 3720705"/>
              <a:gd name="connsiteY36" fmla="*/ 5257800 h 5335656"/>
              <a:gd name="connsiteX37" fmla="*/ 1409699 w 3720705"/>
              <a:gd name="connsiteY37" fmla="*/ 5029200 h 5335656"/>
              <a:gd name="connsiteX38" fmla="*/ 1028699 w 3720705"/>
              <a:gd name="connsiteY38" fmla="*/ 4800600 h 5335656"/>
              <a:gd name="connsiteX39" fmla="*/ 571499 w 3720705"/>
              <a:gd name="connsiteY39" fmla="*/ 4343400 h 5335656"/>
              <a:gd name="connsiteX40" fmla="*/ 266699 w 3720705"/>
              <a:gd name="connsiteY40" fmla="*/ 3962400 h 5335656"/>
              <a:gd name="connsiteX41" fmla="*/ 190500 w 3720705"/>
              <a:gd name="connsiteY41" fmla="*/ 3581400 h 5335656"/>
              <a:gd name="connsiteX42" fmla="*/ 38100 w 3720705"/>
              <a:gd name="connsiteY42" fmla="*/ 3048000 h 5335656"/>
              <a:gd name="connsiteX43" fmla="*/ 38100 w 3720705"/>
              <a:gd name="connsiteY43" fmla="*/ 1981200 h 5335656"/>
              <a:gd name="connsiteX44" fmla="*/ 266699 w 3720705"/>
              <a:gd name="connsiteY44" fmla="*/ 1371600 h 5335656"/>
              <a:gd name="connsiteX45" fmla="*/ 419099 w 3720705"/>
              <a:gd name="connsiteY4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641192 w 3720705"/>
              <a:gd name="connsiteY14" fmla="*/ 834887 h 5335656"/>
              <a:gd name="connsiteX15" fmla="*/ 3543300 w 3720705"/>
              <a:gd name="connsiteY15" fmla="*/ 1066800 h 5335656"/>
              <a:gd name="connsiteX16" fmla="*/ 3390900 w 3720705"/>
              <a:gd name="connsiteY16" fmla="*/ 1219200 h 5335656"/>
              <a:gd name="connsiteX17" fmla="*/ 3238500 w 3720705"/>
              <a:gd name="connsiteY17" fmla="*/ 1295400 h 5335656"/>
              <a:gd name="connsiteX18" fmla="*/ 3086100 w 3720705"/>
              <a:gd name="connsiteY18" fmla="*/ 1447800 h 5335656"/>
              <a:gd name="connsiteX19" fmla="*/ 2933700 w 3720705"/>
              <a:gd name="connsiteY19" fmla="*/ 1752600 h 5335656"/>
              <a:gd name="connsiteX20" fmla="*/ 2933701 w 3720705"/>
              <a:gd name="connsiteY20" fmla="*/ 1981200 h 5335656"/>
              <a:gd name="connsiteX21" fmla="*/ 3086100 w 3720705"/>
              <a:gd name="connsiteY21" fmla="*/ 2209800 h 5335656"/>
              <a:gd name="connsiteX22" fmla="*/ 3238500 w 3720705"/>
              <a:gd name="connsiteY22" fmla="*/ 2362200 h 5335656"/>
              <a:gd name="connsiteX23" fmla="*/ 3543301 w 3720705"/>
              <a:gd name="connsiteY23" fmla="*/ 2590800 h 5335656"/>
              <a:gd name="connsiteX24" fmla="*/ 3695701 w 3720705"/>
              <a:gd name="connsiteY24" fmla="*/ 2895600 h 5335656"/>
              <a:gd name="connsiteX25" fmla="*/ 3707453 w 3720705"/>
              <a:gd name="connsiteY25" fmla="*/ 3101009 h 5335656"/>
              <a:gd name="connsiteX26" fmla="*/ 3627940 w 3720705"/>
              <a:gd name="connsiteY26" fmla="*/ 3313043 h 5335656"/>
              <a:gd name="connsiteX27" fmla="*/ 3548427 w 3720705"/>
              <a:gd name="connsiteY27" fmla="*/ 3511826 h 5335656"/>
              <a:gd name="connsiteX28" fmla="*/ 3495418 w 3720705"/>
              <a:gd name="connsiteY28" fmla="*/ 3697357 h 5335656"/>
              <a:gd name="connsiteX29" fmla="*/ 3390899 w 3720705"/>
              <a:gd name="connsiteY29" fmla="*/ 4038601 h 5335656"/>
              <a:gd name="connsiteX30" fmla="*/ 3521923 w 3720705"/>
              <a:gd name="connsiteY30" fmla="*/ 4267200 h 5335656"/>
              <a:gd name="connsiteX31" fmla="*/ 3561679 w 3720705"/>
              <a:gd name="connsiteY31" fmla="*/ 4479235 h 5335656"/>
              <a:gd name="connsiteX32" fmla="*/ 3467099 w 3720705"/>
              <a:gd name="connsiteY32" fmla="*/ 4800601 h 5335656"/>
              <a:gd name="connsiteX33" fmla="*/ 3162299 w 3720705"/>
              <a:gd name="connsiteY33" fmla="*/ 5105401 h 5335656"/>
              <a:gd name="connsiteX34" fmla="*/ 2857499 w 3720705"/>
              <a:gd name="connsiteY34" fmla="*/ 5257801 h 5335656"/>
              <a:gd name="connsiteX35" fmla="*/ 2324099 w 3720705"/>
              <a:gd name="connsiteY35" fmla="*/ 5257800 h 5335656"/>
              <a:gd name="connsiteX36" fmla="*/ 1943099 w 3720705"/>
              <a:gd name="connsiteY36" fmla="*/ 5257800 h 5335656"/>
              <a:gd name="connsiteX37" fmla="*/ 1409699 w 3720705"/>
              <a:gd name="connsiteY37" fmla="*/ 5029200 h 5335656"/>
              <a:gd name="connsiteX38" fmla="*/ 1028699 w 3720705"/>
              <a:gd name="connsiteY38" fmla="*/ 4800600 h 5335656"/>
              <a:gd name="connsiteX39" fmla="*/ 571499 w 3720705"/>
              <a:gd name="connsiteY39" fmla="*/ 4343400 h 5335656"/>
              <a:gd name="connsiteX40" fmla="*/ 266699 w 3720705"/>
              <a:gd name="connsiteY40" fmla="*/ 3962400 h 5335656"/>
              <a:gd name="connsiteX41" fmla="*/ 190500 w 3720705"/>
              <a:gd name="connsiteY41" fmla="*/ 3581400 h 5335656"/>
              <a:gd name="connsiteX42" fmla="*/ 38100 w 3720705"/>
              <a:gd name="connsiteY42" fmla="*/ 3048000 h 5335656"/>
              <a:gd name="connsiteX43" fmla="*/ 38100 w 3720705"/>
              <a:gd name="connsiteY43" fmla="*/ 1981200 h 5335656"/>
              <a:gd name="connsiteX44" fmla="*/ 266699 w 3720705"/>
              <a:gd name="connsiteY44" fmla="*/ 1371600 h 5335656"/>
              <a:gd name="connsiteX45" fmla="*/ 419099 w 3720705"/>
              <a:gd name="connsiteY4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543300 w 3720705"/>
              <a:gd name="connsiteY15" fmla="*/ 1066800 h 5335656"/>
              <a:gd name="connsiteX16" fmla="*/ 3390900 w 3720705"/>
              <a:gd name="connsiteY16" fmla="*/ 1219200 h 5335656"/>
              <a:gd name="connsiteX17" fmla="*/ 3238500 w 3720705"/>
              <a:gd name="connsiteY17" fmla="*/ 1295400 h 5335656"/>
              <a:gd name="connsiteX18" fmla="*/ 3086100 w 3720705"/>
              <a:gd name="connsiteY18" fmla="*/ 1447800 h 5335656"/>
              <a:gd name="connsiteX19" fmla="*/ 2933700 w 3720705"/>
              <a:gd name="connsiteY19" fmla="*/ 1752600 h 5335656"/>
              <a:gd name="connsiteX20" fmla="*/ 2933701 w 3720705"/>
              <a:gd name="connsiteY20" fmla="*/ 1981200 h 5335656"/>
              <a:gd name="connsiteX21" fmla="*/ 3086100 w 3720705"/>
              <a:gd name="connsiteY21" fmla="*/ 2209800 h 5335656"/>
              <a:gd name="connsiteX22" fmla="*/ 3238500 w 3720705"/>
              <a:gd name="connsiteY22" fmla="*/ 2362200 h 5335656"/>
              <a:gd name="connsiteX23" fmla="*/ 3543301 w 3720705"/>
              <a:gd name="connsiteY23" fmla="*/ 2590800 h 5335656"/>
              <a:gd name="connsiteX24" fmla="*/ 3695701 w 3720705"/>
              <a:gd name="connsiteY24" fmla="*/ 2895600 h 5335656"/>
              <a:gd name="connsiteX25" fmla="*/ 3707453 w 3720705"/>
              <a:gd name="connsiteY25" fmla="*/ 3101009 h 5335656"/>
              <a:gd name="connsiteX26" fmla="*/ 3627940 w 3720705"/>
              <a:gd name="connsiteY26" fmla="*/ 3313043 h 5335656"/>
              <a:gd name="connsiteX27" fmla="*/ 3548427 w 3720705"/>
              <a:gd name="connsiteY27" fmla="*/ 3511826 h 5335656"/>
              <a:gd name="connsiteX28" fmla="*/ 3495418 w 3720705"/>
              <a:gd name="connsiteY28" fmla="*/ 3697357 h 5335656"/>
              <a:gd name="connsiteX29" fmla="*/ 3390899 w 3720705"/>
              <a:gd name="connsiteY29" fmla="*/ 4038601 h 5335656"/>
              <a:gd name="connsiteX30" fmla="*/ 3521923 w 3720705"/>
              <a:gd name="connsiteY30" fmla="*/ 4267200 h 5335656"/>
              <a:gd name="connsiteX31" fmla="*/ 3561679 w 3720705"/>
              <a:gd name="connsiteY31" fmla="*/ 4479235 h 5335656"/>
              <a:gd name="connsiteX32" fmla="*/ 3467099 w 3720705"/>
              <a:gd name="connsiteY32" fmla="*/ 4800601 h 5335656"/>
              <a:gd name="connsiteX33" fmla="*/ 3162299 w 3720705"/>
              <a:gd name="connsiteY33" fmla="*/ 5105401 h 5335656"/>
              <a:gd name="connsiteX34" fmla="*/ 2857499 w 3720705"/>
              <a:gd name="connsiteY34" fmla="*/ 5257801 h 5335656"/>
              <a:gd name="connsiteX35" fmla="*/ 2324099 w 3720705"/>
              <a:gd name="connsiteY35" fmla="*/ 5257800 h 5335656"/>
              <a:gd name="connsiteX36" fmla="*/ 1943099 w 3720705"/>
              <a:gd name="connsiteY36" fmla="*/ 5257800 h 5335656"/>
              <a:gd name="connsiteX37" fmla="*/ 1409699 w 3720705"/>
              <a:gd name="connsiteY37" fmla="*/ 5029200 h 5335656"/>
              <a:gd name="connsiteX38" fmla="*/ 1028699 w 3720705"/>
              <a:gd name="connsiteY38" fmla="*/ 4800600 h 5335656"/>
              <a:gd name="connsiteX39" fmla="*/ 571499 w 3720705"/>
              <a:gd name="connsiteY39" fmla="*/ 4343400 h 5335656"/>
              <a:gd name="connsiteX40" fmla="*/ 266699 w 3720705"/>
              <a:gd name="connsiteY40" fmla="*/ 3962400 h 5335656"/>
              <a:gd name="connsiteX41" fmla="*/ 190500 w 3720705"/>
              <a:gd name="connsiteY41" fmla="*/ 3581400 h 5335656"/>
              <a:gd name="connsiteX42" fmla="*/ 38100 w 3720705"/>
              <a:gd name="connsiteY42" fmla="*/ 3048000 h 5335656"/>
              <a:gd name="connsiteX43" fmla="*/ 38100 w 3720705"/>
              <a:gd name="connsiteY43" fmla="*/ 1981200 h 5335656"/>
              <a:gd name="connsiteX44" fmla="*/ 266699 w 3720705"/>
              <a:gd name="connsiteY44" fmla="*/ 1371600 h 5335656"/>
              <a:gd name="connsiteX45" fmla="*/ 419099 w 3720705"/>
              <a:gd name="connsiteY4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98133 w 3720705"/>
              <a:gd name="connsiteY15" fmla="*/ 1186071 h 5335656"/>
              <a:gd name="connsiteX16" fmla="*/ 3390900 w 3720705"/>
              <a:gd name="connsiteY16" fmla="*/ 1219200 h 5335656"/>
              <a:gd name="connsiteX17" fmla="*/ 3238500 w 3720705"/>
              <a:gd name="connsiteY17" fmla="*/ 1295400 h 5335656"/>
              <a:gd name="connsiteX18" fmla="*/ 3086100 w 3720705"/>
              <a:gd name="connsiteY18" fmla="*/ 1447800 h 5335656"/>
              <a:gd name="connsiteX19" fmla="*/ 2933700 w 3720705"/>
              <a:gd name="connsiteY19" fmla="*/ 1752600 h 5335656"/>
              <a:gd name="connsiteX20" fmla="*/ 2933701 w 3720705"/>
              <a:gd name="connsiteY20" fmla="*/ 1981200 h 5335656"/>
              <a:gd name="connsiteX21" fmla="*/ 3086100 w 3720705"/>
              <a:gd name="connsiteY21" fmla="*/ 2209800 h 5335656"/>
              <a:gd name="connsiteX22" fmla="*/ 3238500 w 3720705"/>
              <a:gd name="connsiteY22" fmla="*/ 2362200 h 5335656"/>
              <a:gd name="connsiteX23" fmla="*/ 3543301 w 3720705"/>
              <a:gd name="connsiteY23" fmla="*/ 2590800 h 5335656"/>
              <a:gd name="connsiteX24" fmla="*/ 3695701 w 3720705"/>
              <a:gd name="connsiteY24" fmla="*/ 2895600 h 5335656"/>
              <a:gd name="connsiteX25" fmla="*/ 3707453 w 3720705"/>
              <a:gd name="connsiteY25" fmla="*/ 3101009 h 5335656"/>
              <a:gd name="connsiteX26" fmla="*/ 3627940 w 3720705"/>
              <a:gd name="connsiteY26" fmla="*/ 3313043 h 5335656"/>
              <a:gd name="connsiteX27" fmla="*/ 3548427 w 3720705"/>
              <a:gd name="connsiteY27" fmla="*/ 3511826 h 5335656"/>
              <a:gd name="connsiteX28" fmla="*/ 3495418 w 3720705"/>
              <a:gd name="connsiteY28" fmla="*/ 3697357 h 5335656"/>
              <a:gd name="connsiteX29" fmla="*/ 3390899 w 3720705"/>
              <a:gd name="connsiteY29" fmla="*/ 4038601 h 5335656"/>
              <a:gd name="connsiteX30" fmla="*/ 3521923 w 3720705"/>
              <a:gd name="connsiteY30" fmla="*/ 4267200 h 5335656"/>
              <a:gd name="connsiteX31" fmla="*/ 3561679 w 3720705"/>
              <a:gd name="connsiteY31" fmla="*/ 4479235 h 5335656"/>
              <a:gd name="connsiteX32" fmla="*/ 3467099 w 3720705"/>
              <a:gd name="connsiteY32" fmla="*/ 4800601 h 5335656"/>
              <a:gd name="connsiteX33" fmla="*/ 3162299 w 3720705"/>
              <a:gd name="connsiteY33" fmla="*/ 5105401 h 5335656"/>
              <a:gd name="connsiteX34" fmla="*/ 2857499 w 3720705"/>
              <a:gd name="connsiteY34" fmla="*/ 5257801 h 5335656"/>
              <a:gd name="connsiteX35" fmla="*/ 2324099 w 3720705"/>
              <a:gd name="connsiteY35" fmla="*/ 5257800 h 5335656"/>
              <a:gd name="connsiteX36" fmla="*/ 1943099 w 3720705"/>
              <a:gd name="connsiteY36" fmla="*/ 5257800 h 5335656"/>
              <a:gd name="connsiteX37" fmla="*/ 1409699 w 3720705"/>
              <a:gd name="connsiteY37" fmla="*/ 5029200 h 5335656"/>
              <a:gd name="connsiteX38" fmla="*/ 1028699 w 3720705"/>
              <a:gd name="connsiteY38" fmla="*/ 4800600 h 5335656"/>
              <a:gd name="connsiteX39" fmla="*/ 571499 w 3720705"/>
              <a:gd name="connsiteY39" fmla="*/ 4343400 h 5335656"/>
              <a:gd name="connsiteX40" fmla="*/ 266699 w 3720705"/>
              <a:gd name="connsiteY40" fmla="*/ 3962400 h 5335656"/>
              <a:gd name="connsiteX41" fmla="*/ 190500 w 3720705"/>
              <a:gd name="connsiteY41" fmla="*/ 3581400 h 5335656"/>
              <a:gd name="connsiteX42" fmla="*/ 38100 w 3720705"/>
              <a:gd name="connsiteY42" fmla="*/ 3048000 h 5335656"/>
              <a:gd name="connsiteX43" fmla="*/ 38100 w 3720705"/>
              <a:gd name="connsiteY43" fmla="*/ 1981200 h 5335656"/>
              <a:gd name="connsiteX44" fmla="*/ 266699 w 3720705"/>
              <a:gd name="connsiteY44" fmla="*/ 1371600 h 5335656"/>
              <a:gd name="connsiteX45" fmla="*/ 419099 w 3720705"/>
              <a:gd name="connsiteY4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390900 w 3720705"/>
              <a:gd name="connsiteY15" fmla="*/ 1219200 h 5335656"/>
              <a:gd name="connsiteX16" fmla="*/ 3238500 w 3720705"/>
              <a:gd name="connsiteY16" fmla="*/ 1295400 h 5335656"/>
              <a:gd name="connsiteX17" fmla="*/ 3086100 w 3720705"/>
              <a:gd name="connsiteY17" fmla="*/ 1447800 h 5335656"/>
              <a:gd name="connsiteX18" fmla="*/ 2933700 w 3720705"/>
              <a:gd name="connsiteY18" fmla="*/ 1752600 h 5335656"/>
              <a:gd name="connsiteX19" fmla="*/ 2933701 w 3720705"/>
              <a:gd name="connsiteY19" fmla="*/ 1981200 h 5335656"/>
              <a:gd name="connsiteX20" fmla="*/ 3086100 w 3720705"/>
              <a:gd name="connsiteY20" fmla="*/ 2209800 h 5335656"/>
              <a:gd name="connsiteX21" fmla="*/ 3238500 w 3720705"/>
              <a:gd name="connsiteY21" fmla="*/ 2362200 h 5335656"/>
              <a:gd name="connsiteX22" fmla="*/ 3543301 w 3720705"/>
              <a:gd name="connsiteY22" fmla="*/ 2590800 h 5335656"/>
              <a:gd name="connsiteX23" fmla="*/ 3695701 w 3720705"/>
              <a:gd name="connsiteY23" fmla="*/ 2895600 h 5335656"/>
              <a:gd name="connsiteX24" fmla="*/ 3707453 w 3720705"/>
              <a:gd name="connsiteY24" fmla="*/ 3101009 h 5335656"/>
              <a:gd name="connsiteX25" fmla="*/ 3627940 w 3720705"/>
              <a:gd name="connsiteY25" fmla="*/ 3313043 h 5335656"/>
              <a:gd name="connsiteX26" fmla="*/ 3548427 w 3720705"/>
              <a:gd name="connsiteY26" fmla="*/ 3511826 h 5335656"/>
              <a:gd name="connsiteX27" fmla="*/ 3495418 w 3720705"/>
              <a:gd name="connsiteY27" fmla="*/ 3697357 h 5335656"/>
              <a:gd name="connsiteX28" fmla="*/ 3390899 w 3720705"/>
              <a:gd name="connsiteY28" fmla="*/ 4038601 h 5335656"/>
              <a:gd name="connsiteX29" fmla="*/ 3521923 w 3720705"/>
              <a:gd name="connsiteY29" fmla="*/ 4267200 h 5335656"/>
              <a:gd name="connsiteX30" fmla="*/ 3561679 w 3720705"/>
              <a:gd name="connsiteY30" fmla="*/ 4479235 h 5335656"/>
              <a:gd name="connsiteX31" fmla="*/ 3467099 w 3720705"/>
              <a:gd name="connsiteY31" fmla="*/ 4800601 h 5335656"/>
              <a:gd name="connsiteX32" fmla="*/ 3162299 w 3720705"/>
              <a:gd name="connsiteY32" fmla="*/ 5105401 h 5335656"/>
              <a:gd name="connsiteX33" fmla="*/ 2857499 w 3720705"/>
              <a:gd name="connsiteY33" fmla="*/ 5257801 h 5335656"/>
              <a:gd name="connsiteX34" fmla="*/ 2324099 w 3720705"/>
              <a:gd name="connsiteY34" fmla="*/ 5257800 h 5335656"/>
              <a:gd name="connsiteX35" fmla="*/ 1943099 w 3720705"/>
              <a:gd name="connsiteY35" fmla="*/ 5257800 h 5335656"/>
              <a:gd name="connsiteX36" fmla="*/ 1409699 w 3720705"/>
              <a:gd name="connsiteY36" fmla="*/ 5029200 h 5335656"/>
              <a:gd name="connsiteX37" fmla="*/ 1028699 w 3720705"/>
              <a:gd name="connsiteY37" fmla="*/ 4800600 h 5335656"/>
              <a:gd name="connsiteX38" fmla="*/ 571499 w 3720705"/>
              <a:gd name="connsiteY38" fmla="*/ 4343400 h 5335656"/>
              <a:gd name="connsiteX39" fmla="*/ 266699 w 3720705"/>
              <a:gd name="connsiteY39" fmla="*/ 3962400 h 5335656"/>
              <a:gd name="connsiteX40" fmla="*/ 190500 w 3720705"/>
              <a:gd name="connsiteY40" fmla="*/ 3581400 h 5335656"/>
              <a:gd name="connsiteX41" fmla="*/ 38100 w 3720705"/>
              <a:gd name="connsiteY41" fmla="*/ 3048000 h 5335656"/>
              <a:gd name="connsiteX42" fmla="*/ 38100 w 3720705"/>
              <a:gd name="connsiteY42" fmla="*/ 1981200 h 5335656"/>
              <a:gd name="connsiteX43" fmla="*/ 266699 w 3720705"/>
              <a:gd name="connsiteY43" fmla="*/ 1371600 h 5335656"/>
              <a:gd name="connsiteX44" fmla="*/ 419099 w 3720705"/>
              <a:gd name="connsiteY44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238500 w 3720705"/>
              <a:gd name="connsiteY15" fmla="*/ 1295400 h 5335656"/>
              <a:gd name="connsiteX16" fmla="*/ 3086100 w 3720705"/>
              <a:gd name="connsiteY16" fmla="*/ 1447800 h 5335656"/>
              <a:gd name="connsiteX17" fmla="*/ 2933700 w 3720705"/>
              <a:gd name="connsiteY17" fmla="*/ 1752600 h 5335656"/>
              <a:gd name="connsiteX18" fmla="*/ 2933701 w 3720705"/>
              <a:gd name="connsiteY18" fmla="*/ 1981200 h 5335656"/>
              <a:gd name="connsiteX19" fmla="*/ 3086100 w 3720705"/>
              <a:gd name="connsiteY19" fmla="*/ 2209800 h 5335656"/>
              <a:gd name="connsiteX20" fmla="*/ 3238500 w 3720705"/>
              <a:gd name="connsiteY20" fmla="*/ 2362200 h 5335656"/>
              <a:gd name="connsiteX21" fmla="*/ 3543301 w 3720705"/>
              <a:gd name="connsiteY21" fmla="*/ 2590800 h 5335656"/>
              <a:gd name="connsiteX22" fmla="*/ 3695701 w 3720705"/>
              <a:gd name="connsiteY22" fmla="*/ 2895600 h 5335656"/>
              <a:gd name="connsiteX23" fmla="*/ 3707453 w 3720705"/>
              <a:gd name="connsiteY23" fmla="*/ 3101009 h 5335656"/>
              <a:gd name="connsiteX24" fmla="*/ 3627940 w 3720705"/>
              <a:gd name="connsiteY24" fmla="*/ 3313043 h 5335656"/>
              <a:gd name="connsiteX25" fmla="*/ 3548427 w 3720705"/>
              <a:gd name="connsiteY25" fmla="*/ 3511826 h 5335656"/>
              <a:gd name="connsiteX26" fmla="*/ 3495418 w 3720705"/>
              <a:gd name="connsiteY26" fmla="*/ 3697357 h 5335656"/>
              <a:gd name="connsiteX27" fmla="*/ 3390899 w 3720705"/>
              <a:gd name="connsiteY27" fmla="*/ 4038601 h 5335656"/>
              <a:gd name="connsiteX28" fmla="*/ 3521923 w 3720705"/>
              <a:gd name="connsiteY28" fmla="*/ 4267200 h 5335656"/>
              <a:gd name="connsiteX29" fmla="*/ 3561679 w 3720705"/>
              <a:gd name="connsiteY29" fmla="*/ 4479235 h 5335656"/>
              <a:gd name="connsiteX30" fmla="*/ 3467099 w 3720705"/>
              <a:gd name="connsiteY30" fmla="*/ 4800601 h 5335656"/>
              <a:gd name="connsiteX31" fmla="*/ 3162299 w 3720705"/>
              <a:gd name="connsiteY31" fmla="*/ 5105401 h 5335656"/>
              <a:gd name="connsiteX32" fmla="*/ 2857499 w 3720705"/>
              <a:gd name="connsiteY32" fmla="*/ 5257801 h 5335656"/>
              <a:gd name="connsiteX33" fmla="*/ 2324099 w 3720705"/>
              <a:gd name="connsiteY33" fmla="*/ 5257800 h 5335656"/>
              <a:gd name="connsiteX34" fmla="*/ 1943099 w 3720705"/>
              <a:gd name="connsiteY34" fmla="*/ 5257800 h 5335656"/>
              <a:gd name="connsiteX35" fmla="*/ 1409699 w 3720705"/>
              <a:gd name="connsiteY35" fmla="*/ 5029200 h 5335656"/>
              <a:gd name="connsiteX36" fmla="*/ 1028699 w 3720705"/>
              <a:gd name="connsiteY36" fmla="*/ 4800600 h 5335656"/>
              <a:gd name="connsiteX37" fmla="*/ 571499 w 3720705"/>
              <a:gd name="connsiteY37" fmla="*/ 4343400 h 5335656"/>
              <a:gd name="connsiteX38" fmla="*/ 266699 w 3720705"/>
              <a:gd name="connsiteY38" fmla="*/ 3962400 h 5335656"/>
              <a:gd name="connsiteX39" fmla="*/ 190500 w 3720705"/>
              <a:gd name="connsiteY39" fmla="*/ 3581400 h 5335656"/>
              <a:gd name="connsiteX40" fmla="*/ 38100 w 3720705"/>
              <a:gd name="connsiteY40" fmla="*/ 3048000 h 5335656"/>
              <a:gd name="connsiteX41" fmla="*/ 38100 w 3720705"/>
              <a:gd name="connsiteY41" fmla="*/ 1981200 h 5335656"/>
              <a:gd name="connsiteX42" fmla="*/ 266699 w 3720705"/>
              <a:gd name="connsiteY42" fmla="*/ 1371600 h 5335656"/>
              <a:gd name="connsiteX43" fmla="*/ 419099 w 3720705"/>
              <a:gd name="connsiteY4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98133 w 3720705"/>
              <a:gd name="connsiteY15" fmla="*/ 1262271 h 5335656"/>
              <a:gd name="connsiteX16" fmla="*/ 3086100 w 3720705"/>
              <a:gd name="connsiteY16" fmla="*/ 1447800 h 5335656"/>
              <a:gd name="connsiteX17" fmla="*/ 2933700 w 3720705"/>
              <a:gd name="connsiteY17" fmla="*/ 1752600 h 5335656"/>
              <a:gd name="connsiteX18" fmla="*/ 2933701 w 3720705"/>
              <a:gd name="connsiteY18" fmla="*/ 1981200 h 5335656"/>
              <a:gd name="connsiteX19" fmla="*/ 3086100 w 3720705"/>
              <a:gd name="connsiteY19" fmla="*/ 2209800 h 5335656"/>
              <a:gd name="connsiteX20" fmla="*/ 3238500 w 3720705"/>
              <a:gd name="connsiteY20" fmla="*/ 2362200 h 5335656"/>
              <a:gd name="connsiteX21" fmla="*/ 3543301 w 3720705"/>
              <a:gd name="connsiteY21" fmla="*/ 2590800 h 5335656"/>
              <a:gd name="connsiteX22" fmla="*/ 3695701 w 3720705"/>
              <a:gd name="connsiteY22" fmla="*/ 2895600 h 5335656"/>
              <a:gd name="connsiteX23" fmla="*/ 3707453 w 3720705"/>
              <a:gd name="connsiteY23" fmla="*/ 3101009 h 5335656"/>
              <a:gd name="connsiteX24" fmla="*/ 3627940 w 3720705"/>
              <a:gd name="connsiteY24" fmla="*/ 3313043 h 5335656"/>
              <a:gd name="connsiteX25" fmla="*/ 3548427 w 3720705"/>
              <a:gd name="connsiteY25" fmla="*/ 3511826 h 5335656"/>
              <a:gd name="connsiteX26" fmla="*/ 3495418 w 3720705"/>
              <a:gd name="connsiteY26" fmla="*/ 3697357 h 5335656"/>
              <a:gd name="connsiteX27" fmla="*/ 3390899 w 3720705"/>
              <a:gd name="connsiteY27" fmla="*/ 4038601 h 5335656"/>
              <a:gd name="connsiteX28" fmla="*/ 3521923 w 3720705"/>
              <a:gd name="connsiteY28" fmla="*/ 4267200 h 5335656"/>
              <a:gd name="connsiteX29" fmla="*/ 3561679 w 3720705"/>
              <a:gd name="connsiteY29" fmla="*/ 4479235 h 5335656"/>
              <a:gd name="connsiteX30" fmla="*/ 3467099 w 3720705"/>
              <a:gd name="connsiteY30" fmla="*/ 4800601 h 5335656"/>
              <a:gd name="connsiteX31" fmla="*/ 3162299 w 3720705"/>
              <a:gd name="connsiteY31" fmla="*/ 5105401 h 5335656"/>
              <a:gd name="connsiteX32" fmla="*/ 2857499 w 3720705"/>
              <a:gd name="connsiteY32" fmla="*/ 5257801 h 5335656"/>
              <a:gd name="connsiteX33" fmla="*/ 2324099 w 3720705"/>
              <a:gd name="connsiteY33" fmla="*/ 5257800 h 5335656"/>
              <a:gd name="connsiteX34" fmla="*/ 1943099 w 3720705"/>
              <a:gd name="connsiteY34" fmla="*/ 5257800 h 5335656"/>
              <a:gd name="connsiteX35" fmla="*/ 1409699 w 3720705"/>
              <a:gd name="connsiteY35" fmla="*/ 5029200 h 5335656"/>
              <a:gd name="connsiteX36" fmla="*/ 1028699 w 3720705"/>
              <a:gd name="connsiteY36" fmla="*/ 4800600 h 5335656"/>
              <a:gd name="connsiteX37" fmla="*/ 571499 w 3720705"/>
              <a:gd name="connsiteY37" fmla="*/ 4343400 h 5335656"/>
              <a:gd name="connsiteX38" fmla="*/ 266699 w 3720705"/>
              <a:gd name="connsiteY38" fmla="*/ 3962400 h 5335656"/>
              <a:gd name="connsiteX39" fmla="*/ 190500 w 3720705"/>
              <a:gd name="connsiteY39" fmla="*/ 3581400 h 5335656"/>
              <a:gd name="connsiteX40" fmla="*/ 38100 w 3720705"/>
              <a:gd name="connsiteY40" fmla="*/ 3048000 h 5335656"/>
              <a:gd name="connsiteX41" fmla="*/ 38100 w 3720705"/>
              <a:gd name="connsiteY41" fmla="*/ 1981200 h 5335656"/>
              <a:gd name="connsiteX42" fmla="*/ 266699 w 3720705"/>
              <a:gd name="connsiteY42" fmla="*/ 1371600 h 5335656"/>
              <a:gd name="connsiteX43" fmla="*/ 419099 w 3720705"/>
              <a:gd name="connsiteY4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86100 w 3720705"/>
              <a:gd name="connsiteY15" fmla="*/ 1447800 h 5335656"/>
              <a:gd name="connsiteX16" fmla="*/ 2933700 w 3720705"/>
              <a:gd name="connsiteY16" fmla="*/ 1752600 h 5335656"/>
              <a:gd name="connsiteX17" fmla="*/ 2933701 w 3720705"/>
              <a:gd name="connsiteY17" fmla="*/ 1981200 h 5335656"/>
              <a:gd name="connsiteX18" fmla="*/ 3086100 w 3720705"/>
              <a:gd name="connsiteY18" fmla="*/ 2209800 h 5335656"/>
              <a:gd name="connsiteX19" fmla="*/ 3238500 w 3720705"/>
              <a:gd name="connsiteY19" fmla="*/ 2362200 h 5335656"/>
              <a:gd name="connsiteX20" fmla="*/ 3543301 w 3720705"/>
              <a:gd name="connsiteY20" fmla="*/ 2590800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98133 w 3720705"/>
              <a:gd name="connsiteY15" fmla="*/ 1567071 h 5335656"/>
              <a:gd name="connsiteX16" fmla="*/ 2933700 w 3720705"/>
              <a:gd name="connsiteY16" fmla="*/ 1752600 h 5335656"/>
              <a:gd name="connsiteX17" fmla="*/ 2933701 w 3720705"/>
              <a:gd name="connsiteY17" fmla="*/ 1981200 h 5335656"/>
              <a:gd name="connsiteX18" fmla="*/ 3086100 w 3720705"/>
              <a:gd name="connsiteY18" fmla="*/ 2209800 h 5335656"/>
              <a:gd name="connsiteX19" fmla="*/ 3238500 w 3720705"/>
              <a:gd name="connsiteY19" fmla="*/ 2362200 h 5335656"/>
              <a:gd name="connsiteX20" fmla="*/ 3543301 w 3720705"/>
              <a:gd name="connsiteY20" fmla="*/ 2590800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98133 w 3720705"/>
              <a:gd name="connsiteY15" fmla="*/ 1567071 h 5335656"/>
              <a:gd name="connsiteX16" fmla="*/ 2945733 w 3720705"/>
              <a:gd name="connsiteY16" fmla="*/ 1719471 h 5335656"/>
              <a:gd name="connsiteX17" fmla="*/ 2933701 w 3720705"/>
              <a:gd name="connsiteY17" fmla="*/ 1981200 h 5335656"/>
              <a:gd name="connsiteX18" fmla="*/ 3086100 w 3720705"/>
              <a:gd name="connsiteY18" fmla="*/ 2209800 h 5335656"/>
              <a:gd name="connsiteX19" fmla="*/ 3238500 w 3720705"/>
              <a:gd name="connsiteY19" fmla="*/ 2362200 h 5335656"/>
              <a:gd name="connsiteX20" fmla="*/ 3543301 w 3720705"/>
              <a:gd name="connsiteY20" fmla="*/ 2590800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21933 w 3720705"/>
              <a:gd name="connsiteY15" fmla="*/ 1414671 h 5335656"/>
              <a:gd name="connsiteX16" fmla="*/ 2945733 w 3720705"/>
              <a:gd name="connsiteY16" fmla="*/ 1719471 h 5335656"/>
              <a:gd name="connsiteX17" fmla="*/ 2933701 w 3720705"/>
              <a:gd name="connsiteY17" fmla="*/ 1981200 h 5335656"/>
              <a:gd name="connsiteX18" fmla="*/ 3086100 w 3720705"/>
              <a:gd name="connsiteY18" fmla="*/ 2209800 h 5335656"/>
              <a:gd name="connsiteX19" fmla="*/ 3238500 w 3720705"/>
              <a:gd name="connsiteY19" fmla="*/ 2362200 h 5335656"/>
              <a:gd name="connsiteX20" fmla="*/ 3543301 w 3720705"/>
              <a:gd name="connsiteY20" fmla="*/ 2590800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21933 w 3720705"/>
              <a:gd name="connsiteY15" fmla="*/ 1414671 h 5335656"/>
              <a:gd name="connsiteX16" fmla="*/ 2945733 w 3720705"/>
              <a:gd name="connsiteY16" fmla="*/ 1719471 h 5335656"/>
              <a:gd name="connsiteX17" fmla="*/ 2933701 w 3720705"/>
              <a:gd name="connsiteY17" fmla="*/ 1981200 h 5335656"/>
              <a:gd name="connsiteX18" fmla="*/ 3086100 w 3720705"/>
              <a:gd name="connsiteY18" fmla="*/ 2209800 h 5335656"/>
              <a:gd name="connsiteX19" fmla="*/ 3250533 w 3720705"/>
              <a:gd name="connsiteY19" fmla="*/ 2557671 h 5335656"/>
              <a:gd name="connsiteX20" fmla="*/ 3543301 w 3720705"/>
              <a:gd name="connsiteY20" fmla="*/ 2590800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21933 w 3720705"/>
              <a:gd name="connsiteY15" fmla="*/ 1414671 h 5335656"/>
              <a:gd name="connsiteX16" fmla="*/ 2945733 w 3720705"/>
              <a:gd name="connsiteY16" fmla="*/ 1719471 h 5335656"/>
              <a:gd name="connsiteX17" fmla="*/ 2933701 w 3720705"/>
              <a:gd name="connsiteY17" fmla="*/ 1981200 h 5335656"/>
              <a:gd name="connsiteX18" fmla="*/ 3021933 w 3720705"/>
              <a:gd name="connsiteY18" fmla="*/ 2329071 h 5335656"/>
              <a:gd name="connsiteX19" fmla="*/ 3250533 w 3720705"/>
              <a:gd name="connsiteY19" fmla="*/ 2557671 h 5335656"/>
              <a:gd name="connsiteX20" fmla="*/ 3543301 w 3720705"/>
              <a:gd name="connsiteY20" fmla="*/ 2590800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21933 w 3720705"/>
              <a:gd name="connsiteY15" fmla="*/ 1414671 h 5335656"/>
              <a:gd name="connsiteX16" fmla="*/ 2945733 w 3720705"/>
              <a:gd name="connsiteY16" fmla="*/ 1719471 h 5335656"/>
              <a:gd name="connsiteX17" fmla="*/ 2933701 w 3720705"/>
              <a:gd name="connsiteY17" fmla="*/ 1981200 h 5335656"/>
              <a:gd name="connsiteX18" fmla="*/ 3021933 w 3720705"/>
              <a:gd name="connsiteY18" fmla="*/ 2329071 h 5335656"/>
              <a:gd name="connsiteX19" fmla="*/ 3250533 w 3720705"/>
              <a:gd name="connsiteY19" fmla="*/ 2557671 h 5335656"/>
              <a:gd name="connsiteX20" fmla="*/ 3326733 w 3720705"/>
              <a:gd name="connsiteY20" fmla="*/ 2862471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21933 w 3720705"/>
              <a:gd name="connsiteY15" fmla="*/ 1414671 h 5335656"/>
              <a:gd name="connsiteX16" fmla="*/ 2945733 w 3720705"/>
              <a:gd name="connsiteY16" fmla="*/ 1719471 h 5335656"/>
              <a:gd name="connsiteX17" fmla="*/ 2933701 w 3720705"/>
              <a:gd name="connsiteY17" fmla="*/ 1981200 h 5335656"/>
              <a:gd name="connsiteX18" fmla="*/ 3021933 w 3720705"/>
              <a:gd name="connsiteY18" fmla="*/ 2329071 h 5335656"/>
              <a:gd name="connsiteX19" fmla="*/ 3250533 w 3720705"/>
              <a:gd name="connsiteY19" fmla="*/ 2557671 h 5335656"/>
              <a:gd name="connsiteX20" fmla="*/ 3326733 w 3720705"/>
              <a:gd name="connsiteY20" fmla="*/ 2862471 h 5335656"/>
              <a:gd name="connsiteX21" fmla="*/ 3174333 w 3720705"/>
              <a:gd name="connsiteY21" fmla="*/ 3167271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654444"/>
              <a:gd name="connsiteY0" fmla="*/ 1066800 h 5335656"/>
              <a:gd name="connsiteX1" fmla="*/ 723899 w 3654444"/>
              <a:gd name="connsiteY1" fmla="*/ 533400 h 5335656"/>
              <a:gd name="connsiteX2" fmla="*/ 952499 w 3654444"/>
              <a:gd name="connsiteY2" fmla="*/ 304800 h 5335656"/>
              <a:gd name="connsiteX3" fmla="*/ 1257299 w 3654444"/>
              <a:gd name="connsiteY3" fmla="*/ 152400 h 5335656"/>
              <a:gd name="connsiteX4" fmla="*/ 1520844 w 3654444"/>
              <a:gd name="connsiteY4" fmla="*/ 132522 h 5335656"/>
              <a:gd name="connsiteX5" fmla="*/ 1931662 w 3654444"/>
              <a:gd name="connsiteY5" fmla="*/ 145774 h 5335656"/>
              <a:gd name="connsiteX6" fmla="*/ 2050931 w 3654444"/>
              <a:gd name="connsiteY6" fmla="*/ 106017 h 5335656"/>
              <a:gd name="connsiteX7" fmla="*/ 2156949 w 3654444"/>
              <a:gd name="connsiteY7" fmla="*/ 79513 h 5335656"/>
              <a:gd name="connsiteX8" fmla="*/ 2302723 w 3654444"/>
              <a:gd name="connsiteY8" fmla="*/ 26504 h 5335656"/>
              <a:gd name="connsiteX9" fmla="*/ 2342479 w 3654444"/>
              <a:gd name="connsiteY9" fmla="*/ 13252 h 5335656"/>
              <a:gd name="connsiteX10" fmla="*/ 2700288 w 3654444"/>
              <a:gd name="connsiteY10" fmla="*/ 0 h 5335656"/>
              <a:gd name="connsiteX11" fmla="*/ 3021933 w 3654444"/>
              <a:gd name="connsiteY11" fmla="*/ 195471 h 5335656"/>
              <a:gd name="connsiteX12" fmla="*/ 3250533 w 3654444"/>
              <a:gd name="connsiteY12" fmla="*/ 424071 h 5335656"/>
              <a:gd name="connsiteX13" fmla="*/ 3326733 w 3654444"/>
              <a:gd name="connsiteY13" fmla="*/ 576471 h 5335656"/>
              <a:gd name="connsiteX14" fmla="*/ 3250533 w 3654444"/>
              <a:gd name="connsiteY14" fmla="*/ 1033671 h 5335656"/>
              <a:gd name="connsiteX15" fmla="*/ 3021933 w 3654444"/>
              <a:gd name="connsiteY15" fmla="*/ 1414671 h 5335656"/>
              <a:gd name="connsiteX16" fmla="*/ 2945733 w 3654444"/>
              <a:gd name="connsiteY16" fmla="*/ 1719471 h 5335656"/>
              <a:gd name="connsiteX17" fmla="*/ 2933701 w 3654444"/>
              <a:gd name="connsiteY17" fmla="*/ 1981200 h 5335656"/>
              <a:gd name="connsiteX18" fmla="*/ 3021933 w 3654444"/>
              <a:gd name="connsiteY18" fmla="*/ 2329071 h 5335656"/>
              <a:gd name="connsiteX19" fmla="*/ 3250533 w 3654444"/>
              <a:gd name="connsiteY19" fmla="*/ 2557671 h 5335656"/>
              <a:gd name="connsiteX20" fmla="*/ 3326733 w 3654444"/>
              <a:gd name="connsiteY20" fmla="*/ 2862471 h 5335656"/>
              <a:gd name="connsiteX21" fmla="*/ 3174333 w 3654444"/>
              <a:gd name="connsiteY21" fmla="*/ 3167271 h 5335656"/>
              <a:gd name="connsiteX22" fmla="*/ 2945733 w 3654444"/>
              <a:gd name="connsiteY22" fmla="*/ 3624471 h 5335656"/>
              <a:gd name="connsiteX23" fmla="*/ 3627940 w 3654444"/>
              <a:gd name="connsiteY23" fmla="*/ 3313043 h 5335656"/>
              <a:gd name="connsiteX24" fmla="*/ 3548427 w 3654444"/>
              <a:gd name="connsiteY24" fmla="*/ 3511826 h 5335656"/>
              <a:gd name="connsiteX25" fmla="*/ 3495418 w 3654444"/>
              <a:gd name="connsiteY25" fmla="*/ 3697357 h 5335656"/>
              <a:gd name="connsiteX26" fmla="*/ 3390899 w 3654444"/>
              <a:gd name="connsiteY26" fmla="*/ 4038601 h 5335656"/>
              <a:gd name="connsiteX27" fmla="*/ 3521923 w 3654444"/>
              <a:gd name="connsiteY27" fmla="*/ 4267200 h 5335656"/>
              <a:gd name="connsiteX28" fmla="*/ 3561679 w 3654444"/>
              <a:gd name="connsiteY28" fmla="*/ 4479235 h 5335656"/>
              <a:gd name="connsiteX29" fmla="*/ 3467099 w 3654444"/>
              <a:gd name="connsiteY29" fmla="*/ 4800601 h 5335656"/>
              <a:gd name="connsiteX30" fmla="*/ 3162299 w 3654444"/>
              <a:gd name="connsiteY30" fmla="*/ 5105401 h 5335656"/>
              <a:gd name="connsiteX31" fmla="*/ 2857499 w 3654444"/>
              <a:gd name="connsiteY31" fmla="*/ 5257801 h 5335656"/>
              <a:gd name="connsiteX32" fmla="*/ 2324099 w 3654444"/>
              <a:gd name="connsiteY32" fmla="*/ 5257800 h 5335656"/>
              <a:gd name="connsiteX33" fmla="*/ 1943099 w 3654444"/>
              <a:gd name="connsiteY33" fmla="*/ 5257800 h 5335656"/>
              <a:gd name="connsiteX34" fmla="*/ 1409699 w 3654444"/>
              <a:gd name="connsiteY34" fmla="*/ 5029200 h 5335656"/>
              <a:gd name="connsiteX35" fmla="*/ 1028699 w 3654444"/>
              <a:gd name="connsiteY35" fmla="*/ 4800600 h 5335656"/>
              <a:gd name="connsiteX36" fmla="*/ 571499 w 3654444"/>
              <a:gd name="connsiteY36" fmla="*/ 4343400 h 5335656"/>
              <a:gd name="connsiteX37" fmla="*/ 266699 w 3654444"/>
              <a:gd name="connsiteY37" fmla="*/ 3962400 h 5335656"/>
              <a:gd name="connsiteX38" fmla="*/ 190500 w 3654444"/>
              <a:gd name="connsiteY38" fmla="*/ 3581400 h 5335656"/>
              <a:gd name="connsiteX39" fmla="*/ 38100 w 3654444"/>
              <a:gd name="connsiteY39" fmla="*/ 3048000 h 5335656"/>
              <a:gd name="connsiteX40" fmla="*/ 38100 w 3654444"/>
              <a:gd name="connsiteY40" fmla="*/ 1981200 h 5335656"/>
              <a:gd name="connsiteX41" fmla="*/ 266699 w 3654444"/>
              <a:gd name="connsiteY41" fmla="*/ 1371600 h 5335656"/>
              <a:gd name="connsiteX42" fmla="*/ 419099 w 3654444"/>
              <a:gd name="connsiteY42" fmla="*/ 1066800 h 5335656"/>
              <a:gd name="connsiteX0" fmla="*/ 419099 w 3654444"/>
              <a:gd name="connsiteY0" fmla="*/ 1066800 h 5335656"/>
              <a:gd name="connsiteX1" fmla="*/ 723899 w 3654444"/>
              <a:gd name="connsiteY1" fmla="*/ 533400 h 5335656"/>
              <a:gd name="connsiteX2" fmla="*/ 952499 w 3654444"/>
              <a:gd name="connsiteY2" fmla="*/ 304800 h 5335656"/>
              <a:gd name="connsiteX3" fmla="*/ 1257299 w 3654444"/>
              <a:gd name="connsiteY3" fmla="*/ 152400 h 5335656"/>
              <a:gd name="connsiteX4" fmla="*/ 1520844 w 3654444"/>
              <a:gd name="connsiteY4" fmla="*/ 132522 h 5335656"/>
              <a:gd name="connsiteX5" fmla="*/ 1931662 w 3654444"/>
              <a:gd name="connsiteY5" fmla="*/ 145774 h 5335656"/>
              <a:gd name="connsiteX6" fmla="*/ 2050931 w 3654444"/>
              <a:gd name="connsiteY6" fmla="*/ 106017 h 5335656"/>
              <a:gd name="connsiteX7" fmla="*/ 2156949 w 3654444"/>
              <a:gd name="connsiteY7" fmla="*/ 79513 h 5335656"/>
              <a:gd name="connsiteX8" fmla="*/ 2302723 w 3654444"/>
              <a:gd name="connsiteY8" fmla="*/ 26504 h 5335656"/>
              <a:gd name="connsiteX9" fmla="*/ 2342479 w 3654444"/>
              <a:gd name="connsiteY9" fmla="*/ 13252 h 5335656"/>
              <a:gd name="connsiteX10" fmla="*/ 2700288 w 3654444"/>
              <a:gd name="connsiteY10" fmla="*/ 0 h 5335656"/>
              <a:gd name="connsiteX11" fmla="*/ 3021933 w 3654444"/>
              <a:gd name="connsiteY11" fmla="*/ 195471 h 5335656"/>
              <a:gd name="connsiteX12" fmla="*/ 3250533 w 3654444"/>
              <a:gd name="connsiteY12" fmla="*/ 424071 h 5335656"/>
              <a:gd name="connsiteX13" fmla="*/ 3326733 w 3654444"/>
              <a:gd name="connsiteY13" fmla="*/ 576471 h 5335656"/>
              <a:gd name="connsiteX14" fmla="*/ 3250533 w 3654444"/>
              <a:gd name="connsiteY14" fmla="*/ 1033671 h 5335656"/>
              <a:gd name="connsiteX15" fmla="*/ 3021933 w 3654444"/>
              <a:gd name="connsiteY15" fmla="*/ 1414671 h 5335656"/>
              <a:gd name="connsiteX16" fmla="*/ 2945733 w 3654444"/>
              <a:gd name="connsiteY16" fmla="*/ 1719471 h 5335656"/>
              <a:gd name="connsiteX17" fmla="*/ 2933701 w 3654444"/>
              <a:gd name="connsiteY17" fmla="*/ 1981200 h 5335656"/>
              <a:gd name="connsiteX18" fmla="*/ 3021933 w 3654444"/>
              <a:gd name="connsiteY18" fmla="*/ 2329071 h 5335656"/>
              <a:gd name="connsiteX19" fmla="*/ 3250533 w 3654444"/>
              <a:gd name="connsiteY19" fmla="*/ 2557671 h 5335656"/>
              <a:gd name="connsiteX20" fmla="*/ 3326733 w 3654444"/>
              <a:gd name="connsiteY20" fmla="*/ 2862471 h 5335656"/>
              <a:gd name="connsiteX21" fmla="*/ 3098133 w 3654444"/>
              <a:gd name="connsiteY21" fmla="*/ 3243471 h 5335656"/>
              <a:gd name="connsiteX22" fmla="*/ 2945733 w 3654444"/>
              <a:gd name="connsiteY22" fmla="*/ 3624471 h 5335656"/>
              <a:gd name="connsiteX23" fmla="*/ 3627940 w 3654444"/>
              <a:gd name="connsiteY23" fmla="*/ 3313043 h 5335656"/>
              <a:gd name="connsiteX24" fmla="*/ 3548427 w 3654444"/>
              <a:gd name="connsiteY24" fmla="*/ 3511826 h 5335656"/>
              <a:gd name="connsiteX25" fmla="*/ 3495418 w 3654444"/>
              <a:gd name="connsiteY25" fmla="*/ 3697357 h 5335656"/>
              <a:gd name="connsiteX26" fmla="*/ 3390899 w 3654444"/>
              <a:gd name="connsiteY26" fmla="*/ 4038601 h 5335656"/>
              <a:gd name="connsiteX27" fmla="*/ 3521923 w 3654444"/>
              <a:gd name="connsiteY27" fmla="*/ 4267200 h 5335656"/>
              <a:gd name="connsiteX28" fmla="*/ 3561679 w 3654444"/>
              <a:gd name="connsiteY28" fmla="*/ 4479235 h 5335656"/>
              <a:gd name="connsiteX29" fmla="*/ 3467099 w 3654444"/>
              <a:gd name="connsiteY29" fmla="*/ 4800601 h 5335656"/>
              <a:gd name="connsiteX30" fmla="*/ 3162299 w 3654444"/>
              <a:gd name="connsiteY30" fmla="*/ 5105401 h 5335656"/>
              <a:gd name="connsiteX31" fmla="*/ 2857499 w 3654444"/>
              <a:gd name="connsiteY31" fmla="*/ 5257801 h 5335656"/>
              <a:gd name="connsiteX32" fmla="*/ 2324099 w 3654444"/>
              <a:gd name="connsiteY32" fmla="*/ 5257800 h 5335656"/>
              <a:gd name="connsiteX33" fmla="*/ 1943099 w 3654444"/>
              <a:gd name="connsiteY33" fmla="*/ 5257800 h 5335656"/>
              <a:gd name="connsiteX34" fmla="*/ 1409699 w 3654444"/>
              <a:gd name="connsiteY34" fmla="*/ 5029200 h 5335656"/>
              <a:gd name="connsiteX35" fmla="*/ 1028699 w 3654444"/>
              <a:gd name="connsiteY35" fmla="*/ 4800600 h 5335656"/>
              <a:gd name="connsiteX36" fmla="*/ 571499 w 3654444"/>
              <a:gd name="connsiteY36" fmla="*/ 4343400 h 5335656"/>
              <a:gd name="connsiteX37" fmla="*/ 266699 w 3654444"/>
              <a:gd name="connsiteY37" fmla="*/ 3962400 h 5335656"/>
              <a:gd name="connsiteX38" fmla="*/ 190500 w 3654444"/>
              <a:gd name="connsiteY38" fmla="*/ 3581400 h 5335656"/>
              <a:gd name="connsiteX39" fmla="*/ 38100 w 3654444"/>
              <a:gd name="connsiteY39" fmla="*/ 3048000 h 5335656"/>
              <a:gd name="connsiteX40" fmla="*/ 38100 w 3654444"/>
              <a:gd name="connsiteY40" fmla="*/ 1981200 h 5335656"/>
              <a:gd name="connsiteX41" fmla="*/ 266699 w 3654444"/>
              <a:gd name="connsiteY41" fmla="*/ 1371600 h 5335656"/>
              <a:gd name="connsiteX42" fmla="*/ 419099 w 3654444"/>
              <a:gd name="connsiteY42" fmla="*/ 1066800 h 5335656"/>
              <a:gd name="connsiteX0" fmla="*/ 419099 w 3566096"/>
              <a:gd name="connsiteY0" fmla="*/ 1066800 h 5335656"/>
              <a:gd name="connsiteX1" fmla="*/ 723899 w 3566096"/>
              <a:gd name="connsiteY1" fmla="*/ 533400 h 5335656"/>
              <a:gd name="connsiteX2" fmla="*/ 952499 w 3566096"/>
              <a:gd name="connsiteY2" fmla="*/ 304800 h 5335656"/>
              <a:gd name="connsiteX3" fmla="*/ 1257299 w 3566096"/>
              <a:gd name="connsiteY3" fmla="*/ 152400 h 5335656"/>
              <a:gd name="connsiteX4" fmla="*/ 1520844 w 3566096"/>
              <a:gd name="connsiteY4" fmla="*/ 132522 h 5335656"/>
              <a:gd name="connsiteX5" fmla="*/ 1931662 w 3566096"/>
              <a:gd name="connsiteY5" fmla="*/ 145774 h 5335656"/>
              <a:gd name="connsiteX6" fmla="*/ 2050931 w 3566096"/>
              <a:gd name="connsiteY6" fmla="*/ 106017 h 5335656"/>
              <a:gd name="connsiteX7" fmla="*/ 2156949 w 3566096"/>
              <a:gd name="connsiteY7" fmla="*/ 79513 h 5335656"/>
              <a:gd name="connsiteX8" fmla="*/ 2302723 w 3566096"/>
              <a:gd name="connsiteY8" fmla="*/ 26504 h 5335656"/>
              <a:gd name="connsiteX9" fmla="*/ 2342479 w 3566096"/>
              <a:gd name="connsiteY9" fmla="*/ 13252 h 5335656"/>
              <a:gd name="connsiteX10" fmla="*/ 2700288 w 3566096"/>
              <a:gd name="connsiteY10" fmla="*/ 0 h 5335656"/>
              <a:gd name="connsiteX11" fmla="*/ 3021933 w 3566096"/>
              <a:gd name="connsiteY11" fmla="*/ 195471 h 5335656"/>
              <a:gd name="connsiteX12" fmla="*/ 3250533 w 3566096"/>
              <a:gd name="connsiteY12" fmla="*/ 424071 h 5335656"/>
              <a:gd name="connsiteX13" fmla="*/ 3326733 w 3566096"/>
              <a:gd name="connsiteY13" fmla="*/ 576471 h 5335656"/>
              <a:gd name="connsiteX14" fmla="*/ 3250533 w 3566096"/>
              <a:gd name="connsiteY14" fmla="*/ 1033671 h 5335656"/>
              <a:gd name="connsiteX15" fmla="*/ 3021933 w 3566096"/>
              <a:gd name="connsiteY15" fmla="*/ 1414671 h 5335656"/>
              <a:gd name="connsiteX16" fmla="*/ 2945733 w 3566096"/>
              <a:gd name="connsiteY16" fmla="*/ 1719471 h 5335656"/>
              <a:gd name="connsiteX17" fmla="*/ 2933701 w 3566096"/>
              <a:gd name="connsiteY17" fmla="*/ 1981200 h 5335656"/>
              <a:gd name="connsiteX18" fmla="*/ 3021933 w 3566096"/>
              <a:gd name="connsiteY18" fmla="*/ 2329071 h 5335656"/>
              <a:gd name="connsiteX19" fmla="*/ 3250533 w 3566096"/>
              <a:gd name="connsiteY19" fmla="*/ 2557671 h 5335656"/>
              <a:gd name="connsiteX20" fmla="*/ 3326733 w 3566096"/>
              <a:gd name="connsiteY20" fmla="*/ 2862471 h 5335656"/>
              <a:gd name="connsiteX21" fmla="*/ 3098133 w 3566096"/>
              <a:gd name="connsiteY21" fmla="*/ 3243471 h 5335656"/>
              <a:gd name="connsiteX22" fmla="*/ 2945733 w 3566096"/>
              <a:gd name="connsiteY22" fmla="*/ 3624471 h 5335656"/>
              <a:gd name="connsiteX23" fmla="*/ 3174333 w 3566096"/>
              <a:gd name="connsiteY23" fmla="*/ 4234071 h 5335656"/>
              <a:gd name="connsiteX24" fmla="*/ 3548427 w 3566096"/>
              <a:gd name="connsiteY24" fmla="*/ 3511826 h 5335656"/>
              <a:gd name="connsiteX25" fmla="*/ 3495418 w 3566096"/>
              <a:gd name="connsiteY25" fmla="*/ 3697357 h 5335656"/>
              <a:gd name="connsiteX26" fmla="*/ 3390899 w 3566096"/>
              <a:gd name="connsiteY26" fmla="*/ 4038601 h 5335656"/>
              <a:gd name="connsiteX27" fmla="*/ 3521923 w 3566096"/>
              <a:gd name="connsiteY27" fmla="*/ 4267200 h 5335656"/>
              <a:gd name="connsiteX28" fmla="*/ 3561679 w 3566096"/>
              <a:gd name="connsiteY28" fmla="*/ 4479235 h 5335656"/>
              <a:gd name="connsiteX29" fmla="*/ 3467099 w 3566096"/>
              <a:gd name="connsiteY29" fmla="*/ 4800601 h 5335656"/>
              <a:gd name="connsiteX30" fmla="*/ 3162299 w 3566096"/>
              <a:gd name="connsiteY30" fmla="*/ 5105401 h 5335656"/>
              <a:gd name="connsiteX31" fmla="*/ 2857499 w 3566096"/>
              <a:gd name="connsiteY31" fmla="*/ 5257801 h 5335656"/>
              <a:gd name="connsiteX32" fmla="*/ 2324099 w 3566096"/>
              <a:gd name="connsiteY32" fmla="*/ 5257800 h 5335656"/>
              <a:gd name="connsiteX33" fmla="*/ 1943099 w 3566096"/>
              <a:gd name="connsiteY33" fmla="*/ 5257800 h 5335656"/>
              <a:gd name="connsiteX34" fmla="*/ 1409699 w 3566096"/>
              <a:gd name="connsiteY34" fmla="*/ 5029200 h 5335656"/>
              <a:gd name="connsiteX35" fmla="*/ 1028699 w 3566096"/>
              <a:gd name="connsiteY35" fmla="*/ 4800600 h 5335656"/>
              <a:gd name="connsiteX36" fmla="*/ 571499 w 3566096"/>
              <a:gd name="connsiteY36" fmla="*/ 4343400 h 5335656"/>
              <a:gd name="connsiteX37" fmla="*/ 266699 w 3566096"/>
              <a:gd name="connsiteY37" fmla="*/ 3962400 h 5335656"/>
              <a:gd name="connsiteX38" fmla="*/ 190500 w 3566096"/>
              <a:gd name="connsiteY38" fmla="*/ 3581400 h 5335656"/>
              <a:gd name="connsiteX39" fmla="*/ 38100 w 3566096"/>
              <a:gd name="connsiteY39" fmla="*/ 3048000 h 5335656"/>
              <a:gd name="connsiteX40" fmla="*/ 38100 w 3566096"/>
              <a:gd name="connsiteY40" fmla="*/ 1981200 h 5335656"/>
              <a:gd name="connsiteX41" fmla="*/ 266699 w 3566096"/>
              <a:gd name="connsiteY41" fmla="*/ 1371600 h 5335656"/>
              <a:gd name="connsiteX42" fmla="*/ 419099 w 3566096"/>
              <a:gd name="connsiteY42" fmla="*/ 1066800 h 5335656"/>
              <a:gd name="connsiteX0" fmla="*/ 419099 w 3563888"/>
              <a:gd name="connsiteY0" fmla="*/ 1066800 h 5335656"/>
              <a:gd name="connsiteX1" fmla="*/ 723899 w 3563888"/>
              <a:gd name="connsiteY1" fmla="*/ 533400 h 5335656"/>
              <a:gd name="connsiteX2" fmla="*/ 952499 w 3563888"/>
              <a:gd name="connsiteY2" fmla="*/ 304800 h 5335656"/>
              <a:gd name="connsiteX3" fmla="*/ 1257299 w 3563888"/>
              <a:gd name="connsiteY3" fmla="*/ 152400 h 5335656"/>
              <a:gd name="connsiteX4" fmla="*/ 1520844 w 3563888"/>
              <a:gd name="connsiteY4" fmla="*/ 132522 h 5335656"/>
              <a:gd name="connsiteX5" fmla="*/ 1931662 w 3563888"/>
              <a:gd name="connsiteY5" fmla="*/ 145774 h 5335656"/>
              <a:gd name="connsiteX6" fmla="*/ 2050931 w 3563888"/>
              <a:gd name="connsiteY6" fmla="*/ 106017 h 5335656"/>
              <a:gd name="connsiteX7" fmla="*/ 2156949 w 3563888"/>
              <a:gd name="connsiteY7" fmla="*/ 79513 h 5335656"/>
              <a:gd name="connsiteX8" fmla="*/ 2302723 w 3563888"/>
              <a:gd name="connsiteY8" fmla="*/ 26504 h 5335656"/>
              <a:gd name="connsiteX9" fmla="*/ 2342479 w 3563888"/>
              <a:gd name="connsiteY9" fmla="*/ 13252 h 5335656"/>
              <a:gd name="connsiteX10" fmla="*/ 2700288 w 3563888"/>
              <a:gd name="connsiteY10" fmla="*/ 0 h 5335656"/>
              <a:gd name="connsiteX11" fmla="*/ 3021933 w 3563888"/>
              <a:gd name="connsiteY11" fmla="*/ 195471 h 5335656"/>
              <a:gd name="connsiteX12" fmla="*/ 3250533 w 3563888"/>
              <a:gd name="connsiteY12" fmla="*/ 424071 h 5335656"/>
              <a:gd name="connsiteX13" fmla="*/ 3326733 w 3563888"/>
              <a:gd name="connsiteY13" fmla="*/ 576471 h 5335656"/>
              <a:gd name="connsiteX14" fmla="*/ 3250533 w 3563888"/>
              <a:gd name="connsiteY14" fmla="*/ 1033671 h 5335656"/>
              <a:gd name="connsiteX15" fmla="*/ 3021933 w 3563888"/>
              <a:gd name="connsiteY15" fmla="*/ 1414671 h 5335656"/>
              <a:gd name="connsiteX16" fmla="*/ 2945733 w 3563888"/>
              <a:gd name="connsiteY16" fmla="*/ 1719471 h 5335656"/>
              <a:gd name="connsiteX17" fmla="*/ 2933701 w 3563888"/>
              <a:gd name="connsiteY17" fmla="*/ 1981200 h 5335656"/>
              <a:gd name="connsiteX18" fmla="*/ 3021933 w 3563888"/>
              <a:gd name="connsiteY18" fmla="*/ 2329071 h 5335656"/>
              <a:gd name="connsiteX19" fmla="*/ 3250533 w 3563888"/>
              <a:gd name="connsiteY19" fmla="*/ 2557671 h 5335656"/>
              <a:gd name="connsiteX20" fmla="*/ 3326733 w 3563888"/>
              <a:gd name="connsiteY20" fmla="*/ 2862471 h 5335656"/>
              <a:gd name="connsiteX21" fmla="*/ 3098133 w 3563888"/>
              <a:gd name="connsiteY21" fmla="*/ 3243471 h 5335656"/>
              <a:gd name="connsiteX22" fmla="*/ 2945733 w 3563888"/>
              <a:gd name="connsiteY22" fmla="*/ 3624471 h 5335656"/>
              <a:gd name="connsiteX23" fmla="*/ 3174333 w 3563888"/>
              <a:gd name="connsiteY23" fmla="*/ 4234071 h 5335656"/>
              <a:gd name="connsiteX24" fmla="*/ 3495418 w 3563888"/>
              <a:gd name="connsiteY24" fmla="*/ 3697357 h 5335656"/>
              <a:gd name="connsiteX25" fmla="*/ 3390899 w 3563888"/>
              <a:gd name="connsiteY25" fmla="*/ 4038601 h 5335656"/>
              <a:gd name="connsiteX26" fmla="*/ 3521923 w 3563888"/>
              <a:gd name="connsiteY26" fmla="*/ 4267200 h 5335656"/>
              <a:gd name="connsiteX27" fmla="*/ 3561679 w 3563888"/>
              <a:gd name="connsiteY27" fmla="*/ 4479235 h 5335656"/>
              <a:gd name="connsiteX28" fmla="*/ 3467099 w 3563888"/>
              <a:gd name="connsiteY28" fmla="*/ 4800601 h 5335656"/>
              <a:gd name="connsiteX29" fmla="*/ 3162299 w 3563888"/>
              <a:gd name="connsiteY29" fmla="*/ 5105401 h 5335656"/>
              <a:gd name="connsiteX30" fmla="*/ 2857499 w 3563888"/>
              <a:gd name="connsiteY30" fmla="*/ 5257801 h 5335656"/>
              <a:gd name="connsiteX31" fmla="*/ 2324099 w 3563888"/>
              <a:gd name="connsiteY31" fmla="*/ 5257800 h 5335656"/>
              <a:gd name="connsiteX32" fmla="*/ 1943099 w 3563888"/>
              <a:gd name="connsiteY32" fmla="*/ 5257800 h 5335656"/>
              <a:gd name="connsiteX33" fmla="*/ 1409699 w 3563888"/>
              <a:gd name="connsiteY33" fmla="*/ 5029200 h 5335656"/>
              <a:gd name="connsiteX34" fmla="*/ 1028699 w 3563888"/>
              <a:gd name="connsiteY34" fmla="*/ 4800600 h 5335656"/>
              <a:gd name="connsiteX35" fmla="*/ 571499 w 3563888"/>
              <a:gd name="connsiteY35" fmla="*/ 4343400 h 5335656"/>
              <a:gd name="connsiteX36" fmla="*/ 266699 w 3563888"/>
              <a:gd name="connsiteY36" fmla="*/ 3962400 h 5335656"/>
              <a:gd name="connsiteX37" fmla="*/ 190500 w 3563888"/>
              <a:gd name="connsiteY37" fmla="*/ 3581400 h 5335656"/>
              <a:gd name="connsiteX38" fmla="*/ 38100 w 3563888"/>
              <a:gd name="connsiteY38" fmla="*/ 3048000 h 5335656"/>
              <a:gd name="connsiteX39" fmla="*/ 38100 w 3563888"/>
              <a:gd name="connsiteY39" fmla="*/ 1981200 h 5335656"/>
              <a:gd name="connsiteX40" fmla="*/ 266699 w 3563888"/>
              <a:gd name="connsiteY40" fmla="*/ 1371600 h 5335656"/>
              <a:gd name="connsiteX41" fmla="*/ 419099 w 3563888"/>
              <a:gd name="connsiteY41" fmla="*/ 1066800 h 5335656"/>
              <a:gd name="connsiteX0" fmla="*/ 419099 w 3563888"/>
              <a:gd name="connsiteY0" fmla="*/ 1066800 h 5335656"/>
              <a:gd name="connsiteX1" fmla="*/ 723899 w 3563888"/>
              <a:gd name="connsiteY1" fmla="*/ 533400 h 5335656"/>
              <a:gd name="connsiteX2" fmla="*/ 952499 w 3563888"/>
              <a:gd name="connsiteY2" fmla="*/ 304800 h 5335656"/>
              <a:gd name="connsiteX3" fmla="*/ 1257299 w 3563888"/>
              <a:gd name="connsiteY3" fmla="*/ 152400 h 5335656"/>
              <a:gd name="connsiteX4" fmla="*/ 1520844 w 3563888"/>
              <a:gd name="connsiteY4" fmla="*/ 132522 h 5335656"/>
              <a:gd name="connsiteX5" fmla="*/ 1931662 w 3563888"/>
              <a:gd name="connsiteY5" fmla="*/ 145774 h 5335656"/>
              <a:gd name="connsiteX6" fmla="*/ 2050931 w 3563888"/>
              <a:gd name="connsiteY6" fmla="*/ 106017 h 5335656"/>
              <a:gd name="connsiteX7" fmla="*/ 2156949 w 3563888"/>
              <a:gd name="connsiteY7" fmla="*/ 79513 h 5335656"/>
              <a:gd name="connsiteX8" fmla="*/ 2302723 w 3563888"/>
              <a:gd name="connsiteY8" fmla="*/ 26504 h 5335656"/>
              <a:gd name="connsiteX9" fmla="*/ 2342479 w 3563888"/>
              <a:gd name="connsiteY9" fmla="*/ 13252 h 5335656"/>
              <a:gd name="connsiteX10" fmla="*/ 2700288 w 3563888"/>
              <a:gd name="connsiteY10" fmla="*/ 0 h 5335656"/>
              <a:gd name="connsiteX11" fmla="*/ 3021933 w 3563888"/>
              <a:gd name="connsiteY11" fmla="*/ 195471 h 5335656"/>
              <a:gd name="connsiteX12" fmla="*/ 3250533 w 3563888"/>
              <a:gd name="connsiteY12" fmla="*/ 424071 h 5335656"/>
              <a:gd name="connsiteX13" fmla="*/ 3326733 w 3563888"/>
              <a:gd name="connsiteY13" fmla="*/ 576471 h 5335656"/>
              <a:gd name="connsiteX14" fmla="*/ 3250533 w 3563888"/>
              <a:gd name="connsiteY14" fmla="*/ 1033671 h 5335656"/>
              <a:gd name="connsiteX15" fmla="*/ 3021933 w 3563888"/>
              <a:gd name="connsiteY15" fmla="*/ 1414671 h 5335656"/>
              <a:gd name="connsiteX16" fmla="*/ 2945733 w 3563888"/>
              <a:gd name="connsiteY16" fmla="*/ 1719471 h 5335656"/>
              <a:gd name="connsiteX17" fmla="*/ 2933701 w 3563888"/>
              <a:gd name="connsiteY17" fmla="*/ 1981200 h 5335656"/>
              <a:gd name="connsiteX18" fmla="*/ 3021933 w 3563888"/>
              <a:gd name="connsiteY18" fmla="*/ 2329071 h 5335656"/>
              <a:gd name="connsiteX19" fmla="*/ 3250533 w 3563888"/>
              <a:gd name="connsiteY19" fmla="*/ 2557671 h 5335656"/>
              <a:gd name="connsiteX20" fmla="*/ 3326733 w 3563888"/>
              <a:gd name="connsiteY20" fmla="*/ 2862471 h 5335656"/>
              <a:gd name="connsiteX21" fmla="*/ 3098133 w 3563888"/>
              <a:gd name="connsiteY21" fmla="*/ 3243471 h 5335656"/>
              <a:gd name="connsiteX22" fmla="*/ 2945733 w 3563888"/>
              <a:gd name="connsiteY22" fmla="*/ 3624471 h 5335656"/>
              <a:gd name="connsiteX23" fmla="*/ 3174333 w 3563888"/>
              <a:gd name="connsiteY23" fmla="*/ 4234071 h 5335656"/>
              <a:gd name="connsiteX24" fmla="*/ 3390899 w 3563888"/>
              <a:gd name="connsiteY24" fmla="*/ 4038601 h 5335656"/>
              <a:gd name="connsiteX25" fmla="*/ 3521923 w 3563888"/>
              <a:gd name="connsiteY25" fmla="*/ 4267200 h 5335656"/>
              <a:gd name="connsiteX26" fmla="*/ 3561679 w 3563888"/>
              <a:gd name="connsiteY26" fmla="*/ 4479235 h 5335656"/>
              <a:gd name="connsiteX27" fmla="*/ 3467099 w 3563888"/>
              <a:gd name="connsiteY27" fmla="*/ 4800601 h 5335656"/>
              <a:gd name="connsiteX28" fmla="*/ 3162299 w 3563888"/>
              <a:gd name="connsiteY28" fmla="*/ 5105401 h 5335656"/>
              <a:gd name="connsiteX29" fmla="*/ 2857499 w 3563888"/>
              <a:gd name="connsiteY29" fmla="*/ 5257801 h 5335656"/>
              <a:gd name="connsiteX30" fmla="*/ 2324099 w 3563888"/>
              <a:gd name="connsiteY30" fmla="*/ 5257800 h 5335656"/>
              <a:gd name="connsiteX31" fmla="*/ 1943099 w 3563888"/>
              <a:gd name="connsiteY31" fmla="*/ 5257800 h 5335656"/>
              <a:gd name="connsiteX32" fmla="*/ 1409699 w 3563888"/>
              <a:gd name="connsiteY32" fmla="*/ 5029200 h 5335656"/>
              <a:gd name="connsiteX33" fmla="*/ 1028699 w 3563888"/>
              <a:gd name="connsiteY33" fmla="*/ 4800600 h 5335656"/>
              <a:gd name="connsiteX34" fmla="*/ 571499 w 3563888"/>
              <a:gd name="connsiteY34" fmla="*/ 4343400 h 5335656"/>
              <a:gd name="connsiteX35" fmla="*/ 266699 w 3563888"/>
              <a:gd name="connsiteY35" fmla="*/ 3962400 h 5335656"/>
              <a:gd name="connsiteX36" fmla="*/ 190500 w 3563888"/>
              <a:gd name="connsiteY36" fmla="*/ 3581400 h 5335656"/>
              <a:gd name="connsiteX37" fmla="*/ 38100 w 3563888"/>
              <a:gd name="connsiteY37" fmla="*/ 3048000 h 5335656"/>
              <a:gd name="connsiteX38" fmla="*/ 38100 w 3563888"/>
              <a:gd name="connsiteY38" fmla="*/ 1981200 h 5335656"/>
              <a:gd name="connsiteX39" fmla="*/ 266699 w 3563888"/>
              <a:gd name="connsiteY39" fmla="*/ 1371600 h 5335656"/>
              <a:gd name="connsiteX40" fmla="*/ 419099 w 3563888"/>
              <a:gd name="connsiteY40" fmla="*/ 1066800 h 5335656"/>
              <a:gd name="connsiteX0" fmla="*/ 419099 w 3563888"/>
              <a:gd name="connsiteY0" fmla="*/ 1066800 h 5335656"/>
              <a:gd name="connsiteX1" fmla="*/ 723899 w 3563888"/>
              <a:gd name="connsiteY1" fmla="*/ 533400 h 5335656"/>
              <a:gd name="connsiteX2" fmla="*/ 952499 w 3563888"/>
              <a:gd name="connsiteY2" fmla="*/ 304800 h 5335656"/>
              <a:gd name="connsiteX3" fmla="*/ 1257299 w 3563888"/>
              <a:gd name="connsiteY3" fmla="*/ 152400 h 5335656"/>
              <a:gd name="connsiteX4" fmla="*/ 1520844 w 3563888"/>
              <a:gd name="connsiteY4" fmla="*/ 132522 h 5335656"/>
              <a:gd name="connsiteX5" fmla="*/ 1931662 w 3563888"/>
              <a:gd name="connsiteY5" fmla="*/ 145774 h 5335656"/>
              <a:gd name="connsiteX6" fmla="*/ 2050931 w 3563888"/>
              <a:gd name="connsiteY6" fmla="*/ 106017 h 5335656"/>
              <a:gd name="connsiteX7" fmla="*/ 2156949 w 3563888"/>
              <a:gd name="connsiteY7" fmla="*/ 79513 h 5335656"/>
              <a:gd name="connsiteX8" fmla="*/ 2302723 w 3563888"/>
              <a:gd name="connsiteY8" fmla="*/ 26504 h 5335656"/>
              <a:gd name="connsiteX9" fmla="*/ 2342479 w 3563888"/>
              <a:gd name="connsiteY9" fmla="*/ 13252 h 5335656"/>
              <a:gd name="connsiteX10" fmla="*/ 2700288 w 3563888"/>
              <a:gd name="connsiteY10" fmla="*/ 0 h 5335656"/>
              <a:gd name="connsiteX11" fmla="*/ 3021933 w 3563888"/>
              <a:gd name="connsiteY11" fmla="*/ 195471 h 5335656"/>
              <a:gd name="connsiteX12" fmla="*/ 3250533 w 3563888"/>
              <a:gd name="connsiteY12" fmla="*/ 424071 h 5335656"/>
              <a:gd name="connsiteX13" fmla="*/ 3326733 w 3563888"/>
              <a:gd name="connsiteY13" fmla="*/ 576471 h 5335656"/>
              <a:gd name="connsiteX14" fmla="*/ 3250533 w 3563888"/>
              <a:gd name="connsiteY14" fmla="*/ 1033671 h 5335656"/>
              <a:gd name="connsiteX15" fmla="*/ 3021933 w 3563888"/>
              <a:gd name="connsiteY15" fmla="*/ 1414671 h 5335656"/>
              <a:gd name="connsiteX16" fmla="*/ 2945733 w 3563888"/>
              <a:gd name="connsiteY16" fmla="*/ 1719471 h 5335656"/>
              <a:gd name="connsiteX17" fmla="*/ 2933701 w 3563888"/>
              <a:gd name="connsiteY17" fmla="*/ 1981200 h 5335656"/>
              <a:gd name="connsiteX18" fmla="*/ 3021933 w 3563888"/>
              <a:gd name="connsiteY18" fmla="*/ 2329071 h 5335656"/>
              <a:gd name="connsiteX19" fmla="*/ 3250533 w 3563888"/>
              <a:gd name="connsiteY19" fmla="*/ 2557671 h 5335656"/>
              <a:gd name="connsiteX20" fmla="*/ 3326733 w 3563888"/>
              <a:gd name="connsiteY20" fmla="*/ 2862471 h 5335656"/>
              <a:gd name="connsiteX21" fmla="*/ 3098133 w 3563888"/>
              <a:gd name="connsiteY21" fmla="*/ 3243471 h 5335656"/>
              <a:gd name="connsiteX22" fmla="*/ 2945733 w 3563888"/>
              <a:gd name="connsiteY22" fmla="*/ 3624471 h 5335656"/>
              <a:gd name="connsiteX23" fmla="*/ 3174333 w 3563888"/>
              <a:gd name="connsiteY23" fmla="*/ 4234071 h 5335656"/>
              <a:gd name="connsiteX24" fmla="*/ 3521923 w 3563888"/>
              <a:gd name="connsiteY24" fmla="*/ 4267200 h 5335656"/>
              <a:gd name="connsiteX25" fmla="*/ 3561679 w 3563888"/>
              <a:gd name="connsiteY25" fmla="*/ 4479235 h 5335656"/>
              <a:gd name="connsiteX26" fmla="*/ 3467099 w 3563888"/>
              <a:gd name="connsiteY26" fmla="*/ 4800601 h 5335656"/>
              <a:gd name="connsiteX27" fmla="*/ 3162299 w 3563888"/>
              <a:gd name="connsiteY27" fmla="*/ 5105401 h 5335656"/>
              <a:gd name="connsiteX28" fmla="*/ 2857499 w 3563888"/>
              <a:gd name="connsiteY28" fmla="*/ 5257801 h 5335656"/>
              <a:gd name="connsiteX29" fmla="*/ 2324099 w 3563888"/>
              <a:gd name="connsiteY29" fmla="*/ 5257800 h 5335656"/>
              <a:gd name="connsiteX30" fmla="*/ 1943099 w 3563888"/>
              <a:gd name="connsiteY30" fmla="*/ 5257800 h 5335656"/>
              <a:gd name="connsiteX31" fmla="*/ 1409699 w 3563888"/>
              <a:gd name="connsiteY31" fmla="*/ 5029200 h 5335656"/>
              <a:gd name="connsiteX32" fmla="*/ 1028699 w 3563888"/>
              <a:gd name="connsiteY32" fmla="*/ 4800600 h 5335656"/>
              <a:gd name="connsiteX33" fmla="*/ 571499 w 3563888"/>
              <a:gd name="connsiteY33" fmla="*/ 4343400 h 5335656"/>
              <a:gd name="connsiteX34" fmla="*/ 266699 w 3563888"/>
              <a:gd name="connsiteY34" fmla="*/ 3962400 h 5335656"/>
              <a:gd name="connsiteX35" fmla="*/ 190500 w 3563888"/>
              <a:gd name="connsiteY35" fmla="*/ 3581400 h 5335656"/>
              <a:gd name="connsiteX36" fmla="*/ 38100 w 3563888"/>
              <a:gd name="connsiteY36" fmla="*/ 3048000 h 5335656"/>
              <a:gd name="connsiteX37" fmla="*/ 38100 w 3563888"/>
              <a:gd name="connsiteY37" fmla="*/ 1981200 h 5335656"/>
              <a:gd name="connsiteX38" fmla="*/ 266699 w 3563888"/>
              <a:gd name="connsiteY38" fmla="*/ 1371600 h 5335656"/>
              <a:gd name="connsiteX39" fmla="*/ 419099 w 3563888"/>
              <a:gd name="connsiteY39" fmla="*/ 1066800 h 5335656"/>
              <a:gd name="connsiteX0" fmla="*/ 419099 w 3563888"/>
              <a:gd name="connsiteY0" fmla="*/ 1066800 h 5335656"/>
              <a:gd name="connsiteX1" fmla="*/ 723899 w 3563888"/>
              <a:gd name="connsiteY1" fmla="*/ 533400 h 5335656"/>
              <a:gd name="connsiteX2" fmla="*/ 952499 w 3563888"/>
              <a:gd name="connsiteY2" fmla="*/ 304800 h 5335656"/>
              <a:gd name="connsiteX3" fmla="*/ 1257299 w 3563888"/>
              <a:gd name="connsiteY3" fmla="*/ 152400 h 5335656"/>
              <a:gd name="connsiteX4" fmla="*/ 1520844 w 3563888"/>
              <a:gd name="connsiteY4" fmla="*/ 132522 h 5335656"/>
              <a:gd name="connsiteX5" fmla="*/ 1931662 w 3563888"/>
              <a:gd name="connsiteY5" fmla="*/ 145774 h 5335656"/>
              <a:gd name="connsiteX6" fmla="*/ 2050931 w 3563888"/>
              <a:gd name="connsiteY6" fmla="*/ 106017 h 5335656"/>
              <a:gd name="connsiteX7" fmla="*/ 2156949 w 3563888"/>
              <a:gd name="connsiteY7" fmla="*/ 79513 h 5335656"/>
              <a:gd name="connsiteX8" fmla="*/ 2302723 w 3563888"/>
              <a:gd name="connsiteY8" fmla="*/ 26504 h 5335656"/>
              <a:gd name="connsiteX9" fmla="*/ 2342479 w 3563888"/>
              <a:gd name="connsiteY9" fmla="*/ 13252 h 5335656"/>
              <a:gd name="connsiteX10" fmla="*/ 2700288 w 3563888"/>
              <a:gd name="connsiteY10" fmla="*/ 0 h 5335656"/>
              <a:gd name="connsiteX11" fmla="*/ 3021933 w 3563888"/>
              <a:gd name="connsiteY11" fmla="*/ 195471 h 5335656"/>
              <a:gd name="connsiteX12" fmla="*/ 3250533 w 3563888"/>
              <a:gd name="connsiteY12" fmla="*/ 424071 h 5335656"/>
              <a:gd name="connsiteX13" fmla="*/ 3326733 w 3563888"/>
              <a:gd name="connsiteY13" fmla="*/ 576471 h 5335656"/>
              <a:gd name="connsiteX14" fmla="*/ 3250533 w 3563888"/>
              <a:gd name="connsiteY14" fmla="*/ 1033671 h 5335656"/>
              <a:gd name="connsiteX15" fmla="*/ 3021933 w 3563888"/>
              <a:gd name="connsiteY15" fmla="*/ 1414671 h 5335656"/>
              <a:gd name="connsiteX16" fmla="*/ 2945733 w 3563888"/>
              <a:gd name="connsiteY16" fmla="*/ 1719471 h 5335656"/>
              <a:gd name="connsiteX17" fmla="*/ 2933701 w 3563888"/>
              <a:gd name="connsiteY17" fmla="*/ 1981200 h 5335656"/>
              <a:gd name="connsiteX18" fmla="*/ 3021933 w 3563888"/>
              <a:gd name="connsiteY18" fmla="*/ 2329071 h 5335656"/>
              <a:gd name="connsiteX19" fmla="*/ 3250533 w 3563888"/>
              <a:gd name="connsiteY19" fmla="*/ 2557671 h 5335656"/>
              <a:gd name="connsiteX20" fmla="*/ 3326733 w 3563888"/>
              <a:gd name="connsiteY20" fmla="*/ 2862471 h 5335656"/>
              <a:gd name="connsiteX21" fmla="*/ 3098133 w 3563888"/>
              <a:gd name="connsiteY21" fmla="*/ 3243471 h 5335656"/>
              <a:gd name="connsiteX22" fmla="*/ 2945733 w 3563888"/>
              <a:gd name="connsiteY22" fmla="*/ 3624471 h 5335656"/>
              <a:gd name="connsiteX23" fmla="*/ 3174333 w 3563888"/>
              <a:gd name="connsiteY23" fmla="*/ 4234071 h 5335656"/>
              <a:gd name="connsiteX24" fmla="*/ 3250533 w 3563888"/>
              <a:gd name="connsiteY24" fmla="*/ 4691271 h 5335656"/>
              <a:gd name="connsiteX25" fmla="*/ 3561679 w 3563888"/>
              <a:gd name="connsiteY25" fmla="*/ 4479235 h 5335656"/>
              <a:gd name="connsiteX26" fmla="*/ 3467099 w 3563888"/>
              <a:gd name="connsiteY26" fmla="*/ 4800601 h 5335656"/>
              <a:gd name="connsiteX27" fmla="*/ 3162299 w 3563888"/>
              <a:gd name="connsiteY27" fmla="*/ 5105401 h 5335656"/>
              <a:gd name="connsiteX28" fmla="*/ 2857499 w 3563888"/>
              <a:gd name="connsiteY28" fmla="*/ 5257801 h 5335656"/>
              <a:gd name="connsiteX29" fmla="*/ 2324099 w 3563888"/>
              <a:gd name="connsiteY29" fmla="*/ 5257800 h 5335656"/>
              <a:gd name="connsiteX30" fmla="*/ 1943099 w 3563888"/>
              <a:gd name="connsiteY30" fmla="*/ 5257800 h 5335656"/>
              <a:gd name="connsiteX31" fmla="*/ 1409699 w 3563888"/>
              <a:gd name="connsiteY31" fmla="*/ 5029200 h 5335656"/>
              <a:gd name="connsiteX32" fmla="*/ 1028699 w 3563888"/>
              <a:gd name="connsiteY32" fmla="*/ 4800600 h 5335656"/>
              <a:gd name="connsiteX33" fmla="*/ 571499 w 3563888"/>
              <a:gd name="connsiteY33" fmla="*/ 4343400 h 5335656"/>
              <a:gd name="connsiteX34" fmla="*/ 266699 w 3563888"/>
              <a:gd name="connsiteY34" fmla="*/ 3962400 h 5335656"/>
              <a:gd name="connsiteX35" fmla="*/ 190500 w 3563888"/>
              <a:gd name="connsiteY35" fmla="*/ 3581400 h 5335656"/>
              <a:gd name="connsiteX36" fmla="*/ 38100 w 3563888"/>
              <a:gd name="connsiteY36" fmla="*/ 3048000 h 5335656"/>
              <a:gd name="connsiteX37" fmla="*/ 38100 w 3563888"/>
              <a:gd name="connsiteY37" fmla="*/ 1981200 h 5335656"/>
              <a:gd name="connsiteX38" fmla="*/ 266699 w 3563888"/>
              <a:gd name="connsiteY38" fmla="*/ 1371600 h 5335656"/>
              <a:gd name="connsiteX39" fmla="*/ 419099 w 3563888"/>
              <a:gd name="connsiteY39" fmla="*/ 1066800 h 5335656"/>
              <a:gd name="connsiteX0" fmla="*/ 419099 w 3563888"/>
              <a:gd name="connsiteY0" fmla="*/ 1066800 h 5335656"/>
              <a:gd name="connsiteX1" fmla="*/ 723899 w 3563888"/>
              <a:gd name="connsiteY1" fmla="*/ 533400 h 5335656"/>
              <a:gd name="connsiteX2" fmla="*/ 952499 w 3563888"/>
              <a:gd name="connsiteY2" fmla="*/ 304800 h 5335656"/>
              <a:gd name="connsiteX3" fmla="*/ 1257299 w 3563888"/>
              <a:gd name="connsiteY3" fmla="*/ 152400 h 5335656"/>
              <a:gd name="connsiteX4" fmla="*/ 1520844 w 3563888"/>
              <a:gd name="connsiteY4" fmla="*/ 132522 h 5335656"/>
              <a:gd name="connsiteX5" fmla="*/ 1931662 w 3563888"/>
              <a:gd name="connsiteY5" fmla="*/ 145774 h 5335656"/>
              <a:gd name="connsiteX6" fmla="*/ 2050931 w 3563888"/>
              <a:gd name="connsiteY6" fmla="*/ 106017 h 5335656"/>
              <a:gd name="connsiteX7" fmla="*/ 2156949 w 3563888"/>
              <a:gd name="connsiteY7" fmla="*/ 79513 h 5335656"/>
              <a:gd name="connsiteX8" fmla="*/ 2302723 w 3563888"/>
              <a:gd name="connsiteY8" fmla="*/ 26504 h 5335656"/>
              <a:gd name="connsiteX9" fmla="*/ 2342479 w 3563888"/>
              <a:gd name="connsiteY9" fmla="*/ 13252 h 5335656"/>
              <a:gd name="connsiteX10" fmla="*/ 2700288 w 3563888"/>
              <a:gd name="connsiteY10" fmla="*/ 0 h 5335656"/>
              <a:gd name="connsiteX11" fmla="*/ 3021933 w 3563888"/>
              <a:gd name="connsiteY11" fmla="*/ 195471 h 5335656"/>
              <a:gd name="connsiteX12" fmla="*/ 3250533 w 3563888"/>
              <a:gd name="connsiteY12" fmla="*/ 424071 h 5335656"/>
              <a:gd name="connsiteX13" fmla="*/ 3326733 w 3563888"/>
              <a:gd name="connsiteY13" fmla="*/ 576471 h 5335656"/>
              <a:gd name="connsiteX14" fmla="*/ 3250533 w 3563888"/>
              <a:gd name="connsiteY14" fmla="*/ 1033671 h 5335656"/>
              <a:gd name="connsiteX15" fmla="*/ 3021933 w 3563888"/>
              <a:gd name="connsiteY15" fmla="*/ 1414671 h 5335656"/>
              <a:gd name="connsiteX16" fmla="*/ 2945733 w 3563888"/>
              <a:gd name="connsiteY16" fmla="*/ 1719471 h 5335656"/>
              <a:gd name="connsiteX17" fmla="*/ 2933701 w 3563888"/>
              <a:gd name="connsiteY17" fmla="*/ 1981200 h 5335656"/>
              <a:gd name="connsiteX18" fmla="*/ 3021933 w 3563888"/>
              <a:gd name="connsiteY18" fmla="*/ 2329071 h 5335656"/>
              <a:gd name="connsiteX19" fmla="*/ 3250533 w 3563888"/>
              <a:gd name="connsiteY19" fmla="*/ 2557671 h 5335656"/>
              <a:gd name="connsiteX20" fmla="*/ 3326733 w 3563888"/>
              <a:gd name="connsiteY20" fmla="*/ 2862471 h 5335656"/>
              <a:gd name="connsiteX21" fmla="*/ 3098133 w 3563888"/>
              <a:gd name="connsiteY21" fmla="*/ 3243471 h 5335656"/>
              <a:gd name="connsiteX22" fmla="*/ 2945733 w 3563888"/>
              <a:gd name="connsiteY22" fmla="*/ 3624471 h 5335656"/>
              <a:gd name="connsiteX23" fmla="*/ 3021933 w 3563888"/>
              <a:gd name="connsiteY23" fmla="*/ 4005471 h 5335656"/>
              <a:gd name="connsiteX24" fmla="*/ 3250533 w 3563888"/>
              <a:gd name="connsiteY24" fmla="*/ 4691271 h 5335656"/>
              <a:gd name="connsiteX25" fmla="*/ 3561679 w 3563888"/>
              <a:gd name="connsiteY25" fmla="*/ 4479235 h 5335656"/>
              <a:gd name="connsiteX26" fmla="*/ 3467099 w 3563888"/>
              <a:gd name="connsiteY26" fmla="*/ 4800601 h 5335656"/>
              <a:gd name="connsiteX27" fmla="*/ 3162299 w 3563888"/>
              <a:gd name="connsiteY27" fmla="*/ 5105401 h 5335656"/>
              <a:gd name="connsiteX28" fmla="*/ 2857499 w 3563888"/>
              <a:gd name="connsiteY28" fmla="*/ 5257801 h 5335656"/>
              <a:gd name="connsiteX29" fmla="*/ 2324099 w 3563888"/>
              <a:gd name="connsiteY29" fmla="*/ 5257800 h 5335656"/>
              <a:gd name="connsiteX30" fmla="*/ 1943099 w 3563888"/>
              <a:gd name="connsiteY30" fmla="*/ 5257800 h 5335656"/>
              <a:gd name="connsiteX31" fmla="*/ 1409699 w 3563888"/>
              <a:gd name="connsiteY31" fmla="*/ 5029200 h 5335656"/>
              <a:gd name="connsiteX32" fmla="*/ 1028699 w 3563888"/>
              <a:gd name="connsiteY32" fmla="*/ 4800600 h 5335656"/>
              <a:gd name="connsiteX33" fmla="*/ 571499 w 3563888"/>
              <a:gd name="connsiteY33" fmla="*/ 4343400 h 5335656"/>
              <a:gd name="connsiteX34" fmla="*/ 266699 w 3563888"/>
              <a:gd name="connsiteY34" fmla="*/ 3962400 h 5335656"/>
              <a:gd name="connsiteX35" fmla="*/ 190500 w 3563888"/>
              <a:gd name="connsiteY35" fmla="*/ 3581400 h 5335656"/>
              <a:gd name="connsiteX36" fmla="*/ 38100 w 3563888"/>
              <a:gd name="connsiteY36" fmla="*/ 3048000 h 5335656"/>
              <a:gd name="connsiteX37" fmla="*/ 38100 w 3563888"/>
              <a:gd name="connsiteY37" fmla="*/ 1981200 h 5335656"/>
              <a:gd name="connsiteX38" fmla="*/ 266699 w 3563888"/>
              <a:gd name="connsiteY38" fmla="*/ 1371600 h 5335656"/>
              <a:gd name="connsiteX39" fmla="*/ 419099 w 3563888"/>
              <a:gd name="connsiteY39" fmla="*/ 1066800 h 5335656"/>
              <a:gd name="connsiteX0" fmla="*/ 419099 w 3563888"/>
              <a:gd name="connsiteY0" fmla="*/ 1066800 h 5335656"/>
              <a:gd name="connsiteX1" fmla="*/ 723899 w 3563888"/>
              <a:gd name="connsiteY1" fmla="*/ 533400 h 5335656"/>
              <a:gd name="connsiteX2" fmla="*/ 952499 w 3563888"/>
              <a:gd name="connsiteY2" fmla="*/ 304800 h 5335656"/>
              <a:gd name="connsiteX3" fmla="*/ 1257299 w 3563888"/>
              <a:gd name="connsiteY3" fmla="*/ 152400 h 5335656"/>
              <a:gd name="connsiteX4" fmla="*/ 1520844 w 3563888"/>
              <a:gd name="connsiteY4" fmla="*/ 132522 h 5335656"/>
              <a:gd name="connsiteX5" fmla="*/ 1931662 w 3563888"/>
              <a:gd name="connsiteY5" fmla="*/ 145774 h 5335656"/>
              <a:gd name="connsiteX6" fmla="*/ 2050931 w 3563888"/>
              <a:gd name="connsiteY6" fmla="*/ 106017 h 5335656"/>
              <a:gd name="connsiteX7" fmla="*/ 2156949 w 3563888"/>
              <a:gd name="connsiteY7" fmla="*/ 79513 h 5335656"/>
              <a:gd name="connsiteX8" fmla="*/ 2302723 w 3563888"/>
              <a:gd name="connsiteY8" fmla="*/ 26504 h 5335656"/>
              <a:gd name="connsiteX9" fmla="*/ 2342479 w 3563888"/>
              <a:gd name="connsiteY9" fmla="*/ 13252 h 5335656"/>
              <a:gd name="connsiteX10" fmla="*/ 2700288 w 3563888"/>
              <a:gd name="connsiteY10" fmla="*/ 0 h 5335656"/>
              <a:gd name="connsiteX11" fmla="*/ 3021933 w 3563888"/>
              <a:gd name="connsiteY11" fmla="*/ 195471 h 5335656"/>
              <a:gd name="connsiteX12" fmla="*/ 3250533 w 3563888"/>
              <a:gd name="connsiteY12" fmla="*/ 424071 h 5335656"/>
              <a:gd name="connsiteX13" fmla="*/ 3326733 w 3563888"/>
              <a:gd name="connsiteY13" fmla="*/ 576471 h 5335656"/>
              <a:gd name="connsiteX14" fmla="*/ 3250533 w 3563888"/>
              <a:gd name="connsiteY14" fmla="*/ 1033671 h 5335656"/>
              <a:gd name="connsiteX15" fmla="*/ 3021933 w 3563888"/>
              <a:gd name="connsiteY15" fmla="*/ 1414671 h 5335656"/>
              <a:gd name="connsiteX16" fmla="*/ 2945733 w 3563888"/>
              <a:gd name="connsiteY16" fmla="*/ 1719471 h 5335656"/>
              <a:gd name="connsiteX17" fmla="*/ 2933701 w 3563888"/>
              <a:gd name="connsiteY17" fmla="*/ 1981200 h 5335656"/>
              <a:gd name="connsiteX18" fmla="*/ 3021933 w 3563888"/>
              <a:gd name="connsiteY18" fmla="*/ 2329071 h 5335656"/>
              <a:gd name="connsiteX19" fmla="*/ 3250533 w 3563888"/>
              <a:gd name="connsiteY19" fmla="*/ 2557671 h 5335656"/>
              <a:gd name="connsiteX20" fmla="*/ 3326733 w 3563888"/>
              <a:gd name="connsiteY20" fmla="*/ 2862471 h 5335656"/>
              <a:gd name="connsiteX21" fmla="*/ 3098133 w 3563888"/>
              <a:gd name="connsiteY21" fmla="*/ 3243471 h 5335656"/>
              <a:gd name="connsiteX22" fmla="*/ 2945733 w 3563888"/>
              <a:gd name="connsiteY22" fmla="*/ 3624471 h 5335656"/>
              <a:gd name="connsiteX23" fmla="*/ 3021933 w 3563888"/>
              <a:gd name="connsiteY23" fmla="*/ 4005471 h 5335656"/>
              <a:gd name="connsiteX24" fmla="*/ 3250533 w 3563888"/>
              <a:gd name="connsiteY24" fmla="*/ 4386471 h 5335656"/>
              <a:gd name="connsiteX25" fmla="*/ 3561679 w 3563888"/>
              <a:gd name="connsiteY25" fmla="*/ 4479235 h 5335656"/>
              <a:gd name="connsiteX26" fmla="*/ 3467099 w 3563888"/>
              <a:gd name="connsiteY26" fmla="*/ 4800601 h 5335656"/>
              <a:gd name="connsiteX27" fmla="*/ 3162299 w 3563888"/>
              <a:gd name="connsiteY27" fmla="*/ 5105401 h 5335656"/>
              <a:gd name="connsiteX28" fmla="*/ 2857499 w 3563888"/>
              <a:gd name="connsiteY28" fmla="*/ 5257801 h 5335656"/>
              <a:gd name="connsiteX29" fmla="*/ 2324099 w 3563888"/>
              <a:gd name="connsiteY29" fmla="*/ 5257800 h 5335656"/>
              <a:gd name="connsiteX30" fmla="*/ 1943099 w 3563888"/>
              <a:gd name="connsiteY30" fmla="*/ 5257800 h 5335656"/>
              <a:gd name="connsiteX31" fmla="*/ 1409699 w 3563888"/>
              <a:gd name="connsiteY31" fmla="*/ 5029200 h 5335656"/>
              <a:gd name="connsiteX32" fmla="*/ 1028699 w 3563888"/>
              <a:gd name="connsiteY32" fmla="*/ 4800600 h 5335656"/>
              <a:gd name="connsiteX33" fmla="*/ 571499 w 3563888"/>
              <a:gd name="connsiteY33" fmla="*/ 4343400 h 5335656"/>
              <a:gd name="connsiteX34" fmla="*/ 266699 w 3563888"/>
              <a:gd name="connsiteY34" fmla="*/ 3962400 h 5335656"/>
              <a:gd name="connsiteX35" fmla="*/ 190500 w 3563888"/>
              <a:gd name="connsiteY35" fmla="*/ 3581400 h 5335656"/>
              <a:gd name="connsiteX36" fmla="*/ 38100 w 3563888"/>
              <a:gd name="connsiteY36" fmla="*/ 3048000 h 5335656"/>
              <a:gd name="connsiteX37" fmla="*/ 38100 w 3563888"/>
              <a:gd name="connsiteY37" fmla="*/ 1981200 h 5335656"/>
              <a:gd name="connsiteX38" fmla="*/ 266699 w 3563888"/>
              <a:gd name="connsiteY38" fmla="*/ 1371600 h 5335656"/>
              <a:gd name="connsiteX39" fmla="*/ 419099 w 3563888"/>
              <a:gd name="connsiteY39" fmla="*/ 1066800 h 5335656"/>
              <a:gd name="connsiteX0" fmla="*/ 419099 w 3533662"/>
              <a:gd name="connsiteY0" fmla="*/ 1066800 h 5335656"/>
              <a:gd name="connsiteX1" fmla="*/ 723899 w 3533662"/>
              <a:gd name="connsiteY1" fmla="*/ 533400 h 5335656"/>
              <a:gd name="connsiteX2" fmla="*/ 952499 w 3533662"/>
              <a:gd name="connsiteY2" fmla="*/ 304800 h 5335656"/>
              <a:gd name="connsiteX3" fmla="*/ 1257299 w 3533662"/>
              <a:gd name="connsiteY3" fmla="*/ 152400 h 5335656"/>
              <a:gd name="connsiteX4" fmla="*/ 1520844 w 3533662"/>
              <a:gd name="connsiteY4" fmla="*/ 132522 h 5335656"/>
              <a:gd name="connsiteX5" fmla="*/ 1931662 w 3533662"/>
              <a:gd name="connsiteY5" fmla="*/ 145774 h 5335656"/>
              <a:gd name="connsiteX6" fmla="*/ 2050931 w 3533662"/>
              <a:gd name="connsiteY6" fmla="*/ 106017 h 5335656"/>
              <a:gd name="connsiteX7" fmla="*/ 2156949 w 3533662"/>
              <a:gd name="connsiteY7" fmla="*/ 79513 h 5335656"/>
              <a:gd name="connsiteX8" fmla="*/ 2302723 w 3533662"/>
              <a:gd name="connsiteY8" fmla="*/ 26504 h 5335656"/>
              <a:gd name="connsiteX9" fmla="*/ 2342479 w 3533662"/>
              <a:gd name="connsiteY9" fmla="*/ 13252 h 5335656"/>
              <a:gd name="connsiteX10" fmla="*/ 2700288 w 3533662"/>
              <a:gd name="connsiteY10" fmla="*/ 0 h 5335656"/>
              <a:gd name="connsiteX11" fmla="*/ 3021933 w 3533662"/>
              <a:gd name="connsiteY11" fmla="*/ 195471 h 5335656"/>
              <a:gd name="connsiteX12" fmla="*/ 3250533 w 3533662"/>
              <a:gd name="connsiteY12" fmla="*/ 424071 h 5335656"/>
              <a:gd name="connsiteX13" fmla="*/ 3326733 w 3533662"/>
              <a:gd name="connsiteY13" fmla="*/ 576471 h 5335656"/>
              <a:gd name="connsiteX14" fmla="*/ 3250533 w 3533662"/>
              <a:gd name="connsiteY14" fmla="*/ 1033671 h 5335656"/>
              <a:gd name="connsiteX15" fmla="*/ 3021933 w 3533662"/>
              <a:gd name="connsiteY15" fmla="*/ 1414671 h 5335656"/>
              <a:gd name="connsiteX16" fmla="*/ 2945733 w 3533662"/>
              <a:gd name="connsiteY16" fmla="*/ 1719471 h 5335656"/>
              <a:gd name="connsiteX17" fmla="*/ 2933701 w 3533662"/>
              <a:gd name="connsiteY17" fmla="*/ 1981200 h 5335656"/>
              <a:gd name="connsiteX18" fmla="*/ 3021933 w 3533662"/>
              <a:gd name="connsiteY18" fmla="*/ 2329071 h 5335656"/>
              <a:gd name="connsiteX19" fmla="*/ 3250533 w 3533662"/>
              <a:gd name="connsiteY19" fmla="*/ 2557671 h 5335656"/>
              <a:gd name="connsiteX20" fmla="*/ 3326733 w 3533662"/>
              <a:gd name="connsiteY20" fmla="*/ 2862471 h 5335656"/>
              <a:gd name="connsiteX21" fmla="*/ 3098133 w 3533662"/>
              <a:gd name="connsiteY21" fmla="*/ 3243471 h 5335656"/>
              <a:gd name="connsiteX22" fmla="*/ 2945733 w 3533662"/>
              <a:gd name="connsiteY22" fmla="*/ 3624471 h 5335656"/>
              <a:gd name="connsiteX23" fmla="*/ 3021933 w 3533662"/>
              <a:gd name="connsiteY23" fmla="*/ 4005471 h 5335656"/>
              <a:gd name="connsiteX24" fmla="*/ 3250533 w 3533662"/>
              <a:gd name="connsiteY24" fmla="*/ 4386471 h 5335656"/>
              <a:gd name="connsiteX25" fmla="*/ 3250533 w 3533662"/>
              <a:gd name="connsiteY25" fmla="*/ 4691271 h 5335656"/>
              <a:gd name="connsiteX26" fmla="*/ 3467099 w 3533662"/>
              <a:gd name="connsiteY26" fmla="*/ 4800601 h 5335656"/>
              <a:gd name="connsiteX27" fmla="*/ 3162299 w 3533662"/>
              <a:gd name="connsiteY27" fmla="*/ 5105401 h 5335656"/>
              <a:gd name="connsiteX28" fmla="*/ 2857499 w 3533662"/>
              <a:gd name="connsiteY28" fmla="*/ 5257801 h 5335656"/>
              <a:gd name="connsiteX29" fmla="*/ 2324099 w 3533662"/>
              <a:gd name="connsiteY29" fmla="*/ 5257800 h 5335656"/>
              <a:gd name="connsiteX30" fmla="*/ 1943099 w 3533662"/>
              <a:gd name="connsiteY30" fmla="*/ 5257800 h 5335656"/>
              <a:gd name="connsiteX31" fmla="*/ 1409699 w 3533662"/>
              <a:gd name="connsiteY31" fmla="*/ 5029200 h 5335656"/>
              <a:gd name="connsiteX32" fmla="*/ 1028699 w 3533662"/>
              <a:gd name="connsiteY32" fmla="*/ 4800600 h 5335656"/>
              <a:gd name="connsiteX33" fmla="*/ 571499 w 3533662"/>
              <a:gd name="connsiteY33" fmla="*/ 4343400 h 5335656"/>
              <a:gd name="connsiteX34" fmla="*/ 266699 w 3533662"/>
              <a:gd name="connsiteY34" fmla="*/ 3962400 h 5335656"/>
              <a:gd name="connsiteX35" fmla="*/ 190500 w 3533662"/>
              <a:gd name="connsiteY35" fmla="*/ 3581400 h 5335656"/>
              <a:gd name="connsiteX36" fmla="*/ 38100 w 3533662"/>
              <a:gd name="connsiteY36" fmla="*/ 3048000 h 5335656"/>
              <a:gd name="connsiteX37" fmla="*/ 38100 w 3533662"/>
              <a:gd name="connsiteY37" fmla="*/ 1981200 h 5335656"/>
              <a:gd name="connsiteX38" fmla="*/ 266699 w 3533662"/>
              <a:gd name="connsiteY38" fmla="*/ 1371600 h 5335656"/>
              <a:gd name="connsiteX39" fmla="*/ 419099 w 3533662"/>
              <a:gd name="connsiteY39" fmla="*/ 1066800 h 5335656"/>
              <a:gd name="connsiteX0" fmla="*/ 419099 w 3533662"/>
              <a:gd name="connsiteY0" fmla="*/ 1066800 h 5335656"/>
              <a:gd name="connsiteX1" fmla="*/ 723899 w 3533662"/>
              <a:gd name="connsiteY1" fmla="*/ 533400 h 5335656"/>
              <a:gd name="connsiteX2" fmla="*/ 952499 w 3533662"/>
              <a:gd name="connsiteY2" fmla="*/ 304800 h 5335656"/>
              <a:gd name="connsiteX3" fmla="*/ 1257299 w 3533662"/>
              <a:gd name="connsiteY3" fmla="*/ 152400 h 5335656"/>
              <a:gd name="connsiteX4" fmla="*/ 1520844 w 3533662"/>
              <a:gd name="connsiteY4" fmla="*/ 132522 h 5335656"/>
              <a:gd name="connsiteX5" fmla="*/ 1931662 w 3533662"/>
              <a:gd name="connsiteY5" fmla="*/ 145774 h 5335656"/>
              <a:gd name="connsiteX6" fmla="*/ 2050931 w 3533662"/>
              <a:gd name="connsiteY6" fmla="*/ 106017 h 5335656"/>
              <a:gd name="connsiteX7" fmla="*/ 2156949 w 3533662"/>
              <a:gd name="connsiteY7" fmla="*/ 79513 h 5335656"/>
              <a:gd name="connsiteX8" fmla="*/ 2302723 w 3533662"/>
              <a:gd name="connsiteY8" fmla="*/ 26504 h 5335656"/>
              <a:gd name="connsiteX9" fmla="*/ 2342479 w 3533662"/>
              <a:gd name="connsiteY9" fmla="*/ 13252 h 5335656"/>
              <a:gd name="connsiteX10" fmla="*/ 2700288 w 3533662"/>
              <a:gd name="connsiteY10" fmla="*/ 0 h 5335656"/>
              <a:gd name="connsiteX11" fmla="*/ 3021933 w 3533662"/>
              <a:gd name="connsiteY11" fmla="*/ 195471 h 5335656"/>
              <a:gd name="connsiteX12" fmla="*/ 3250533 w 3533662"/>
              <a:gd name="connsiteY12" fmla="*/ 424071 h 5335656"/>
              <a:gd name="connsiteX13" fmla="*/ 3326733 w 3533662"/>
              <a:gd name="connsiteY13" fmla="*/ 576471 h 5335656"/>
              <a:gd name="connsiteX14" fmla="*/ 3250533 w 3533662"/>
              <a:gd name="connsiteY14" fmla="*/ 1033671 h 5335656"/>
              <a:gd name="connsiteX15" fmla="*/ 3021933 w 3533662"/>
              <a:gd name="connsiteY15" fmla="*/ 1414671 h 5335656"/>
              <a:gd name="connsiteX16" fmla="*/ 2945733 w 3533662"/>
              <a:gd name="connsiteY16" fmla="*/ 1719471 h 5335656"/>
              <a:gd name="connsiteX17" fmla="*/ 2933701 w 3533662"/>
              <a:gd name="connsiteY17" fmla="*/ 1981200 h 5335656"/>
              <a:gd name="connsiteX18" fmla="*/ 3021933 w 3533662"/>
              <a:gd name="connsiteY18" fmla="*/ 2329071 h 5335656"/>
              <a:gd name="connsiteX19" fmla="*/ 3250533 w 3533662"/>
              <a:gd name="connsiteY19" fmla="*/ 2557671 h 5335656"/>
              <a:gd name="connsiteX20" fmla="*/ 3326733 w 3533662"/>
              <a:gd name="connsiteY20" fmla="*/ 2862471 h 5335656"/>
              <a:gd name="connsiteX21" fmla="*/ 3098133 w 3533662"/>
              <a:gd name="connsiteY21" fmla="*/ 3243471 h 5335656"/>
              <a:gd name="connsiteX22" fmla="*/ 2945733 w 3533662"/>
              <a:gd name="connsiteY22" fmla="*/ 3624471 h 5335656"/>
              <a:gd name="connsiteX23" fmla="*/ 3021933 w 3533662"/>
              <a:gd name="connsiteY23" fmla="*/ 4005471 h 5335656"/>
              <a:gd name="connsiteX24" fmla="*/ 3174333 w 3533662"/>
              <a:gd name="connsiteY24" fmla="*/ 4386471 h 5335656"/>
              <a:gd name="connsiteX25" fmla="*/ 3250533 w 3533662"/>
              <a:gd name="connsiteY25" fmla="*/ 4691271 h 5335656"/>
              <a:gd name="connsiteX26" fmla="*/ 3467099 w 3533662"/>
              <a:gd name="connsiteY26" fmla="*/ 4800601 h 5335656"/>
              <a:gd name="connsiteX27" fmla="*/ 3162299 w 3533662"/>
              <a:gd name="connsiteY27" fmla="*/ 5105401 h 5335656"/>
              <a:gd name="connsiteX28" fmla="*/ 2857499 w 3533662"/>
              <a:gd name="connsiteY28" fmla="*/ 5257801 h 5335656"/>
              <a:gd name="connsiteX29" fmla="*/ 2324099 w 3533662"/>
              <a:gd name="connsiteY29" fmla="*/ 5257800 h 5335656"/>
              <a:gd name="connsiteX30" fmla="*/ 1943099 w 3533662"/>
              <a:gd name="connsiteY30" fmla="*/ 5257800 h 5335656"/>
              <a:gd name="connsiteX31" fmla="*/ 1409699 w 3533662"/>
              <a:gd name="connsiteY31" fmla="*/ 5029200 h 5335656"/>
              <a:gd name="connsiteX32" fmla="*/ 1028699 w 3533662"/>
              <a:gd name="connsiteY32" fmla="*/ 4800600 h 5335656"/>
              <a:gd name="connsiteX33" fmla="*/ 571499 w 3533662"/>
              <a:gd name="connsiteY33" fmla="*/ 4343400 h 5335656"/>
              <a:gd name="connsiteX34" fmla="*/ 266699 w 3533662"/>
              <a:gd name="connsiteY34" fmla="*/ 3962400 h 5335656"/>
              <a:gd name="connsiteX35" fmla="*/ 190500 w 3533662"/>
              <a:gd name="connsiteY35" fmla="*/ 3581400 h 5335656"/>
              <a:gd name="connsiteX36" fmla="*/ 38100 w 3533662"/>
              <a:gd name="connsiteY36" fmla="*/ 3048000 h 5335656"/>
              <a:gd name="connsiteX37" fmla="*/ 38100 w 3533662"/>
              <a:gd name="connsiteY37" fmla="*/ 1981200 h 5335656"/>
              <a:gd name="connsiteX38" fmla="*/ 266699 w 3533662"/>
              <a:gd name="connsiteY38" fmla="*/ 1371600 h 5335656"/>
              <a:gd name="connsiteX39" fmla="*/ 419099 w 3533662"/>
              <a:gd name="connsiteY39" fmla="*/ 1066800 h 5335656"/>
              <a:gd name="connsiteX0" fmla="*/ 419099 w 3533662"/>
              <a:gd name="connsiteY0" fmla="*/ 1066800 h 5335656"/>
              <a:gd name="connsiteX1" fmla="*/ 723899 w 3533662"/>
              <a:gd name="connsiteY1" fmla="*/ 533400 h 5335656"/>
              <a:gd name="connsiteX2" fmla="*/ 952499 w 3533662"/>
              <a:gd name="connsiteY2" fmla="*/ 304800 h 5335656"/>
              <a:gd name="connsiteX3" fmla="*/ 1257299 w 3533662"/>
              <a:gd name="connsiteY3" fmla="*/ 152400 h 5335656"/>
              <a:gd name="connsiteX4" fmla="*/ 1520844 w 3533662"/>
              <a:gd name="connsiteY4" fmla="*/ 132522 h 5335656"/>
              <a:gd name="connsiteX5" fmla="*/ 1931662 w 3533662"/>
              <a:gd name="connsiteY5" fmla="*/ 145774 h 5335656"/>
              <a:gd name="connsiteX6" fmla="*/ 2050931 w 3533662"/>
              <a:gd name="connsiteY6" fmla="*/ 106017 h 5335656"/>
              <a:gd name="connsiteX7" fmla="*/ 2156949 w 3533662"/>
              <a:gd name="connsiteY7" fmla="*/ 79513 h 5335656"/>
              <a:gd name="connsiteX8" fmla="*/ 2302723 w 3533662"/>
              <a:gd name="connsiteY8" fmla="*/ 26504 h 5335656"/>
              <a:gd name="connsiteX9" fmla="*/ 2342479 w 3533662"/>
              <a:gd name="connsiteY9" fmla="*/ 13252 h 5335656"/>
              <a:gd name="connsiteX10" fmla="*/ 2700288 w 3533662"/>
              <a:gd name="connsiteY10" fmla="*/ 0 h 5335656"/>
              <a:gd name="connsiteX11" fmla="*/ 3021933 w 3533662"/>
              <a:gd name="connsiteY11" fmla="*/ 195471 h 5335656"/>
              <a:gd name="connsiteX12" fmla="*/ 3250533 w 3533662"/>
              <a:gd name="connsiteY12" fmla="*/ 424071 h 5335656"/>
              <a:gd name="connsiteX13" fmla="*/ 3326733 w 3533662"/>
              <a:gd name="connsiteY13" fmla="*/ 576471 h 5335656"/>
              <a:gd name="connsiteX14" fmla="*/ 3250533 w 3533662"/>
              <a:gd name="connsiteY14" fmla="*/ 1033671 h 5335656"/>
              <a:gd name="connsiteX15" fmla="*/ 3021933 w 3533662"/>
              <a:gd name="connsiteY15" fmla="*/ 1414671 h 5335656"/>
              <a:gd name="connsiteX16" fmla="*/ 2945733 w 3533662"/>
              <a:gd name="connsiteY16" fmla="*/ 1719471 h 5335656"/>
              <a:gd name="connsiteX17" fmla="*/ 2933701 w 3533662"/>
              <a:gd name="connsiteY17" fmla="*/ 1981200 h 5335656"/>
              <a:gd name="connsiteX18" fmla="*/ 3021933 w 3533662"/>
              <a:gd name="connsiteY18" fmla="*/ 2329071 h 5335656"/>
              <a:gd name="connsiteX19" fmla="*/ 3250533 w 3533662"/>
              <a:gd name="connsiteY19" fmla="*/ 2557671 h 5335656"/>
              <a:gd name="connsiteX20" fmla="*/ 3326733 w 3533662"/>
              <a:gd name="connsiteY20" fmla="*/ 2862471 h 5335656"/>
              <a:gd name="connsiteX21" fmla="*/ 3098133 w 3533662"/>
              <a:gd name="connsiteY21" fmla="*/ 3243471 h 5335656"/>
              <a:gd name="connsiteX22" fmla="*/ 2945733 w 3533662"/>
              <a:gd name="connsiteY22" fmla="*/ 3624471 h 5335656"/>
              <a:gd name="connsiteX23" fmla="*/ 3021933 w 3533662"/>
              <a:gd name="connsiteY23" fmla="*/ 4005471 h 5335656"/>
              <a:gd name="connsiteX24" fmla="*/ 3250533 w 3533662"/>
              <a:gd name="connsiteY24" fmla="*/ 4386471 h 5335656"/>
              <a:gd name="connsiteX25" fmla="*/ 3250533 w 3533662"/>
              <a:gd name="connsiteY25" fmla="*/ 4691271 h 5335656"/>
              <a:gd name="connsiteX26" fmla="*/ 3467099 w 3533662"/>
              <a:gd name="connsiteY26" fmla="*/ 4800601 h 5335656"/>
              <a:gd name="connsiteX27" fmla="*/ 3162299 w 3533662"/>
              <a:gd name="connsiteY27" fmla="*/ 5105401 h 5335656"/>
              <a:gd name="connsiteX28" fmla="*/ 2857499 w 3533662"/>
              <a:gd name="connsiteY28" fmla="*/ 5257801 h 5335656"/>
              <a:gd name="connsiteX29" fmla="*/ 2324099 w 3533662"/>
              <a:gd name="connsiteY29" fmla="*/ 5257800 h 5335656"/>
              <a:gd name="connsiteX30" fmla="*/ 1943099 w 3533662"/>
              <a:gd name="connsiteY30" fmla="*/ 5257800 h 5335656"/>
              <a:gd name="connsiteX31" fmla="*/ 1409699 w 3533662"/>
              <a:gd name="connsiteY31" fmla="*/ 5029200 h 5335656"/>
              <a:gd name="connsiteX32" fmla="*/ 1028699 w 3533662"/>
              <a:gd name="connsiteY32" fmla="*/ 4800600 h 5335656"/>
              <a:gd name="connsiteX33" fmla="*/ 571499 w 3533662"/>
              <a:gd name="connsiteY33" fmla="*/ 4343400 h 5335656"/>
              <a:gd name="connsiteX34" fmla="*/ 266699 w 3533662"/>
              <a:gd name="connsiteY34" fmla="*/ 3962400 h 5335656"/>
              <a:gd name="connsiteX35" fmla="*/ 190500 w 3533662"/>
              <a:gd name="connsiteY35" fmla="*/ 3581400 h 5335656"/>
              <a:gd name="connsiteX36" fmla="*/ 38100 w 3533662"/>
              <a:gd name="connsiteY36" fmla="*/ 3048000 h 5335656"/>
              <a:gd name="connsiteX37" fmla="*/ 38100 w 3533662"/>
              <a:gd name="connsiteY37" fmla="*/ 1981200 h 5335656"/>
              <a:gd name="connsiteX38" fmla="*/ 266699 w 3533662"/>
              <a:gd name="connsiteY38" fmla="*/ 1371600 h 5335656"/>
              <a:gd name="connsiteX39" fmla="*/ 419099 w 3533662"/>
              <a:gd name="connsiteY39" fmla="*/ 1066800 h 5335656"/>
              <a:gd name="connsiteX0" fmla="*/ 3467099 w 3467099"/>
              <a:gd name="connsiteY0" fmla="*/ 4800601 h 5335656"/>
              <a:gd name="connsiteX1" fmla="*/ 3162299 w 3467099"/>
              <a:gd name="connsiteY1" fmla="*/ 5105401 h 5335656"/>
              <a:gd name="connsiteX2" fmla="*/ 2857499 w 3467099"/>
              <a:gd name="connsiteY2" fmla="*/ 5257801 h 5335656"/>
              <a:gd name="connsiteX3" fmla="*/ 2324099 w 3467099"/>
              <a:gd name="connsiteY3" fmla="*/ 5257800 h 5335656"/>
              <a:gd name="connsiteX4" fmla="*/ 1943099 w 3467099"/>
              <a:gd name="connsiteY4" fmla="*/ 5257800 h 5335656"/>
              <a:gd name="connsiteX5" fmla="*/ 1409699 w 3467099"/>
              <a:gd name="connsiteY5" fmla="*/ 5029200 h 5335656"/>
              <a:gd name="connsiteX6" fmla="*/ 1028699 w 3467099"/>
              <a:gd name="connsiteY6" fmla="*/ 4800600 h 5335656"/>
              <a:gd name="connsiteX7" fmla="*/ 571499 w 3467099"/>
              <a:gd name="connsiteY7" fmla="*/ 4343400 h 5335656"/>
              <a:gd name="connsiteX8" fmla="*/ 266699 w 3467099"/>
              <a:gd name="connsiteY8" fmla="*/ 3962400 h 5335656"/>
              <a:gd name="connsiteX9" fmla="*/ 190500 w 3467099"/>
              <a:gd name="connsiteY9" fmla="*/ 3581400 h 5335656"/>
              <a:gd name="connsiteX10" fmla="*/ 38100 w 3467099"/>
              <a:gd name="connsiteY10" fmla="*/ 3048000 h 5335656"/>
              <a:gd name="connsiteX11" fmla="*/ 38100 w 3467099"/>
              <a:gd name="connsiteY11" fmla="*/ 1981200 h 5335656"/>
              <a:gd name="connsiteX12" fmla="*/ 266699 w 3467099"/>
              <a:gd name="connsiteY12" fmla="*/ 1371600 h 5335656"/>
              <a:gd name="connsiteX13" fmla="*/ 419099 w 3467099"/>
              <a:gd name="connsiteY13" fmla="*/ 1066800 h 5335656"/>
              <a:gd name="connsiteX14" fmla="*/ 723899 w 3467099"/>
              <a:gd name="connsiteY14" fmla="*/ 533400 h 5335656"/>
              <a:gd name="connsiteX15" fmla="*/ 952499 w 3467099"/>
              <a:gd name="connsiteY15" fmla="*/ 304800 h 5335656"/>
              <a:gd name="connsiteX16" fmla="*/ 1257299 w 3467099"/>
              <a:gd name="connsiteY16" fmla="*/ 152400 h 5335656"/>
              <a:gd name="connsiteX17" fmla="*/ 1520844 w 3467099"/>
              <a:gd name="connsiteY17" fmla="*/ 132522 h 5335656"/>
              <a:gd name="connsiteX18" fmla="*/ 1931662 w 3467099"/>
              <a:gd name="connsiteY18" fmla="*/ 145774 h 5335656"/>
              <a:gd name="connsiteX19" fmla="*/ 2050931 w 3467099"/>
              <a:gd name="connsiteY19" fmla="*/ 106017 h 5335656"/>
              <a:gd name="connsiteX20" fmla="*/ 2156949 w 3467099"/>
              <a:gd name="connsiteY20" fmla="*/ 79513 h 5335656"/>
              <a:gd name="connsiteX21" fmla="*/ 2302723 w 3467099"/>
              <a:gd name="connsiteY21" fmla="*/ 26504 h 5335656"/>
              <a:gd name="connsiteX22" fmla="*/ 2342479 w 3467099"/>
              <a:gd name="connsiteY22" fmla="*/ 13252 h 5335656"/>
              <a:gd name="connsiteX23" fmla="*/ 2700288 w 3467099"/>
              <a:gd name="connsiteY23" fmla="*/ 0 h 5335656"/>
              <a:gd name="connsiteX24" fmla="*/ 3021933 w 3467099"/>
              <a:gd name="connsiteY24" fmla="*/ 195471 h 5335656"/>
              <a:gd name="connsiteX25" fmla="*/ 3250533 w 3467099"/>
              <a:gd name="connsiteY25" fmla="*/ 424071 h 5335656"/>
              <a:gd name="connsiteX26" fmla="*/ 3326733 w 3467099"/>
              <a:gd name="connsiteY26" fmla="*/ 576471 h 5335656"/>
              <a:gd name="connsiteX27" fmla="*/ 3250533 w 3467099"/>
              <a:gd name="connsiteY27" fmla="*/ 1033671 h 5335656"/>
              <a:gd name="connsiteX28" fmla="*/ 3021933 w 3467099"/>
              <a:gd name="connsiteY28" fmla="*/ 1414671 h 5335656"/>
              <a:gd name="connsiteX29" fmla="*/ 2945733 w 3467099"/>
              <a:gd name="connsiteY29" fmla="*/ 1719471 h 5335656"/>
              <a:gd name="connsiteX30" fmla="*/ 2933701 w 3467099"/>
              <a:gd name="connsiteY30" fmla="*/ 1981200 h 5335656"/>
              <a:gd name="connsiteX31" fmla="*/ 3021933 w 3467099"/>
              <a:gd name="connsiteY31" fmla="*/ 2329071 h 5335656"/>
              <a:gd name="connsiteX32" fmla="*/ 3250533 w 3467099"/>
              <a:gd name="connsiteY32" fmla="*/ 2557671 h 5335656"/>
              <a:gd name="connsiteX33" fmla="*/ 3326733 w 3467099"/>
              <a:gd name="connsiteY33" fmla="*/ 2862471 h 5335656"/>
              <a:gd name="connsiteX34" fmla="*/ 3098133 w 3467099"/>
              <a:gd name="connsiteY34" fmla="*/ 3243471 h 5335656"/>
              <a:gd name="connsiteX35" fmla="*/ 2945733 w 3467099"/>
              <a:gd name="connsiteY35" fmla="*/ 3624471 h 5335656"/>
              <a:gd name="connsiteX36" fmla="*/ 3021933 w 3467099"/>
              <a:gd name="connsiteY36" fmla="*/ 4005471 h 5335656"/>
              <a:gd name="connsiteX37" fmla="*/ 3250533 w 3467099"/>
              <a:gd name="connsiteY37" fmla="*/ 4386471 h 5335656"/>
              <a:gd name="connsiteX38" fmla="*/ 3341973 w 3467099"/>
              <a:gd name="connsiteY38" fmla="*/ 4782711 h 5335656"/>
              <a:gd name="connsiteX0" fmla="*/ 3467099 w 3529934"/>
              <a:gd name="connsiteY0" fmla="*/ 4800601 h 5335656"/>
              <a:gd name="connsiteX1" fmla="*/ 3479134 w 3529934"/>
              <a:gd name="connsiteY1" fmla="*/ 4767471 h 5335656"/>
              <a:gd name="connsiteX2" fmla="*/ 3162299 w 3529934"/>
              <a:gd name="connsiteY2" fmla="*/ 5105401 h 5335656"/>
              <a:gd name="connsiteX3" fmla="*/ 2857499 w 3529934"/>
              <a:gd name="connsiteY3" fmla="*/ 5257801 h 5335656"/>
              <a:gd name="connsiteX4" fmla="*/ 2324099 w 3529934"/>
              <a:gd name="connsiteY4" fmla="*/ 5257800 h 5335656"/>
              <a:gd name="connsiteX5" fmla="*/ 1943099 w 3529934"/>
              <a:gd name="connsiteY5" fmla="*/ 5257800 h 5335656"/>
              <a:gd name="connsiteX6" fmla="*/ 1409699 w 3529934"/>
              <a:gd name="connsiteY6" fmla="*/ 5029200 h 5335656"/>
              <a:gd name="connsiteX7" fmla="*/ 1028699 w 3529934"/>
              <a:gd name="connsiteY7" fmla="*/ 4800600 h 5335656"/>
              <a:gd name="connsiteX8" fmla="*/ 571499 w 3529934"/>
              <a:gd name="connsiteY8" fmla="*/ 4343400 h 5335656"/>
              <a:gd name="connsiteX9" fmla="*/ 266699 w 3529934"/>
              <a:gd name="connsiteY9" fmla="*/ 3962400 h 5335656"/>
              <a:gd name="connsiteX10" fmla="*/ 190500 w 3529934"/>
              <a:gd name="connsiteY10" fmla="*/ 3581400 h 5335656"/>
              <a:gd name="connsiteX11" fmla="*/ 38100 w 3529934"/>
              <a:gd name="connsiteY11" fmla="*/ 3048000 h 5335656"/>
              <a:gd name="connsiteX12" fmla="*/ 38100 w 3529934"/>
              <a:gd name="connsiteY12" fmla="*/ 1981200 h 5335656"/>
              <a:gd name="connsiteX13" fmla="*/ 266699 w 3529934"/>
              <a:gd name="connsiteY13" fmla="*/ 1371600 h 5335656"/>
              <a:gd name="connsiteX14" fmla="*/ 419099 w 3529934"/>
              <a:gd name="connsiteY14" fmla="*/ 1066800 h 5335656"/>
              <a:gd name="connsiteX15" fmla="*/ 723899 w 3529934"/>
              <a:gd name="connsiteY15" fmla="*/ 533400 h 5335656"/>
              <a:gd name="connsiteX16" fmla="*/ 952499 w 3529934"/>
              <a:gd name="connsiteY16" fmla="*/ 304800 h 5335656"/>
              <a:gd name="connsiteX17" fmla="*/ 1257299 w 3529934"/>
              <a:gd name="connsiteY17" fmla="*/ 152400 h 5335656"/>
              <a:gd name="connsiteX18" fmla="*/ 1520844 w 3529934"/>
              <a:gd name="connsiteY18" fmla="*/ 132522 h 5335656"/>
              <a:gd name="connsiteX19" fmla="*/ 1931662 w 3529934"/>
              <a:gd name="connsiteY19" fmla="*/ 145774 h 5335656"/>
              <a:gd name="connsiteX20" fmla="*/ 2050931 w 3529934"/>
              <a:gd name="connsiteY20" fmla="*/ 106017 h 5335656"/>
              <a:gd name="connsiteX21" fmla="*/ 2156949 w 3529934"/>
              <a:gd name="connsiteY21" fmla="*/ 79513 h 5335656"/>
              <a:gd name="connsiteX22" fmla="*/ 2302723 w 3529934"/>
              <a:gd name="connsiteY22" fmla="*/ 26504 h 5335656"/>
              <a:gd name="connsiteX23" fmla="*/ 2342479 w 3529934"/>
              <a:gd name="connsiteY23" fmla="*/ 13252 h 5335656"/>
              <a:gd name="connsiteX24" fmla="*/ 2700288 w 3529934"/>
              <a:gd name="connsiteY24" fmla="*/ 0 h 5335656"/>
              <a:gd name="connsiteX25" fmla="*/ 3021933 w 3529934"/>
              <a:gd name="connsiteY25" fmla="*/ 195471 h 5335656"/>
              <a:gd name="connsiteX26" fmla="*/ 3250533 w 3529934"/>
              <a:gd name="connsiteY26" fmla="*/ 424071 h 5335656"/>
              <a:gd name="connsiteX27" fmla="*/ 3326733 w 3529934"/>
              <a:gd name="connsiteY27" fmla="*/ 576471 h 5335656"/>
              <a:gd name="connsiteX28" fmla="*/ 3250533 w 3529934"/>
              <a:gd name="connsiteY28" fmla="*/ 1033671 h 5335656"/>
              <a:gd name="connsiteX29" fmla="*/ 3021933 w 3529934"/>
              <a:gd name="connsiteY29" fmla="*/ 1414671 h 5335656"/>
              <a:gd name="connsiteX30" fmla="*/ 2945733 w 3529934"/>
              <a:gd name="connsiteY30" fmla="*/ 1719471 h 5335656"/>
              <a:gd name="connsiteX31" fmla="*/ 2933701 w 3529934"/>
              <a:gd name="connsiteY31" fmla="*/ 1981200 h 5335656"/>
              <a:gd name="connsiteX32" fmla="*/ 3021933 w 3529934"/>
              <a:gd name="connsiteY32" fmla="*/ 2329071 h 5335656"/>
              <a:gd name="connsiteX33" fmla="*/ 3250533 w 3529934"/>
              <a:gd name="connsiteY33" fmla="*/ 2557671 h 5335656"/>
              <a:gd name="connsiteX34" fmla="*/ 3326733 w 3529934"/>
              <a:gd name="connsiteY34" fmla="*/ 2862471 h 5335656"/>
              <a:gd name="connsiteX35" fmla="*/ 3098133 w 3529934"/>
              <a:gd name="connsiteY35" fmla="*/ 3243471 h 5335656"/>
              <a:gd name="connsiteX36" fmla="*/ 2945733 w 3529934"/>
              <a:gd name="connsiteY36" fmla="*/ 3624471 h 5335656"/>
              <a:gd name="connsiteX37" fmla="*/ 3021933 w 3529934"/>
              <a:gd name="connsiteY37" fmla="*/ 4005471 h 5335656"/>
              <a:gd name="connsiteX38" fmla="*/ 3250533 w 3529934"/>
              <a:gd name="connsiteY38" fmla="*/ 4386471 h 5335656"/>
              <a:gd name="connsiteX39" fmla="*/ 3341973 w 3529934"/>
              <a:gd name="connsiteY39" fmla="*/ 4782711 h 5335656"/>
              <a:gd name="connsiteX0" fmla="*/ 3467099 w 3529934"/>
              <a:gd name="connsiteY0" fmla="*/ 4800601 h 5335656"/>
              <a:gd name="connsiteX1" fmla="*/ 3479134 w 3529934"/>
              <a:gd name="connsiteY1" fmla="*/ 4767471 h 5335656"/>
              <a:gd name="connsiteX2" fmla="*/ 3162299 w 3529934"/>
              <a:gd name="connsiteY2" fmla="*/ 5105401 h 5335656"/>
              <a:gd name="connsiteX3" fmla="*/ 2857499 w 3529934"/>
              <a:gd name="connsiteY3" fmla="*/ 5257801 h 5335656"/>
              <a:gd name="connsiteX4" fmla="*/ 2324099 w 3529934"/>
              <a:gd name="connsiteY4" fmla="*/ 5257800 h 5335656"/>
              <a:gd name="connsiteX5" fmla="*/ 1943099 w 3529934"/>
              <a:gd name="connsiteY5" fmla="*/ 5257800 h 5335656"/>
              <a:gd name="connsiteX6" fmla="*/ 1409699 w 3529934"/>
              <a:gd name="connsiteY6" fmla="*/ 5029200 h 5335656"/>
              <a:gd name="connsiteX7" fmla="*/ 1028699 w 3529934"/>
              <a:gd name="connsiteY7" fmla="*/ 4800600 h 5335656"/>
              <a:gd name="connsiteX8" fmla="*/ 571499 w 3529934"/>
              <a:gd name="connsiteY8" fmla="*/ 4343400 h 5335656"/>
              <a:gd name="connsiteX9" fmla="*/ 266699 w 3529934"/>
              <a:gd name="connsiteY9" fmla="*/ 3962400 h 5335656"/>
              <a:gd name="connsiteX10" fmla="*/ 190500 w 3529934"/>
              <a:gd name="connsiteY10" fmla="*/ 3581400 h 5335656"/>
              <a:gd name="connsiteX11" fmla="*/ 38100 w 3529934"/>
              <a:gd name="connsiteY11" fmla="*/ 3048000 h 5335656"/>
              <a:gd name="connsiteX12" fmla="*/ 38100 w 3529934"/>
              <a:gd name="connsiteY12" fmla="*/ 1981200 h 5335656"/>
              <a:gd name="connsiteX13" fmla="*/ 266699 w 3529934"/>
              <a:gd name="connsiteY13" fmla="*/ 1371600 h 5335656"/>
              <a:gd name="connsiteX14" fmla="*/ 419099 w 3529934"/>
              <a:gd name="connsiteY14" fmla="*/ 1066800 h 5335656"/>
              <a:gd name="connsiteX15" fmla="*/ 723899 w 3529934"/>
              <a:gd name="connsiteY15" fmla="*/ 533400 h 5335656"/>
              <a:gd name="connsiteX16" fmla="*/ 952499 w 3529934"/>
              <a:gd name="connsiteY16" fmla="*/ 304800 h 5335656"/>
              <a:gd name="connsiteX17" fmla="*/ 1257299 w 3529934"/>
              <a:gd name="connsiteY17" fmla="*/ 152400 h 5335656"/>
              <a:gd name="connsiteX18" fmla="*/ 1520844 w 3529934"/>
              <a:gd name="connsiteY18" fmla="*/ 132522 h 5335656"/>
              <a:gd name="connsiteX19" fmla="*/ 1931662 w 3529934"/>
              <a:gd name="connsiteY19" fmla="*/ 145774 h 5335656"/>
              <a:gd name="connsiteX20" fmla="*/ 2050931 w 3529934"/>
              <a:gd name="connsiteY20" fmla="*/ 106017 h 5335656"/>
              <a:gd name="connsiteX21" fmla="*/ 2156949 w 3529934"/>
              <a:gd name="connsiteY21" fmla="*/ 79513 h 5335656"/>
              <a:gd name="connsiteX22" fmla="*/ 2302723 w 3529934"/>
              <a:gd name="connsiteY22" fmla="*/ 26504 h 5335656"/>
              <a:gd name="connsiteX23" fmla="*/ 2342479 w 3529934"/>
              <a:gd name="connsiteY23" fmla="*/ 13252 h 5335656"/>
              <a:gd name="connsiteX24" fmla="*/ 2700288 w 3529934"/>
              <a:gd name="connsiteY24" fmla="*/ 0 h 5335656"/>
              <a:gd name="connsiteX25" fmla="*/ 3021933 w 3529934"/>
              <a:gd name="connsiteY25" fmla="*/ 195471 h 5335656"/>
              <a:gd name="connsiteX26" fmla="*/ 3250533 w 3529934"/>
              <a:gd name="connsiteY26" fmla="*/ 424071 h 5335656"/>
              <a:gd name="connsiteX27" fmla="*/ 3326733 w 3529934"/>
              <a:gd name="connsiteY27" fmla="*/ 576471 h 5335656"/>
              <a:gd name="connsiteX28" fmla="*/ 3250533 w 3529934"/>
              <a:gd name="connsiteY28" fmla="*/ 1033671 h 5335656"/>
              <a:gd name="connsiteX29" fmla="*/ 3021933 w 3529934"/>
              <a:gd name="connsiteY29" fmla="*/ 1414671 h 5335656"/>
              <a:gd name="connsiteX30" fmla="*/ 2945733 w 3529934"/>
              <a:gd name="connsiteY30" fmla="*/ 1719471 h 5335656"/>
              <a:gd name="connsiteX31" fmla="*/ 2933701 w 3529934"/>
              <a:gd name="connsiteY31" fmla="*/ 1981200 h 5335656"/>
              <a:gd name="connsiteX32" fmla="*/ 3021933 w 3529934"/>
              <a:gd name="connsiteY32" fmla="*/ 2329071 h 5335656"/>
              <a:gd name="connsiteX33" fmla="*/ 3250533 w 3529934"/>
              <a:gd name="connsiteY33" fmla="*/ 2557671 h 5335656"/>
              <a:gd name="connsiteX34" fmla="*/ 3326733 w 3529934"/>
              <a:gd name="connsiteY34" fmla="*/ 2862471 h 5335656"/>
              <a:gd name="connsiteX35" fmla="*/ 3098133 w 3529934"/>
              <a:gd name="connsiteY35" fmla="*/ 3243471 h 5335656"/>
              <a:gd name="connsiteX36" fmla="*/ 2945733 w 3529934"/>
              <a:gd name="connsiteY36" fmla="*/ 3624471 h 5335656"/>
              <a:gd name="connsiteX37" fmla="*/ 3021933 w 3529934"/>
              <a:gd name="connsiteY37" fmla="*/ 4005471 h 5335656"/>
              <a:gd name="connsiteX38" fmla="*/ 3250533 w 3529934"/>
              <a:gd name="connsiteY38" fmla="*/ 4386471 h 5335656"/>
              <a:gd name="connsiteX39" fmla="*/ 3341973 w 3529934"/>
              <a:gd name="connsiteY39" fmla="*/ 4782711 h 5335656"/>
              <a:gd name="connsiteX40" fmla="*/ 3467099 w 3529934"/>
              <a:gd name="connsiteY40" fmla="*/ 4800601 h 5335656"/>
              <a:gd name="connsiteX0" fmla="*/ 3341973 w 3479134"/>
              <a:gd name="connsiteY0" fmla="*/ 4782711 h 5335656"/>
              <a:gd name="connsiteX1" fmla="*/ 3479134 w 3479134"/>
              <a:gd name="connsiteY1" fmla="*/ 4767471 h 5335656"/>
              <a:gd name="connsiteX2" fmla="*/ 3162299 w 3479134"/>
              <a:gd name="connsiteY2" fmla="*/ 5105401 h 5335656"/>
              <a:gd name="connsiteX3" fmla="*/ 2857499 w 3479134"/>
              <a:gd name="connsiteY3" fmla="*/ 5257801 h 5335656"/>
              <a:gd name="connsiteX4" fmla="*/ 2324099 w 3479134"/>
              <a:gd name="connsiteY4" fmla="*/ 5257800 h 5335656"/>
              <a:gd name="connsiteX5" fmla="*/ 1943099 w 3479134"/>
              <a:gd name="connsiteY5" fmla="*/ 5257800 h 5335656"/>
              <a:gd name="connsiteX6" fmla="*/ 1409699 w 3479134"/>
              <a:gd name="connsiteY6" fmla="*/ 5029200 h 5335656"/>
              <a:gd name="connsiteX7" fmla="*/ 1028699 w 3479134"/>
              <a:gd name="connsiteY7" fmla="*/ 4800600 h 5335656"/>
              <a:gd name="connsiteX8" fmla="*/ 571499 w 3479134"/>
              <a:gd name="connsiteY8" fmla="*/ 4343400 h 5335656"/>
              <a:gd name="connsiteX9" fmla="*/ 266699 w 3479134"/>
              <a:gd name="connsiteY9" fmla="*/ 3962400 h 5335656"/>
              <a:gd name="connsiteX10" fmla="*/ 190500 w 3479134"/>
              <a:gd name="connsiteY10" fmla="*/ 3581400 h 5335656"/>
              <a:gd name="connsiteX11" fmla="*/ 38100 w 3479134"/>
              <a:gd name="connsiteY11" fmla="*/ 3048000 h 5335656"/>
              <a:gd name="connsiteX12" fmla="*/ 38100 w 3479134"/>
              <a:gd name="connsiteY12" fmla="*/ 1981200 h 5335656"/>
              <a:gd name="connsiteX13" fmla="*/ 266699 w 3479134"/>
              <a:gd name="connsiteY13" fmla="*/ 1371600 h 5335656"/>
              <a:gd name="connsiteX14" fmla="*/ 419099 w 3479134"/>
              <a:gd name="connsiteY14" fmla="*/ 1066800 h 5335656"/>
              <a:gd name="connsiteX15" fmla="*/ 723899 w 3479134"/>
              <a:gd name="connsiteY15" fmla="*/ 533400 h 5335656"/>
              <a:gd name="connsiteX16" fmla="*/ 952499 w 3479134"/>
              <a:gd name="connsiteY16" fmla="*/ 304800 h 5335656"/>
              <a:gd name="connsiteX17" fmla="*/ 1257299 w 3479134"/>
              <a:gd name="connsiteY17" fmla="*/ 152400 h 5335656"/>
              <a:gd name="connsiteX18" fmla="*/ 1520844 w 3479134"/>
              <a:gd name="connsiteY18" fmla="*/ 132522 h 5335656"/>
              <a:gd name="connsiteX19" fmla="*/ 1931662 w 3479134"/>
              <a:gd name="connsiteY19" fmla="*/ 145774 h 5335656"/>
              <a:gd name="connsiteX20" fmla="*/ 2050931 w 3479134"/>
              <a:gd name="connsiteY20" fmla="*/ 106017 h 5335656"/>
              <a:gd name="connsiteX21" fmla="*/ 2156949 w 3479134"/>
              <a:gd name="connsiteY21" fmla="*/ 79513 h 5335656"/>
              <a:gd name="connsiteX22" fmla="*/ 2302723 w 3479134"/>
              <a:gd name="connsiteY22" fmla="*/ 26504 h 5335656"/>
              <a:gd name="connsiteX23" fmla="*/ 2342479 w 3479134"/>
              <a:gd name="connsiteY23" fmla="*/ 13252 h 5335656"/>
              <a:gd name="connsiteX24" fmla="*/ 2700288 w 3479134"/>
              <a:gd name="connsiteY24" fmla="*/ 0 h 5335656"/>
              <a:gd name="connsiteX25" fmla="*/ 3021933 w 3479134"/>
              <a:gd name="connsiteY25" fmla="*/ 195471 h 5335656"/>
              <a:gd name="connsiteX26" fmla="*/ 3250533 w 3479134"/>
              <a:gd name="connsiteY26" fmla="*/ 424071 h 5335656"/>
              <a:gd name="connsiteX27" fmla="*/ 3326733 w 3479134"/>
              <a:gd name="connsiteY27" fmla="*/ 576471 h 5335656"/>
              <a:gd name="connsiteX28" fmla="*/ 3250533 w 3479134"/>
              <a:gd name="connsiteY28" fmla="*/ 1033671 h 5335656"/>
              <a:gd name="connsiteX29" fmla="*/ 3021933 w 3479134"/>
              <a:gd name="connsiteY29" fmla="*/ 1414671 h 5335656"/>
              <a:gd name="connsiteX30" fmla="*/ 2945733 w 3479134"/>
              <a:gd name="connsiteY30" fmla="*/ 1719471 h 5335656"/>
              <a:gd name="connsiteX31" fmla="*/ 2933701 w 3479134"/>
              <a:gd name="connsiteY31" fmla="*/ 1981200 h 5335656"/>
              <a:gd name="connsiteX32" fmla="*/ 3021933 w 3479134"/>
              <a:gd name="connsiteY32" fmla="*/ 2329071 h 5335656"/>
              <a:gd name="connsiteX33" fmla="*/ 3250533 w 3479134"/>
              <a:gd name="connsiteY33" fmla="*/ 2557671 h 5335656"/>
              <a:gd name="connsiteX34" fmla="*/ 3326733 w 3479134"/>
              <a:gd name="connsiteY34" fmla="*/ 2862471 h 5335656"/>
              <a:gd name="connsiteX35" fmla="*/ 3098133 w 3479134"/>
              <a:gd name="connsiteY35" fmla="*/ 3243471 h 5335656"/>
              <a:gd name="connsiteX36" fmla="*/ 2945733 w 3479134"/>
              <a:gd name="connsiteY36" fmla="*/ 3624471 h 5335656"/>
              <a:gd name="connsiteX37" fmla="*/ 3021933 w 3479134"/>
              <a:gd name="connsiteY37" fmla="*/ 4005471 h 5335656"/>
              <a:gd name="connsiteX38" fmla="*/ 3250533 w 3479134"/>
              <a:gd name="connsiteY38" fmla="*/ 4386471 h 5335656"/>
              <a:gd name="connsiteX39" fmla="*/ 3341973 w 3479134"/>
              <a:gd name="connsiteY39" fmla="*/ 4782711 h 5335656"/>
              <a:gd name="connsiteX0" fmla="*/ 3341973 w 3377533"/>
              <a:gd name="connsiteY0" fmla="*/ 4782711 h 5335656"/>
              <a:gd name="connsiteX1" fmla="*/ 3162299 w 3377533"/>
              <a:gd name="connsiteY1" fmla="*/ 5105401 h 5335656"/>
              <a:gd name="connsiteX2" fmla="*/ 2857499 w 3377533"/>
              <a:gd name="connsiteY2" fmla="*/ 5257801 h 5335656"/>
              <a:gd name="connsiteX3" fmla="*/ 2324099 w 3377533"/>
              <a:gd name="connsiteY3" fmla="*/ 5257800 h 5335656"/>
              <a:gd name="connsiteX4" fmla="*/ 1943099 w 3377533"/>
              <a:gd name="connsiteY4" fmla="*/ 5257800 h 5335656"/>
              <a:gd name="connsiteX5" fmla="*/ 1409699 w 3377533"/>
              <a:gd name="connsiteY5" fmla="*/ 5029200 h 5335656"/>
              <a:gd name="connsiteX6" fmla="*/ 1028699 w 3377533"/>
              <a:gd name="connsiteY6" fmla="*/ 4800600 h 5335656"/>
              <a:gd name="connsiteX7" fmla="*/ 571499 w 3377533"/>
              <a:gd name="connsiteY7" fmla="*/ 4343400 h 5335656"/>
              <a:gd name="connsiteX8" fmla="*/ 266699 w 3377533"/>
              <a:gd name="connsiteY8" fmla="*/ 3962400 h 5335656"/>
              <a:gd name="connsiteX9" fmla="*/ 190500 w 3377533"/>
              <a:gd name="connsiteY9" fmla="*/ 3581400 h 5335656"/>
              <a:gd name="connsiteX10" fmla="*/ 38100 w 3377533"/>
              <a:gd name="connsiteY10" fmla="*/ 3048000 h 5335656"/>
              <a:gd name="connsiteX11" fmla="*/ 38100 w 3377533"/>
              <a:gd name="connsiteY11" fmla="*/ 1981200 h 5335656"/>
              <a:gd name="connsiteX12" fmla="*/ 266699 w 3377533"/>
              <a:gd name="connsiteY12" fmla="*/ 1371600 h 5335656"/>
              <a:gd name="connsiteX13" fmla="*/ 419099 w 3377533"/>
              <a:gd name="connsiteY13" fmla="*/ 1066800 h 5335656"/>
              <a:gd name="connsiteX14" fmla="*/ 723899 w 3377533"/>
              <a:gd name="connsiteY14" fmla="*/ 533400 h 5335656"/>
              <a:gd name="connsiteX15" fmla="*/ 952499 w 3377533"/>
              <a:gd name="connsiteY15" fmla="*/ 304800 h 5335656"/>
              <a:gd name="connsiteX16" fmla="*/ 1257299 w 3377533"/>
              <a:gd name="connsiteY16" fmla="*/ 152400 h 5335656"/>
              <a:gd name="connsiteX17" fmla="*/ 1520844 w 3377533"/>
              <a:gd name="connsiteY17" fmla="*/ 132522 h 5335656"/>
              <a:gd name="connsiteX18" fmla="*/ 1931662 w 3377533"/>
              <a:gd name="connsiteY18" fmla="*/ 145774 h 5335656"/>
              <a:gd name="connsiteX19" fmla="*/ 2050931 w 3377533"/>
              <a:gd name="connsiteY19" fmla="*/ 106017 h 5335656"/>
              <a:gd name="connsiteX20" fmla="*/ 2156949 w 3377533"/>
              <a:gd name="connsiteY20" fmla="*/ 79513 h 5335656"/>
              <a:gd name="connsiteX21" fmla="*/ 2302723 w 3377533"/>
              <a:gd name="connsiteY21" fmla="*/ 26504 h 5335656"/>
              <a:gd name="connsiteX22" fmla="*/ 2342479 w 3377533"/>
              <a:gd name="connsiteY22" fmla="*/ 13252 h 5335656"/>
              <a:gd name="connsiteX23" fmla="*/ 2700288 w 3377533"/>
              <a:gd name="connsiteY23" fmla="*/ 0 h 5335656"/>
              <a:gd name="connsiteX24" fmla="*/ 3021933 w 3377533"/>
              <a:gd name="connsiteY24" fmla="*/ 195471 h 5335656"/>
              <a:gd name="connsiteX25" fmla="*/ 3250533 w 3377533"/>
              <a:gd name="connsiteY25" fmla="*/ 424071 h 5335656"/>
              <a:gd name="connsiteX26" fmla="*/ 3326733 w 3377533"/>
              <a:gd name="connsiteY26" fmla="*/ 576471 h 5335656"/>
              <a:gd name="connsiteX27" fmla="*/ 3250533 w 3377533"/>
              <a:gd name="connsiteY27" fmla="*/ 1033671 h 5335656"/>
              <a:gd name="connsiteX28" fmla="*/ 3021933 w 3377533"/>
              <a:gd name="connsiteY28" fmla="*/ 1414671 h 5335656"/>
              <a:gd name="connsiteX29" fmla="*/ 2945733 w 3377533"/>
              <a:gd name="connsiteY29" fmla="*/ 1719471 h 5335656"/>
              <a:gd name="connsiteX30" fmla="*/ 2933701 w 3377533"/>
              <a:gd name="connsiteY30" fmla="*/ 1981200 h 5335656"/>
              <a:gd name="connsiteX31" fmla="*/ 3021933 w 3377533"/>
              <a:gd name="connsiteY31" fmla="*/ 2329071 h 5335656"/>
              <a:gd name="connsiteX32" fmla="*/ 3250533 w 3377533"/>
              <a:gd name="connsiteY32" fmla="*/ 2557671 h 5335656"/>
              <a:gd name="connsiteX33" fmla="*/ 3326733 w 3377533"/>
              <a:gd name="connsiteY33" fmla="*/ 2862471 h 5335656"/>
              <a:gd name="connsiteX34" fmla="*/ 3098133 w 3377533"/>
              <a:gd name="connsiteY34" fmla="*/ 3243471 h 5335656"/>
              <a:gd name="connsiteX35" fmla="*/ 2945733 w 3377533"/>
              <a:gd name="connsiteY35" fmla="*/ 3624471 h 5335656"/>
              <a:gd name="connsiteX36" fmla="*/ 3021933 w 3377533"/>
              <a:gd name="connsiteY36" fmla="*/ 4005471 h 5335656"/>
              <a:gd name="connsiteX37" fmla="*/ 3250533 w 3377533"/>
              <a:gd name="connsiteY37" fmla="*/ 4386471 h 5335656"/>
              <a:gd name="connsiteX38" fmla="*/ 3341973 w 3377533"/>
              <a:gd name="connsiteY38" fmla="*/ 4782711 h 5335656"/>
              <a:gd name="connsiteX0" fmla="*/ 3341973 w 3377533"/>
              <a:gd name="connsiteY0" fmla="*/ 4782711 h 5335656"/>
              <a:gd name="connsiteX1" fmla="*/ 2857499 w 3377533"/>
              <a:gd name="connsiteY1" fmla="*/ 5257801 h 5335656"/>
              <a:gd name="connsiteX2" fmla="*/ 2324099 w 3377533"/>
              <a:gd name="connsiteY2" fmla="*/ 5257800 h 5335656"/>
              <a:gd name="connsiteX3" fmla="*/ 1943099 w 3377533"/>
              <a:gd name="connsiteY3" fmla="*/ 5257800 h 5335656"/>
              <a:gd name="connsiteX4" fmla="*/ 1409699 w 3377533"/>
              <a:gd name="connsiteY4" fmla="*/ 5029200 h 5335656"/>
              <a:gd name="connsiteX5" fmla="*/ 1028699 w 3377533"/>
              <a:gd name="connsiteY5" fmla="*/ 4800600 h 5335656"/>
              <a:gd name="connsiteX6" fmla="*/ 571499 w 3377533"/>
              <a:gd name="connsiteY6" fmla="*/ 4343400 h 5335656"/>
              <a:gd name="connsiteX7" fmla="*/ 266699 w 3377533"/>
              <a:gd name="connsiteY7" fmla="*/ 3962400 h 5335656"/>
              <a:gd name="connsiteX8" fmla="*/ 190500 w 3377533"/>
              <a:gd name="connsiteY8" fmla="*/ 3581400 h 5335656"/>
              <a:gd name="connsiteX9" fmla="*/ 38100 w 3377533"/>
              <a:gd name="connsiteY9" fmla="*/ 3048000 h 5335656"/>
              <a:gd name="connsiteX10" fmla="*/ 38100 w 3377533"/>
              <a:gd name="connsiteY10" fmla="*/ 1981200 h 5335656"/>
              <a:gd name="connsiteX11" fmla="*/ 266699 w 3377533"/>
              <a:gd name="connsiteY11" fmla="*/ 1371600 h 5335656"/>
              <a:gd name="connsiteX12" fmla="*/ 419099 w 3377533"/>
              <a:gd name="connsiteY12" fmla="*/ 1066800 h 5335656"/>
              <a:gd name="connsiteX13" fmla="*/ 723899 w 3377533"/>
              <a:gd name="connsiteY13" fmla="*/ 533400 h 5335656"/>
              <a:gd name="connsiteX14" fmla="*/ 952499 w 3377533"/>
              <a:gd name="connsiteY14" fmla="*/ 304800 h 5335656"/>
              <a:gd name="connsiteX15" fmla="*/ 1257299 w 3377533"/>
              <a:gd name="connsiteY15" fmla="*/ 152400 h 5335656"/>
              <a:gd name="connsiteX16" fmla="*/ 1520844 w 3377533"/>
              <a:gd name="connsiteY16" fmla="*/ 132522 h 5335656"/>
              <a:gd name="connsiteX17" fmla="*/ 1931662 w 3377533"/>
              <a:gd name="connsiteY17" fmla="*/ 145774 h 5335656"/>
              <a:gd name="connsiteX18" fmla="*/ 2050931 w 3377533"/>
              <a:gd name="connsiteY18" fmla="*/ 106017 h 5335656"/>
              <a:gd name="connsiteX19" fmla="*/ 2156949 w 3377533"/>
              <a:gd name="connsiteY19" fmla="*/ 79513 h 5335656"/>
              <a:gd name="connsiteX20" fmla="*/ 2302723 w 3377533"/>
              <a:gd name="connsiteY20" fmla="*/ 26504 h 5335656"/>
              <a:gd name="connsiteX21" fmla="*/ 2342479 w 3377533"/>
              <a:gd name="connsiteY21" fmla="*/ 13252 h 5335656"/>
              <a:gd name="connsiteX22" fmla="*/ 2700288 w 3377533"/>
              <a:gd name="connsiteY22" fmla="*/ 0 h 5335656"/>
              <a:gd name="connsiteX23" fmla="*/ 3021933 w 3377533"/>
              <a:gd name="connsiteY23" fmla="*/ 195471 h 5335656"/>
              <a:gd name="connsiteX24" fmla="*/ 3250533 w 3377533"/>
              <a:gd name="connsiteY24" fmla="*/ 424071 h 5335656"/>
              <a:gd name="connsiteX25" fmla="*/ 3326733 w 3377533"/>
              <a:gd name="connsiteY25" fmla="*/ 576471 h 5335656"/>
              <a:gd name="connsiteX26" fmla="*/ 3250533 w 3377533"/>
              <a:gd name="connsiteY26" fmla="*/ 1033671 h 5335656"/>
              <a:gd name="connsiteX27" fmla="*/ 3021933 w 3377533"/>
              <a:gd name="connsiteY27" fmla="*/ 1414671 h 5335656"/>
              <a:gd name="connsiteX28" fmla="*/ 2945733 w 3377533"/>
              <a:gd name="connsiteY28" fmla="*/ 1719471 h 5335656"/>
              <a:gd name="connsiteX29" fmla="*/ 2933701 w 3377533"/>
              <a:gd name="connsiteY29" fmla="*/ 1981200 h 5335656"/>
              <a:gd name="connsiteX30" fmla="*/ 3021933 w 3377533"/>
              <a:gd name="connsiteY30" fmla="*/ 2329071 h 5335656"/>
              <a:gd name="connsiteX31" fmla="*/ 3250533 w 3377533"/>
              <a:gd name="connsiteY31" fmla="*/ 2557671 h 5335656"/>
              <a:gd name="connsiteX32" fmla="*/ 3326733 w 3377533"/>
              <a:gd name="connsiteY32" fmla="*/ 2862471 h 5335656"/>
              <a:gd name="connsiteX33" fmla="*/ 3098133 w 3377533"/>
              <a:gd name="connsiteY33" fmla="*/ 3243471 h 5335656"/>
              <a:gd name="connsiteX34" fmla="*/ 2945733 w 3377533"/>
              <a:gd name="connsiteY34" fmla="*/ 3624471 h 5335656"/>
              <a:gd name="connsiteX35" fmla="*/ 3021933 w 3377533"/>
              <a:gd name="connsiteY35" fmla="*/ 4005471 h 5335656"/>
              <a:gd name="connsiteX36" fmla="*/ 3250533 w 3377533"/>
              <a:gd name="connsiteY36" fmla="*/ 4386471 h 5335656"/>
              <a:gd name="connsiteX37" fmla="*/ 3341973 w 3377533"/>
              <a:gd name="connsiteY37" fmla="*/ 4782711 h 5335656"/>
              <a:gd name="connsiteX0" fmla="*/ 3341973 w 3377533"/>
              <a:gd name="connsiteY0" fmla="*/ 4782711 h 5335656"/>
              <a:gd name="connsiteX1" fmla="*/ 2945734 w 3377533"/>
              <a:gd name="connsiteY1" fmla="*/ 4996071 h 5335656"/>
              <a:gd name="connsiteX2" fmla="*/ 2324099 w 3377533"/>
              <a:gd name="connsiteY2" fmla="*/ 5257800 h 5335656"/>
              <a:gd name="connsiteX3" fmla="*/ 1943099 w 3377533"/>
              <a:gd name="connsiteY3" fmla="*/ 5257800 h 5335656"/>
              <a:gd name="connsiteX4" fmla="*/ 1409699 w 3377533"/>
              <a:gd name="connsiteY4" fmla="*/ 5029200 h 5335656"/>
              <a:gd name="connsiteX5" fmla="*/ 1028699 w 3377533"/>
              <a:gd name="connsiteY5" fmla="*/ 4800600 h 5335656"/>
              <a:gd name="connsiteX6" fmla="*/ 571499 w 3377533"/>
              <a:gd name="connsiteY6" fmla="*/ 4343400 h 5335656"/>
              <a:gd name="connsiteX7" fmla="*/ 266699 w 3377533"/>
              <a:gd name="connsiteY7" fmla="*/ 3962400 h 5335656"/>
              <a:gd name="connsiteX8" fmla="*/ 190500 w 3377533"/>
              <a:gd name="connsiteY8" fmla="*/ 3581400 h 5335656"/>
              <a:gd name="connsiteX9" fmla="*/ 38100 w 3377533"/>
              <a:gd name="connsiteY9" fmla="*/ 3048000 h 5335656"/>
              <a:gd name="connsiteX10" fmla="*/ 38100 w 3377533"/>
              <a:gd name="connsiteY10" fmla="*/ 1981200 h 5335656"/>
              <a:gd name="connsiteX11" fmla="*/ 266699 w 3377533"/>
              <a:gd name="connsiteY11" fmla="*/ 1371600 h 5335656"/>
              <a:gd name="connsiteX12" fmla="*/ 419099 w 3377533"/>
              <a:gd name="connsiteY12" fmla="*/ 1066800 h 5335656"/>
              <a:gd name="connsiteX13" fmla="*/ 723899 w 3377533"/>
              <a:gd name="connsiteY13" fmla="*/ 533400 h 5335656"/>
              <a:gd name="connsiteX14" fmla="*/ 952499 w 3377533"/>
              <a:gd name="connsiteY14" fmla="*/ 304800 h 5335656"/>
              <a:gd name="connsiteX15" fmla="*/ 1257299 w 3377533"/>
              <a:gd name="connsiteY15" fmla="*/ 152400 h 5335656"/>
              <a:gd name="connsiteX16" fmla="*/ 1520844 w 3377533"/>
              <a:gd name="connsiteY16" fmla="*/ 132522 h 5335656"/>
              <a:gd name="connsiteX17" fmla="*/ 1931662 w 3377533"/>
              <a:gd name="connsiteY17" fmla="*/ 145774 h 5335656"/>
              <a:gd name="connsiteX18" fmla="*/ 2050931 w 3377533"/>
              <a:gd name="connsiteY18" fmla="*/ 106017 h 5335656"/>
              <a:gd name="connsiteX19" fmla="*/ 2156949 w 3377533"/>
              <a:gd name="connsiteY19" fmla="*/ 79513 h 5335656"/>
              <a:gd name="connsiteX20" fmla="*/ 2302723 w 3377533"/>
              <a:gd name="connsiteY20" fmla="*/ 26504 h 5335656"/>
              <a:gd name="connsiteX21" fmla="*/ 2342479 w 3377533"/>
              <a:gd name="connsiteY21" fmla="*/ 13252 h 5335656"/>
              <a:gd name="connsiteX22" fmla="*/ 2700288 w 3377533"/>
              <a:gd name="connsiteY22" fmla="*/ 0 h 5335656"/>
              <a:gd name="connsiteX23" fmla="*/ 3021933 w 3377533"/>
              <a:gd name="connsiteY23" fmla="*/ 195471 h 5335656"/>
              <a:gd name="connsiteX24" fmla="*/ 3250533 w 3377533"/>
              <a:gd name="connsiteY24" fmla="*/ 424071 h 5335656"/>
              <a:gd name="connsiteX25" fmla="*/ 3326733 w 3377533"/>
              <a:gd name="connsiteY25" fmla="*/ 576471 h 5335656"/>
              <a:gd name="connsiteX26" fmla="*/ 3250533 w 3377533"/>
              <a:gd name="connsiteY26" fmla="*/ 1033671 h 5335656"/>
              <a:gd name="connsiteX27" fmla="*/ 3021933 w 3377533"/>
              <a:gd name="connsiteY27" fmla="*/ 1414671 h 5335656"/>
              <a:gd name="connsiteX28" fmla="*/ 2945733 w 3377533"/>
              <a:gd name="connsiteY28" fmla="*/ 1719471 h 5335656"/>
              <a:gd name="connsiteX29" fmla="*/ 2933701 w 3377533"/>
              <a:gd name="connsiteY29" fmla="*/ 1981200 h 5335656"/>
              <a:gd name="connsiteX30" fmla="*/ 3021933 w 3377533"/>
              <a:gd name="connsiteY30" fmla="*/ 2329071 h 5335656"/>
              <a:gd name="connsiteX31" fmla="*/ 3250533 w 3377533"/>
              <a:gd name="connsiteY31" fmla="*/ 2557671 h 5335656"/>
              <a:gd name="connsiteX32" fmla="*/ 3326733 w 3377533"/>
              <a:gd name="connsiteY32" fmla="*/ 2862471 h 5335656"/>
              <a:gd name="connsiteX33" fmla="*/ 3098133 w 3377533"/>
              <a:gd name="connsiteY33" fmla="*/ 3243471 h 5335656"/>
              <a:gd name="connsiteX34" fmla="*/ 2945733 w 3377533"/>
              <a:gd name="connsiteY34" fmla="*/ 3624471 h 5335656"/>
              <a:gd name="connsiteX35" fmla="*/ 3021933 w 3377533"/>
              <a:gd name="connsiteY35" fmla="*/ 4005471 h 5335656"/>
              <a:gd name="connsiteX36" fmla="*/ 3250533 w 3377533"/>
              <a:gd name="connsiteY36" fmla="*/ 4386471 h 5335656"/>
              <a:gd name="connsiteX37" fmla="*/ 3341973 w 3377533"/>
              <a:gd name="connsiteY37" fmla="*/ 4782711 h 5335656"/>
              <a:gd name="connsiteX0" fmla="*/ 3098134 w 3377533"/>
              <a:gd name="connsiteY0" fmla="*/ 4843671 h 5335656"/>
              <a:gd name="connsiteX1" fmla="*/ 2945734 w 3377533"/>
              <a:gd name="connsiteY1" fmla="*/ 4996071 h 5335656"/>
              <a:gd name="connsiteX2" fmla="*/ 2324099 w 3377533"/>
              <a:gd name="connsiteY2" fmla="*/ 5257800 h 5335656"/>
              <a:gd name="connsiteX3" fmla="*/ 1943099 w 3377533"/>
              <a:gd name="connsiteY3" fmla="*/ 5257800 h 5335656"/>
              <a:gd name="connsiteX4" fmla="*/ 1409699 w 3377533"/>
              <a:gd name="connsiteY4" fmla="*/ 5029200 h 5335656"/>
              <a:gd name="connsiteX5" fmla="*/ 1028699 w 3377533"/>
              <a:gd name="connsiteY5" fmla="*/ 4800600 h 5335656"/>
              <a:gd name="connsiteX6" fmla="*/ 571499 w 3377533"/>
              <a:gd name="connsiteY6" fmla="*/ 4343400 h 5335656"/>
              <a:gd name="connsiteX7" fmla="*/ 266699 w 3377533"/>
              <a:gd name="connsiteY7" fmla="*/ 3962400 h 5335656"/>
              <a:gd name="connsiteX8" fmla="*/ 190500 w 3377533"/>
              <a:gd name="connsiteY8" fmla="*/ 3581400 h 5335656"/>
              <a:gd name="connsiteX9" fmla="*/ 38100 w 3377533"/>
              <a:gd name="connsiteY9" fmla="*/ 3048000 h 5335656"/>
              <a:gd name="connsiteX10" fmla="*/ 38100 w 3377533"/>
              <a:gd name="connsiteY10" fmla="*/ 1981200 h 5335656"/>
              <a:gd name="connsiteX11" fmla="*/ 266699 w 3377533"/>
              <a:gd name="connsiteY11" fmla="*/ 1371600 h 5335656"/>
              <a:gd name="connsiteX12" fmla="*/ 419099 w 3377533"/>
              <a:gd name="connsiteY12" fmla="*/ 1066800 h 5335656"/>
              <a:gd name="connsiteX13" fmla="*/ 723899 w 3377533"/>
              <a:gd name="connsiteY13" fmla="*/ 533400 h 5335656"/>
              <a:gd name="connsiteX14" fmla="*/ 952499 w 3377533"/>
              <a:gd name="connsiteY14" fmla="*/ 304800 h 5335656"/>
              <a:gd name="connsiteX15" fmla="*/ 1257299 w 3377533"/>
              <a:gd name="connsiteY15" fmla="*/ 152400 h 5335656"/>
              <a:gd name="connsiteX16" fmla="*/ 1520844 w 3377533"/>
              <a:gd name="connsiteY16" fmla="*/ 132522 h 5335656"/>
              <a:gd name="connsiteX17" fmla="*/ 1931662 w 3377533"/>
              <a:gd name="connsiteY17" fmla="*/ 145774 h 5335656"/>
              <a:gd name="connsiteX18" fmla="*/ 2050931 w 3377533"/>
              <a:gd name="connsiteY18" fmla="*/ 106017 h 5335656"/>
              <a:gd name="connsiteX19" fmla="*/ 2156949 w 3377533"/>
              <a:gd name="connsiteY19" fmla="*/ 79513 h 5335656"/>
              <a:gd name="connsiteX20" fmla="*/ 2302723 w 3377533"/>
              <a:gd name="connsiteY20" fmla="*/ 26504 h 5335656"/>
              <a:gd name="connsiteX21" fmla="*/ 2342479 w 3377533"/>
              <a:gd name="connsiteY21" fmla="*/ 13252 h 5335656"/>
              <a:gd name="connsiteX22" fmla="*/ 2700288 w 3377533"/>
              <a:gd name="connsiteY22" fmla="*/ 0 h 5335656"/>
              <a:gd name="connsiteX23" fmla="*/ 3021933 w 3377533"/>
              <a:gd name="connsiteY23" fmla="*/ 195471 h 5335656"/>
              <a:gd name="connsiteX24" fmla="*/ 3250533 w 3377533"/>
              <a:gd name="connsiteY24" fmla="*/ 424071 h 5335656"/>
              <a:gd name="connsiteX25" fmla="*/ 3326733 w 3377533"/>
              <a:gd name="connsiteY25" fmla="*/ 576471 h 5335656"/>
              <a:gd name="connsiteX26" fmla="*/ 3250533 w 3377533"/>
              <a:gd name="connsiteY26" fmla="*/ 1033671 h 5335656"/>
              <a:gd name="connsiteX27" fmla="*/ 3021933 w 3377533"/>
              <a:gd name="connsiteY27" fmla="*/ 1414671 h 5335656"/>
              <a:gd name="connsiteX28" fmla="*/ 2945733 w 3377533"/>
              <a:gd name="connsiteY28" fmla="*/ 1719471 h 5335656"/>
              <a:gd name="connsiteX29" fmla="*/ 2933701 w 3377533"/>
              <a:gd name="connsiteY29" fmla="*/ 1981200 h 5335656"/>
              <a:gd name="connsiteX30" fmla="*/ 3021933 w 3377533"/>
              <a:gd name="connsiteY30" fmla="*/ 2329071 h 5335656"/>
              <a:gd name="connsiteX31" fmla="*/ 3250533 w 3377533"/>
              <a:gd name="connsiteY31" fmla="*/ 2557671 h 5335656"/>
              <a:gd name="connsiteX32" fmla="*/ 3326733 w 3377533"/>
              <a:gd name="connsiteY32" fmla="*/ 2862471 h 5335656"/>
              <a:gd name="connsiteX33" fmla="*/ 3098133 w 3377533"/>
              <a:gd name="connsiteY33" fmla="*/ 3243471 h 5335656"/>
              <a:gd name="connsiteX34" fmla="*/ 2945733 w 3377533"/>
              <a:gd name="connsiteY34" fmla="*/ 3624471 h 5335656"/>
              <a:gd name="connsiteX35" fmla="*/ 3021933 w 3377533"/>
              <a:gd name="connsiteY35" fmla="*/ 4005471 h 5335656"/>
              <a:gd name="connsiteX36" fmla="*/ 3250533 w 3377533"/>
              <a:gd name="connsiteY36" fmla="*/ 4386471 h 5335656"/>
              <a:gd name="connsiteX37" fmla="*/ 3098134 w 3377533"/>
              <a:gd name="connsiteY37" fmla="*/ 4843671 h 5335656"/>
              <a:gd name="connsiteX0" fmla="*/ 3250533 w 3377533"/>
              <a:gd name="connsiteY0" fmla="*/ 4386471 h 5335656"/>
              <a:gd name="connsiteX1" fmla="*/ 2945734 w 3377533"/>
              <a:gd name="connsiteY1" fmla="*/ 4996071 h 5335656"/>
              <a:gd name="connsiteX2" fmla="*/ 2324099 w 3377533"/>
              <a:gd name="connsiteY2" fmla="*/ 5257800 h 5335656"/>
              <a:gd name="connsiteX3" fmla="*/ 1943099 w 3377533"/>
              <a:gd name="connsiteY3" fmla="*/ 5257800 h 5335656"/>
              <a:gd name="connsiteX4" fmla="*/ 1409699 w 3377533"/>
              <a:gd name="connsiteY4" fmla="*/ 5029200 h 5335656"/>
              <a:gd name="connsiteX5" fmla="*/ 1028699 w 3377533"/>
              <a:gd name="connsiteY5" fmla="*/ 4800600 h 5335656"/>
              <a:gd name="connsiteX6" fmla="*/ 571499 w 3377533"/>
              <a:gd name="connsiteY6" fmla="*/ 4343400 h 5335656"/>
              <a:gd name="connsiteX7" fmla="*/ 266699 w 3377533"/>
              <a:gd name="connsiteY7" fmla="*/ 3962400 h 5335656"/>
              <a:gd name="connsiteX8" fmla="*/ 190500 w 3377533"/>
              <a:gd name="connsiteY8" fmla="*/ 3581400 h 5335656"/>
              <a:gd name="connsiteX9" fmla="*/ 38100 w 3377533"/>
              <a:gd name="connsiteY9" fmla="*/ 3048000 h 5335656"/>
              <a:gd name="connsiteX10" fmla="*/ 38100 w 3377533"/>
              <a:gd name="connsiteY10" fmla="*/ 1981200 h 5335656"/>
              <a:gd name="connsiteX11" fmla="*/ 266699 w 3377533"/>
              <a:gd name="connsiteY11" fmla="*/ 1371600 h 5335656"/>
              <a:gd name="connsiteX12" fmla="*/ 419099 w 3377533"/>
              <a:gd name="connsiteY12" fmla="*/ 1066800 h 5335656"/>
              <a:gd name="connsiteX13" fmla="*/ 723899 w 3377533"/>
              <a:gd name="connsiteY13" fmla="*/ 533400 h 5335656"/>
              <a:gd name="connsiteX14" fmla="*/ 952499 w 3377533"/>
              <a:gd name="connsiteY14" fmla="*/ 304800 h 5335656"/>
              <a:gd name="connsiteX15" fmla="*/ 1257299 w 3377533"/>
              <a:gd name="connsiteY15" fmla="*/ 152400 h 5335656"/>
              <a:gd name="connsiteX16" fmla="*/ 1520844 w 3377533"/>
              <a:gd name="connsiteY16" fmla="*/ 132522 h 5335656"/>
              <a:gd name="connsiteX17" fmla="*/ 1931662 w 3377533"/>
              <a:gd name="connsiteY17" fmla="*/ 145774 h 5335656"/>
              <a:gd name="connsiteX18" fmla="*/ 2050931 w 3377533"/>
              <a:gd name="connsiteY18" fmla="*/ 106017 h 5335656"/>
              <a:gd name="connsiteX19" fmla="*/ 2156949 w 3377533"/>
              <a:gd name="connsiteY19" fmla="*/ 79513 h 5335656"/>
              <a:gd name="connsiteX20" fmla="*/ 2302723 w 3377533"/>
              <a:gd name="connsiteY20" fmla="*/ 26504 h 5335656"/>
              <a:gd name="connsiteX21" fmla="*/ 2342479 w 3377533"/>
              <a:gd name="connsiteY21" fmla="*/ 13252 h 5335656"/>
              <a:gd name="connsiteX22" fmla="*/ 2700288 w 3377533"/>
              <a:gd name="connsiteY22" fmla="*/ 0 h 5335656"/>
              <a:gd name="connsiteX23" fmla="*/ 3021933 w 3377533"/>
              <a:gd name="connsiteY23" fmla="*/ 195471 h 5335656"/>
              <a:gd name="connsiteX24" fmla="*/ 3250533 w 3377533"/>
              <a:gd name="connsiteY24" fmla="*/ 424071 h 5335656"/>
              <a:gd name="connsiteX25" fmla="*/ 3326733 w 3377533"/>
              <a:gd name="connsiteY25" fmla="*/ 576471 h 5335656"/>
              <a:gd name="connsiteX26" fmla="*/ 3250533 w 3377533"/>
              <a:gd name="connsiteY26" fmla="*/ 1033671 h 5335656"/>
              <a:gd name="connsiteX27" fmla="*/ 3021933 w 3377533"/>
              <a:gd name="connsiteY27" fmla="*/ 1414671 h 5335656"/>
              <a:gd name="connsiteX28" fmla="*/ 2945733 w 3377533"/>
              <a:gd name="connsiteY28" fmla="*/ 1719471 h 5335656"/>
              <a:gd name="connsiteX29" fmla="*/ 2933701 w 3377533"/>
              <a:gd name="connsiteY29" fmla="*/ 1981200 h 5335656"/>
              <a:gd name="connsiteX30" fmla="*/ 3021933 w 3377533"/>
              <a:gd name="connsiteY30" fmla="*/ 2329071 h 5335656"/>
              <a:gd name="connsiteX31" fmla="*/ 3250533 w 3377533"/>
              <a:gd name="connsiteY31" fmla="*/ 2557671 h 5335656"/>
              <a:gd name="connsiteX32" fmla="*/ 3326733 w 3377533"/>
              <a:gd name="connsiteY32" fmla="*/ 2862471 h 5335656"/>
              <a:gd name="connsiteX33" fmla="*/ 3098133 w 3377533"/>
              <a:gd name="connsiteY33" fmla="*/ 3243471 h 5335656"/>
              <a:gd name="connsiteX34" fmla="*/ 2945733 w 3377533"/>
              <a:gd name="connsiteY34" fmla="*/ 3624471 h 5335656"/>
              <a:gd name="connsiteX35" fmla="*/ 3021933 w 3377533"/>
              <a:gd name="connsiteY35" fmla="*/ 4005471 h 5335656"/>
              <a:gd name="connsiteX36" fmla="*/ 3250533 w 3377533"/>
              <a:gd name="connsiteY36" fmla="*/ 4386471 h 5335656"/>
              <a:gd name="connsiteX0" fmla="*/ 3250533 w 3377533"/>
              <a:gd name="connsiteY0" fmla="*/ 4373219 h 5322404"/>
              <a:gd name="connsiteX1" fmla="*/ 2945734 w 3377533"/>
              <a:gd name="connsiteY1" fmla="*/ 4982819 h 5322404"/>
              <a:gd name="connsiteX2" fmla="*/ 2324099 w 3377533"/>
              <a:gd name="connsiteY2" fmla="*/ 5244548 h 5322404"/>
              <a:gd name="connsiteX3" fmla="*/ 1943099 w 3377533"/>
              <a:gd name="connsiteY3" fmla="*/ 5244548 h 5322404"/>
              <a:gd name="connsiteX4" fmla="*/ 1409699 w 3377533"/>
              <a:gd name="connsiteY4" fmla="*/ 5015948 h 5322404"/>
              <a:gd name="connsiteX5" fmla="*/ 1028699 w 3377533"/>
              <a:gd name="connsiteY5" fmla="*/ 4787348 h 5322404"/>
              <a:gd name="connsiteX6" fmla="*/ 571499 w 3377533"/>
              <a:gd name="connsiteY6" fmla="*/ 4330148 h 5322404"/>
              <a:gd name="connsiteX7" fmla="*/ 266699 w 3377533"/>
              <a:gd name="connsiteY7" fmla="*/ 3949148 h 5322404"/>
              <a:gd name="connsiteX8" fmla="*/ 190500 w 3377533"/>
              <a:gd name="connsiteY8" fmla="*/ 3568148 h 5322404"/>
              <a:gd name="connsiteX9" fmla="*/ 38100 w 3377533"/>
              <a:gd name="connsiteY9" fmla="*/ 3034748 h 5322404"/>
              <a:gd name="connsiteX10" fmla="*/ 38100 w 3377533"/>
              <a:gd name="connsiteY10" fmla="*/ 1967948 h 5322404"/>
              <a:gd name="connsiteX11" fmla="*/ 266699 w 3377533"/>
              <a:gd name="connsiteY11" fmla="*/ 1358348 h 5322404"/>
              <a:gd name="connsiteX12" fmla="*/ 419099 w 3377533"/>
              <a:gd name="connsiteY12" fmla="*/ 1053548 h 5322404"/>
              <a:gd name="connsiteX13" fmla="*/ 723899 w 3377533"/>
              <a:gd name="connsiteY13" fmla="*/ 520148 h 5322404"/>
              <a:gd name="connsiteX14" fmla="*/ 952499 w 3377533"/>
              <a:gd name="connsiteY14" fmla="*/ 291548 h 5322404"/>
              <a:gd name="connsiteX15" fmla="*/ 1257299 w 3377533"/>
              <a:gd name="connsiteY15" fmla="*/ 139148 h 5322404"/>
              <a:gd name="connsiteX16" fmla="*/ 1520844 w 3377533"/>
              <a:gd name="connsiteY16" fmla="*/ 119270 h 5322404"/>
              <a:gd name="connsiteX17" fmla="*/ 1931662 w 3377533"/>
              <a:gd name="connsiteY17" fmla="*/ 132522 h 5322404"/>
              <a:gd name="connsiteX18" fmla="*/ 2050931 w 3377533"/>
              <a:gd name="connsiteY18" fmla="*/ 92765 h 5322404"/>
              <a:gd name="connsiteX19" fmla="*/ 2156949 w 3377533"/>
              <a:gd name="connsiteY19" fmla="*/ 66261 h 5322404"/>
              <a:gd name="connsiteX20" fmla="*/ 2302723 w 3377533"/>
              <a:gd name="connsiteY20" fmla="*/ 13252 h 5322404"/>
              <a:gd name="connsiteX21" fmla="*/ 2342479 w 3377533"/>
              <a:gd name="connsiteY21" fmla="*/ 0 h 5322404"/>
              <a:gd name="connsiteX22" fmla="*/ 3021933 w 3377533"/>
              <a:gd name="connsiteY22" fmla="*/ 182219 h 5322404"/>
              <a:gd name="connsiteX23" fmla="*/ 3250533 w 3377533"/>
              <a:gd name="connsiteY23" fmla="*/ 410819 h 5322404"/>
              <a:gd name="connsiteX24" fmla="*/ 3326733 w 3377533"/>
              <a:gd name="connsiteY24" fmla="*/ 563219 h 5322404"/>
              <a:gd name="connsiteX25" fmla="*/ 3250533 w 3377533"/>
              <a:gd name="connsiteY25" fmla="*/ 1020419 h 5322404"/>
              <a:gd name="connsiteX26" fmla="*/ 3021933 w 3377533"/>
              <a:gd name="connsiteY26" fmla="*/ 1401419 h 5322404"/>
              <a:gd name="connsiteX27" fmla="*/ 2945733 w 3377533"/>
              <a:gd name="connsiteY27" fmla="*/ 1706219 h 5322404"/>
              <a:gd name="connsiteX28" fmla="*/ 2933701 w 3377533"/>
              <a:gd name="connsiteY28" fmla="*/ 1967948 h 5322404"/>
              <a:gd name="connsiteX29" fmla="*/ 3021933 w 3377533"/>
              <a:gd name="connsiteY29" fmla="*/ 2315819 h 5322404"/>
              <a:gd name="connsiteX30" fmla="*/ 3250533 w 3377533"/>
              <a:gd name="connsiteY30" fmla="*/ 2544419 h 5322404"/>
              <a:gd name="connsiteX31" fmla="*/ 3326733 w 3377533"/>
              <a:gd name="connsiteY31" fmla="*/ 2849219 h 5322404"/>
              <a:gd name="connsiteX32" fmla="*/ 3098133 w 3377533"/>
              <a:gd name="connsiteY32" fmla="*/ 3230219 h 5322404"/>
              <a:gd name="connsiteX33" fmla="*/ 2945733 w 3377533"/>
              <a:gd name="connsiteY33" fmla="*/ 3611219 h 5322404"/>
              <a:gd name="connsiteX34" fmla="*/ 3021933 w 3377533"/>
              <a:gd name="connsiteY34" fmla="*/ 3992219 h 5322404"/>
              <a:gd name="connsiteX35" fmla="*/ 3250533 w 3377533"/>
              <a:gd name="connsiteY35" fmla="*/ 4373219 h 5322404"/>
              <a:gd name="connsiteX0" fmla="*/ 3250533 w 3377533"/>
              <a:gd name="connsiteY0" fmla="*/ 4359967 h 5309152"/>
              <a:gd name="connsiteX1" fmla="*/ 2945734 w 3377533"/>
              <a:gd name="connsiteY1" fmla="*/ 4969567 h 5309152"/>
              <a:gd name="connsiteX2" fmla="*/ 2324099 w 3377533"/>
              <a:gd name="connsiteY2" fmla="*/ 5231296 h 5309152"/>
              <a:gd name="connsiteX3" fmla="*/ 1943099 w 3377533"/>
              <a:gd name="connsiteY3" fmla="*/ 5231296 h 5309152"/>
              <a:gd name="connsiteX4" fmla="*/ 1409699 w 3377533"/>
              <a:gd name="connsiteY4" fmla="*/ 5002696 h 5309152"/>
              <a:gd name="connsiteX5" fmla="*/ 1028699 w 3377533"/>
              <a:gd name="connsiteY5" fmla="*/ 4774096 h 5309152"/>
              <a:gd name="connsiteX6" fmla="*/ 571499 w 3377533"/>
              <a:gd name="connsiteY6" fmla="*/ 4316896 h 5309152"/>
              <a:gd name="connsiteX7" fmla="*/ 266699 w 3377533"/>
              <a:gd name="connsiteY7" fmla="*/ 3935896 h 5309152"/>
              <a:gd name="connsiteX8" fmla="*/ 190500 w 3377533"/>
              <a:gd name="connsiteY8" fmla="*/ 3554896 h 5309152"/>
              <a:gd name="connsiteX9" fmla="*/ 38100 w 3377533"/>
              <a:gd name="connsiteY9" fmla="*/ 3021496 h 5309152"/>
              <a:gd name="connsiteX10" fmla="*/ 38100 w 3377533"/>
              <a:gd name="connsiteY10" fmla="*/ 1954696 h 5309152"/>
              <a:gd name="connsiteX11" fmla="*/ 266699 w 3377533"/>
              <a:gd name="connsiteY11" fmla="*/ 1345096 h 5309152"/>
              <a:gd name="connsiteX12" fmla="*/ 419099 w 3377533"/>
              <a:gd name="connsiteY12" fmla="*/ 1040296 h 5309152"/>
              <a:gd name="connsiteX13" fmla="*/ 723899 w 3377533"/>
              <a:gd name="connsiteY13" fmla="*/ 506896 h 5309152"/>
              <a:gd name="connsiteX14" fmla="*/ 952499 w 3377533"/>
              <a:gd name="connsiteY14" fmla="*/ 278296 h 5309152"/>
              <a:gd name="connsiteX15" fmla="*/ 1257299 w 3377533"/>
              <a:gd name="connsiteY15" fmla="*/ 125896 h 5309152"/>
              <a:gd name="connsiteX16" fmla="*/ 1520844 w 3377533"/>
              <a:gd name="connsiteY16" fmla="*/ 106018 h 5309152"/>
              <a:gd name="connsiteX17" fmla="*/ 1931662 w 3377533"/>
              <a:gd name="connsiteY17" fmla="*/ 119270 h 5309152"/>
              <a:gd name="connsiteX18" fmla="*/ 2050931 w 3377533"/>
              <a:gd name="connsiteY18" fmla="*/ 79513 h 5309152"/>
              <a:gd name="connsiteX19" fmla="*/ 2156949 w 3377533"/>
              <a:gd name="connsiteY19" fmla="*/ 53009 h 5309152"/>
              <a:gd name="connsiteX20" fmla="*/ 2302723 w 3377533"/>
              <a:gd name="connsiteY20" fmla="*/ 0 h 5309152"/>
              <a:gd name="connsiteX21" fmla="*/ 3021933 w 3377533"/>
              <a:gd name="connsiteY21" fmla="*/ 168967 h 5309152"/>
              <a:gd name="connsiteX22" fmla="*/ 3250533 w 3377533"/>
              <a:gd name="connsiteY22" fmla="*/ 397567 h 5309152"/>
              <a:gd name="connsiteX23" fmla="*/ 3326733 w 3377533"/>
              <a:gd name="connsiteY23" fmla="*/ 549967 h 5309152"/>
              <a:gd name="connsiteX24" fmla="*/ 3250533 w 3377533"/>
              <a:gd name="connsiteY24" fmla="*/ 1007167 h 5309152"/>
              <a:gd name="connsiteX25" fmla="*/ 3021933 w 3377533"/>
              <a:gd name="connsiteY25" fmla="*/ 1388167 h 5309152"/>
              <a:gd name="connsiteX26" fmla="*/ 2945733 w 3377533"/>
              <a:gd name="connsiteY26" fmla="*/ 1692967 h 5309152"/>
              <a:gd name="connsiteX27" fmla="*/ 2933701 w 3377533"/>
              <a:gd name="connsiteY27" fmla="*/ 1954696 h 5309152"/>
              <a:gd name="connsiteX28" fmla="*/ 3021933 w 3377533"/>
              <a:gd name="connsiteY28" fmla="*/ 2302567 h 5309152"/>
              <a:gd name="connsiteX29" fmla="*/ 3250533 w 3377533"/>
              <a:gd name="connsiteY29" fmla="*/ 2531167 h 5309152"/>
              <a:gd name="connsiteX30" fmla="*/ 3326733 w 3377533"/>
              <a:gd name="connsiteY30" fmla="*/ 2835967 h 5309152"/>
              <a:gd name="connsiteX31" fmla="*/ 3098133 w 3377533"/>
              <a:gd name="connsiteY31" fmla="*/ 3216967 h 5309152"/>
              <a:gd name="connsiteX32" fmla="*/ 2945733 w 3377533"/>
              <a:gd name="connsiteY32" fmla="*/ 3597967 h 5309152"/>
              <a:gd name="connsiteX33" fmla="*/ 3021933 w 3377533"/>
              <a:gd name="connsiteY33" fmla="*/ 3978967 h 5309152"/>
              <a:gd name="connsiteX34" fmla="*/ 3250533 w 3377533"/>
              <a:gd name="connsiteY34" fmla="*/ 4359967 h 5309152"/>
              <a:gd name="connsiteX0" fmla="*/ 3250533 w 3377533"/>
              <a:gd name="connsiteY0" fmla="*/ 4320210 h 5269395"/>
              <a:gd name="connsiteX1" fmla="*/ 2945734 w 3377533"/>
              <a:gd name="connsiteY1" fmla="*/ 4929810 h 5269395"/>
              <a:gd name="connsiteX2" fmla="*/ 2324099 w 3377533"/>
              <a:gd name="connsiteY2" fmla="*/ 5191539 h 5269395"/>
              <a:gd name="connsiteX3" fmla="*/ 1943099 w 3377533"/>
              <a:gd name="connsiteY3" fmla="*/ 5191539 h 5269395"/>
              <a:gd name="connsiteX4" fmla="*/ 1409699 w 3377533"/>
              <a:gd name="connsiteY4" fmla="*/ 4962939 h 5269395"/>
              <a:gd name="connsiteX5" fmla="*/ 1028699 w 3377533"/>
              <a:gd name="connsiteY5" fmla="*/ 4734339 h 5269395"/>
              <a:gd name="connsiteX6" fmla="*/ 571499 w 3377533"/>
              <a:gd name="connsiteY6" fmla="*/ 4277139 h 5269395"/>
              <a:gd name="connsiteX7" fmla="*/ 266699 w 3377533"/>
              <a:gd name="connsiteY7" fmla="*/ 3896139 h 5269395"/>
              <a:gd name="connsiteX8" fmla="*/ 190500 w 3377533"/>
              <a:gd name="connsiteY8" fmla="*/ 3515139 h 5269395"/>
              <a:gd name="connsiteX9" fmla="*/ 38100 w 3377533"/>
              <a:gd name="connsiteY9" fmla="*/ 2981739 h 5269395"/>
              <a:gd name="connsiteX10" fmla="*/ 38100 w 3377533"/>
              <a:gd name="connsiteY10" fmla="*/ 1914939 h 5269395"/>
              <a:gd name="connsiteX11" fmla="*/ 266699 w 3377533"/>
              <a:gd name="connsiteY11" fmla="*/ 1305339 h 5269395"/>
              <a:gd name="connsiteX12" fmla="*/ 419099 w 3377533"/>
              <a:gd name="connsiteY12" fmla="*/ 1000539 h 5269395"/>
              <a:gd name="connsiteX13" fmla="*/ 723899 w 3377533"/>
              <a:gd name="connsiteY13" fmla="*/ 467139 h 5269395"/>
              <a:gd name="connsiteX14" fmla="*/ 952499 w 3377533"/>
              <a:gd name="connsiteY14" fmla="*/ 238539 h 5269395"/>
              <a:gd name="connsiteX15" fmla="*/ 1257299 w 3377533"/>
              <a:gd name="connsiteY15" fmla="*/ 86139 h 5269395"/>
              <a:gd name="connsiteX16" fmla="*/ 1520844 w 3377533"/>
              <a:gd name="connsiteY16" fmla="*/ 66261 h 5269395"/>
              <a:gd name="connsiteX17" fmla="*/ 1931662 w 3377533"/>
              <a:gd name="connsiteY17" fmla="*/ 79513 h 5269395"/>
              <a:gd name="connsiteX18" fmla="*/ 2050931 w 3377533"/>
              <a:gd name="connsiteY18" fmla="*/ 39756 h 5269395"/>
              <a:gd name="connsiteX19" fmla="*/ 2156949 w 3377533"/>
              <a:gd name="connsiteY19" fmla="*/ 13252 h 5269395"/>
              <a:gd name="connsiteX20" fmla="*/ 2564734 w 3377533"/>
              <a:gd name="connsiteY20" fmla="*/ 53010 h 5269395"/>
              <a:gd name="connsiteX21" fmla="*/ 3021933 w 3377533"/>
              <a:gd name="connsiteY21" fmla="*/ 129210 h 5269395"/>
              <a:gd name="connsiteX22" fmla="*/ 3250533 w 3377533"/>
              <a:gd name="connsiteY22" fmla="*/ 357810 h 5269395"/>
              <a:gd name="connsiteX23" fmla="*/ 3326733 w 3377533"/>
              <a:gd name="connsiteY23" fmla="*/ 510210 h 5269395"/>
              <a:gd name="connsiteX24" fmla="*/ 3250533 w 3377533"/>
              <a:gd name="connsiteY24" fmla="*/ 967410 h 5269395"/>
              <a:gd name="connsiteX25" fmla="*/ 3021933 w 3377533"/>
              <a:gd name="connsiteY25" fmla="*/ 1348410 h 5269395"/>
              <a:gd name="connsiteX26" fmla="*/ 2945733 w 3377533"/>
              <a:gd name="connsiteY26" fmla="*/ 1653210 h 5269395"/>
              <a:gd name="connsiteX27" fmla="*/ 2933701 w 3377533"/>
              <a:gd name="connsiteY27" fmla="*/ 1914939 h 5269395"/>
              <a:gd name="connsiteX28" fmla="*/ 3021933 w 3377533"/>
              <a:gd name="connsiteY28" fmla="*/ 2262810 h 5269395"/>
              <a:gd name="connsiteX29" fmla="*/ 3250533 w 3377533"/>
              <a:gd name="connsiteY29" fmla="*/ 2491410 h 5269395"/>
              <a:gd name="connsiteX30" fmla="*/ 3326733 w 3377533"/>
              <a:gd name="connsiteY30" fmla="*/ 2796210 h 5269395"/>
              <a:gd name="connsiteX31" fmla="*/ 3098133 w 3377533"/>
              <a:gd name="connsiteY31" fmla="*/ 3177210 h 5269395"/>
              <a:gd name="connsiteX32" fmla="*/ 2945733 w 3377533"/>
              <a:gd name="connsiteY32" fmla="*/ 3558210 h 5269395"/>
              <a:gd name="connsiteX33" fmla="*/ 3021933 w 3377533"/>
              <a:gd name="connsiteY33" fmla="*/ 3939210 h 5269395"/>
              <a:gd name="connsiteX34" fmla="*/ 3250533 w 3377533"/>
              <a:gd name="connsiteY34" fmla="*/ 4320210 h 5269395"/>
              <a:gd name="connsiteX0" fmla="*/ 3250533 w 3377533"/>
              <a:gd name="connsiteY0" fmla="*/ 4320210 h 5269395"/>
              <a:gd name="connsiteX1" fmla="*/ 2945734 w 3377533"/>
              <a:gd name="connsiteY1" fmla="*/ 4929810 h 5269395"/>
              <a:gd name="connsiteX2" fmla="*/ 2324099 w 3377533"/>
              <a:gd name="connsiteY2" fmla="*/ 5191539 h 5269395"/>
              <a:gd name="connsiteX3" fmla="*/ 1943099 w 3377533"/>
              <a:gd name="connsiteY3" fmla="*/ 5191539 h 5269395"/>
              <a:gd name="connsiteX4" fmla="*/ 1409699 w 3377533"/>
              <a:gd name="connsiteY4" fmla="*/ 4962939 h 5269395"/>
              <a:gd name="connsiteX5" fmla="*/ 1028699 w 3377533"/>
              <a:gd name="connsiteY5" fmla="*/ 4734339 h 5269395"/>
              <a:gd name="connsiteX6" fmla="*/ 571499 w 3377533"/>
              <a:gd name="connsiteY6" fmla="*/ 4277139 h 5269395"/>
              <a:gd name="connsiteX7" fmla="*/ 266699 w 3377533"/>
              <a:gd name="connsiteY7" fmla="*/ 3896139 h 5269395"/>
              <a:gd name="connsiteX8" fmla="*/ 190500 w 3377533"/>
              <a:gd name="connsiteY8" fmla="*/ 3515139 h 5269395"/>
              <a:gd name="connsiteX9" fmla="*/ 38100 w 3377533"/>
              <a:gd name="connsiteY9" fmla="*/ 2981739 h 5269395"/>
              <a:gd name="connsiteX10" fmla="*/ 38100 w 3377533"/>
              <a:gd name="connsiteY10" fmla="*/ 1914939 h 5269395"/>
              <a:gd name="connsiteX11" fmla="*/ 266699 w 3377533"/>
              <a:gd name="connsiteY11" fmla="*/ 1305339 h 5269395"/>
              <a:gd name="connsiteX12" fmla="*/ 419099 w 3377533"/>
              <a:gd name="connsiteY12" fmla="*/ 1000539 h 5269395"/>
              <a:gd name="connsiteX13" fmla="*/ 723899 w 3377533"/>
              <a:gd name="connsiteY13" fmla="*/ 467139 h 5269395"/>
              <a:gd name="connsiteX14" fmla="*/ 952499 w 3377533"/>
              <a:gd name="connsiteY14" fmla="*/ 238539 h 5269395"/>
              <a:gd name="connsiteX15" fmla="*/ 1257299 w 3377533"/>
              <a:gd name="connsiteY15" fmla="*/ 86139 h 5269395"/>
              <a:gd name="connsiteX16" fmla="*/ 1520844 w 3377533"/>
              <a:gd name="connsiteY16" fmla="*/ 66261 h 5269395"/>
              <a:gd name="connsiteX17" fmla="*/ 1931662 w 3377533"/>
              <a:gd name="connsiteY17" fmla="*/ 79513 h 5269395"/>
              <a:gd name="connsiteX18" fmla="*/ 2050931 w 3377533"/>
              <a:gd name="connsiteY18" fmla="*/ 39756 h 5269395"/>
              <a:gd name="connsiteX19" fmla="*/ 2156949 w 3377533"/>
              <a:gd name="connsiteY19" fmla="*/ 13252 h 5269395"/>
              <a:gd name="connsiteX20" fmla="*/ 2564734 w 3377533"/>
              <a:gd name="connsiteY20" fmla="*/ 53010 h 5269395"/>
              <a:gd name="connsiteX21" fmla="*/ 3021934 w 3377533"/>
              <a:gd name="connsiteY21" fmla="*/ 281610 h 5269395"/>
              <a:gd name="connsiteX22" fmla="*/ 3250533 w 3377533"/>
              <a:gd name="connsiteY22" fmla="*/ 357810 h 5269395"/>
              <a:gd name="connsiteX23" fmla="*/ 3326733 w 3377533"/>
              <a:gd name="connsiteY23" fmla="*/ 510210 h 5269395"/>
              <a:gd name="connsiteX24" fmla="*/ 3250533 w 3377533"/>
              <a:gd name="connsiteY24" fmla="*/ 967410 h 5269395"/>
              <a:gd name="connsiteX25" fmla="*/ 3021933 w 3377533"/>
              <a:gd name="connsiteY25" fmla="*/ 1348410 h 5269395"/>
              <a:gd name="connsiteX26" fmla="*/ 2945733 w 3377533"/>
              <a:gd name="connsiteY26" fmla="*/ 1653210 h 5269395"/>
              <a:gd name="connsiteX27" fmla="*/ 2933701 w 3377533"/>
              <a:gd name="connsiteY27" fmla="*/ 1914939 h 5269395"/>
              <a:gd name="connsiteX28" fmla="*/ 3021933 w 3377533"/>
              <a:gd name="connsiteY28" fmla="*/ 2262810 h 5269395"/>
              <a:gd name="connsiteX29" fmla="*/ 3250533 w 3377533"/>
              <a:gd name="connsiteY29" fmla="*/ 2491410 h 5269395"/>
              <a:gd name="connsiteX30" fmla="*/ 3326733 w 3377533"/>
              <a:gd name="connsiteY30" fmla="*/ 2796210 h 5269395"/>
              <a:gd name="connsiteX31" fmla="*/ 3098133 w 3377533"/>
              <a:gd name="connsiteY31" fmla="*/ 3177210 h 5269395"/>
              <a:gd name="connsiteX32" fmla="*/ 2945733 w 3377533"/>
              <a:gd name="connsiteY32" fmla="*/ 3558210 h 5269395"/>
              <a:gd name="connsiteX33" fmla="*/ 3021933 w 3377533"/>
              <a:gd name="connsiteY33" fmla="*/ 3939210 h 5269395"/>
              <a:gd name="connsiteX34" fmla="*/ 3250533 w 3377533"/>
              <a:gd name="connsiteY34" fmla="*/ 4320210 h 5269395"/>
              <a:gd name="connsiteX0" fmla="*/ 3250533 w 3377533"/>
              <a:gd name="connsiteY0" fmla="*/ 4307509 h 5256694"/>
              <a:gd name="connsiteX1" fmla="*/ 2945734 w 3377533"/>
              <a:gd name="connsiteY1" fmla="*/ 4917109 h 5256694"/>
              <a:gd name="connsiteX2" fmla="*/ 2324099 w 3377533"/>
              <a:gd name="connsiteY2" fmla="*/ 5178838 h 5256694"/>
              <a:gd name="connsiteX3" fmla="*/ 1943099 w 3377533"/>
              <a:gd name="connsiteY3" fmla="*/ 5178838 h 5256694"/>
              <a:gd name="connsiteX4" fmla="*/ 1409699 w 3377533"/>
              <a:gd name="connsiteY4" fmla="*/ 4950238 h 5256694"/>
              <a:gd name="connsiteX5" fmla="*/ 1028699 w 3377533"/>
              <a:gd name="connsiteY5" fmla="*/ 4721638 h 5256694"/>
              <a:gd name="connsiteX6" fmla="*/ 571499 w 3377533"/>
              <a:gd name="connsiteY6" fmla="*/ 4264438 h 5256694"/>
              <a:gd name="connsiteX7" fmla="*/ 266699 w 3377533"/>
              <a:gd name="connsiteY7" fmla="*/ 3883438 h 5256694"/>
              <a:gd name="connsiteX8" fmla="*/ 190500 w 3377533"/>
              <a:gd name="connsiteY8" fmla="*/ 3502438 h 5256694"/>
              <a:gd name="connsiteX9" fmla="*/ 38100 w 3377533"/>
              <a:gd name="connsiteY9" fmla="*/ 2969038 h 5256694"/>
              <a:gd name="connsiteX10" fmla="*/ 38100 w 3377533"/>
              <a:gd name="connsiteY10" fmla="*/ 1902238 h 5256694"/>
              <a:gd name="connsiteX11" fmla="*/ 266699 w 3377533"/>
              <a:gd name="connsiteY11" fmla="*/ 1292638 h 5256694"/>
              <a:gd name="connsiteX12" fmla="*/ 419099 w 3377533"/>
              <a:gd name="connsiteY12" fmla="*/ 987838 h 5256694"/>
              <a:gd name="connsiteX13" fmla="*/ 723899 w 3377533"/>
              <a:gd name="connsiteY13" fmla="*/ 454438 h 5256694"/>
              <a:gd name="connsiteX14" fmla="*/ 952499 w 3377533"/>
              <a:gd name="connsiteY14" fmla="*/ 225838 h 5256694"/>
              <a:gd name="connsiteX15" fmla="*/ 1257299 w 3377533"/>
              <a:gd name="connsiteY15" fmla="*/ 73438 h 5256694"/>
              <a:gd name="connsiteX16" fmla="*/ 1520844 w 3377533"/>
              <a:gd name="connsiteY16" fmla="*/ 53560 h 5256694"/>
              <a:gd name="connsiteX17" fmla="*/ 1931662 w 3377533"/>
              <a:gd name="connsiteY17" fmla="*/ 66812 h 5256694"/>
              <a:gd name="connsiteX18" fmla="*/ 2050931 w 3377533"/>
              <a:gd name="connsiteY18" fmla="*/ 27055 h 5256694"/>
              <a:gd name="connsiteX19" fmla="*/ 2564734 w 3377533"/>
              <a:gd name="connsiteY19" fmla="*/ 40309 h 5256694"/>
              <a:gd name="connsiteX20" fmla="*/ 3021934 w 3377533"/>
              <a:gd name="connsiteY20" fmla="*/ 268909 h 5256694"/>
              <a:gd name="connsiteX21" fmla="*/ 3250533 w 3377533"/>
              <a:gd name="connsiteY21" fmla="*/ 345109 h 5256694"/>
              <a:gd name="connsiteX22" fmla="*/ 3326733 w 3377533"/>
              <a:gd name="connsiteY22" fmla="*/ 497509 h 5256694"/>
              <a:gd name="connsiteX23" fmla="*/ 3250533 w 3377533"/>
              <a:gd name="connsiteY23" fmla="*/ 954709 h 5256694"/>
              <a:gd name="connsiteX24" fmla="*/ 3021933 w 3377533"/>
              <a:gd name="connsiteY24" fmla="*/ 1335709 h 5256694"/>
              <a:gd name="connsiteX25" fmla="*/ 2945733 w 3377533"/>
              <a:gd name="connsiteY25" fmla="*/ 1640509 h 5256694"/>
              <a:gd name="connsiteX26" fmla="*/ 2933701 w 3377533"/>
              <a:gd name="connsiteY26" fmla="*/ 1902238 h 5256694"/>
              <a:gd name="connsiteX27" fmla="*/ 3021933 w 3377533"/>
              <a:gd name="connsiteY27" fmla="*/ 2250109 h 5256694"/>
              <a:gd name="connsiteX28" fmla="*/ 3250533 w 3377533"/>
              <a:gd name="connsiteY28" fmla="*/ 2478709 h 5256694"/>
              <a:gd name="connsiteX29" fmla="*/ 3326733 w 3377533"/>
              <a:gd name="connsiteY29" fmla="*/ 2783509 h 5256694"/>
              <a:gd name="connsiteX30" fmla="*/ 3098133 w 3377533"/>
              <a:gd name="connsiteY30" fmla="*/ 3164509 h 5256694"/>
              <a:gd name="connsiteX31" fmla="*/ 2945733 w 3377533"/>
              <a:gd name="connsiteY31" fmla="*/ 3545509 h 5256694"/>
              <a:gd name="connsiteX32" fmla="*/ 3021933 w 3377533"/>
              <a:gd name="connsiteY32" fmla="*/ 3926509 h 5256694"/>
              <a:gd name="connsiteX33" fmla="*/ 3250533 w 3377533"/>
              <a:gd name="connsiteY33" fmla="*/ 4307509 h 5256694"/>
              <a:gd name="connsiteX0" fmla="*/ 3250533 w 3377533"/>
              <a:gd name="connsiteY0" fmla="*/ 4307509 h 5256694"/>
              <a:gd name="connsiteX1" fmla="*/ 2945734 w 3377533"/>
              <a:gd name="connsiteY1" fmla="*/ 4917109 h 5256694"/>
              <a:gd name="connsiteX2" fmla="*/ 2324099 w 3377533"/>
              <a:gd name="connsiteY2" fmla="*/ 5178838 h 5256694"/>
              <a:gd name="connsiteX3" fmla="*/ 1943099 w 3377533"/>
              <a:gd name="connsiteY3" fmla="*/ 5178838 h 5256694"/>
              <a:gd name="connsiteX4" fmla="*/ 1409699 w 3377533"/>
              <a:gd name="connsiteY4" fmla="*/ 4950238 h 5256694"/>
              <a:gd name="connsiteX5" fmla="*/ 1028699 w 3377533"/>
              <a:gd name="connsiteY5" fmla="*/ 4721638 h 5256694"/>
              <a:gd name="connsiteX6" fmla="*/ 571499 w 3377533"/>
              <a:gd name="connsiteY6" fmla="*/ 4264438 h 5256694"/>
              <a:gd name="connsiteX7" fmla="*/ 266699 w 3377533"/>
              <a:gd name="connsiteY7" fmla="*/ 3883438 h 5256694"/>
              <a:gd name="connsiteX8" fmla="*/ 190500 w 3377533"/>
              <a:gd name="connsiteY8" fmla="*/ 3502438 h 5256694"/>
              <a:gd name="connsiteX9" fmla="*/ 38100 w 3377533"/>
              <a:gd name="connsiteY9" fmla="*/ 2969038 h 5256694"/>
              <a:gd name="connsiteX10" fmla="*/ 38100 w 3377533"/>
              <a:gd name="connsiteY10" fmla="*/ 1902238 h 5256694"/>
              <a:gd name="connsiteX11" fmla="*/ 266699 w 3377533"/>
              <a:gd name="connsiteY11" fmla="*/ 1292638 h 5256694"/>
              <a:gd name="connsiteX12" fmla="*/ 419099 w 3377533"/>
              <a:gd name="connsiteY12" fmla="*/ 987838 h 5256694"/>
              <a:gd name="connsiteX13" fmla="*/ 723899 w 3377533"/>
              <a:gd name="connsiteY13" fmla="*/ 454438 h 5256694"/>
              <a:gd name="connsiteX14" fmla="*/ 952499 w 3377533"/>
              <a:gd name="connsiteY14" fmla="*/ 225838 h 5256694"/>
              <a:gd name="connsiteX15" fmla="*/ 1257299 w 3377533"/>
              <a:gd name="connsiteY15" fmla="*/ 73438 h 5256694"/>
              <a:gd name="connsiteX16" fmla="*/ 1520844 w 3377533"/>
              <a:gd name="connsiteY16" fmla="*/ 53560 h 5256694"/>
              <a:gd name="connsiteX17" fmla="*/ 1931662 w 3377533"/>
              <a:gd name="connsiteY17" fmla="*/ 66812 h 5256694"/>
              <a:gd name="connsiteX18" fmla="*/ 2050931 w 3377533"/>
              <a:gd name="connsiteY18" fmla="*/ 27055 h 5256694"/>
              <a:gd name="connsiteX19" fmla="*/ 2564734 w 3377533"/>
              <a:gd name="connsiteY19" fmla="*/ 40309 h 5256694"/>
              <a:gd name="connsiteX20" fmla="*/ 2945734 w 3377533"/>
              <a:gd name="connsiteY20" fmla="*/ 192708 h 5256694"/>
              <a:gd name="connsiteX21" fmla="*/ 3250533 w 3377533"/>
              <a:gd name="connsiteY21" fmla="*/ 345109 h 5256694"/>
              <a:gd name="connsiteX22" fmla="*/ 3326733 w 3377533"/>
              <a:gd name="connsiteY22" fmla="*/ 497509 h 5256694"/>
              <a:gd name="connsiteX23" fmla="*/ 3250533 w 3377533"/>
              <a:gd name="connsiteY23" fmla="*/ 954709 h 5256694"/>
              <a:gd name="connsiteX24" fmla="*/ 3021933 w 3377533"/>
              <a:gd name="connsiteY24" fmla="*/ 1335709 h 5256694"/>
              <a:gd name="connsiteX25" fmla="*/ 2945733 w 3377533"/>
              <a:gd name="connsiteY25" fmla="*/ 1640509 h 5256694"/>
              <a:gd name="connsiteX26" fmla="*/ 2933701 w 3377533"/>
              <a:gd name="connsiteY26" fmla="*/ 1902238 h 5256694"/>
              <a:gd name="connsiteX27" fmla="*/ 3021933 w 3377533"/>
              <a:gd name="connsiteY27" fmla="*/ 2250109 h 5256694"/>
              <a:gd name="connsiteX28" fmla="*/ 3250533 w 3377533"/>
              <a:gd name="connsiteY28" fmla="*/ 2478709 h 5256694"/>
              <a:gd name="connsiteX29" fmla="*/ 3326733 w 3377533"/>
              <a:gd name="connsiteY29" fmla="*/ 2783509 h 5256694"/>
              <a:gd name="connsiteX30" fmla="*/ 3098133 w 3377533"/>
              <a:gd name="connsiteY30" fmla="*/ 3164509 h 5256694"/>
              <a:gd name="connsiteX31" fmla="*/ 2945733 w 3377533"/>
              <a:gd name="connsiteY31" fmla="*/ 3545509 h 5256694"/>
              <a:gd name="connsiteX32" fmla="*/ 3021933 w 3377533"/>
              <a:gd name="connsiteY32" fmla="*/ 3926509 h 5256694"/>
              <a:gd name="connsiteX33" fmla="*/ 3250533 w 3377533"/>
              <a:gd name="connsiteY33" fmla="*/ 4307509 h 5256694"/>
              <a:gd name="connsiteX0" fmla="*/ 3250533 w 3377533"/>
              <a:gd name="connsiteY0" fmla="*/ 4307509 h 5256694"/>
              <a:gd name="connsiteX1" fmla="*/ 2945734 w 3377533"/>
              <a:gd name="connsiteY1" fmla="*/ 4917109 h 5256694"/>
              <a:gd name="connsiteX2" fmla="*/ 2324099 w 3377533"/>
              <a:gd name="connsiteY2" fmla="*/ 5178838 h 5256694"/>
              <a:gd name="connsiteX3" fmla="*/ 1943099 w 3377533"/>
              <a:gd name="connsiteY3" fmla="*/ 5178838 h 5256694"/>
              <a:gd name="connsiteX4" fmla="*/ 1409699 w 3377533"/>
              <a:gd name="connsiteY4" fmla="*/ 4950238 h 5256694"/>
              <a:gd name="connsiteX5" fmla="*/ 1028699 w 3377533"/>
              <a:gd name="connsiteY5" fmla="*/ 4721638 h 5256694"/>
              <a:gd name="connsiteX6" fmla="*/ 571499 w 3377533"/>
              <a:gd name="connsiteY6" fmla="*/ 4264438 h 5256694"/>
              <a:gd name="connsiteX7" fmla="*/ 266699 w 3377533"/>
              <a:gd name="connsiteY7" fmla="*/ 3883438 h 5256694"/>
              <a:gd name="connsiteX8" fmla="*/ 190500 w 3377533"/>
              <a:gd name="connsiteY8" fmla="*/ 3502438 h 5256694"/>
              <a:gd name="connsiteX9" fmla="*/ 38100 w 3377533"/>
              <a:gd name="connsiteY9" fmla="*/ 2969038 h 5256694"/>
              <a:gd name="connsiteX10" fmla="*/ 38100 w 3377533"/>
              <a:gd name="connsiteY10" fmla="*/ 1902238 h 5256694"/>
              <a:gd name="connsiteX11" fmla="*/ 266699 w 3377533"/>
              <a:gd name="connsiteY11" fmla="*/ 1292638 h 5256694"/>
              <a:gd name="connsiteX12" fmla="*/ 419099 w 3377533"/>
              <a:gd name="connsiteY12" fmla="*/ 987838 h 5256694"/>
              <a:gd name="connsiteX13" fmla="*/ 723899 w 3377533"/>
              <a:gd name="connsiteY13" fmla="*/ 454438 h 5256694"/>
              <a:gd name="connsiteX14" fmla="*/ 952499 w 3377533"/>
              <a:gd name="connsiteY14" fmla="*/ 225838 h 5256694"/>
              <a:gd name="connsiteX15" fmla="*/ 1257299 w 3377533"/>
              <a:gd name="connsiteY15" fmla="*/ 73438 h 5256694"/>
              <a:gd name="connsiteX16" fmla="*/ 1520844 w 3377533"/>
              <a:gd name="connsiteY16" fmla="*/ 53560 h 5256694"/>
              <a:gd name="connsiteX17" fmla="*/ 1931662 w 3377533"/>
              <a:gd name="connsiteY17" fmla="*/ 66812 h 5256694"/>
              <a:gd name="connsiteX18" fmla="*/ 2050931 w 3377533"/>
              <a:gd name="connsiteY18" fmla="*/ 27055 h 5256694"/>
              <a:gd name="connsiteX19" fmla="*/ 2564734 w 3377533"/>
              <a:gd name="connsiteY19" fmla="*/ 40309 h 5256694"/>
              <a:gd name="connsiteX20" fmla="*/ 2945734 w 3377533"/>
              <a:gd name="connsiteY20" fmla="*/ 192708 h 5256694"/>
              <a:gd name="connsiteX21" fmla="*/ 3250533 w 3377533"/>
              <a:gd name="connsiteY21" fmla="*/ 345109 h 5256694"/>
              <a:gd name="connsiteX22" fmla="*/ 3326733 w 3377533"/>
              <a:gd name="connsiteY22" fmla="*/ 497509 h 5256694"/>
              <a:gd name="connsiteX23" fmla="*/ 3250533 w 3377533"/>
              <a:gd name="connsiteY23" fmla="*/ 954709 h 5256694"/>
              <a:gd name="connsiteX24" fmla="*/ 3021933 w 3377533"/>
              <a:gd name="connsiteY24" fmla="*/ 1335709 h 5256694"/>
              <a:gd name="connsiteX25" fmla="*/ 2945733 w 3377533"/>
              <a:gd name="connsiteY25" fmla="*/ 1640509 h 5256694"/>
              <a:gd name="connsiteX26" fmla="*/ 2933701 w 3377533"/>
              <a:gd name="connsiteY26" fmla="*/ 1902238 h 5256694"/>
              <a:gd name="connsiteX27" fmla="*/ 3021933 w 3377533"/>
              <a:gd name="connsiteY27" fmla="*/ 2250109 h 5256694"/>
              <a:gd name="connsiteX28" fmla="*/ 3250533 w 3377533"/>
              <a:gd name="connsiteY28" fmla="*/ 2478709 h 5256694"/>
              <a:gd name="connsiteX29" fmla="*/ 3326733 w 3377533"/>
              <a:gd name="connsiteY29" fmla="*/ 2783509 h 5256694"/>
              <a:gd name="connsiteX30" fmla="*/ 3098133 w 3377533"/>
              <a:gd name="connsiteY30" fmla="*/ 3164509 h 5256694"/>
              <a:gd name="connsiteX31" fmla="*/ 2945733 w 3377533"/>
              <a:gd name="connsiteY31" fmla="*/ 3545509 h 5256694"/>
              <a:gd name="connsiteX32" fmla="*/ 3021933 w 3377533"/>
              <a:gd name="connsiteY32" fmla="*/ 3926509 h 5256694"/>
              <a:gd name="connsiteX33" fmla="*/ 3250533 w 3377533"/>
              <a:gd name="connsiteY33" fmla="*/ 4307509 h 52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77533" h="5256694">
                <a:moveTo>
                  <a:pt x="3250533" y="4307509"/>
                </a:moveTo>
                <a:cubicBezTo>
                  <a:pt x="3237833" y="4472609"/>
                  <a:pt x="3100140" y="4771888"/>
                  <a:pt x="2945734" y="4917109"/>
                </a:cubicBezTo>
                <a:cubicBezTo>
                  <a:pt x="2782540" y="4980609"/>
                  <a:pt x="2487845" y="5256694"/>
                  <a:pt x="2324099" y="5178838"/>
                </a:cubicBezTo>
                <a:cubicBezTo>
                  <a:pt x="2276334" y="5153818"/>
                  <a:pt x="1988689" y="5207631"/>
                  <a:pt x="1943099" y="5178838"/>
                </a:cubicBezTo>
                <a:cubicBezTo>
                  <a:pt x="1859169" y="5139082"/>
                  <a:pt x="1509090" y="4994412"/>
                  <a:pt x="1409699" y="4950238"/>
                </a:cubicBezTo>
                <a:lnTo>
                  <a:pt x="1028699" y="4721638"/>
                </a:lnTo>
                <a:cubicBezTo>
                  <a:pt x="966553" y="4610099"/>
                  <a:pt x="720888" y="4405795"/>
                  <a:pt x="571499" y="4264438"/>
                </a:cubicBezTo>
                <a:cubicBezTo>
                  <a:pt x="432054" y="4083131"/>
                  <a:pt x="376118" y="4120513"/>
                  <a:pt x="266699" y="3883438"/>
                </a:cubicBezTo>
                <a:cubicBezTo>
                  <a:pt x="224734" y="3757542"/>
                  <a:pt x="210378" y="3615081"/>
                  <a:pt x="190500" y="3502438"/>
                </a:cubicBezTo>
                <a:cubicBezTo>
                  <a:pt x="168413" y="3358873"/>
                  <a:pt x="49143" y="3117021"/>
                  <a:pt x="38100" y="2969038"/>
                </a:cubicBezTo>
                <a:cubicBezTo>
                  <a:pt x="12700" y="2702338"/>
                  <a:pt x="0" y="2181638"/>
                  <a:pt x="38100" y="1902238"/>
                </a:cubicBezTo>
                <a:cubicBezTo>
                  <a:pt x="55770" y="1657073"/>
                  <a:pt x="255656" y="1354481"/>
                  <a:pt x="266699" y="1292638"/>
                </a:cubicBezTo>
                <a:cubicBezTo>
                  <a:pt x="293203" y="1210916"/>
                  <a:pt x="374925" y="1032012"/>
                  <a:pt x="419099" y="987838"/>
                </a:cubicBezTo>
                <a:cubicBezTo>
                  <a:pt x="520699" y="848138"/>
                  <a:pt x="622299" y="581438"/>
                  <a:pt x="723899" y="454438"/>
                </a:cubicBezTo>
                <a:lnTo>
                  <a:pt x="952499" y="225838"/>
                </a:lnTo>
                <a:lnTo>
                  <a:pt x="1257299" y="73438"/>
                </a:lnTo>
                <a:cubicBezTo>
                  <a:pt x="1310460" y="75271"/>
                  <a:pt x="1468563" y="43757"/>
                  <a:pt x="1520844" y="53560"/>
                </a:cubicBezTo>
                <a:cubicBezTo>
                  <a:pt x="1633238" y="52456"/>
                  <a:pt x="1843314" y="71230"/>
                  <a:pt x="1931662" y="66812"/>
                </a:cubicBezTo>
                <a:cubicBezTo>
                  <a:pt x="1967423" y="64505"/>
                  <a:pt x="2020429" y="38493"/>
                  <a:pt x="2050931" y="27055"/>
                </a:cubicBezTo>
                <a:cubicBezTo>
                  <a:pt x="2156443" y="22638"/>
                  <a:pt x="2402900" y="0"/>
                  <a:pt x="2564734" y="40309"/>
                </a:cubicBezTo>
                <a:cubicBezTo>
                  <a:pt x="2708898" y="59635"/>
                  <a:pt x="2787766" y="126447"/>
                  <a:pt x="2945734" y="192708"/>
                </a:cubicBezTo>
                <a:cubicBezTo>
                  <a:pt x="3037442" y="263387"/>
                  <a:pt x="3162185" y="254553"/>
                  <a:pt x="3250533" y="345109"/>
                </a:cubicBezTo>
                <a:lnTo>
                  <a:pt x="3326733" y="497509"/>
                </a:lnTo>
                <a:cubicBezTo>
                  <a:pt x="3342194" y="559352"/>
                  <a:pt x="3243907" y="901700"/>
                  <a:pt x="3250533" y="954709"/>
                </a:cubicBezTo>
                <a:cubicBezTo>
                  <a:pt x="3210428" y="1099930"/>
                  <a:pt x="3074738" y="1215888"/>
                  <a:pt x="3021933" y="1335709"/>
                </a:cubicBezTo>
                <a:cubicBezTo>
                  <a:pt x="2971133" y="1411909"/>
                  <a:pt x="2971133" y="1551609"/>
                  <a:pt x="2945733" y="1640509"/>
                </a:cubicBezTo>
                <a:cubicBezTo>
                  <a:pt x="2929742" y="1720468"/>
                  <a:pt x="2954076" y="1841113"/>
                  <a:pt x="2933701" y="1902238"/>
                </a:cubicBezTo>
                <a:cubicBezTo>
                  <a:pt x="2939309" y="1947101"/>
                  <a:pt x="2992880" y="2206530"/>
                  <a:pt x="3021933" y="2250109"/>
                </a:cubicBezTo>
                <a:cubicBezTo>
                  <a:pt x="3097027" y="2362751"/>
                  <a:pt x="3095925" y="2324101"/>
                  <a:pt x="3250533" y="2478709"/>
                </a:cubicBezTo>
                <a:cubicBezTo>
                  <a:pt x="3326733" y="2542209"/>
                  <a:pt x="3250533" y="2694609"/>
                  <a:pt x="3326733" y="2783509"/>
                </a:cubicBezTo>
                <a:cubicBezTo>
                  <a:pt x="3377533" y="2859709"/>
                  <a:pt x="3070774" y="3079474"/>
                  <a:pt x="3098133" y="3164509"/>
                </a:cubicBezTo>
                <a:cubicBezTo>
                  <a:pt x="3100092" y="3211444"/>
                  <a:pt x="2958985" y="3510170"/>
                  <a:pt x="2945733" y="3545509"/>
                </a:cubicBezTo>
                <a:cubicBezTo>
                  <a:pt x="2934440" y="3615083"/>
                  <a:pt x="2925901" y="3819388"/>
                  <a:pt x="3021933" y="3926509"/>
                </a:cubicBezTo>
                <a:cubicBezTo>
                  <a:pt x="3117965" y="4033630"/>
                  <a:pt x="3185975" y="4266648"/>
                  <a:pt x="3250533" y="4307509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7719" y="2319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1664366" y="36145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7719" y="1557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55166" y="40717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0" y="4419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64366" y="47575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26366" y="55195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88366" y="5824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4319" y="4528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319" y="3843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76319" y="3538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76319" y="4986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88166" y="2700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s</a:t>
            </a: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2667000" y="83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4255166" y="2700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85719" y="2242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45766" y="2776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47719" y="2242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34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05119" y="1252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6019519" y="1480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2285719" y="1557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98166" y="51385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998366" y="5443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4712366" y="3462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388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62400" y="548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800600" y="4800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26966" y="3081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55366" y="2395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45966" y="38431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769766" y="45289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7766" y="50623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12566" y="33097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>
            <a:stCxn id="14" idx="7"/>
            <a:endCxn id="18" idx="3"/>
          </p:cNvCxnSpPr>
          <p:nvPr/>
        </p:nvCxnSpPr>
        <p:spPr>
          <a:xfrm rot="5400000" flipH="1" flipV="1">
            <a:off x="3671846" y="2955011"/>
            <a:ext cx="568792" cy="7094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26" idx="6"/>
          </p:cNvCxnSpPr>
          <p:nvPr/>
        </p:nvCxnSpPr>
        <p:spPr>
          <a:xfrm rot="10800000">
            <a:off x="2666719" y="174763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1" idx="0"/>
            <a:endCxn id="6" idx="4"/>
          </p:cNvCxnSpPr>
          <p:nvPr/>
        </p:nvCxnSpPr>
        <p:spPr>
          <a:xfrm rot="5400000" flipH="1" flipV="1">
            <a:off x="3085819" y="209053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9" idx="6"/>
            <a:endCxn id="21" idx="2"/>
          </p:cNvCxnSpPr>
          <p:nvPr/>
        </p:nvCxnSpPr>
        <p:spPr>
          <a:xfrm>
            <a:off x="2666719" y="243343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" idx="0"/>
            <a:endCxn id="17" idx="5"/>
          </p:cNvCxnSpPr>
          <p:nvPr/>
        </p:nvCxnSpPr>
        <p:spPr>
          <a:xfrm rot="16200000" flipV="1">
            <a:off x="2918349" y="1237259"/>
            <a:ext cx="393726" cy="24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7" idx="3"/>
            <a:endCxn id="26" idx="0"/>
          </p:cNvCxnSpPr>
          <p:nvPr/>
        </p:nvCxnSpPr>
        <p:spPr>
          <a:xfrm rot="5400000">
            <a:off x="2402645" y="1236979"/>
            <a:ext cx="393726" cy="2465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7"/>
            <a:endCxn id="14" idx="2"/>
          </p:cNvCxnSpPr>
          <p:nvPr/>
        </p:nvCxnSpPr>
        <p:spPr>
          <a:xfrm rot="5400000" flipH="1" flipV="1">
            <a:off x="2972873" y="3595480"/>
            <a:ext cx="170096" cy="4367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1"/>
            <a:endCxn id="14" idx="5"/>
          </p:cNvCxnSpPr>
          <p:nvPr/>
        </p:nvCxnSpPr>
        <p:spPr>
          <a:xfrm rot="16200000" flipV="1">
            <a:off x="3427729" y="4037328"/>
            <a:ext cx="611862" cy="2642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0"/>
            <a:endCxn id="13" idx="4"/>
          </p:cNvCxnSpPr>
          <p:nvPr/>
        </p:nvCxnSpPr>
        <p:spPr>
          <a:xfrm rot="5400000" flipH="1" flipV="1">
            <a:off x="2552419" y="437653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9" idx="0"/>
            <a:endCxn id="26" idx="4"/>
          </p:cNvCxnSpPr>
          <p:nvPr/>
        </p:nvCxnSpPr>
        <p:spPr>
          <a:xfrm rot="5400000" flipH="1" flipV="1">
            <a:off x="2323819" y="209053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2" idx="5"/>
            <a:endCxn id="15" idx="2"/>
          </p:cNvCxnSpPr>
          <p:nvPr/>
        </p:nvCxnSpPr>
        <p:spPr>
          <a:xfrm rot="16200000" flipH="1">
            <a:off x="2896673" y="4796984"/>
            <a:ext cx="322496" cy="4367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" idx="7"/>
            <a:endCxn id="12" idx="2"/>
          </p:cNvCxnSpPr>
          <p:nvPr/>
        </p:nvCxnSpPr>
        <p:spPr>
          <a:xfrm rot="5400000" flipH="1" flipV="1">
            <a:off x="2204996" y="4504004"/>
            <a:ext cx="93896" cy="5247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" idx="7"/>
            <a:endCxn id="15" idx="3"/>
          </p:cNvCxnSpPr>
          <p:nvPr/>
        </p:nvCxnSpPr>
        <p:spPr>
          <a:xfrm rot="5400000" flipH="1" flipV="1">
            <a:off x="2909846" y="5153058"/>
            <a:ext cx="263992" cy="5805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5" idx="4"/>
            <a:endCxn id="11" idx="0"/>
          </p:cNvCxnSpPr>
          <p:nvPr/>
        </p:nvCxnSpPr>
        <p:spPr>
          <a:xfrm rot="5400000">
            <a:off x="3194243" y="5551754"/>
            <a:ext cx="457200" cy="879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5" idx="5"/>
            <a:endCxn id="31" idx="1"/>
          </p:cNvCxnSpPr>
          <p:nvPr/>
        </p:nvCxnSpPr>
        <p:spPr>
          <a:xfrm rot="16200000" flipH="1">
            <a:off x="3694428" y="5218428"/>
            <a:ext cx="230862" cy="4166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5" idx="7"/>
            <a:endCxn id="8" idx="3"/>
          </p:cNvCxnSpPr>
          <p:nvPr/>
        </p:nvCxnSpPr>
        <p:spPr>
          <a:xfrm rot="5400000" flipH="1" flipV="1">
            <a:off x="3585098" y="4761229"/>
            <a:ext cx="297122" cy="2642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4" idx="4"/>
            <a:endCxn id="15" idx="0"/>
          </p:cNvCxnSpPr>
          <p:nvPr/>
        </p:nvCxnSpPr>
        <p:spPr>
          <a:xfrm rot="5400000">
            <a:off x="2933419" y="4452730"/>
            <a:ext cx="106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" idx="5"/>
            <a:endCxn id="15" idx="1"/>
          </p:cNvCxnSpPr>
          <p:nvPr/>
        </p:nvCxnSpPr>
        <p:spPr>
          <a:xfrm rot="16200000" flipH="1">
            <a:off x="2649023" y="4358834"/>
            <a:ext cx="873592" cy="4925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5" idx="6"/>
            <a:endCxn id="32" idx="2"/>
          </p:cNvCxnSpPr>
          <p:nvPr/>
        </p:nvCxnSpPr>
        <p:spPr>
          <a:xfrm flipV="1">
            <a:off x="3657319" y="4991100"/>
            <a:ext cx="1143281" cy="1855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1" idx="1"/>
            <a:endCxn id="14" idx="6"/>
          </p:cNvCxnSpPr>
          <p:nvPr/>
        </p:nvCxnSpPr>
        <p:spPr>
          <a:xfrm rot="16200000" flipV="1">
            <a:off x="3731175" y="3654974"/>
            <a:ext cx="289366" cy="4370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29" idx="2"/>
            <a:endCxn id="14" idx="6"/>
          </p:cNvCxnSpPr>
          <p:nvPr/>
        </p:nvCxnSpPr>
        <p:spPr>
          <a:xfrm rot="10800000" flipV="1">
            <a:off x="3657320" y="3652630"/>
            <a:ext cx="1055047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30" idx="2"/>
            <a:endCxn id="14" idx="6"/>
          </p:cNvCxnSpPr>
          <p:nvPr/>
        </p:nvCxnSpPr>
        <p:spPr>
          <a:xfrm rot="10800000">
            <a:off x="3657320" y="3728830"/>
            <a:ext cx="1981481" cy="4240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" idx="6"/>
            <a:endCxn id="8" idx="2"/>
          </p:cNvCxnSpPr>
          <p:nvPr/>
        </p:nvCxnSpPr>
        <p:spPr>
          <a:xfrm flipV="1">
            <a:off x="2895319" y="4610100"/>
            <a:ext cx="914681" cy="1093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" idx="7"/>
            <a:endCxn id="14" idx="3"/>
          </p:cNvCxnSpPr>
          <p:nvPr/>
        </p:nvCxnSpPr>
        <p:spPr>
          <a:xfrm rot="5400000" flipH="1" flipV="1">
            <a:off x="2725223" y="3977834"/>
            <a:ext cx="721192" cy="4925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32" idx="1"/>
            <a:endCxn id="7" idx="5"/>
          </p:cNvCxnSpPr>
          <p:nvPr/>
        </p:nvCxnSpPr>
        <p:spPr>
          <a:xfrm rot="16200000" flipV="1">
            <a:off x="4488652" y="4488652"/>
            <a:ext cx="459462" cy="2760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0" idx="3"/>
            <a:endCxn id="32" idx="7"/>
          </p:cNvCxnSpPr>
          <p:nvPr/>
        </p:nvCxnSpPr>
        <p:spPr>
          <a:xfrm rot="5400000">
            <a:off x="5125804" y="4287604"/>
            <a:ext cx="568792" cy="5687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7" idx="6"/>
            <a:endCxn id="30" idx="2"/>
          </p:cNvCxnSpPr>
          <p:nvPr/>
        </p:nvCxnSpPr>
        <p:spPr>
          <a:xfrm flipV="1">
            <a:off x="4636166" y="4152900"/>
            <a:ext cx="1002634" cy="1093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8" idx="0"/>
            <a:endCxn id="22" idx="4"/>
          </p:cNvCxnSpPr>
          <p:nvPr/>
        </p:nvCxnSpPr>
        <p:spPr>
          <a:xfrm rot="5400000" flipH="1" flipV="1">
            <a:off x="4282718" y="2448948"/>
            <a:ext cx="414130" cy="882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20" idx="7"/>
            <a:endCxn id="34" idx="3"/>
          </p:cNvCxnSpPr>
          <p:nvPr/>
        </p:nvCxnSpPr>
        <p:spPr>
          <a:xfrm rot="5400000" flipH="1" flipV="1">
            <a:off x="5685270" y="2606234"/>
            <a:ext cx="111592" cy="3401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23" idx="4"/>
            <a:endCxn id="20" idx="0"/>
          </p:cNvCxnSpPr>
          <p:nvPr/>
        </p:nvCxnSpPr>
        <p:spPr>
          <a:xfrm rot="16200000" flipH="1">
            <a:off x="4794442" y="2134506"/>
            <a:ext cx="1143000" cy="1406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0" idx="2"/>
            <a:endCxn id="14" idx="7"/>
          </p:cNvCxnSpPr>
          <p:nvPr/>
        </p:nvCxnSpPr>
        <p:spPr>
          <a:xfrm rot="10800000" flipV="1">
            <a:off x="3601524" y="2966830"/>
            <a:ext cx="1644243" cy="627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2" idx="5"/>
            <a:endCxn id="30" idx="1"/>
          </p:cNvCxnSpPr>
          <p:nvPr/>
        </p:nvCxnSpPr>
        <p:spPr>
          <a:xfrm rot="16200000" flipH="1">
            <a:off x="4287604" y="2611204"/>
            <a:ext cx="1787992" cy="10259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3" idx="6"/>
            <a:endCxn id="24" idx="1"/>
          </p:cNvCxnSpPr>
          <p:nvPr/>
        </p:nvCxnSpPr>
        <p:spPr>
          <a:xfrm>
            <a:off x="5486119" y="1442830"/>
            <a:ext cx="589196" cy="938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7"/>
            <a:endCxn id="23" idx="3"/>
          </p:cNvCxnSpPr>
          <p:nvPr/>
        </p:nvCxnSpPr>
        <p:spPr>
          <a:xfrm rot="5400000" flipH="1" flipV="1">
            <a:off x="4723128" y="1523010"/>
            <a:ext cx="383262" cy="4923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22" idx="6"/>
            <a:endCxn id="24" idx="2"/>
          </p:cNvCxnSpPr>
          <p:nvPr/>
        </p:nvCxnSpPr>
        <p:spPr>
          <a:xfrm flipV="1">
            <a:off x="4724400" y="1671430"/>
            <a:ext cx="1295119" cy="4240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34" idx="0"/>
            <a:endCxn id="24" idx="4"/>
          </p:cNvCxnSpPr>
          <p:nvPr/>
        </p:nvCxnSpPr>
        <p:spPr>
          <a:xfrm rot="5400000" flipH="1" flipV="1">
            <a:off x="5861242" y="2046554"/>
            <a:ext cx="533400" cy="1641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30" idx="7"/>
            <a:endCxn id="38" idx="3"/>
          </p:cNvCxnSpPr>
          <p:nvPr/>
        </p:nvCxnSpPr>
        <p:spPr>
          <a:xfrm rot="5400000" flipH="1" flipV="1">
            <a:off x="5974552" y="3624386"/>
            <a:ext cx="383262" cy="4043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30" idx="6"/>
            <a:endCxn id="35" idx="2"/>
          </p:cNvCxnSpPr>
          <p:nvPr/>
        </p:nvCxnSpPr>
        <p:spPr>
          <a:xfrm flipV="1">
            <a:off x="6019800" y="4033630"/>
            <a:ext cx="826166" cy="1192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30" idx="6"/>
            <a:endCxn id="36" idx="2"/>
          </p:cNvCxnSpPr>
          <p:nvPr/>
        </p:nvCxnSpPr>
        <p:spPr>
          <a:xfrm>
            <a:off x="6019800" y="4152900"/>
            <a:ext cx="749966" cy="5665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7" idx="0"/>
            <a:endCxn id="30" idx="4"/>
          </p:cNvCxnSpPr>
          <p:nvPr/>
        </p:nvCxnSpPr>
        <p:spPr>
          <a:xfrm rot="5400000" flipH="1" flipV="1">
            <a:off x="5311418" y="4620648"/>
            <a:ext cx="795130" cy="2406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37" idx="0"/>
            <a:endCxn id="30" idx="4"/>
          </p:cNvCxnSpPr>
          <p:nvPr/>
        </p:nvCxnSpPr>
        <p:spPr>
          <a:xfrm rot="16200000" flipV="1">
            <a:off x="5654318" y="4518382"/>
            <a:ext cx="718930" cy="3689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30" idx="0"/>
            <a:endCxn id="34" idx="4"/>
          </p:cNvCxnSpPr>
          <p:nvPr/>
        </p:nvCxnSpPr>
        <p:spPr>
          <a:xfrm rot="5400000" flipH="1" flipV="1">
            <a:off x="5344548" y="3261082"/>
            <a:ext cx="1186070" cy="2165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28" idx="1"/>
            <a:endCxn id="30" idx="5"/>
          </p:cNvCxnSpPr>
          <p:nvPr/>
        </p:nvCxnSpPr>
        <p:spPr>
          <a:xfrm rot="16200000" flipV="1">
            <a:off x="5903322" y="4348286"/>
            <a:ext cx="1211522" cy="10901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38" idx="6"/>
            <a:endCxn id="33" idx="2"/>
          </p:cNvCxnSpPr>
          <p:nvPr/>
        </p:nvCxnSpPr>
        <p:spPr>
          <a:xfrm flipV="1">
            <a:off x="6693566" y="3271630"/>
            <a:ext cx="53340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38" idx="0"/>
            <a:endCxn id="34" idx="5"/>
          </p:cNvCxnSpPr>
          <p:nvPr/>
        </p:nvCxnSpPr>
        <p:spPr>
          <a:xfrm rot="16200000" flipV="1">
            <a:off x="6047220" y="2853884"/>
            <a:ext cx="589196" cy="3224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Slide Number Placeholder 2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95" name="Footer Placeholder 2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Conrad </a:t>
            </a:r>
            <a:r>
              <a:rPr lang="en-US" dirty="0" err="1" smtClean="0"/>
              <a:t>Nied</a:t>
            </a:r>
            <a:endParaRPr lang="en-US" dirty="0"/>
          </a:p>
        </p:txBody>
      </p:sp>
      <p:sp>
        <p:nvSpPr>
          <p:cNvPr id="296" name="TextBox 295"/>
          <p:cNvSpPr txBox="1"/>
          <p:nvPr/>
        </p:nvSpPr>
        <p:spPr>
          <a:xfrm>
            <a:off x="5334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Capacities</a:t>
            </a:r>
            <a:endParaRPr lang="en-US" sz="3200" dirty="0" smtClean="0"/>
          </a:p>
        </p:txBody>
      </p:sp>
      <p:sp>
        <p:nvSpPr>
          <p:cNvPr id="87" name="Oval 86"/>
          <p:cNvSpPr/>
          <p:nvPr/>
        </p:nvSpPr>
        <p:spPr>
          <a:xfrm>
            <a:off x="4267200" y="541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114800" y="4495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40386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0386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324600" y="28956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715000" y="1295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810000" y="3048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267200" y="2362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724400" y="1524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495800" y="3124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6248400" y="4724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191000" y="5029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657600" y="5410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819400" y="52578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8" name="TextBox 127"/>
          <p:cNvSpPr txBox="1"/>
          <p:nvPr/>
        </p:nvSpPr>
        <p:spPr>
          <a:xfrm>
            <a:off x="2209800" y="1905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2819400" y="4953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2133600" y="4724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438400" y="4191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2438400" y="1143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3048000" y="1143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3200400" y="1905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2743200" y="22098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44" name="TextBox 143"/>
          <p:cNvSpPr txBox="1"/>
          <p:nvPr/>
        </p:nvSpPr>
        <p:spPr>
          <a:xfrm>
            <a:off x="6781800" y="3200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5105400" y="3200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46" name="TextBox 145"/>
          <p:cNvSpPr txBox="1"/>
          <p:nvPr/>
        </p:nvSpPr>
        <p:spPr>
          <a:xfrm>
            <a:off x="6019800" y="3581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953000" y="4191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971800" y="4343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49" name="TextBox 148"/>
          <p:cNvSpPr txBox="1"/>
          <p:nvPr/>
        </p:nvSpPr>
        <p:spPr>
          <a:xfrm>
            <a:off x="2895600" y="3581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50" name="TextBox 149"/>
          <p:cNvSpPr txBox="1"/>
          <p:nvPr/>
        </p:nvSpPr>
        <p:spPr>
          <a:xfrm>
            <a:off x="6096000" y="2057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51" name="TextBox 150"/>
          <p:cNvSpPr txBox="1"/>
          <p:nvPr/>
        </p:nvSpPr>
        <p:spPr>
          <a:xfrm>
            <a:off x="5562600" y="25146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52" name="TextBox 151"/>
          <p:cNvSpPr txBox="1"/>
          <p:nvPr/>
        </p:nvSpPr>
        <p:spPr>
          <a:xfrm>
            <a:off x="5715000" y="32766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60" name="TextBox 159"/>
          <p:cNvSpPr txBox="1"/>
          <p:nvPr/>
        </p:nvSpPr>
        <p:spPr>
          <a:xfrm>
            <a:off x="3581400" y="4648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61" name="TextBox 160"/>
          <p:cNvSpPr txBox="1"/>
          <p:nvPr/>
        </p:nvSpPr>
        <p:spPr>
          <a:xfrm>
            <a:off x="3733800" y="3810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743200" y="1524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3276600" y="4191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410200" y="1600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170" name="TextBox 169"/>
          <p:cNvSpPr txBox="1"/>
          <p:nvPr/>
        </p:nvSpPr>
        <p:spPr>
          <a:xfrm>
            <a:off x="5486400" y="4724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71" name="TextBox 170"/>
          <p:cNvSpPr txBox="1"/>
          <p:nvPr/>
        </p:nvSpPr>
        <p:spPr>
          <a:xfrm>
            <a:off x="6400800" y="4267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72" name="TextBox 171"/>
          <p:cNvSpPr txBox="1"/>
          <p:nvPr/>
        </p:nvSpPr>
        <p:spPr>
          <a:xfrm>
            <a:off x="6324600" y="3886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73" name="TextBox 172"/>
          <p:cNvSpPr txBox="1"/>
          <p:nvPr/>
        </p:nvSpPr>
        <p:spPr>
          <a:xfrm>
            <a:off x="5181600" y="44196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4648200" y="44196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75" name="TextBox 174"/>
          <p:cNvSpPr txBox="1"/>
          <p:nvPr/>
        </p:nvSpPr>
        <p:spPr>
          <a:xfrm>
            <a:off x="4572000" y="37338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3581400" y="41148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77" name="TextBox 176"/>
          <p:cNvSpPr txBox="1"/>
          <p:nvPr/>
        </p:nvSpPr>
        <p:spPr>
          <a:xfrm>
            <a:off x="2895600" y="40386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78" name="TextBox 177"/>
          <p:cNvSpPr txBox="1"/>
          <p:nvPr/>
        </p:nvSpPr>
        <p:spPr>
          <a:xfrm>
            <a:off x="3200400" y="44196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83" name="TextBox 182"/>
          <p:cNvSpPr txBox="1"/>
          <p:nvPr/>
        </p:nvSpPr>
        <p:spPr>
          <a:xfrm>
            <a:off x="5943600" y="4572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84" name="TextBox 183"/>
          <p:cNvSpPr txBox="1"/>
          <p:nvPr/>
        </p:nvSpPr>
        <p:spPr>
          <a:xfrm>
            <a:off x="4267200" y="3429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85" name="TextBox 184"/>
          <p:cNvSpPr txBox="1"/>
          <p:nvPr/>
        </p:nvSpPr>
        <p:spPr>
          <a:xfrm>
            <a:off x="3200400" y="5486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99" name="TextBox 198"/>
          <p:cNvSpPr txBox="1"/>
          <p:nvPr/>
        </p:nvSpPr>
        <p:spPr>
          <a:xfrm>
            <a:off x="5181600" y="2057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>
            <a:off x="4078374" y="1757570"/>
            <a:ext cx="3849460" cy="4288734"/>
          </a:xfrm>
          <a:custGeom>
            <a:avLst/>
            <a:gdLst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776049 w 4194032"/>
              <a:gd name="connsiteY120" fmla="*/ 530087 h 4704521"/>
              <a:gd name="connsiteX121" fmla="*/ 2802554 w 4194032"/>
              <a:gd name="connsiteY121" fmla="*/ 556591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776049 w 4194032"/>
              <a:gd name="connsiteY120" fmla="*/ 530087 h 4704521"/>
              <a:gd name="connsiteX121" fmla="*/ 2819119 w 4194032"/>
              <a:gd name="connsiteY121" fmla="*/ 4141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971519 w 4194032"/>
              <a:gd name="connsiteY120" fmla="*/ 109330 h 4704521"/>
              <a:gd name="connsiteX121" fmla="*/ 2819119 w 4194032"/>
              <a:gd name="connsiteY121" fmla="*/ 4141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2762797 w 4194032"/>
              <a:gd name="connsiteY119" fmla="*/ 424069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2802554 w 4194032"/>
              <a:gd name="connsiteY118" fmla="*/ 410817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3001336 w 4194032"/>
              <a:gd name="connsiteY0" fmla="*/ 450573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3001336 w 4194032"/>
              <a:gd name="connsiteY123" fmla="*/ 450573 h 4704521"/>
              <a:gd name="connsiteX0" fmla="*/ 2514319 w 4194032"/>
              <a:gd name="connsiteY0" fmla="*/ 337930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3014589 w 4194032"/>
              <a:gd name="connsiteY122" fmla="*/ 543339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3001336 w 4194032"/>
              <a:gd name="connsiteY1" fmla="*/ 450573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438119 w 4194032"/>
              <a:gd name="connsiteY122" fmla="*/ 4903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7429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438119 w 4194032"/>
              <a:gd name="connsiteY122" fmla="*/ 4903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7429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895319 w 4194032"/>
              <a:gd name="connsiteY122" fmla="*/ 4141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895319 w 4194032"/>
              <a:gd name="connsiteY122" fmla="*/ 414130 h 4704521"/>
              <a:gd name="connsiteX123" fmla="*/ 2514319 w 4194032"/>
              <a:gd name="connsiteY123" fmla="*/ 337930 h 4704521"/>
              <a:gd name="connsiteX0" fmla="*/ 25143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590519 w 4194032"/>
              <a:gd name="connsiteY122" fmla="*/ 414130 h 4704521"/>
              <a:gd name="connsiteX123" fmla="*/ 25143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361919 w 4194032"/>
              <a:gd name="connsiteY121" fmla="*/ 2617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971519 w 4194032"/>
              <a:gd name="connsiteY120" fmla="*/ 1093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895319 w 4194032"/>
              <a:gd name="connsiteY120" fmla="*/ 4141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3123919 w 4194032"/>
              <a:gd name="connsiteY119" fmla="*/ 1855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590519 w 4194032"/>
              <a:gd name="connsiteY122" fmla="*/ 4141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95319 w 4194032"/>
              <a:gd name="connsiteY120" fmla="*/ 337930 h 4704521"/>
              <a:gd name="connsiteX121" fmla="*/ 2819119 w 4194032"/>
              <a:gd name="connsiteY121" fmla="*/ 337930 h 4704521"/>
              <a:gd name="connsiteX122" fmla="*/ 2819119 w 4194032"/>
              <a:gd name="connsiteY122" fmla="*/ 337930 h 4704521"/>
              <a:gd name="connsiteX123" fmla="*/ 2742919 w 4194032"/>
              <a:gd name="connsiteY123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121" fmla="*/ 2819119 w 4194032"/>
              <a:gd name="connsiteY121" fmla="*/ 337930 h 4704521"/>
              <a:gd name="connsiteX122" fmla="*/ 2742919 w 4194032"/>
              <a:gd name="connsiteY122" fmla="*/ 337930 h 4704521"/>
              <a:gd name="connsiteX0" fmla="*/ 27429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121" fmla="*/ 2742919 w 4194032"/>
              <a:gd name="connsiteY121" fmla="*/ 337930 h 4704521"/>
              <a:gd name="connsiteX0" fmla="*/ 2819119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819119 w 4194032"/>
              <a:gd name="connsiteY12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518171 w 4194032"/>
              <a:gd name="connsiteY114" fmla="*/ 530087 h 4704521"/>
              <a:gd name="connsiteX115" fmla="*/ 3412154 w 4194032"/>
              <a:gd name="connsiteY115" fmla="*/ 450573 h 4704521"/>
              <a:gd name="connsiteX116" fmla="*/ 3332641 w 4194032"/>
              <a:gd name="connsiteY116" fmla="*/ 424069 h 4704521"/>
              <a:gd name="connsiteX117" fmla="*/ 3239876 w 4194032"/>
              <a:gd name="connsiteY117" fmla="*/ 384313 h 4704521"/>
              <a:gd name="connsiteX118" fmla="*/ 3123919 w 4194032"/>
              <a:gd name="connsiteY118" fmla="*/ 337930 h 4704521"/>
              <a:gd name="connsiteX119" fmla="*/ 2971519 w 4194032"/>
              <a:gd name="connsiteY119" fmla="*/ 337930 h 4704521"/>
              <a:gd name="connsiteX120" fmla="*/ 2731166 w 4194032"/>
              <a:gd name="connsiteY12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836223 w 4194032"/>
              <a:gd name="connsiteY110" fmla="*/ 622852 h 4704521"/>
              <a:gd name="connsiteX111" fmla="*/ 3796467 w 4194032"/>
              <a:gd name="connsiteY111" fmla="*/ 596347 h 4704521"/>
              <a:gd name="connsiteX112" fmla="*/ 3663945 w 4194032"/>
              <a:gd name="connsiteY112" fmla="*/ 556591 h 4704521"/>
              <a:gd name="connsiteX113" fmla="*/ 3584432 w 4194032"/>
              <a:gd name="connsiteY113" fmla="*/ 543339 h 4704521"/>
              <a:gd name="connsiteX114" fmla="*/ 3412154 w 4194032"/>
              <a:gd name="connsiteY114" fmla="*/ 450573 h 4704521"/>
              <a:gd name="connsiteX115" fmla="*/ 3332641 w 4194032"/>
              <a:gd name="connsiteY115" fmla="*/ 424069 h 4704521"/>
              <a:gd name="connsiteX116" fmla="*/ 3239876 w 4194032"/>
              <a:gd name="connsiteY116" fmla="*/ 384313 h 4704521"/>
              <a:gd name="connsiteX117" fmla="*/ 3123919 w 4194032"/>
              <a:gd name="connsiteY117" fmla="*/ 337930 h 4704521"/>
              <a:gd name="connsiteX118" fmla="*/ 2971519 w 4194032"/>
              <a:gd name="connsiteY118" fmla="*/ 337930 h 4704521"/>
              <a:gd name="connsiteX119" fmla="*/ 2731166 w 4194032"/>
              <a:gd name="connsiteY11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955493 w 4194032"/>
              <a:gd name="connsiteY108" fmla="*/ 662608 h 4704521"/>
              <a:gd name="connsiteX109" fmla="*/ 3875980 w 4194032"/>
              <a:gd name="connsiteY109" fmla="*/ 636104 h 4704521"/>
              <a:gd name="connsiteX110" fmla="*/ 3796467 w 4194032"/>
              <a:gd name="connsiteY110" fmla="*/ 596347 h 4704521"/>
              <a:gd name="connsiteX111" fmla="*/ 3663945 w 4194032"/>
              <a:gd name="connsiteY111" fmla="*/ 556591 h 4704521"/>
              <a:gd name="connsiteX112" fmla="*/ 3584432 w 4194032"/>
              <a:gd name="connsiteY112" fmla="*/ 543339 h 4704521"/>
              <a:gd name="connsiteX113" fmla="*/ 3412154 w 4194032"/>
              <a:gd name="connsiteY113" fmla="*/ 450573 h 4704521"/>
              <a:gd name="connsiteX114" fmla="*/ 3332641 w 4194032"/>
              <a:gd name="connsiteY114" fmla="*/ 424069 h 4704521"/>
              <a:gd name="connsiteX115" fmla="*/ 3239876 w 4194032"/>
              <a:gd name="connsiteY115" fmla="*/ 384313 h 4704521"/>
              <a:gd name="connsiteX116" fmla="*/ 3123919 w 4194032"/>
              <a:gd name="connsiteY116" fmla="*/ 337930 h 4704521"/>
              <a:gd name="connsiteX117" fmla="*/ 2971519 w 4194032"/>
              <a:gd name="connsiteY117" fmla="*/ 337930 h 4704521"/>
              <a:gd name="connsiteX118" fmla="*/ 2731166 w 4194032"/>
              <a:gd name="connsiteY11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875980 w 4194032"/>
              <a:gd name="connsiteY108" fmla="*/ 636104 h 4704521"/>
              <a:gd name="connsiteX109" fmla="*/ 3796467 w 4194032"/>
              <a:gd name="connsiteY109" fmla="*/ 596347 h 4704521"/>
              <a:gd name="connsiteX110" fmla="*/ 3663945 w 4194032"/>
              <a:gd name="connsiteY110" fmla="*/ 556591 h 4704521"/>
              <a:gd name="connsiteX111" fmla="*/ 3584432 w 4194032"/>
              <a:gd name="connsiteY111" fmla="*/ 543339 h 4704521"/>
              <a:gd name="connsiteX112" fmla="*/ 3412154 w 4194032"/>
              <a:gd name="connsiteY112" fmla="*/ 450573 h 4704521"/>
              <a:gd name="connsiteX113" fmla="*/ 3332641 w 4194032"/>
              <a:gd name="connsiteY113" fmla="*/ 424069 h 4704521"/>
              <a:gd name="connsiteX114" fmla="*/ 3239876 w 4194032"/>
              <a:gd name="connsiteY114" fmla="*/ 384313 h 4704521"/>
              <a:gd name="connsiteX115" fmla="*/ 3123919 w 4194032"/>
              <a:gd name="connsiteY115" fmla="*/ 337930 h 4704521"/>
              <a:gd name="connsiteX116" fmla="*/ 2971519 w 4194032"/>
              <a:gd name="connsiteY116" fmla="*/ 337930 h 4704521"/>
              <a:gd name="connsiteX117" fmla="*/ 2731166 w 4194032"/>
              <a:gd name="connsiteY11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914658 w 4194032"/>
              <a:gd name="connsiteY4" fmla="*/ 344556 h 4704521"/>
              <a:gd name="connsiteX5" fmla="*/ 1821893 w 4194032"/>
              <a:gd name="connsiteY5" fmla="*/ 318052 h 4704521"/>
              <a:gd name="connsiteX6" fmla="*/ 1795389 w 4194032"/>
              <a:gd name="connsiteY6" fmla="*/ 291547 h 4704521"/>
              <a:gd name="connsiteX7" fmla="*/ 1662867 w 4194032"/>
              <a:gd name="connsiteY7" fmla="*/ 265043 h 4704521"/>
              <a:gd name="connsiteX8" fmla="*/ 1583354 w 4194032"/>
              <a:gd name="connsiteY8" fmla="*/ 238539 h 4704521"/>
              <a:gd name="connsiteX9" fmla="*/ 1437580 w 4194032"/>
              <a:gd name="connsiteY9" fmla="*/ 225287 h 4704521"/>
              <a:gd name="connsiteX10" fmla="*/ 1172536 w 4194032"/>
              <a:gd name="connsiteY10" fmla="*/ 198782 h 4704521"/>
              <a:gd name="connsiteX11" fmla="*/ 1119528 w 4194032"/>
              <a:gd name="connsiteY11" fmla="*/ 185530 h 4704521"/>
              <a:gd name="connsiteX12" fmla="*/ 1079771 w 4194032"/>
              <a:gd name="connsiteY12" fmla="*/ 159026 h 4704521"/>
              <a:gd name="connsiteX13" fmla="*/ 1053267 w 4194032"/>
              <a:gd name="connsiteY13" fmla="*/ 132521 h 4704521"/>
              <a:gd name="connsiteX14" fmla="*/ 960502 w 4194032"/>
              <a:gd name="connsiteY14" fmla="*/ 106017 h 4704521"/>
              <a:gd name="connsiteX15" fmla="*/ 854484 w 4194032"/>
              <a:gd name="connsiteY15" fmla="*/ 66260 h 4704521"/>
              <a:gd name="connsiteX16" fmla="*/ 814728 w 4194032"/>
              <a:gd name="connsiteY16" fmla="*/ 26504 h 4704521"/>
              <a:gd name="connsiteX17" fmla="*/ 735215 w 4194032"/>
              <a:gd name="connsiteY17" fmla="*/ 0 h 4704521"/>
              <a:gd name="connsiteX18" fmla="*/ 509928 w 4194032"/>
              <a:gd name="connsiteY18" fmla="*/ 39756 h 4704521"/>
              <a:gd name="connsiteX19" fmla="*/ 443667 w 4194032"/>
              <a:gd name="connsiteY19" fmla="*/ 119269 h 4704521"/>
              <a:gd name="connsiteX20" fmla="*/ 364154 w 4194032"/>
              <a:gd name="connsiteY20" fmla="*/ 198782 h 4704521"/>
              <a:gd name="connsiteX21" fmla="*/ 284641 w 4194032"/>
              <a:gd name="connsiteY21" fmla="*/ 304800 h 4704521"/>
              <a:gd name="connsiteX22" fmla="*/ 258136 w 4194032"/>
              <a:gd name="connsiteY22" fmla="*/ 530087 h 4704521"/>
              <a:gd name="connsiteX23" fmla="*/ 244884 w 4194032"/>
              <a:gd name="connsiteY23" fmla="*/ 874643 h 4704521"/>
              <a:gd name="connsiteX24" fmla="*/ 231632 w 4194032"/>
              <a:gd name="connsiteY24" fmla="*/ 1033669 h 4704521"/>
              <a:gd name="connsiteX25" fmla="*/ 205128 w 4194032"/>
              <a:gd name="connsiteY25" fmla="*/ 1126434 h 4704521"/>
              <a:gd name="connsiteX26" fmla="*/ 191876 w 4194032"/>
              <a:gd name="connsiteY26" fmla="*/ 1179443 h 4704521"/>
              <a:gd name="connsiteX27" fmla="*/ 178623 w 4194032"/>
              <a:gd name="connsiteY27" fmla="*/ 1219200 h 4704521"/>
              <a:gd name="connsiteX28" fmla="*/ 165371 w 4194032"/>
              <a:gd name="connsiteY28" fmla="*/ 1272208 h 4704521"/>
              <a:gd name="connsiteX29" fmla="*/ 152119 w 4194032"/>
              <a:gd name="connsiteY29" fmla="*/ 1338469 h 4704521"/>
              <a:gd name="connsiteX30" fmla="*/ 125615 w 4194032"/>
              <a:gd name="connsiteY30" fmla="*/ 1404730 h 4704521"/>
              <a:gd name="connsiteX31" fmla="*/ 112362 w 4194032"/>
              <a:gd name="connsiteY31" fmla="*/ 1590260 h 4704521"/>
              <a:gd name="connsiteX32" fmla="*/ 99110 w 4194032"/>
              <a:gd name="connsiteY32" fmla="*/ 1669773 h 4704521"/>
              <a:gd name="connsiteX33" fmla="*/ 85858 w 4194032"/>
              <a:gd name="connsiteY33" fmla="*/ 1789043 h 4704521"/>
              <a:gd name="connsiteX34" fmla="*/ 59354 w 4194032"/>
              <a:gd name="connsiteY34" fmla="*/ 2014330 h 4704521"/>
              <a:gd name="connsiteX35" fmla="*/ 46102 w 4194032"/>
              <a:gd name="connsiteY35" fmla="*/ 2319130 h 4704521"/>
              <a:gd name="connsiteX36" fmla="*/ 32849 w 4194032"/>
              <a:gd name="connsiteY36" fmla="*/ 2557669 h 4704521"/>
              <a:gd name="connsiteX37" fmla="*/ 19597 w 4194032"/>
              <a:gd name="connsiteY37" fmla="*/ 2981739 h 4704521"/>
              <a:gd name="connsiteX38" fmla="*/ 46102 w 4194032"/>
              <a:gd name="connsiteY38" fmla="*/ 3922643 h 4704521"/>
              <a:gd name="connsiteX39" fmla="*/ 85858 w 4194032"/>
              <a:gd name="connsiteY39" fmla="*/ 4055165 h 4704521"/>
              <a:gd name="connsiteX40" fmla="*/ 99110 w 4194032"/>
              <a:gd name="connsiteY40" fmla="*/ 4108173 h 4704521"/>
              <a:gd name="connsiteX41" fmla="*/ 112362 w 4194032"/>
              <a:gd name="connsiteY41" fmla="*/ 4174434 h 4704521"/>
              <a:gd name="connsiteX42" fmla="*/ 152119 w 4194032"/>
              <a:gd name="connsiteY42" fmla="*/ 4240695 h 4704521"/>
              <a:gd name="connsiteX43" fmla="*/ 191876 w 4194032"/>
              <a:gd name="connsiteY43" fmla="*/ 4346713 h 4704521"/>
              <a:gd name="connsiteX44" fmla="*/ 205128 w 4194032"/>
              <a:gd name="connsiteY44" fmla="*/ 4386469 h 4704521"/>
              <a:gd name="connsiteX45" fmla="*/ 244884 w 4194032"/>
              <a:gd name="connsiteY45" fmla="*/ 4412973 h 4704521"/>
              <a:gd name="connsiteX46" fmla="*/ 271389 w 4194032"/>
              <a:gd name="connsiteY46" fmla="*/ 4439478 h 4704521"/>
              <a:gd name="connsiteX47" fmla="*/ 350902 w 4194032"/>
              <a:gd name="connsiteY47" fmla="*/ 4492487 h 4704521"/>
              <a:gd name="connsiteX48" fmla="*/ 430415 w 4194032"/>
              <a:gd name="connsiteY48" fmla="*/ 4572000 h 4704521"/>
              <a:gd name="connsiteX49" fmla="*/ 456919 w 4194032"/>
              <a:gd name="connsiteY49" fmla="*/ 4611756 h 4704521"/>
              <a:gd name="connsiteX50" fmla="*/ 496676 w 4194032"/>
              <a:gd name="connsiteY50" fmla="*/ 4625008 h 4704521"/>
              <a:gd name="connsiteX51" fmla="*/ 589441 w 4194032"/>
              <a:gd name="connsiteY51" fmla="*/ 4638260 h 4704521"/>
              <a:gd name="connsiteX52" fmla="*/ 682206 w 4194032"/>
              <a:gd name="connsiteY52" fmla="*/ 4664765 h 4704521"/>
              <a:gd name="connsiteX53" fmla="*/ 814728 w 4194032"/>
              <a:gd name="connsiteY53" fmla="*/ 4691269 h 4704521"/>
              <a:gd name="connsiteX54" fmla="*/ 1066519 w 4194032"/>
              <a:gd name="connsiteY54" fmla="*/ 4704521 h 4704521"/>
              <a:gd name="connsiteX55" fmla="*/ 1543597 w 4194032"/>
              <a:gd name="connsiteY55" fmla="*/ 4678017 h 4704521"/>
              <a:gd name="connsiteX56" fmla="*/ 1596606 w 4194032"/>
              <a:gd name="connsiteY56" fmla="*/ 4664765 h 4704521"/>
              <a:gd name="connsiteX57" fmla="*/ 1768884 w 4194032"/>
              <a:gd name="connsiteY57" fmla="*/ 4558747 h 4704521"/>
              <a:gd name="connsiteX58" fmla="*/ 1808641 w 4194032"/>
              <a:gd name="connsiteY58" fmla="*/ 4518991 h 4704521"/>
              <a:gd name="connsiteX59" fmla="*/ 1861649 w 4194032"/>
              <a:gd name="connsiteY59" fmla="*/ 4492487 h 4704521"/>
              <a:gd name="connsiteX60" fmla="*/ 2007423 w 4194032"/>
              <a:gd name="connsiteY60" fmla="*/ 4373217 h 4704521"/>
              <a:gd name="connsiteX61" fmla="*/ 2060432 w 4194032"/>
              <a:gd name="connsiteY61" fmla="*/ 4320208 h 4704521"/>
              <a:gd name="connsiteX62" fmla="*/ 2086936 w 4194032"/>
              <a:gd name="connsiteY62" fmla="*/ 4280452 h 4704521"/>
              <a:gd name="connsiteX63" fmla="*/ 2126693 w 4194032"/>
              <a:gd name="connsiteY63" fmla="*/ 4267200 h 4704521"/>
              <a:gd name="connsiteX64" fmla="*/ 2166449 w 4194032"/>
              <a:gd name="connsiteY64" fmla="*/ 4240695 h 4704521"/>
              <a:gd name="connsiteX65" fmla="*/ 2219458 w 4194032"/>
              <a:gd name="connsiteY65" fmla="*/ 4214191 h 4704521"/>
              <a:gd name="connsiteX66" fmla="*/ 2245962 w 4194032"/>
              <a:gd name="connsiteY66" fmla="*/ 4174434 h 4704521"/>
              <a:gd name="connsiteX67" fmla="*/ 2298971 w 4194032"/>
              <a:gd name="connsiteY67" fmla="*/ 4108173 h 4704521"/>
              <a:gd name="connsiteX68" fmla="*/ 2444745 w 4194032"/>
              <a:gd name="connsiteY68" fmla="*/ 4055165 h 4704521"/>
              <a:gd name="connsiteX69" fmla="*/ 2484502 w 4194032"/>
              <a:gd name="connsiteY69" fmla="*/ 4028660 h 4704521"/>
              <a:gd name="connsiteX70" fmla="*/ 2590519 w 4194032"/>
              <a:gd name="connsiteY70" fmla="*/ 3988904 h 4704521"/>
              <a:gd name="connsiteX71" fmla="*/ 2696536 w 4194032"/>
              <a:gd name="connsiteY71" fmla="*/ 3949147 h 4704521"/>
              <a:gd name="connsiteX72" fmla="*/ 2762797 w 4194032"/>
              <a:gd name="connsiteY72" fmla="*/ 3935895 h 4704521"/>
              <a:gd name="connsiteX73" fmla="*/ 2842310 w 4194032"/>
              <a:gd name="connsiteY73" fmla="*/ 3909391 h 4704521"/>
              <a:gd name="connsiteX74" fmla="*/ 2908571 w 4194032"/>
              <a:gd name="connsiteY74" fmla="*/ 3856382 h 4704521"/>
              <a:gd name="connsiteX75" fmla="*/ 2948328 w 4194032"/>
              <a:gd name="connsiteY75" fmla="*/ 3816626 h 4704521"/>
              <a:gd name="connsiteX76" fmla="*/ 2988084 w 4194032"/>
              <a:gd name="connsiteY76" fmla="*/ 3790121 h 4704521"/>
              <a:gd name="connsiteX77" fmla="*/ 3120606 w 4194032"/>
              <a:gd name="connsiteY77" fmla="*/ 3684104 h 4704521"/>
              <a:gd name="connsiteX78" fmla="*/ 3186867 w 4194032"/>
              <a:gd name="connsiteY78" fmla="*/ 3631095 h 4704521"/>
              <a:gd name="connsiteX79" fmla="*/ 3306136 w 4194032"/>
              <a:gd name="connsiteY79" fmla="*/ 3564834 h 4704521"/>
              <a:gd name="connsiteX80" fmla="*/ 3359145 w 4194032"/>
              <a:gd name="connsiteY80" fmla="*/ 3525078 h 4704521"/>
              <a:gd name="connsiteX81" fmla="*/ 3451910 w 4194032"/>
              <a:gd name="connsiteY81" fmla="*/ 3458817 h 4704521"/>
              <a:gd name="connsiteX82" fmla="*/ 3518171 w 4194032"/>
              <a:gd name="connsiteY82" fmla="*/ 3366052 h 4704521"/>
              <a:gd name="connsiteX83" fmla="*/ 3571180 w 4194032"/>
              <a:gd name="connsiteY83" fmla="*/ 3326295 h 4704521"/>
              <a:gd name="connsiteX84" fmla="*/ 3730206 w 4194032"/>
              <a:gd name="connsiteY84" fmla="*/ 3154017 h 4704521"/>
              <a:gd name="connsiteX85" fmla="*/ 3822971 w 4194032"/>
              <a:gd name="connsiteY85" fmla="*/ 3074504 h 4704521"/>
              <a:gd name="connsiteX86" fmla="*/ 3902484 w 4194032"/>
              <a:gd name="connsiteY86" fmla="*/ 2981739 h 4704521"/>
              <a:gd name="connsiteX87" fmla="*/ 3928989 w 4194032"/>
              <a:gd name="connsiteY87" fmla="*/ 2862469 h 4704521"/>
              <a:gd name="connsiteX88" fmla="*/ 3942241 w 4194032"/>
              <a:gd name="connsiteY88" fmla="*/ 2809460 h 4704521"/>
              <a:gd name="connsiteX89" fmla="*/ 3955493 w 4194032"/>
              <a:gd name="connsiteY89" fmla="*/ 2729947 h 4704521"/>
              <a:gd name="connsiteX90" fmla="*/ 3968745 w 4194032"/>
              <a:gd name="connsiteY90" fmla="*/ 2637182 h 4704521"/>
              <a:gd name="connsiteX91" fmla="*/ 3995249 w 4194032"/>
              <a:gd name="connsiteY91" fmla="*/ 2531165 h 4704521"/>
              <a:gd name="connsiteX92" fmla="*/ 4008502 w 4194032"/>
              <a:gd name="connsiteY92" fmla="*/ 2451652 h 4704521"/>
              <a:gd name="connsiteX93" fmla="*/ 4035006 w 4194032"/>
              <a:gd name="connsiteY93" fmla="*/ 2332382 h 4704521"/>
              <a:gd name="connsiteX94" fmla="*/ 4048258 w 4194032"/>
              <a:gd name="connsiteY94" fmla="*/ 2292626 h 4704521"/>
              <a:gd name="connsiteX95" fmla="*/ 4061510 w 4194032"/>
              <a:gd name="connsiteY95" fmla="*/ 2186608 h 4704521"/>
              <a:gd name="connsiteX96" fmla="*/ 4088015 w 4194032"/>
              <a:gd name="connsiteY96" fmla="*/ 2120347 h 4704521"/>
              <a:gd name="connsiteX97" fmla="*/ 4114519 w 4194032"/>
              <a:gd name="connsiteY97" fmla="*/ 2027582 h 4704521"/>
              <a:gd name="connsiteX98" fmla="*/ 4141023 w 4194032"/>
              <a:gd name="connsiteY98" fmla="*/ 1948069 h 4704521"/>
              <a:gd name="connsiteX99" fmla="*/ 4154276 w 4194032"/>
              <a:gd name="connsiteY99" fmla="*/ 1868556 h 4704521"/>
              <a:gd name="connsiteX100" fmla="*/ 4167528 w 4194032"/>
              <a:gd name="connsiteY100" fmla="*/ 1815547 h 4704521"/>
              <a:gd name="connsiteX101" fmla="*/ 4194032 w 4194032"/>
              <a:gd name="connsiteY101" fmla="*/ 1683026 h 4704521"/>
              <a:gd name="connsiteX102" fmla="*/ 4180780 w 4194032"/>
              <a:gd name="connsiteY102" fmla="*/ 1325217 h 4704521"/>
              <a:gd name="connsiteX103" fmla="*/ 4167528 w 4194032"/>
              <a:gd name="connsiteY103" fmla="*/ 1258956 h 4704521"/>
              <a:gd name="connsiteX104" fmla="*/ 4141023 w 4194032"/>
              <a:gd name="connsiteY104" fmla="*/ 954156 h 4704521"/>
              <a:gd name="connsiteX105" fmla="*/ 4114519 w 4194032"/>
              <a:gd name="connsiteY105" fmla="*/ 901147 h 4704521"/>
              <a:gd name="connsiteX106" fmla="*/ 4074762 w 4194032"/>
              <a:gd name="connsiteY106" fmla="*/ 808382 h 4704521"/>
              <a:gd name="connsiteX107" fmla="*/ 4008502 w 4194032"/>
              <a:gd name="connsiteY107" fmla="*/ 689113 h 4704521"/>
              <a:gd name="connsiteX108" fmla="*/ 3875980 w 4194032"/>
              <a:gd name="connsiteY108" fmla="*/ 636104 h 4704521"/>
              <a:gd name="connsiteX109" fmla="*/ 3796467 w 4194032"/>
              <a:gd name="connsiteY109" fmla="*/ 596347 h 4704521"/>
              <a:gd name="connsiteX110" fmla="*/ 3663945 w 4194032"/>
              <a:gd name="connsiteY110" fmla="*/ 556591 h 4704521"/>
              <a:gd name="connsiteX111" fmla="*/ 3584432 w 4194032"/>
              <a:gd name="connsiteY111" fmla="*/ 543339 h 4704521"/>
              <a:gd name="connsiteX112" fmla="*/ 3412154 w 4194032"/>
              <a:gd name="connsiteY112" fmla="*/ 450573 h 4704521"/>
              <a:gd name="connsiteX113" fmla="*/ 3332641 w 4194032"/>
              <a:gd name="connsiteY113" fmla="*/ 424069 h 4704521"/>
              <a:gd name="connsiteX114" fmla="*/ 3239876 w 4194032"/>
              <a:gd name="connsiteY114" fmla="*/ 384313 h 4704521"/>
              <a:gd name="connsiteX115" fmla="*/ 2971519 w 4194032"/>
              <a:gd name="connsiteY115" fmla="*/ 337930 h 4704521"/>
              <a:gd name="connsiteX116" fmla="*/ 2731166 w 4194032"/>
              <a:gd name="connsiteY11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980919 w 4194032"/>
              <a:gd name="connsiteY3" fmla="*/ 371060 h 4704521"/>
              <a:gd name="connsiteX4" fmla="*/ 1821893 w 4194032"/>
              <a:gd name="connsiteY4" fmla="*/ 318052 h 4704521"/>
              <a:gd name="connsiteX5" fmla="*/ 1795389 w 4194032"/>
              <a:gd name="connsiteY5" fmla="*/ 291547 h 4704521"/>
              <a:gd name="connsiteX6" fmla="*/ 1662867 w 4194032"/>
              <a:gd name="connsiteY6" fmla="*/ 265043 h 4704521"/>
              <a:gd name="connsiteX7" fmla="*/ 1583354 w 4194032"/>
              <a:gd name="connsiteY7" fmla="*/ 238539 h 4704521"/>
              <a:gd name="connsiteX8" fmla="*/ 1437580 w 4194032"/>
              <a:gd name="connsiteY8" fmla="*/ 225287 h 4704521"/>
              <a:gd name="connsiteX9" fmla="*/ 1172536 w 4194032"/>
              <a:gd name="connsiteY9" fmla="*/ 198782 h 4704521"/>
              <a:gd name="connsiteX10" fmla="*/ 1119528 w 4194032"/>
              <a:gd name="connsiteY10" fmla="*/ 185530 h 4704521"/>
              <a:gd name="connsiteX11" fmla="*/ 1079771 w 4194032"/>
              <a:gd name="connsiteY11" fmla="*/ 159026 h 4704521"/>
              <a:gd name="connsiteX12" fmla="*/ 1053267 w 4194032"/>
              <a:gd name="connsiteY12" fmla="*/ 132521 h 4704521"/>
              <a:gd name="connsiteX13" fmla="*/ 960502 w 4194032"/>
              <a:gd name="connsiteY13" fmla="*/ 106017 h 4704521"/>
              <a:gd name="connsiteX14" fmla="*/ 854484 w 4194032"/>
              <a:gd name="connsiteY14" fmla="*/ 66260 h 4704521"/>
              <a:gd name="connsiteX15" fmla="*/ 814728 w 4194032"/>
              <a:gd name="connsiteY15" fmla="*/ 26504 h 4704521"/>
              <a:gd name="connsiteX16" fmla="*/ 735215 w 4194032"/>
              <a:gd name="connsiteY16" fmla="*/ 0 h 4704521"/>
              <a:gd name="connsiteX17" fmla="*/ 509928 w 4194032"/>
              <a:gd name="connsiteY17" fmla="*/ 39756 h 4704521"/>
              <a:gd name="connsiteX18" fmla="*/ 443667 w 4194032"/>
              <a:gd name="connsiteY18" fmla="*/ 119269 h 4704521"/>
              <a:gd name="connsiteX19" fmla="*/ 364154 w 4194032"/>
              <a:gd name="connsiteY19" fmla="*/ 198782 h 4704521"/>
              <a:gd name="connsiteX20" fmla="*/ 284641 w 4194032"/>
              <a:gd name="connsiteY20" fmla="*/ 304800 h 4704521"/>
              <a:gd name="connsiteX21" fmla="*/ 258136 w 4194032"/>
              <a:gd name="connsiteY21" fmla="*/ 530087 h 4704521"/>
              <a:gd name="connsiteX22" fmla="*/ 244884 w 4194032"/>
              <a:gd name="connsiteY22" fmla="*/ 874643 h 4704521"/>
              <a:gd name="connsiteX23" fmla="*/ 231632 w 4194032"/>
              <a:gd name="connsiteY23" fmla="*/ 1033669 h 4704521"/>
              <a:gd name="connsiteX24" fmla="*/ 205128 w 4194032"/>
              <a:gd name="connsiteY24" fmla="*/ 1126434 h 4704521"/>
              <a:gd name="connsiteX25" fmla="*/ 191876 w 4194032"/>
              <a:gd name="connsiteY25" fmla="*/ 1179443 h 4704521"/>
              <a:gd name="connsiteX26" fmla="*/ 178623 w 4194032"/>
              <a:gd name="connsiteY26" fmla="*/ 1219200 h 4704521"/>
              <a:gd name="connsiteX27" fmla="*/ 165371 w 4194032"/>
              <a:gd name="connsiteY27" fmla="*/ 1272208 h 4704521"/>
              <a:gd name="connsiteX28" fmla="*/ 152119 w 4194032"/>
              <a:gd name="connsiteY28" fmla="*/ 1338469 h 4704521"/>
              <a:gd name="connsiteX29" fmla="*/ 125615 w 4194032"/>
              <a:gd name="connsiteY29" fmla="*/ 1404730 h 4704521"/>
              <a:gd name="connsiteX30" fmla="*/ 112362 w 4194032"/>
              <a:gd name="connsiteY30" fmla="*/ 1590260 h 4704521"/>
              <a:gd name="connsiteX31" fmla="*/ 99110 w 4194032"/>
              <a:gd name="connsiteY31" fmla="*/ 1669773 h 4704521"/>
              <a:gd name="connsiteX32" fmla="*/ 85858 w 4194032"/>
              <a:gd name="connsiteY32" fmla="*/ 1789043 h 4704521"/>
              <a:gd name="connsiteX33" fmla="*/ 59354 w 4194032"/>
              <a:gd name="connsiteY33" fmla="*/ 2014330 h 4704521"/>
              <a:gd name="connsiteX34" fmla="*/ 46102 w 4194032"/>
              <a:gd name="connsiteY34" fmla="*/ 2319130 h 4704521"/>
              <a:gd name="connsiteX35" fmla="*/ 32849 w 4194032"/>
              <a:gd name="connsiteY35" fmla="*/ 2557669 h 4704521"/>
              <a:gd name="connsiteX36" fmla="*/ 19597 w 4194032"/>
              <a:gd name="connsiteY36" fmla="*/ 2981739 h 4704521"/>
              <a:gd name="connsiteX37" fmla="*/ 46102 w 4194032"/>
              <a:gd name="connsiteY37" fmla="*/ 3922643 h 4704521"/>
              <a:gd name="connsiteX38" fmla="*/ 85858 w 4194032"/>
              <a:gd name="connsiteY38" fmla="*/ 4055165 h 4704521"/>
              <a:gd name="connsiteX39" fmla="*/ 99110 w 4194032"/>
              <a:gd name="connsiteY39" fmla="*/ 4108173 h 4704521"/>
              <a:gd name="connsiteX40" fmla="*/ 112362 w 4194032"/>
              <a:gd name="connsiteY40" fmla="*/ 4174434 h 4704521"/>
              <a:gd name="connsiteX41" fmla="*/ 152119 w 4194032"/>
              <a:gd name="connsiteY41" fmla="*/ 4240695 h 4704521"/>
              <a:gd name="connsiteX42" fmla="*/ 191876 w 4194032"/>
              <a:gd name="connsiteY42" fmla="*/ 4346713 h 4704521"/>
              <a:gd name="connsiteX43" fmla="*/ 205128 w 4194032"/>
              <a:gd name="connsiteY43" fmla="*/ 4386469 h 4704521"/>
              <a:gd name="connsiteX44" fmla="*/ 244884 w 4194032"/>
              <a:gd name="connsiteY44" fmla="*/ 4412973 h 4704521"/>
              <a:gd name="connsiteX45" fmla="*/ 271389 w 4194032"/>
              <a:gd name="connsiteY45" fmla="*/ 4439478 h 4704521"/>
              <a:gd name="connsiteX46" fmla="*/ 350902 w 4194032"/>
              <a:gd name="connsiteY46" fmla="*/ 4492487 h 4704521"/>
              <a:gd name="connsiteX47" fmla="*/ 430415 w 4194032"/>
              <a:gd name="connsiteY47" fmla="*/ 4572000 h 4704521"/>
              <a:gd name="connsiteX48" fmla="*/ 456919 w 4194032"/>
              <a:gd name="connsiteY48" fmla="*/ 4611756 h 4704521"/>
              <a:gd name="connsiteX49" fmla="*/ 496676 w 4194032"/>
              <a:gd name="connsiteY49" fmla="*/ 4625008 h 4704521"/>
              <a:gd name="connsiteX50" fmla="*/ 589441 w 4194032"/>
              <a:gd name="connsiteY50" fmla="*/ 4638260 h 4704521"/>
              <a:gd name="connsiteX51" fmla="*/ 682206 w 4194032"/>
              <a:gd name="connsiteY51" fmla="*/ 4664765 h 4704521"/>
              <a:gd name="connsiteX52" fmla="*/ 814728 w 4194032"/>
              <a:gd name="connsiteY52" fmla="*/ 4691269 h 4704521"/>
              <a:gd name="connsiteX53" fmla="*/ 1066519 w 4194032"/>
              <a:gd name="connsiteY53" fmla="*/ 4704521 h 4704521"/>
              <a:gd name="connsiteX54" fmla="*/ 1543597 w 4194032"/>
              <a:gd name="connsiteY54" fmla="*/ 4678017 h 4704521"/>
              <a:gd name="connsiteX55" fmla="*/ 1596606 w 4194032"/>
              <a:gd name="connsiteY55" fmla="*/ 4664765 h 4704521"/>
              <a:gd name="connsiteX56" fmla="*/ 1768884 w 4194032"/>
              <a:gd name="connsiteY56" fmla="*/ 4558747 h 4704521"/>
              <a:gd name="connsiteX57" fmla="*/ 1808641 w 4194032"/>
              <a:gd name="connsiteY57" fmla="*/ 4518991 h 4704521"/>
              <a:gd name="connsiteX58" fmla="*/ 1861649 w 4194032"/>
              <a:gd name="connsiteY58" fmla="*/ 4492487 h 4704521"/>
              <a:gd name="connsiteX59" fmla="*/ 2007423 w 4194032"/>
              <a:gd name="connsiteY59" fmla="*/ 4373217 h 4704521"/>
              <a:gd name="connsiteX60" fmla="*/ 2060432 w 4194032"/>
              <a:gd name="connsiteY60" fmla="*/ 4320208 h 4704521"/>
              <a:gd name="connsiteX61" fmla="*/ 2086936 w 4194032"/>
              <a:gd name="connsiteY61" fmla="*/ 4280452 h 4704521"/>
              <a:gd name="connsiteX62" fmla="*/ 2126693 w 4194032"/>
              <a:gd name="connsiteY62" fmla="*/ 4267200 h 4704521"/>
              <a:gd name="connsiteX63" fmla="*/ 2166449 w 4194032"/>
              <a:gd name="connsiteY63" fmla="*/ 4240695 h 4704521"/>
              <a:gd name="connsiteX64" fmla="*/ 2219458 w 4194032"/>
              <a:gd name="connsiteY64" fmla="*/ 4214191 h 4704521"/>
              <a:gd name="connsiteX65" fmla="*/ 2245962 w 4194032"/>
              <a:gd name="connsiteY65" fmla="*/ 4174434 h 4704521"/>
              <a:gd name="connsiteX66" fmla="*/ 2298971 w 4194032"/>
              <a:gd name="connsiteY66" fmla="*/ 4108173 h 4704521"/>
              <a:gd name="connsiteX67" fmla="*/ 2444745 w 4194032"/>
              <a:gd name="connsiteY67" fmla="*/ 4055165 h 4704521"/>
              <a:gd name="connsiteX68" fmla="*/ 2484502 w 4194032"/>
              <a:gd name="connsiteY68" fmla="*/ 4028660 h 4704521"/>
              <a:gd name="connsiteX69" fmla="*/ 2590519 w 4194032"/>
              <a:gd name="connsiteY69" fmla="*/ 3988904 h 4704521"/>
              <a:gd name="connsiteX70" fmla="*/ 2696536 w 4194032"/>
              <a:gd name="connsiteY70" fmla="*/ 3949147 h 4704521"/>
              <a:gd name="connsiteX71" fmla="*/ 2762797 w 4194032"/>
              <a:gd name="connsiteY71" fmla="*/ 3935895 h 4704521"/>
              <a:gd name="connsiteX72" fmla="*/ 2842310 w 4194032"/>
              <a:gd name="connsiteY72" fmla="*/ 3909391 h 4704521"/>
              <a:gd name="connsiteX73" fmla="*/ 2908571 w 4194032"/>
              <a:gd name="connsiteY73" fmla="*/ 3856382 h 4704521"/>
              <a:gd name="connsiteX74" fmla="*/ 2948328 w 4194032"/>
              <a:gd name="connsiteY74" fmla="*/ 3816626 h 4704521"/>
              <a:gd name="connsiteX75" fmla="*/ 2988084 w 4194032"/>
              <a:gd name="connsiteY75" fmla="*/ 3790121 h 4704521"/>
              <a:gd name="connsiteX76" fmla="*/ 3120606 w 4194032"/>
              <a:gd name="connsiteY76" fmla="*/ 3684104 h 4704521"/>
              <a:gd name="connsiteX77" fmla="*/ 3186867 w 4194032"/>
              <a:gd name="connsiteY77" fmla="*/ 3631095 h 4704521"/>
              <a:gd name="connsiteX78" fmla="*/ 3306136 w 4194032"/>
              <a:gd name="connsiteY78" fmla="*/ 3564834 h 4704521"/>
              <a:gd name="connsiteX79" fmla="*/ 3359145 w 4194032"/>
              <a:gd name="connsiteY79" fmla="*/ 3525078 h 4704521"/>
              <a:gd name="connsiteX80" fmla="*/ 3451910 w 4194032"/>
              <a:gd name="connsiteY80" fmla="*/ 3458817 h 4704521"/>
              <a:gd name="connsiteX81" fmla="*/ 3518171 w 4194032"/>
              <a:gd name="connsiteY81" fmla="*/ 3366052 h 4704521"/>
              <a:gd name="connsiteX82" fmla="*/ 3571180 w 4194032"/>
              <a:gd name="connsiteY82" fmla="*/ 3326295 h 4704521"/>
              <a:gd name="connsiteX83" fmla="*/ 3730206 w 4194032"/>
              <a:gd name="connsiteY83" fmla="*/ 3154017 h 4704521"/>
              <a:gd name="connsiteX84" fmla="*/ 3822971 w 4194032"/>
              <a:gd name="connsiteY84" fmla="*/ 3074504 h 4704521"/>
              <a:gd name="connsiteX85" fmla="*/ 3902484 w 4194032"/>
              <a:gd name="connsiteY85" fmla="*/ 2981739 h 4704521"/>
              <a:gd name="connsiteX86" fmla="*/ 3928989 w 4194032"/>
              <a:gd name="connsiteY86" fmla="*/ 2862469 h 4704521"/>
              <a:gd name="connsiteX87" fmla="*/ 3942241 w 4194032"/>
              <a:gd name="connsiteY87" fmla="*/ 2809460 h 4704521"/>
              <a:gd name="connsiteX88" fmla="*/ 3955493 w 4194032"/>
              <a:gd name="connsiteY88" fmla="*/ 2729947 h 4704521"/>
              <a:gd name="connsiteX89" fmla="*/ 3968745 w 4194032"/>
              <a:gd name="connsiteY89" fmla="*/ 2637182 h 4704521"/>
              <a:gd name="connsiteX90" fmla="*/ 3995249 w 4194032"/>
              <a:gd name="connsiteY90" fmla="*/ 2531165 h 4704521"/>
              <a:gd name="connsiteX91" fmla="*/ 4008502 w 4194032"/>
              <a:gd name="connsiteY91" fmla="*/ 2451652 h 4704521"/>
              <a:gd name="connsiteX92" fmla="*/ 4035006 w 4194032"/>
              <a:gd name="connsiteY92" fmla="*/ 2332382 h 4704521"/>
              <a:gd name="connsiteX93" fmla="*/ 4048258 w 4194032"/>
              <a:gd name="connsiteY93" fmla="*/ 2292626 h 4704521"/>
              <a:gd name="connsiteX94" fmla="*/ 4061510 w 4194032"/>
              <a:gd name="connsiteY94" fmla="*/ 2186608 h 4704521"/>
              <a:gd name="connsiteX95" fmla="*/ 4088015 w 4194032"/>
              <a:gd name="connsiteY95" fmla="*/ 2120347 h 4704521"/>
              <a:gd name="connsiteX96" fmla="*/ 4114519 w 4194032"/>
              <a:gd name="connsiteY96" fmla="*/ 2027582 h 4704521"/>
              <a:gd name="connsiteX97" fmla="*/ 4141023 w 4194032"/>
              <a:gd name="connsiteY97" fmla="*/ 1948069 h 4704521"/>
              <a:gd name="connsiteX98" fmla="*/ 4154276 w 4194032"/>
              <a:gd name="connsiteY98" fmla="*/ 1868556 h 4704521"/>
              <a:gd name="connsiteX99" fmla="*/ 4167528 w 4194032"/>
              <a:gd name="connsiteY99" fmla="*/ 1815547 h 4704521"/>
              <a:gd name="connsiteX100" fmla="*/ 4194032 w 4194032"/>
              <a:gd name="connsiteY100" fmla="*/ 1683026 h 4704521"/>
              <a:gd name="connsiteX101" fmla="*/ 4180780 w 4194032"/>
              <a:gd name="connsiteY101" fmla="*/ 1325217 h 4704521"/>
              <a:gd name="connsiteX102" fmla="*/ 4167528 w 4194032"/>
              <a:gd name="connsiteY102" fmla="*/ 1258956 h 4704521"/>
              <a:gd name="connsiteX103" fmla="*/ 4141023 w 4194032"/>
              <a:gd name="connsiteY103" fmla="*/ 954156 h 4704521"/>
              <a:gd name="connsiteX104" fmla="*/ 4114519 w 4194032"/>
              <a:gd name="connsiteY104" fmla="*/ 901147 h 4704521"/>
              <a:gd name="connsiteX105" fmla="*/ 4074762 w 4194032"/>
              <a:gd name="connsiteY105" fmla="*/ 808382 h 4704521"/>
              <a:gd name="connsiteX106" fmla="*/ 4008502 w 4194032"/>
              <a:gd name="connsiteY106" fmla="*/ 689113 h 4704521"/>
              <a:gd name="connsiteX107" fmla="*/ 3875980 w 4194032"/>
              <a:gd name="connsiteY107" fmla="*/ 636104 h 4704521"/>
              <a:gd name="connsiteX108" fmla="*/ 3796467 w 4194032"/>
              <a:gd name="connsiteY108" fmla="*/ 596347 h 4704521"/>
              <a:gd name="connsiteX109" fmla="*/ 3663945 w 4194032"/>
              <a:gd name="connsiteY109" fmla="*/ 556591 h 4704521"/>
              <a:gd name="connsiteX110" fmla="*/ 3584432 w 4194032"/>
              <a:gd name="connsiteY110" fmla="*/ 543339 h 4704521"/>
              <a:gd name="connsiteX111" fmla="*/ 3412154 w 4194032"/>
              <a:gd name="connsiteY111" fmla="*/ 450573 h 4704521"/>
              <a:gd name="connsiteX112" fmla="*/ 3332641 w 4194032"/>
              <a:gd name="connsiteY112" fmla="*/ 424069 h 4704521"/>
              <a:gd name="connsiteX113" fmla="*/ 3239876 w 4194032"/>
              <a:gd name="connsiteY113" fmla="*/ 384313 h 4704521"/>
              <a:gd name="connsiteX114" fmla="*/ 2971519 w 4194032"/>
              <a:gd name="connsiteY114" fmla="*/ 337930 h 4704521"/>
              <a:gd name="connsiteX115" fmla="*/ 2731166 w 4194032"/>
              <a:gd name="connsiteY11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795389 w 4194032"/>
              <a:gd name="connsiteY4" fmla="*/ 291547 h 4704521"/>
              <a:gd name="connsiteX5" fmla="*/ 1662867 w 4194032"/>
              <a:gd name="connsiteY5" fmla="*/ 265043 h 4704521"/>
              <a:gd name="connsiteX6" fmla="*/ 1583354 w 4194032"/>
              <a:gd name="connsiteY6" fmla="*/ 238539 h 4704521"/>
              <a:gd name="connsiteX7" fmla="*/ 1437580 w 4194032"/>
              <a:gd name="connsiteY7" fmla="*/ 225287 h 4704521"/>
              <a:gd name="connsiteX8" fmla="*/ 1172536 w 4194032"/>
              <a:gd name="connsiteY8" fmla="*/ 198782 h 4704521"/>
              <a:gd name="connsiteX9" fmla="*/ 1119528 w 4194032"/>
              <a:gd name="connsiteY9" fmla="*/ 185530 h 4704521"/>
              <a:gd name="connsiteX10" fmla="*/ 1079771 w 4194032"/>
              <a:gd name="connsiteY10" fmla="*/ 159026 h 4704521"/>
              <a:gd name="connsiteX11" fmla="*/ 1053267 w 4194032"/>
              <a:gd name="connsiteY11" fmla="*/ 132521 h 4704521"/>
              <a:gd name="connsiteX12" fmla="*/ 960502 w 4194032"/>
              <a:gd name="connsiteY12" fmla="*/ 106017 h 4704521"/>
              <a:gd name="connsiteX13" fmla="*/ 854484 w 4194032"/>
              <a:gd name="connsiteY13" fmla="*/ 66260 h 4704521"/>
              <a:gd name="connsiteX14" fmla="*/ 814728 w 4194032"/>
              <a:gd name="connsiteY14" fmla="*/ 26504 h 4704521"/>
              <a:gd name="connsiteX15" fmla="*/ 735215 w 4194032"/>
              <a:gd name="connsiteY15" fmla="*/ 0 h 4704521"/>
              <a:gd name="connsiteX16" fmla="*/ 509928 w 4194032"/>
              <a:gd name="connsiteY16" fmla="*/ 39756 h 4704521"/>
              <a:gd name="connsiteX17" fmla="*/ 443667 w 4194032"/>
              <a:gd name="connsiteY17" fmla="*/ 119269 h 4704521"/>
              <a:gd name="connsiteX18" fmla="*/ 364154 w 4194032"/>
              <a:gd name="connsiteY18" fmla="*/ 198782 h 4704521"/>
              <a:gd name="connsiteX19" fmla="*/ 284641 w 4194032"/>
              <a:gd name="connsiteY19" fmla="*/ 304800 h 4704521"/>
              <a:gd name="connsiteX20" fmla="*/ 258136 w 4194032"/>
              <a:gd name="connsiteY20" fmla="*/ 530087 h 4704521"/>
              <a:gd name="connsiteX21" fmla="*/ 244884 w 4194032"/>
              <a:gd name="connsiteY21" fmla="*/ 874643 h 4704521"/>
              <a:gd name="connsiteX22" fmla="*/ 231632 w 4194032"/>
              <a:gd name="connsiteY22" fmla="*/ 1033669 h 4704521"/>
              <a:gd name="connsiteX23" fmla="*/ 205128 w 4194032"/>
              <a:gd name="connsiteY23" fmla="*/ 1126434 h 4704521"/>
              <a:gd name="connsiteX24" fmla="*/ 191876 w 4194032"/>
              <a:gd name="connsiteY24" fmla="*/ 1179443 h 4704521"/>
              <a:gd name="connsiteX25" fmla="*/ 178623 w 4194032"/>
              <a:gd name="connsiteY25" fmla="*/ 1219200 h 4704521"/>
              <a:gd name="connsiteX26" fmla="*/ 165371 w 4194032"/>
              <a:gd name="connsiteY26" fmla="*/ 1272208 h 4704521"/>
              <a:gd name="connsiteX27" fmla="*/ 152119 w 4194032"/>
              <a:gd name="connsiteY27" fmla="*/ 1338469 h 4704521"/>
              <a:gd name="connsiteX28" fmla="*/ 125615 w 4194032"/>
              <a:gd name="connsiteY28" fmla="*/ 1404730 h 4704521"/>
              <a:gd name="connsiteX29" fmla="*/ 112362 w 4194032"/>
              <a:gd name="connsiteY29" fmla="*/ 1590260 h 4704521"/>
              <a:gd name="connsiteX30" fmla="*/ 99110 w 4194032"/>
              <a:gd name="connsiteY30" fmla="*/ 1669773 h 4704521"/>
              <a:gd name="connsiteX31" fmla="*/ 85858 w 4194032"/>
              <a:gd name="connsiteY31" fmla="*/ 1789043 h 4704521"/>
              <a:gd name="connsiteX32" fmla="*/ 59354 w 4194032"/>
              <a:gd name="connsiteY32" fmla="*/ 2014330 h 4704521"/>
              <a:gd name="connsiteX33" fmla="*/ 46102 w 4194032"/>
              <a:gd name="connsiteY33" fmla="*/ 2319130 h 4704521"/>
              <a:gd name="connsiteX34" fmla="*/ 32849 w 4194032"/>
              <a:gd name="connsiteY34" fmla="*/ 2557669 h 4704521"/>
              <a:gd name="connsiteX35" fmla="*/ 19597 w 4194032"/>
              <a:gd name="connsiteY35" fmla="*/ 2981739 h 4704521"/>
              <a:gd name="connsiteX36" fmla="*/ 46102 w 4194032"/>
              <a:gd name="connsiteY36" fmla="*/ 3922643 h 4704521"/>
              <a:gd name="connsiteX37" fmla="*/ 85858 w 4194032"/>
              <a:gd name="connsiteY37" fmla="*/ 4055165 h 4704521"/>
              <a:gd name="connsiteX38" fmla="*/ 99110 w 4194032"/>
              <a:gd name="connsiteY38" fmla="*/ 4108173 h 4704521"/>
              <a:gd name="connsiteX39" fmla="*/ 112362 w 4194032"/>
              <a:gd name="connsiteY39" fmla="*/ 4174434 h 4704521"/>
              <a:gd name="connsiteX40" fmla="*/ 152119 w 4194032"/>
              <a:gd name="connsiteY40" fmla="*/ 4240695 h 4704521"/>
              <a:gd name="connsiteX41" fmla="*/ 191876 w 4194032"/>
              <a:gd name="connsiteY41" fmla="*/ 4346713 h 4704521"/>
              <a:gd name="connsiteX42" fmla="*/ 205128 w 4194032"/>
              <a:gd name="connsiteY42" fmla="*/ 4386469 h 4704521"/>
              <a:gd name="connsiteX43" fmla="*/ 244884 w 4194032"/>
              <a:gd name="connsiteY43" fmla="*/ 4412973 h 4704521"/>
              <a:gd name="connsiteX44" fmla="*/ 271389 w 4194032"/>
              <a:gd name="connsiteY44" fmla="*/ 4439478 h 4704521"/>
              <a:gd name="connsiteX45" fmla="*/ 350902 w 4194032"/>
              <a:gd name="connsiteY45" fmla="*/ 4492487 h 4704521"/>
              <a:gd name="connsiteX46" fmla="*/ 430415 w 4194032"/>
              <a:gd name="connsiteY46" fmla="*/ 4572000 h 4704521"/>
              <a:gd name="connsiteX47" fmla="*/ 456919 w 4194032"/>
              <a:gd name="connsiteY47" fmla="*/ 4611756 h 4704521"/>
              <a:gd name="connsiteX48" fmla="*/ 496676 w 4194032"/>
              <a:gd name="connsiteY48" fmla="*/ 4625008 h 4704521"/>
              <a:gd name="connsiteX49" fmla="*/ 589441 w 4194032"/>
              <a:gd name="connsiteY49" fmla="*/ 4638260 h 4704521"/>
              <a:gd name="connsiteX50" fmla="*/ 682206 w 4194032"/>
              <a:gd name="connsiteY50" fmla="*/ 4664765 h 4704521"/>
              <a:gd name="connsiteX51" fmla="*/ 814728 w 4194032"/>
              <a:gd name="connsiteY51" fmla="*/ 4691269 h 4704521"/>
              <a:gd name="connsiteX52" fmla="*/ 1066519 w 4194032"/>
              <a:gd name="connsiteY52" fmla="*/ 4704521 h 4704521"/>
              <a:gd name="connsiteX53" fmla="*/ 1543597 w 4194032"/>
              <a:gd name="connsiteY53" fmla="*/ 4678017 h 4704521"/>
              <a:gd name="connsiteX54" fmla="*/ 1596606 w 4194032"/>
              <a:gd name="connsiteY54" fmla="*/ 4664765 h 4704521"/>
              <a:gd name="connsiteX55" fmla="*/ 1768884 w 4194032"/>
              <a:gd name="connsiteY55" fmla="*/ 4558747 h 4704521"/>
              <a:gd name="connsiteX56" fmla="*/ 1808641 w 4194032"/>
              <a:gd name="connsiteY56" fmla="*/ 4518991 h 4704521"/>
              <a:gd name="connsiteX57" fmla="*/ 1861649 w 4194032"/>
              <a:gd name="connsiteY57" fmla="*/ 4492487 h 4704521"/>
              <a:gd name="connsiteX58" fmla="*/ 2007423 w 4194032"/>
              <a:gd name="connsiteY58" fmla="*/ 4373217 h 4704521"/>
              <a:gd name="connsiteX59" fmla="*/ 2060432 w 4194032"/>
              <a:gd name="connsiteY59" fmla="*/ 4320208 h 4704521"/>
              <a:gd name="connsiteX60" fmla="*/ 2086936 w 4194032"/>
              <a:gd name="connsiteY60" fmla="*/ 4280452 h 4704521"/>
              <a:gd name="connsiteX61" fmla="*/ 2126693 w 4194032"/>
              <a:gd name="connsiteY61" fmla="*/ 4267200 h 4704521"/>
              <a:gd name="connsiteX62" fmla="*/ 2166449 w 4194032"/>
              <a:gd name="connsiteY62" fmla="*/ 4240695 h 4704521"/>
              <a:gd name="connsiteX63" fmla="*/ 2219458 w 4194032"/>
              <a:gd name="connsiteY63" fmla="*/ 4214191 h 4704521"/>
              <a:gd name="connsiteX64" fmla="*/ 2245962 w 4194032"/>
              <a:gd name="connsiteY64" fmla="*/ 4174434 h 4704521"/>
              <a:gd name="connsiteX65" fmla="*/ 2298971 w 4194032"/>
              <a:gd name="connsiteY65" fmla="*/ 4108173 h 4704521"/>
              <a:gd name="connsiteX66" fmla="*/ 2444745 w 4194032"/>
              <a:gd name="connsiteY66" fmla="*/ 4055165 h 4704521"/>
              <a:gd name="connsiteX67" fmla="*/ 2484502 w 4194032"/>
              <a:gd name="connsiteY67" fmla="*/ 4028660 h 4704521"/>
              <a:gd name="connsiteX68" fmla="*/ 2590519 w 4194032"/>
              <a:gd name="connsiteY68" fmla="*/ 3988904 h 4704521"/>
              <a:gd name="connsiteX69" fmla="*/ 2696536 w 4194032"/>
              <a:gd name="connsiteY69" fmla="*/ 3949147 h 4704521"/>
              <a:gd name="connsiteX70" fmla="*/ 2762797 w 4194032"/>
              <a:gd name="connsiteY70" fmla="*/ 3935895 h 4704521"/>
              <a:gd name="connsiteX71" fmla="*/ 2842310 w 4194032"/>
              <a:gd name="connsiteY71" fmla="*/ 3909391 h 4704521"/>
              <a:gd name="connsiteX72" fmla="*/ 2908571 w 4194032"/>
              <a:gd name="connsiteY72" fmla="*/ 3856382 h 4704521"/>
              <a:gd name="connsiteX73" fmla="*/ 2948328 w 4194032"/>
              <a:gd name="connsiteY73" fmla="*/ 3816626 h 4704521"/>
              <a:gd name="connsiteX74" fmla="*/ 2988084 w 4194032"/>
              <a:gd name="connsiteY74" fmla="*/ 3790121 h 4704521"/>
              <a:gd name="connsiteX75" fmla="*/ 3120606 w 4194032"/>
              <a:gd name="connsiteY75" fmla="*/ 3684104 h 4704521"/>
              <a:gd name="connsiteX76" fmla="*/ 3186867 w 4194032"/>
              <a:gd name="connsiteY76" fmla="*/ 3631095 h 4704521"/>
              <a:gd name="connsiteX77" fmla="*/ 3306136 w 4194032"/>
              <a:gd name="connsiteY77" fmla="*/ 3564834 h 4704521"/>
              <a:gd name="connsiteX78" fmla="*/ 3359145 w 4194032"/>
              <a:gd name="connsiteY78" fmla="*/ 3525078 h 4704521"/>
              <a:gd name="connsiteX79" fmla="*/ 3451910 w 4194032"/>
              <a:gd name="connsiteY79" fmla="*/ 3458817 h 4704521"/>
              <a:gd name="connsiteX80" fmla="*/ 3518171 w 4194032"/>
              <a:gd name="connsiteY80" fmla="*/ 3366052 h 4704521"/>
              <a:gd name="connsiteX81" fmla="*/ 3571180 w 4194032"/>
              <a:gd name="connsiteY81" fmla="*/ 3326295 h 4704521"/>
              <a:gd name="connsiteX82" fmla="*/ 3730206 w 4194032"/>
              <a:gd name="connsiteY82" fmla="*/ 3154017 h 4704521"/>
              <a:gd name="connsiteX83" fmla="*/ 3822971 w 4194032"/>
              <a:gd name="connsiteY83" fmla="*/ 3074504 h 4704521"/>
              <a:gd name="connsiteX84" fmla="*/ 3902484 w 4194032"/>
              <a:gd name="connsiteY84" fmla="*/ 2981739 h 4704521"/>
              <a:gd name="connsiteX85" fmla="*/ 3928989 w 4194032"/>
              <a:gd name="connsiteY85" fmla="*/ 2862469 h 4704521"/>
              <a:gd name="connsiteX86" fmla="*/ 3942241 w 4194032"/>
              <a:gd name="connsiteY86" fmla="*/ 2809460 h 4704521"/>
              <a:gd name="connsiteX87" fmla="*/ 3955493 w 4194032"/>
              <a:gd name="connsiteY87" fmla="*/ 2729947 h 4704521"/>
              <a:gd name="connsiteX88" fmla="*/ 3968745 w 4194032"/>
              <a:gd name="connsiteY88" fmla="*/ 2637182 h 4704521"/>
              <a:gd name="connsiteX89" fmla="*/ 3995249 w 4194032"/>
              <a:gd name="connsiteY89" fmla="*/ 2531165 h 4704521"/>
              <a:gd name="connsiteX90" fmla="*/ 4008502 w 4194032"/>
              <a:gd name="connsiteY90" fmla="*/ 2451652 h 4704521"/>
              <a:gd name="connsiteX91" fmla="*/ 4035006 w 4194032"/>
              <a:gd name="connsiteY91" fmla="*/ 2332382 h 4704521"/>
              <a:gd name="connsiteX92" fmla="*/ 4048258 w 4194032"/>
              <a:gd name="connsiteY92" fmla="*/ 2292626 h 4704521"/>
              <a:gd name="connsiteX93" fmla="*/ 4061510 w 4194032"/>
              <a:gd name="connsiteY93" fmla="*/ 2186608 h 4704521"/>
              <a:gd name="connsiteX94" fmla="*/ 4088015 w 4194032"/>
              <a:gd name="connsiteY94" fmla="*/ 2120347 h 4704521"/>
              <a:gd name="connsiteX95" fmla="*/ 4114519 w 4194032"/>
              <a:gd name="connsiteY95" fmla="*/ 2027582 h 4704521"/>
              <a:gd name="connsiteX96" fmla="*/ 4141023 w 4194032"/>
              <a:gd name="connsiteY96" fmla="*/ 1948069 h 4704521"/>
              <a:gd name="connsiteX97" fmla="*/ 4154276 w 4194032"/>
              <a:gd name="connsiteY97" fmla="*/ 1868556 h 4704521"/>
              <a:gd name="connsiteX98" fmla="*/ 4167528 w 4194032"/>
              <a:gd name="connsiteY98" fmla="*/ 1815547 h 4704521"/>
              <a:gd name="connsiteX99" fmla="*/ 4194032 w 4194032"/>
              <a:gd name="connsiteY99" fmla="*/ 1683026 h 4704521"/>
              <a:gd name="connsiteX100" fmla="*/ 4180780 w 4194032"/>
              <a:gd name="connsiteY100" fmla="*/ 1325217 h 4704521"/>
              <a:gd name="connsiteX101" fmla="*/ 4167528 w 4194032"/>
              <a:gd name="connsiteY101" fmla="*/ 1258956 h 4704521"/>
              <a:gd name="connsiteX102" fmla="*/ 4141023 w 4194032"/>
              <a:gd name="connsiteY102" fmla="*/ 954156 h 4704521"/>
              <a:gd name="connsiteX103" fmla="*/ 4114519 w 4194032"/>
              <a:gd name="connsiteY103" fmla="*/ 901147 h 4704521"/>
              <a:gd name="connsiteX104" fmla="*/ 4074762 w 4194032"/>
              <a:gd name="connsiteY104" fmla="*/ 808382 h 4704521"/>
              <a:gd name="connsiteX105" fmla="*/ 4008502 w 4194032"/>
              <a:gd name="connsiteY105" fmla="*/ 689113 h 4704521"/>
              <a:gd name="connsiteX106" fmla="*/ 3875980 w 4194032"/>
              <a:gd name="connsiteY106" fmla="*/ 636104 h 4704521"/>
              <a:gd name="connsiteX107" fmla="*/ 3796467 w 4194032"/>
              <a:gd name="connsiteY107" fmla="*/ 596347 h 4704521"/>
              <a:gd name="connsiteX108" fmla="*/ 3663945 w 4194032"/>
              <a:gd name="connsiteY108" fmla="*/ 556591 h 4704521"/>
              <a:gd name="connsiteX109" fmla="*/ 3584432 w 4194032"/>
              <a:gd name="connsiteY109" fmla="*/ 543339 h 4704521"/>
              <a:gd name="connsiteX110" fmla="*/ 3412154 w 4194032"/>
              <a:gd name="connsiteY110" fmla="*/ 450573 h 4704521"/>
              <a:gd name="connsiteX111" fmla="*/ 3332641 w 4194032"/>
              <a:gd name="connsiteY111" fmla="*/ 424069 h 4704521"/>
              <a:gd name="connsiteX112" fmla="*/ 3239876 w 4194032"/>
              <a:gd name="connsiteY112" fmla="*/ 384313 h 4704521"/>
              <a:gd name="connsiteX113" fmla="*/ 2971519 w 4194032"/>
              <a:gd name="connsiteY113" fmla="*/ 337930 h 4704521"/>
              <a:gd name="connsiteX114" fmla="*/ 2731166 w 4194032"/>
              <a:gd name="connsiteY11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969166 w 4194032"/>
              <a:gd name="connsiteY4" fmla="*/ 337930 h 4704521"/>
              <a:gd name="connsiteX5" fmla="*/ 1662867 w 4194032"/>
              <a:gd name="connsiteY5" fmla="*/ 265043 h 4704521"/>
              <a:gd name="connsiteX6" fmla="*/ 1583354 w 4194032"/>
              <a:gd name="connsiteY6" fmla="*/ 238539 h 4704521"/>
              <a:gd name="connsiteX7" fmla="*/ 1437580 w 4194032"/>
              <a:gd name="connsiteY7" fmla="*/ 225287 h 4704521"/>
              <a:gd name="connsiteX8" fmla="*/ 1172536 w 4194032"/>
              <a:gd name="connsiteY8" fmla="*/ 198782 h 4704521"/>
              <a:gd name="connsiteX9" fmla="*/ 1119528 w 4194032"/>
              <a:gd name="connsiteY9" fmla="*/ 185530 h 4704521"/>
              <a:gd name="connsiteX10" fmla="*/ 1079771 w 4194032"/>
              <a:gd name="connsiteY10" fmla="*/ 159026 h 4704521"/>
              <a:gd name="connsiteX11" fmla="*/ 1053267 w 4194032"/>
              <a:gd name="connsiteY11" fmla="*/ 132521 h 4704521"/>
              <a:gd name="connsiteX12" fmla="*/ 960502 w 4194032"/>
              <a:gd name="connsiteY12" fmla="*/ 106017 h 4704521"/>
              <a:gd name="connsiteX13" fmla="*/ 854484 w 4194032"/>
              <a:gd name="connsiteY13" fmla="*/ 66260 h 4704521"/>
              <a:gd name="connsiteX14" fmla="*/ 814728 w 4194032"/>
              <a:gd name="connsiteY14" fmla="*/ 26504 h 4704521"/>
              <a:gd name="connsiteX15" fmla="*/ 735215 w 4194032"/>
              <a:gd name="connsiteY15" fmla="*/ 0 h 4704521"/>
              <a:gd name="connsiteX16" fmla="*/ 509928 w 4194032"/>
              <a:gd name="connsiteY16" fmla="*/ 39756 h 4704521"/>
              <a:gd name="connsiteX17" fmla="*/ 443667 w 4194032"/>
              <a:gd name="connsiteY17" fmla="*/ 119269 h 4704521"/>
              <a:gd name="connsiteX18" fmla="*/ 364154 w 4194032"/>
              <a:gd name="connsiteY18" fmla="*/ 198782 h 4704521"/>
              <a:gd name="connsiteX19" fmla="*/ 284641 w 4194032"/>
              <a:gd name="connsiteY19" fmla="*/ 304800 h 4704521"/>
              <a:gd name="connsiteX20" fmla="*/ 258136 w 4194032"/>
              <a:gd name="connsiteY20" fmla="*/ 530087 h 4704521"/>
              <a:gd name="connsiteX21" fmla="*/ 244884 w 4194032"/>
              <a:gd name="connsiteY21" fmla="*/ 874643 h 4704521"/>
              <a:gd name="connsiteX22" fmla="*/ 231632 w 4194032"/>
              <a:gd name="connsiteY22" fmla="*/ 1033669 h 4704521"/>
              <a:gd name="connsiteX23" fmla="*/ 205128 w 4194032"/>
              <a:gd name="connsiteY23" fmla="*/ 1126434 h 4704521"/>
              <a:gd name="connsiteX24" fmla="*/ 191876 w 4194032"/>
              <a:gd name="connsiteY24" fmla="*/ 1179443 h 4704521"/>
              <a:gd name="connsiteX25" fmla="*/ 178623 w 4194032"/>
              <a:gd name="connsiteY25" fmla="*/ 1219200 h 4704521"/>
              <a:gd name="connsiteX26" fmla="*/ 165371 w 4194032"/>
              <a:gd name="connsiteY26" fmla="*/ 1272208 h 4704521"/>
              <a:gd name="connsiteX27" fmla="*/ 152119 w 4194032"/>
              <a:gd name="connsiteY27" fmla="*/ 1338469 h 4704521"/>
              <a:gd name="connsiteX28" fmla="*/ 125615 w 4194032"/>
              <a:gd name="connsiteY28" fmla="*/ 1404730 h 4704521"/>
              <a:gd name="connsiteX29" fmla="*/ 112362 w 4194032"/>
              <a:gd name="connsiteY29" fmla="*/ 1590260 h 4704521"/>
              <a:gd name="connsiteX30" fmla="*/ 99110 w 4194032"/>
              <a:gd name="connsiteY30" fmla="*/ 1669773 h 4704521"/>
              <a:gd name="connsiteX31" fmla="*/ 85858 w 4194032"/>
              <a:gd name="connsiteY31" fmla="*/ 1789043 h 4704521"/>
              <a:gd name="connsiteX32" fmla="*/ 59354 w 4194032"/>
              <a:gd name="connsiteY32" fmla="*/ 2014330 h 4704521"/>
              <a:gd name="connsiteX33" fmla="*/ 46102 w 4194032"/>
              <a:gd name="connsiteY33" fmla="*/ 2319130 h 4704521"/>
              <a:gd name="connsiteX34" fmla="*/ 32849 w 4194032"/>
              <a:gd name="connsiteY34" fmla="*/ 2557669 h 4704521"/>
              <a:gd name="connsiteX35" fmla="*/ 19597 w 4194032"/>
              <a:gd name="connsiteY35" fmla="*/ 2981739 h 4704521"/>
              <a:gd name="connsiteX36" fmla="*/ 46102 w 4194032"/>
              <a:gd name="connsiteY36" fmla="*/ 3922643 h 4704521"/>
              <a:gd name="connsiteX37" fmla="*/ 85858 w 4194032"/>
              <a:gd name="connsiteY37" fmla="*/ 4055165 h 4704521"/>
              <a:gd name="connsiteX38" fmla="*/ 99110 w 4194032"/>
              <a:gd name="connsiteY38" fmla="*/ 4108173 h 4704521"/>
              <a:gd name="connsiteX39" fmla="*/ 112362 w 4194032"/>
              <a:gd name="connsiteY39" fmla="*/ 4174434 h 4704521"/>
              <a:gd name="connsiteX40" fmla="*/ 152119 w 4194032"/>
              <a:gd name="connsiteY40" fmla="*/ 4240695 h 4704521"/>
              <a:gd name="connsiteX41" fmla="*/ 191876 w 4194032"/>
              <a:gd name="connsiteY41" fmla="*/ 4346713 h 4704521"/>
              <a:gd name="connsiteX42" fmla="*/ 205128 w 4194032"/>
              <a:gd name="connsiteY42" fmla="*/ 4386469 h 4704521"/>
              <a:gd name="connsiteX43" fmla="*/ 244884 w 4194032"/>
              <a:gd name="connsiteY43" fmla="*/ 4412973 h 4704521"/>
              <a:gd name="connsiteX44" fmla="*/ 271389 w 4194032"/>
              <a:gd name="connsiteY44" fmla="*/ 4439478 h 4704521"/>
              <a:gd name="connsiteX45" fmla="*/ 350902 w 4194032"/>
              <a:gd name="connsiteY45" fmla="*/ 4492487 h 4704521"/>
              <a:gd name="connsiteX46" fmla="*/ 430415 w 4194032"/>
              <a:gd name="connsiteY46" fmla="*/ 4572000 h 4704521"/>
              <a:gd name="connsiteX47" fmla="*/ 456919 w 4194032"/>
              <a:gd name="connsiteY47" fmla="*/ 4611756 h 4704521"/>
              <a:gd name="connsiteX48" fmla="*/ 496676 w 4194032"/>
              <a:gd name="connsiteY48" fmla="*/ 4625008 h 4704521"/>
              <a:gd name="connsiteX49" fmla="*/ 589441 w 4194032"/>
              <a:gd name="connsiteY49" fmla="*/ 4638260 h 4704521"/>
              <a:gd name="connsiteX50" fmla="*/ 682206 w 4194032"/>
              <a:gd name="connsiteY50" fmla="*/ 4664765 h 4704521"/>
              <a:gd name="connsiteX51" fmla="*/ 814728 w 4194032"/>
              <a:gd name="connsiteY51" fmla="*/ 4691269 h 4704521"/>
              <a:gd name="connsiteX52" fmla="*/ 1066519 w 4194032"/>
              <a:gd name="connsiteY52" fmla="*/ 4704521 h 4704521"/>
              <a:gd name="connsiteX53" fmla="*/ 1543597 w 4194032"/>
              <a:gd name="connsiteY53" fmla="*/ 4678017 h 4704521"/>
              <a:gd name="connsiteX54" fmla="*/ 1596606 w 4194032"/>
              <a:gd name="connsiteY54" fmla="*/ 4664765 h 4704521"/>
              <a:gd name="connsiteX55" fmla="*/ 1768884 w 4194032"/>
              <a:gd name="connsiteY55" fmla="*/ 4558747 h 4704521"/>
              <a:gd name="connsiteX56" fmla="*/ 1808641 w 4194032"/>
              <a:gd name="connsiteY56" fmla="*/ 4518991 h 4704521"/>
              <a:gd name="connsiteX57" fmla="*/ 1861649 w 4194032"/>
              <a:gd name="connsiteY57" fmla="*/ 4492487 h 4704521"/>
              <a:gd name="connsiteX58" fmla="*/ 2007423 w 4194032"/>
              <a:gd name="connsiteY58" fmla="*/ 4373217 h 4704521"/>
              <a:gd name="connsiteX59" fmla="*/ 2060432 w 4194032"/>
              <a:gd name="connsiteY59" fmla="*/ 4320208 h 4704521"/>
              <a:gd name="connsiteX60" fmla="*/ 2086936 w 4194032"/>
              <a:gd name="connsiteY60" fmla="*/ 4280452 h 4704521"/>
              <a:gd name="connsiteX61" fmla="*/ 2126693 w 4194032"/>
              <a:gd name="connsiteY61" fmla="*/ 4267200 h 4704521"/>
              <a:gd name="connsiteX62" fmla="*/ 2166449 w 4194032"/>
              <a:gd name="connsiteY62" fmla="*/ 4240695 h 4704521"/>
              <a:gd name="connsiteX63" fmla="*/ 2219458 w 4194032"/>
              <a:gd name="connsiteY63" fmla="*/ 4214191 h 4704521"/>
              <a:gd name="connsiteX64" fmla="*/ 2245962 w 4194032"/>
              <a:gd name="connsiteY64" fmla="*/ 4174434 h 4704521"/>
              <a:gd name="connsiteX65" fmla="*/ 2298971 w 4194032"/>
              <a:gd name="connsiteY65" fmla="*/ 4108173 h 4704521"/>
              <a:gd name="connsiteX66" fmla="*/ 2444745 w 4194032"/>
              <a:gd name="connsiteY66" fmla="*/ 4055165 h 4704521"/>
              <a:gd name="connsiteX67" fmla="*/ 2484502 w 4194032"/>
              <a:gd name="connsiteY67" fmla="*/ 4028660 h 4704521"/>
              <a:gd name="connsiteX68" fmla="*/ 2590519 w 4194032"/>
              <a:gd name="connsiteY68" fmla="*/ 3988904 h 4704521"/>
              <a:gd name="connsiteX69" fmla="*/ 2696536 w 4194032"/>
              <a:gd name="connsiteY69" fmla="*/ 3949147 h 4704521"/>
              <a:gd name="connsiteX70" fmla="*/ 2762797 w 4194032"/>
              <a:gd name="connsiteY70" fmla="*/ 3935895 h 4704521"/>
              <a:gd name="connsiteX71" fmla="*/ 2842310 w 4194032"/>
              <a:gd name="connsiteY71" fmla="*/ 3909391 h 4704521"/>
              <a:gd name="connsiteX72" fmla="*/ 2908571 w 4194032"/>
              <a:gd name="connsiteY72" fmla="*/ 3856382 h 4704521"/>
              <a:gd name="connsiteX73" fmla="*/ 2948328 w 4194032"/>
              <a:gd name="connsiteY73" fmla="*/ 3816626 h 4704521"/>
              <a:gd name="connsiteX74" fmla="*/ 2988084 w 4194032"/>
              <a:gd name="connsiteY74" fmla="*/ 3790121 h 4704521"/>
              <a:gd name="connsiteX75" fmla="*/ 3120606 w 4194032"/>
              <a:gd name="connsiteY75" fmla="*/ 3684104 h 4704521"/>
              <a:gd name="connsiteX76" fmla="*/ 3186867 w 4194032"/>
              <a:gd name="connsiteY76" fmla="*/ 3631095 h 4704521"/>
              <a:gd name="connsiteX77" fmla="*/ 3306136 w 4194032"/>
              <a:gd name="connsiteY77" fmla="*/ 3564834 h 4704521"/>
              <a:gd name="connsiteX78" fmla="*/ 3359145 w 4194032"/>
              <a:gd name="connsiteY78" fmla="*/ 3525078 h 4704521"/>
              <a:gd name="connsiteX79" fmla="*/ 3451910 w 4194032"/>
              <a:gd name="connsiteY79" fmla="*/ 3458817 h 4704521"/>
              <a:gd name="connsiteX80" fmla="*/ 3518171 w 4194032"/>
              <a:gd name="connsiteY80" fmla="*/ 3366052 h 4704521"/>
              <a:gd name="connsiteX81" fmla="*/ 3571180 w 4194032"/>
              <a:gd name="connsiteY81" fmla="*/ 3326295 h 4704521"/>
              <a:gd name="connsiteX82" fmla="*/ 3730206 w 4194032"/>
              <a:gd name="connsiteY82" fmla="*/ 3154017 h 4704521"/>
              <a:gd name="connsiteX83" fmla="*/ 3822971 w 4194032"/>
              <a:gd name="connsiteY83" fmla="*/ 3074504 h 4704521"/>
              <a:gd name="connsiteX84" fmla="*/ 3902484 w 4194032"/>
              <a:gd name="connsiteY84" fmla="*/ 2981739 h 4704521"/>
              <a:gd name="connsiteX85" fmla="*/ 3928989 w 4194032"/>
              <a:gd name="connsiteY85" fmla="*/ 2862469 h 4704521"/>
              <a:gd name="connsiteX86" fmla="*/ 3942241 w 4194032"/>
              <a:gd name="connsiteY86" fmla="*/ 2809460 h 4704521"/>
              <a:gd name="connsiteX87" fmla="*/ 3955493 w 4194032"/>
              <a:gd name="connsiteY87" fmla="*/ 2729947 h 4704521"/>
              <a:gd name="connsiteX88" fmla="*/ 3968745 w 4194032"/>
              <a:gd name="connsiteY88" fmla="*/ 2637182 h 4704521"/>
              <a:gd name="connsiteX89" fmla="*/ 3995249 w 4194032"/>
              <a:gd name="connsiteY89" fmla="*/ 2531165 h 4704521"/>
              <a:gd name="connsiteX90" fmla="*/ 4008502 w 4194032"/>
              <a:gd name="connsiteY90" fmla="*/ 2451652 h 4704521"/>
              <a:gd name="connsiteX91" fmla="*/ 4035006 w 4194032"/>
              <a:gd name="connsiteY91" fmla="*/ 2332382 h 4704521"/>
              <a:gd name="connsiteX92" fmla="*/ 4048258 w 4194032"/>
              <a:gd name="connsiteY92" fmla="*/ 2292626 h 4704521"/>
              <a:gd name="connsiteX93" fmla="*/ 4061510 w 4194032"/>
              <a:gd name="connsiteY93" fmla="*/ 2186608 h 4704521"/>
              <a:gd name="connsiteX94" fmla="*/ 4088015 w 4194032"/>
              <a:gd name="connsiteY94" fmla="*/ 2120347 h 4704521"/>
              <a:gd name="connsiteX95" fmla="*/ 4114519 w 4194032"/>
              <a:gd name="connsiteY95" fmla="*/ 2027582 h 4704521"/>
              <a:gd name="connsiteX96" fmla="*/ 4141023 w 4194032"/>
              <a:gd name="connsiteY96" fmla="*/ 1948069 h 4704521"/>
              <a:gd name="connsiteX97" fmla="*/ 4154276 w 4194032"/>
              <a:gd name="connsiteY97" fmla="*/ 1868556 h 4704521"/>
              <a:gd name="connsiteX98" fmla="*/ 4167528 w 4194032"/>
              <a:gd name="connsiteY98" fmla="*/ 1815547 h 4704521"/>
              <a:gd name="connsiteX99" fmla="*/ 4194032 w 4194032"/>
              <a:gd name="connsiteY99" fmla="*/ 1683026 h 4704521"/>
              <a:gd name="connsiteX100" fmla="*/ 4180780 w 4194032"/>
              <a:gd name="connsiteY100" fmla="*/ 1325217 h 4704521"/>
              <a:gd name="connsiteX101" fmla="*/ 4167528 w 4194032"/>
              <a:gd name="connsiteY101" fmla="*/ 1258956 h 4704521"/>
              <a:gd name="connsiteX102" fmla="*/ 4141023 w 4194032"/>
              <a:gd name="connsiteY102" fmla="*/ 954156 h 4704521"/>
              <a:gd name="connsiteX103" fmla="*/ 4114519 w 4194032"/>
              <a:gd name="connsiteY103" fmla="*/ 901147 h 4704521"/>
              <a:gd name="connsiteX104" fmla="*/ 4074762 w 4194032"/>
              <a:gd name="connsiteY104" fmla="*/ 808382 h 4704521"/>
              <a:gd name="connsiteX105" fmla="*/ 4008502 w 4194032"/>
              <a:gd name="connsiteY105" fmla="*/ 689113 h 4704521"/>
              <a:gd name="connsiteX106" fmla="*/ 3875980 w 4194032"/>
              <a:gd name="connsiteY106" fmla="*/ 636104 h 4704521"/>
              <a:gd name="connsiteX107" fmla="*/ 3796467 w 4194032"/>
              <a:gd name="connsiteY107" fmla="*/ 596347 h 4704521"/>
              <a:gd name="connsiteX108" fmla="*/ 3663945 w 4194032"/>
              <a:gd name="connsiteY108" fmla="*/ 556591 h 4704521"/>
              <a:gd name="connsiteX109" fmla="*/ 3584432 w 4194032"/>
              <a:gd name="connsiteY109" fmla="*/ 543339 h 4704521"/>
              <a:gd name="connsiteX110" fmla="*/ 3412154 w 4194032"/>
              <a:gd name="connsiteY110" fmla="*/ 450573 h 4704521"/>
              <a:gd name="connsiteX111" fmla="*/ 3332641 w 4194032"/>
              <a:gd name="connsiteY111" fmla="*/ 424069 h 4704521"/>
              <a:gd name="connsiteX112" fmla="*/ 3239876 w 4194032"/>
              <a:gd name="connsiteY112" fmla="*/ 384313 h 4704521"/>
              <a:gd name="connsiteX113" fmla="*/ 2971519 w 4194032"/>
              <a:gd name="connsiteY113" fmla="*/ 337930 h 4704521"/>
              <a:gd name="connsiteX114" fmla="*/ 2731166 w 4194032"/>
              <a:gd name="connsiteY11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1053267 w 4194032"/>
              <a:gd name="connsiteY10" fmla="*/ 132521 h 4704521"/>
              <a:gd name="connsiteX11" fmla="*/ 960502 w 4194032"/>
              <a:gd name="connsiteY11" fmla="*/ 106017 h 4704521"/>
              <a:gd name="connsiteX12" fmla="*/ 854484 w 4194032"/>
              <a:gd name="connsiteY12" fmla="*/ 66260 h 4704521"/>
              <a:gd name="connsiteX13" fmla="*/ 814728 w 4194032"/>
              <a:gd name="connsiteY13" fmla="*/ 26504 h 4704521"/>
              <a:gd name="connsiteX14" fmla="*/ 735215 w 4194032"/>
              <a:gd name="connsiteY14" fmla="*/ 0 h 4704521"/>
              <a:gd name="connsiteX15" fmla="*/ 509928 w 4194032"/>
              <a:gd name="connsiteY15" fmla="*/ 39756 h 4704521"/>
              <a:gd name="connsiteX16" fmla="*/ 443667 w 4194032"/>
              <a:gd name="connsiteY16" fmla="*/ 119269 h 4704521"/>
              <a:gd name="connsiteX17" fmla="*/ 364154 w 4194032"/>
              <a:gd name="connsiteY17" fmla="*/ 198782 h 4704521"/>
              <a:gd name="connsiteX18" fmla="*/ 284641 w 4194032"/>
              <a:gd name="connsiteY18" fmla="*/ 304800 h 4704521"/>
              <a:gd name="connsiteX19" fmla="*/ 258136 w 4194032"/>
              <a:gd name="connsiteY19" fmla="*/ 530087 h 4704521"/>
              <a:gd name="connsiteX20" fmla="*/ 244884 w 4194032"/>
              <a:gd name="connsiteY20" fmla="*/ 874643 h 4704521"/>
              <a:gd name="connsiteX21" fmla="*/ 231632 w 4194032"/>
              <a:gd name="connsiteY21" fmla="*/ 1033669 h 4704521"/>
              <a:gd name="connsiteX22" fmla="*/ 205128 w 4194032"/>
              <a:gd name="connsiteY22" fmla="*/ 1126434 h 4704521"/>
              <a:gd name="connsiteX23" fmla="*/ 191876 w 4194032"/>
              <a:gd name="connsiteY23" fmla="*/ 1179443 h 4704521"/>
              <a:gd name="connsiteX24" fmla="*/ 178623 w 4194032"/>
              <a:gd name="connsiteY24" fmla="*/ 1219200 h 4704521"/>
              <a:gd name="connsiteX25" fmla="*/ 165371 w 4194032"/>
              <a:gd name="connsiteY25" fmla="*/ 1272208 h 4704521"/>
              <a:gd name="connsiteX26" fmla="*/ 152119 w 4194032"/>
              <a:gd name="connsiteY26" fmla="*/ 1338469 h 4704521"/>
              <a:gd name="connsiteX27" fmla="*/ 125615 w 4194032"/>
              <a:gd name="connsiteY27" fmla="*/ 1404730 h 4704521"/>
              <a:gd name="connsiteX28" fmla="*/ 112362 w 4194032"/>
              <a:gd name="connsiteY28" fmla="*/ 1590260 h 4704521"/>
              <a:gd name="connsiteX29" fmla="*/ 99110 w 4194032"/>
              <a:gd name="connsiteY29" fmla="*/ 1669773 h 4704521"/>
              <a:gd name="connsiteX30" fmla="*/ 85858 w 4194032"/>
              <a:gd name="connsiteY30" fmla="*/ 1789043 h 4704521"/>
              <a:gd name="connsiteX31" fmla="*/ 59354 w 4194032"/>
              <a:gd name="connsiteY31" fmla="*/ 2014330 h 4704521"/>
              <a:gd name="connsiteX32" fmla="*/ 46102 w 4194032"/>
              <a:gd name="connsiteY32" fmla="*/ 2319130 h 4704521"/>
              <a:gd name="connsiteX33" fmla="*/ 32849 w 4194032"/>
              <a:gd name="connsiteY33" fmla="*/ 2557669 h 4704521"/>
              <a:gd name="connsiteX34" fmla="*/ 19597 w 4194032"/>
              <a:gd name="connsiteY34" fmla="*/ 2981739 h 4704521"/>
              <a:gd name="connsiteX35" fmla="*/ 46102 w 4194032"/>
              <a:gd name="connsiteY35" fmla="*/ 3922643 h 4704521"/>
              <a:gd name="connsiteX36" fmla="*/ 85858 w 4194032"/>
              <a:gd name="connsiteY36" fmla="*/ 4055165 h 4704521"/>
              <a:gd name="connsiteX37" fmla="*/ 99110 w 4194032"/>
              <a:gd name="connsiteY37" fmla="*/ 4108173 h 4704521"/>
              <a:gd name="connsiteX38" fmla="*/ 112362 w 4194032"/>
              <a:gd name="connsiteY38" fmla="*/ 4174434 h 4704521"/>
              <a:gd name="connsiteX39" fmla="*/ 152119 w 4194032"/>
              <a:gd name="connsiteY39" fmla="*/ 4240695 h 4704521"/>
              <a:gd name="connsiteX40" fmla="*/ 191876 w 4194032"/>
              <a:gd name="connsiteY40" fmla="*/ 4346713 h 4704521"/>
              <a:gd name="connsiteX41" fmla="*/ 205128 w 4194032"/>
              <a:gd name="connsiteY41" fmla="*/ 4386469 h 4704521"/>
              <a:gd name="connsiteX42" fmla="*/ 244884 w 4194032"/>
              <a:gd name="connsiteY42" fmla="*/ 4412973 h 4704521"/>
              <a:gd name="connsiteX43" fmla="*/ 271389 w 4194032"/>
              <a:gd name="connsiteY43" fmla="*/ 4439478 h 4704521"/>
              <a:gd name="connsiteX44" fmla="*/ 350902 w 4194032"/>
              <a:gd name="connsiteY44" fmla="*/ 4492487 h 4704521"/>
              <a:gd name="connsiteX45" fmla="*/ 430415 w 4194032"/>
              <a:gd name="connsiteY45" fmla="*/ 4572000 h 4704521"/>
              <a:gd name="connsiteX46" fmla="*/ 456919 w 4194032"/>
              <a:gd name="connsiteY46" fmla="*/ 4611756 h 4704521"/>
              <a:gd name="connsiteX47" fmla="*/ 496676 w 4194032"/>
              <a:gd name="connsiteY47" fmla="*/ 4625008 h 4704521"/>
              <a:gd name="connsiteX48" fmla="*/ 589441 w 4194032"/>
              <a:gd name="connsiteY48" fmla="*/ 4638260 h 4704521"/>
              <a:gd name="connsiteX49" fmla="*/ 682206 w 4194032"/>
              <a:gd name="connsiteY49" fmla="*/ 4664765 h 4704521"/>
              <a:gd name="connsiteX50" fmla="*/ 814728 w 4194032"/>
              <a:gd name="connsiteY50" fmla="*/ 4691269 h 4704521"/>
              <a:gd name="connsiteX51" fmla="*/ 1066519 w 4194032"/>
              <a:gd name="connsiteY51" fmla="*/ 4704521 h 4704521"/>
              <a:gd name="connsiteX52" fmla="*/ 1543597 w 4194032"/>
              <a:gd name="connsiteY52" fmla="*/ 4678017 h 4704521"/>
              <a:gd name="connsiteX53" fmla="*/ 1596606 w 4194032"/>
              <a:gd name="connsiteY53" fmla="*/ 4664765 h 4704521"/>
              <a:gd name="connsiteX54" fmla="*/ 1768884 w 4194032"/>
              <a:gd name="connsiteY54" fmla="*/ 4558747 h 4704521"/>
              <a:gd name="connsiteX55" fmla="*/ 1808641 w 4194032"/>
              <a:gd name="connsiteY55" fmla="*/ 4518991 h 4704521"/>
              <a:gd name="connsiteX56" fmla="*/ 1861649 w 4194032"/>
              <a:gd name="connsiteY56" fmla="*/ 4492487 h 4704521"/>
              <a:gd name="connsiteX57" fmla="*/ 2007423 w 4194032"/>
              <a:gd name="connsiteY57" fmla="*/ 4373217 h 4704521"/>
              <a:gd name="connsiteX58" fmla="*/ 2060432 w 4194032"/>
              <a:gd name="connsiteY58" fmla="*/ 4320208 h 4704521"/>
              <a:gd name="connsiteX59" fmla="*/ 2086936 w 4194032"/>
              <a:gd name="connsiteY59" fmla="*/ 4280452 h 4704521"/>
              <a:gd name="connsiteX60" fmla="*/ 2126693 w 4194032"/>
              <a:gd name="connsiteY60" fmla="*/ 4267200 h 4704521"/>
              <a:gd name="connsiteX61" fmla="*/ 2166449 w 4194032"/>
              <a:gd name="connsiteY61" fmla="*/ 4240695 h 4704521"/>
              <a:gd name="connsiteX62" fmla="*/ 2219458 w 4194032"/>
              <a:gd name="connsiteY62" fmla="*/ 4214191 h 4704521"/>
              <a:gd name="connsiteX63" fmla="*/ 2245962 w 4194032"/>
              <a:gd name="connsiteY63" fmla="*/ 4174434 h 4704521"/>
              <a:gd name="connsiteX64" fmla="*/ 2298971 w 4194032"/>
              <a:gd name="connsiteY64" fmla="*/ 4108173 h 4704521"/>
              <a:gd name="connsiteX65" fmla="*/ 2444745 w 4194032"/>
              <a:gd name="connsiteY65" fmla="*/ 4055165 h 4704521"/>
              <a:gd name="connsiteX66" fmla="*/ 2484502 w 4194032"/>
              <a:gd name="connsiteY66" fmla="*/ 4028660 h 4704521"/>
              <a:gd name="connsiteX67" fmla="*/ 2590519 w 4194032"/>
              <a:gd name="connsiteY67" fmla="*/ 3988904 h 4704521"/>
              <a:gd name="connsiteX68" fmla="*/ 2696536 w 4194032"/>
              <a:gd name="connsiteY68" fmla="*/ 3949147 h 4704521"/>
              <a:gd name="connsiteX69" fmla="*/ 2762797 w 4194032"/>
              <a:gd name="connsiteY69" fmla="*/ 3935895 h 4704521"/>
              <a:gd name="connsiteX70" fmla="*/ 2842310 w 4194032"/>
              <a:gd name="connsiteY70" fmla="*/ 3909391 h 4704521"/>
              <a:gd name="connsiteX71" fmla="*/ 2908571 w 4194032"/>
              <a:gd name="connsiteY71" fmla="*/ 3856382 h 4704521"/>
              <a:gd name="connsiteX72" fmla="*/ 2948328 w 4194032"/>
              <a:gd name="connsiteY72" fmla="*/ 3816626 h 4704521"/>
              <a:gd name="connsiteX73" fmla="*/ 2988084 w 4194032"/>
              <a:gd name="connsiteY73" fmla="*/ 3790121 h 4704521"/>
              <a:gd name="connsiteX74" fmla="*/ 3120606 w 4194032"/>
              <a:gd name="connsiteY74" fmla="*/ 3684104 h 4704521"/>
              <a:gd name="connsiteX75" fmla="*/ 3186867 w 4194032"/>
              <a:gd name="connsiteY75" fmla="*/ 3631095 h 4704521"/>
              <a:gd name="connsiteX76" fmla="*/ 3306136 w 4194032"/>
              <a:gd name="connsiteY76" fmla="*/ 3564834 h 4704521"/>
              <a:gd name="connsiteX77" fmla="*/ 3359145 w 4194032"/>
              <a:gd name="connsiteY77" fmla="*/ 3525078 h 4704521"/>
              <a:gd name="connsiteX78" fmla="*/ 3451910 w 4194032"/>
              <a:gd name="connsiteY78" fmla="*/ 3458817 h 4704521"/>
              <a:gd name="connsiteX79" fmla="*/ 3518171 w 4194032"/>
              <a:gd name="connsiteY79" fmla="*/ 3366052 h 4704521"/>
              <a:gd name="connsiteX80" fmla="*/ 3571180 w 4194032"/>
              <a:gd name="connsiteY80" fmla="*/ 3326295 h 4704521"/>
              <a:gd name="connsiteX81" fmla="*/ 3730206 w 4194032"/>
              <a:gd name="connsiteY81" fmla="*/ 3154017 h 4704521"/>
              <a:gd name="connsiteX82" fmla="*/ 3822971 w 4194032"/>
              <a:gd name="connsiteY82" fmla="*/ 3074504 h 4704521"/>
              <a:gd name="connsiteX83" fmla="*/ 3902484 w 4194032"/>
              <a:gd name="connsiteY83" fmla="*/ 2981739 h 4704521"/>
              <a:gd name="connsiteX84" fmla="*/ 3928989 w 4194032"/>
              <a:gd name="connsiteY84" fmla="*/ 2862469 h 4704521"/>
              <a:gd name="connsiteX85" fmla="*/ 3942241 w 4194032"/>
              <a:gd name="connsiteY85" fmla="*/ 2809460 h 4704521"/>
              <a:gd name="connsiteX86" fmla="*/ 3955493 w 4194032"/>
              <a:gd name="connsiteY86" fmla="*/ 2729947 h 4704521"/>
              <a:gd name="connsiteX87" fmla="*/ 3968745 w 4194032"/>
              <a:gd name="connsiteY87" fmla="*/ 2637182 h 4704521"/>
              <a:gd name="connsiteX88" fmla="*/ 3995249 w 4194032"/>
              <a:gd name="connsiteY88" fmla="*/ 2531165 h 4704521"/>
              <a:gd name="connsiteX89" fmla="*/ 4008502 w 4194032"/>
              <a:gd name="connsiteY89" fmla="*/ 2451652 h 4704521"/>
              <a:gd name="connsiteX90" fmla="*/ 4035006 w 4194032"/>
              <a:gd name="connsiteY90" fmla="*/ 2332382 h 4704521"/>
              <a:gd name="connsiteX91" fmla="*/ 4048258 w 4194032"/>
              <a:gd name="connsiteY91" fmla="*/ 2292626 h 4704521"/>
              <a:gd name="connsiteX92" fmla="*/ 4061510 w 4194032"/>
              <a:gd name="connsiteY92" fmla="*/ 2186608 h 4704521"/>
              <a:gd name="connsiteX93" fmla="*/ 4088015 w 4194032"/>
              <a:gd name="connsiteY93" fmla="*/ 2120347 h 4704521"/>
              <a:gd name="connsiteX94" fmla="*/ 4114519 w 4194032"/>
              <a:gd name="connsiteY94" fmla="*/ 2027582 h 4704521"/>
              <a:gd name="connsiteX95" fmla="*/ 4141023 w 4194032"/>
              <a:gd name="connsiteY95" fmla="*/ 1948069 h 4704521"/>
              <a:gd name="connsiteX96" fmla="*/ 4154276 w 4194032"/>
              <a:gd name="connsiteY96" fmla="*/ 1868556 h 4704521"/>
              <a:gd name="connsiteX97" fmla="*/ 4167528 w 4194032"/>
              <a:gd name="connsiteY97" fmla="*/ 1815547 h 4704521"/>
              <a:gd name="connsiteX98" fmla="*/ 4194032 w 4194032"/>
              <a:gd name="connsiteY98" fmla="*/ 1683026 h 4704521"/>
              <a:gd name="connsiteX99" fmla="*/ 4180780 w 4194032"/>
              <a:gd name="connsiteY99" fmla="*/ 1325217 h 4704521"/>
              <a:gd name="connsiteX100" fmla="*/ 4167528 w 4194032"/>
              <a:gd name="connsiteY100" fmla="*/ 1258956 h 4704521"/>
              <a:gd name="connsiteX101" fmla="*/ 4141023 w 4194032"/>
              <a:gd name="connsiteY101" fmla="*/ 954156 h 4704521"/>
              <a:gd name="connsiteX102" fmla="*/ 4114519 w 4194032"/>
              <a:gd name="connsiteY102" fmla="*/ 901147 h 4704521"/>
              <a:gd name="connsiteX103" fmla="*/ 4074762 w 4194032"/>
              <a:gd name="connsiteY103" fmla="*/ 808382 h 4704521"/>
              <a:gd name="connsiteX104" fmla="*/ 4008502 w 4194032"/>
              <a:gd name="connsiteY104" fmla="*/ 689113 h 4704521"/>
              <a:gd name="connsiteX105" fmla="*/ 3875980 w 4194032"/>
              <a:gd name="connsiteY105" fmla="*/ 636104 h 4704521"/>
              <a:gd name="connsiteX106" fmla="*/ 3796467 w 4194032"/>
              <a:gd name="connsiteY106" fmla="*/ 596347 h 4704521"/>
              <a:gd name="connsiteX107" fmla="*/ 3663945 w 4194032"/>
              <a:gd name="connsiteY107" fmla="*/ 556591 h 4704521"/>
              <a:gd name="connsiteX108" fmla="*/ 3584432 w 4194032"/>
              <a:gd name="connsiteY108" fmla="*/ 543339 h 4704521"/>
              <a:gd name="connsiteX109" fmla="*/ 3412154 w 4194032"/>
              <a:gd name="connsiteY109" fmla="*/ 450573 h 4704521"/>
              <a:gd name="connsiteX110" fmla="*/ 3332641 w 4194032"/>
              <a:gd name="connsiteY110" fmla="*/ 424069 h 4704521"/>
              <a:gd name="connsiteX111" fmla="*/ 3239876 w 4194032"/>
              <a:gd name="connsiteY111" fmla="*/ 384313 h 4704521"/>
              <a:gd name="connsiteX112" fmla="*/ 2971519 w 4194032"/>
              <a:gd name="connsiteY112" fmla="*/ 337930 h 4704521"/>
              <a:gd name="connsiteX113" fmla="*/ 2731166 w 4194032"/>
              <a:gd name="connsiteY11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1053267 w 4194032"/>
              <a:gd name="connsiteY10" fmla="*/ 132521 h 4704521"/>
              <a:gd name="connsiteX11" fmla="*/ 960502 w 4194032"/>
              <a:gd name="connsiteY11" fmla="*/ 106017 h 4704521"/>
              <a:gd name="connsiteX12" fmla="*/ 854484 w 4194032"/>
              <a:gd name="connsiteY12" fmla="*/ 66260 h 4704521"/>
              <a:gd name="connsiteX13" fmla="*/ 735215 w 4194032"/>
              <a:gd name="connsiteY13" fmla="*/ 0 h 4704521"/>
              <a:gd name="connsiteX14" fmla="*/ 509928 w 4194032"/>
              <a:gd name="connsiteY14" fmla="*/ 39756 h 4704521"/>
              <a:gd name="connsiteX15" fmla="*/ 443667 w 4194032"/>
              <a:gd name="connsiteY15" fmla="*/ 119269 h 4704521"/>
              <a:gd name="connsiteX16" fmla="*/ 364154 w 4194032"/>
              <a:gd name="connsiteY16" fmla="*/ 198782 h 4704521"/>
              <a:gd name="connsiteX17" fmla="*/ 284641 w 4194032"/>
              <a:gd name="connsiteY17" fmla="*/ 304800 h 4704521"/>
              <a:gd name="connsiteX18" fmla="*/ 258136 w 4194032"/>
              <a:gd name="connsiteY18" fmla="*/ 530087 h 4704521"/>
              <a:gd name="connsiteX19" fmla="*/ 244884 w 4194032"/>
              <a:gd name="connsiteY19" fmla="*/ 874643 h 4704521"/>
              <a:gd name="connsiteX20" fmla="*/ 231632 w 4194032"/>
              <a:gd name="connsiteY20" fmla="*/ 1033669 h 4704521"/>
              <a:gd name="connsiteX21" fmla="*/ 205128 w 4194032"/>
              <a:gd name="connsiteY21" fmla="*/ 1126434 h 4704521"/>
              <a:gd name="connsiteX22" fmla="*/ 191876 w 4194032"/>
              <a:gd name="connsiteY22" fmla="*/ 1179443 h 4704521"/>
              <a:gd name="connsiteX23" fmla="*/ 178623 w 4194032"/>
              <a:gd name="connsiteY23" fmla="*/ 1219200 h 4704521"/>
              <a:gd name="connsiteX24" fmla="*/ 165371 w 4194032"/>
              <a:gd name="connsiteY24" fmla="*/ 1272208 h 4704521"/>
              <a:gd name="connsiteX25" fmla="*/ 152119 w 4194032"/>
              <a:gd name="connsiteY25" fmla="*/ 1338469 h 4704521"/>
              <a:gd name="connsiteX26" fmla="*/ 125615 w 4194032"/>
              <a:gd name="connsiteY26" fmla="*/ 1404730 h 4704521"/>
              <a:gd name="connsiteX27" fmla="*/ 112362 w 4194032"/>
              <a:gd name="connsiteY27" fmla="*/ 1590260 h 4704521"/>
              <a:gd name="connsiteX28" fmla="*/ 99110 w 4194032"/>
              <a:gd name="connsiteY28" fmla="*/ 1669773 h 4704521"/>
              <a:gd name="connsiteX29" fmla="*/ 85858 w 4194032"/>
              <a:gd name="connsiteY29" fmla="*/ 1789043 h 4704521"/>
              <a:gd name="connsiteX30" fmla="*/ 59354 w 4194032"/>
              <a:gd name="connsiteY30" fmla="*/ 2014330 h 4704521"/>
              <a:gd name="connsiteX31" fmla="*/ 46102 w 4194032"/>
              <a:gd name="connsiteY31" fmla="*/ 2319130 h 4704521"/>
              <a:gd name="connsiteX32" fmla="*/ 32849 w 4194032"/>
              <a:gd name="connsiteY32" fmla="*/ 2557669 h 4704521"/>
              <a:gd name="connsiteX33" fmla="*/ 19597 w 4194032"/>
              <a:gd name="connsiteY33" fmla="*/ 2981739 h 4704521"/>
              <a:gd name="connsiteX34" fmla="*/ 46102 w 4194032"/>
              <a:gd name="connsiteY34" fmla="*/ 3922643 h 4704521"/>
              <a:gd name="connsiteX35" fmla="*/ 85858 w 4194032"/>
              <a:gd name="connsiteY35" fmla="*/ 4055165 h 4704521"/>
              <a:gd name="connsiteX36" fmla="*/ 99110 w 4194032"/>
              <a:gd name="connsiteY36" fmla="*/ 4108173 h 4704521"/>
              <a:gd name="connsiteX37" fmla="*/ 112362 w 4194032"/>
              <a:gd name="connsiteY37" fmla="*/ 4174434 h 4704521"/>
              <a:gd name="connsiteX38" fmla="*/ 152119 w 4194032"/>
              <a:gd name="connsiteY38" fmla="*/ 4240695 h 4704521"/>
              <a:gd name="connsiteX39" fmla="*/ 191876 w 4194032"/>
              <a:gd name="connsiteY39" fmla="*/ 4346713 h 4704521"/>
              <a:gd name="connsiteX40" fmla="*/ 205128 w 4194032"/>
              <a:gd name="connsiteY40" fmla="*/ 4386469 h 4704521"/>
              <a:gd name="connsiteX41" fmla="*/ 244884 w 4194032"/>
              <a:gd name="connsiteY41" fmla="*/ 4412973 h 4704521"/>
              <a:gd name="connsiteX42" fmla="*/ 271389 w 4194032"/>
              <a:gd name="connsiteY42" fmla="*/ 4439478 h 4704521"/>
              <a:gd name="connsiteX43" fmla="*/ 350902 w 4194032"/>
              <a:gd name="connsiteY43" fmla="*/ 4492487 h 4704521"/>
              <a:gd name="connsiteX44" fmla="*/ 430415 w 4194032"/>
              <a:gd name="connsiteY44" fmla="*/ 4572000 h 4704521"/>
              <a:gd name="connsiteX45" fmla="*/ 456919 w 4194032"/>
              <a:gd name="connsiteY45" fmla="*/ 4611756 h 4704521"/>
              <a:gd name="connsiteX46" fmla="*/ 496676 w 4194032"/>
              <a:gd name="connsiteY46" fmla="*/ 4625008 h 4704521"/>
              <a:gd name="connsiteX47" fmla="*/ 589441 w 4194032"/>
              <a:gd name="connsiteY47" fmla="*/ 4638260 h 4704521"/>
              <a:gd name="connsiteX48" fmla="*/ 682206 w 4194032"/>
              <a:gd name="connsiteY48" fmla="*/ 4664765 h 4704521"/>
              <a:gd name="connsiteX49" fmla="*/ 814728 w 4194032"/>
              <a:gd name="connsiteY49" fmla="*/ 4691269 h 4704521"/>
              <a:gd name="connsiteX50" fmla="*/ 1066519 w 4194032"/>
              <a:gd name="connsiteY50" fmla="*/ 4704521 h 4704521"/>
              <a:gd name="connsiteX51" fmla="*/ 1543597 w 4194032"/>
              <a:gd name="connsiteY51" fmla="*/ 4678017 h 4704521"/>
              <a:gd name="connsiteX52" fmla="*/ 1596606 w 4194032"/>
              <a:gd name="connsiteY52" fmla="*/ 4664765 h 4704521"/>
              <a:gd name="connsiteX53" fmla="*/ 1768884 w 4194032"/>
              <a:gd name="connsiteY53" fmla="*/ 4558747 h 4704521"/>
              <a:gd name="connsiteX54" fmla="*/ 1808641 w 4194032"/>
              <a:gd name="connsiteY54" fmla="*/ 4518991 h 4704521"/>
              <a:gd name="connsiteX55" fmla="*/ 1861649 w 4194032"/>
              <a:gd name="connsiteY55" fmla="*/ 4492487 h 4704521"/>
              <a:gd name="connsiteX56" fmla="*/ 2007423 w 4194032"/>
              <a:gd name="connsiteY56" fmla="*/ 4373217 h 4704521"/>
              <a:gd name="connsiteX57" fmla="*/ 2060432 w 4194032"/>
              <a:gd name="connsiteY57" fmla="*/ 4320208 h 4704521"/>
              <a:gd name="connsiteX58" fmla="*/ 2086936 w 4194032"/>
              <a:gd name="connsiteY58" fmla="*/ 4280452 h 4704521"/>
              <a:gd name="connsiteX59" fmla="*/ 2126693 w 4194032"/>
              <a:gd name="connsiteY59" fmla="*/ 4267200 h 4704521"/>
              <a:gd name="connsiteX60" fmla="*/ 2166449 w 4194032"/>
              <a:gd name="connsiteY60" fmla="*/ 4240695 h 4704521"/>
              <a:gd name="connsiteX61" fmla="*/ 2219458 w 4194032"/>
              <a:gd name="connsiteY61" fmla="*/ 4214191 h 4704521"/>
              <a:gd name="connsiteX62" fmla="*/ 2245962 w 4194032"/>
              <a:gd name="connsiteY62" fmla="*/ 4174434 h 4704521"/>
              <a:gd name="connsiteX63" fmla="*/ 2298971 w 4194032"/>
              <a:gd name="connsiteY63" fmla="*/ 4108173 h 4704521"/>
              <a:gd name="connsiteX64" fmla="*/ 2444745 w 4194032"/>
              <a:gd name="connsiteY64" fmla="*/ 4055165 h 4704521"/>
              <a:gd name="connsiteX65" fmla="*/ 2484502 w 4194032"/>
              <a:gd name="connsiteY65" fmla="*/ 4028660 h 4704521"/>
              <a:gd name="connsiteX66" fmla="*/ 2590519 w 4194032"/>
              <a:gd name="connsiteY66" fmla="*/ 3988904 h 4704521"/>
              <a:gd name="connsiteX67" fmla="*/ 2696536 w 4194032"/>
              <a:gd name="connsiteY67" fmla="*/ 3949147 h 4704521"/>
              <a:gd name="connsiteX68" fmla="*/ 2762797 w 4194032"/>
              <a:gd name="connsiteY68" fmla="*/ 3935895 h 4704521"/>
              <a:gd name="connsiteX69" fmla="*/ 2842310 w 4194032"/>
              <a:gd name="connsiteY69" fmla="*/ 3909391 h 4704521"/>
              <a:gd name="connsiteX70" fmla="*/ 2908571 w 4194032"/>
              <a:gd name="connsiteY70" fmla="*/ 3856382 h 4704521"/>
              <a:gd name="connsiteX71" fmla="*/ 2948328 w 4194032"/>
              <a:gd name="connsiteY71" fmla="*/ 3816626 h 4704521"/>
              <a:gd name="connsiteX72" fmla="*/ 2988084 w 4194032"/>
              <a:gd name="connsiteY72" fmla="*/ 3790121 h 4704521"/>
              <a:gd name="connsiteX73" fmla="*/ 3120606 w 4194032"/>
              <a:gd name="connsiteY73" fmla="*/ 3684104 h 4704521"/>
              <a:gd name="connsiteX74" fmla="*/ 3186867 w 4194032"/>
              <a:gd name="connsiteY74" fmla="*/ 3631095 h 4704521"/>
              <a:gd name="connsiteX75" fmla="*/ 3306136 w 4194032"/>
              <a:gd name="connsiteY75" fmla="*/ 3564834 h 4704521"/>
              <a:gd name="connsiteX76" fmla="*/ 3359145 w 4194032"/>
              <a:gd name="connsiteY76" fmla="*/ 3525078 h 4704521"/>
              <a:gd name="connsiteX77" fmla="*/ 3451910 w 4194032"/>
              <a:gd name="connsiteY77" fmla="*/ 3458817 h 4704521"/>
              <a:gd name="connsiteX78" fmla="*/ 3518171 w 4194032"/>
              <a:gd name="connsiteY78" fmla="*/ 3366052 h 4704521"/>
              <a:gd name="connsiteX79" fmla="*/ 3571180 w 4194032"/>
              <a:gd name="connsiteY79" fmla="*/ 3326295 h 4704521"/>
              <a:gd name="connsiteX80" fmla="*/ 3730206 w 4194032"/>
              <a:gd name="connsiteY80" fmla="*/ 3154017 h 4704521"/>
              <a:gd name="connsiteX81" fmla="*/ 3822971 w 4194032"/>
              <a:gd name="connsiteY81" fmla="*/ 3074504 h 4704521"/>
              <a:gd name="connsiteX82" fmla="*/ 3902484 w 4194032"/>
              <a:gd name="connsiteY82" fmla="*/ 2981739 h 4704521"/>
              <a:gd name="connsiteX83" fmla="*/ 3928989 w 4194032"/>
              <a:gd name="connsiteY83" fmla="*/ 2862469 h 4704521"/>
              <a:gd name="connsiteX84" fmla="*/ 3942241 w 4194032"/>
              <a:gd name="connsiteY84" fmla="*/ 2809460 h 4704521"/>
              <a:gd name="connsiteX85" fmla="*/ 3955493 w 4194032"/>
              <a:gd name="connsiteY85" fmla="*/ 2729947 h 4704521"/>
              <a:gd name="connsiteX86" fmla="*/ 3968745 w 4194032"/>
              <a:gd name="connsiteY86" fmla="*/ 2637182 h 4704521"/>
              <a:gd name="connsiteX87" fmla="*/ 3995249 w 4194032"/>
              <a:gd name="connsiteY87" fmla="*/ 2531165 h 4704521"/>
              <a:gd name="connsiteX88" fmla="*/ 4008502 w 4194032"/>
              <a:gd name="connsiteY88" fmla="*/ 2451652 h 4704521"/>
              <a:gd name="connsiteX89" fmla="*/ 4035006 w 4194032"/>
              <a:gd name="connsiteY89" fmla="*/ 2332382 h 4704521"/>
              <a:gd name="connsiteX90" fmla="*/ 4048258 w 4194032"/>
              <a:gd name="connsiteY90" fmla="*/ 2292626 h 4704521"/>
              <a:gd name="connsiteX91" fmla="*/ 4061510 w 4194032"/>
              <a:gd name="connsiteY91" fmla="*/ 2186608 h 4704521"/>
              <a:gd name="connsiteX92" fmla="*/ 4088015 w 4194032"/>
              <a:gd name="connsiteY92" fmla="*/ 2120347 h 4704521"/>
              <a:gd name="connsiteX93" fmla="*/ 4114519 w 4194032"/>
              <a:gd name="connsiteY93" fmla="*/ 2027582 h 4704521"/>
              <a:gd name="connsiteX94" fmla="*/ 4141023 w 4194032"/>
              <a:gd name="connsiteY94" fmla="*/ 1948069 h 4704521"/>
              <a:gd name="connsiteX95" fmla="*/ 4154276 w 4194032"/>
              <a:gd name="connsiteY95" fmla="*/ 1868556 h 4704521"/>
              <a:gd name="connsiteX96" fmla="*/ 4167528 w 4194032"/>
              <a:gd name="connsiteY96" fmla="*/ 1815547 h 4704521"/>
              <a:gd name="connsiteX97" fmla="*/ 4194032 w 4194032"/>
              <a:gd name="connsiteY97" fmla="*/ 1683026 h 4704521"/>
              <a:gd name="connsiteX98" fmla="*/ 4180780 w 4194032"/>
              <a:gd name="connsiteY98" fmla="*/ 1325217 h 4704521"/>
              <a:gd name="connsiteX99" fmla="*/ 4167528 w 4194032"/>
              <a:gd name="connsiteY99" fmla="*/ 1258956 h 4704521"/>
              <a:gd name="connsiteX100" fmla="*/ 4141023 w 4194032"/>
              <a:gd name="connsiteY100" fmla="*/ 954156 h 4704521"/>
              <a:gd name="connsiteX101" fmla="*/ 4114519 w 4194032"/>
              <a:gd name="connsiteY101" fmla="*/ 901147 h 4704521"/>
              <a:gd name="connsiteX102" fmla="*/ 4074762 w 4194032"/>
              <a:gd name="connsiteY102" fmla="*/ 808382 h 4704521"/>
              <a:gd name="connsiteX103" fmla="*/ 4008502 w 4194032"/>
              <a:gd name="connsiteY103" fmla="*/ 689113 h 4704521"/>
              <a:gd name="connsiteX104" fmla="*/ 3875980 w 4194032"/>
              <a:gd name="connsiteY104" fmla="*/ 636104 h 4704521"/>
              <a:gd name="connsiteX105" fmla="*/ 3796467 w 4194032"/>
              <a:gd name="connsiteY105" fmla="*/ 596347 h 4704521"/>
              <a:gd name="connsiteX106" fmla="*/ 3663945 w 4194032"/>
              <a:gd name="connsiteY106" fmla="*/ 556591 h 4704521"/>
              <a:gd name="connsiteX107" fmla="*/ 3584432 w 4194032"/>
              <a:gd name="connsiteY107" fmla="*/ 543339 h 4704521"/>
              <a:gd name="connsiteX108" fmla="*/ 3412154 w 4194032"/>
              <a:gd name="connsiteY108" fmla="*/ 450573 h 4704521"/>
              <a:gd name="connsiteX109" fmla="*/ 3332641 w 4194032"/>
              <a:gd name="connsiteY109" fmla="*/ 424069 h 4704521"/>
              <a:gd name="connsiteX110" fmla="*/ 3239876 w 4194032"/>
              <a:gd name="connsiteY110" fmla="*/ 384313 h 4704521"/>
              <a:gd name="connsiteX111" fmla="*/ 2971519 w 4194032"/>
              <a:gd name="connsiteY111" fmla="*/ 337930 h 4704521"/>
              <a:gd name="connsiteX112" fmla="*/ 2731166 w 4194032"/>
              <a:gd name="connsiteY11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119528 w 4194032"/>
              <a:gd name="connsiteY8" fmla="*/ 185530 h 4704521"/>
              <a:gd name="connsiteX9" fmla="*/ 1079771 w 4194032"/>
              <a:gd name="connsiteY9" fmla="*/ 159026 h 4704521"/>
              <a:gd name="connsiteX10" fmla="*/ 960502 w 4194032"/>
              <a:gd name="connsiteY10" fmla="*/ 106017 h 4704521"/>
              <a:gd name="connsiteX11" fmla="*/ 854484 w 4194032"/>
              <a:gd name="connsiteY11" fmla="*/ 66260 h 4704521"/>
              <a:gd name="connsiteX12" fmla="*/ 735215 w 4194032"/>
              <a:gd name="connsiteY12" fmla="*/ 0 h 4704521"/>
              <a:gd name="connsiteX13" fmla="*/ 509928 w 4194032"/>
              <a:gd name="connsiteY13" fmla="*/ 39756 h 4704521"/>
              <a:gd name="connsiteX14" fmla="*/ 443667 w 4194032"/>
              <a:gd name="connsiteY14" fmla="*/ 119269 h 4704521"/>
              <a:gd name="connsiteX15" fmla="*/ 364154 w 4194032"/>
              <a:gd name="connsiteY15" fmla="*/ 198782 h 4704521"/>
              <a:gd name="connsiteX16" fmla="*/ 284641 w 4194032"/>
              <a:gd name="connsiteY16" fmla="*/ 304800 h 4704521"/>
              <a:gd name="connsiteX17" fmla="*/ 258136 w 4194032"/>
              <a:gd name="connsiteY17" fmla="*/ 530087 h 4704521"/>
              <a:gd name="connsiteX18" fmla="*/ 244884 w 4194032"/>
              <a:gd name="connsiteY18" fmla="*/ 874643 h 4704521"/>
              <a:gd name="connsiteX19" fmla="*/ 231632 w 4194032"/>
              <a:gd name="connsiteY19" fmla="*/ 1033669 h 4704521"/>
              <a:gd name="connsiteX20" fmla="*/ 205128 w 4194032"/>
              <a:gd name="connsiteY20" fmla="*/ 1126434 h 4704521"/>
              <a:gd name="connsiteX21" fmla="*/ 191876 w 4194032"/>
              <a:gd name="connsiteY21" fmla="*/ 1179443 h 4704521"/>
              <a:gd name="connsiteX22" fmla="*/ 178623 w 4194032"/>
              <a:gd name="connsiteY22" fmla="*/ 1219200 h 4704521"/>
              <a:gd name="connsiteX23" fmla="*/ 165371 w 4194032"/>
              <a:gd name="connsiteY23" fmla="*/ 1272208 h 4704521"/>
              <a:gd name="connsiteX24" fmla="*/ 152119 w 4194032"/>
              <a:gd name="connsiteY24" fmla="*/ 1338469 h 4704521"/>
              <a:gd name="connsiteX25" fmla="*/ 125615 w 4194032"/>
              <a:gd name="connsiteY25" fmla="*/ 1404730 h 4704521"/>
              <a:gd name="connsiteX26" fmla="*/ 112362 w 4194032"/>
              <a:gd name="connsiteY26" fmla="*/ 1590260 h 4704521"/>
              <a:gd name="connsiteX27" fmla="*/ 99110 w 4194032"/>
              <a:gd name="connsiteY27" fmla="*/ 1669773 h 4704521"/>
              <a:gd name="connsiteX28" fmla="*/ 85858 w 4194032"/>
              <a:gd name="connsiteY28" fmla="*/ 1789043 h 4704521"/>
              <a:gd name="connsiteX29" fmla="*/ 59354 w 4194032"/>
              <a:gd name="connsiteY29" fmla="*/ 2014330 h 4704521"/>
              <a:gd name="connsiteX30" fmla="*/ 46102 w 4194032"/>
              <a:gd name="connsiteY30" fmla="*/ 2319130 h 4704521"/>
              <a:gd name="connsiteX31" fmla="*/ 32849 w 4194032"/>
              <a:gd name="connsiteY31" fmla="*/ 2557669 h 4704521"/>
              <a:gd name="connsiteX32" fmla="*/ 19597 w 4194032"/>
              <a:gd name="connsiteY32" fmla="*/ 2981739 h 4704521"/>
              <a:gd name="connsiteX33" fmla="*/ 46102 w 4194032"/>
              <a:gd name="connsiteY33" fmla="*/ 3922643 h 4704521"/>
              <a:gd name="connsiteX34" fmla="*/ 85858 w 4194032"/>
              <a:gd name="connsiteY34" fmla="*/ 4055165 h 4704521"/>
              <a:gd name="connsiteX35" fmla="*/ 99110 w 4194032"/>
              <a:gd name="connsiteY35" fmla="*/ 4108173 h 4704521"/>
              <a:gd name="connsiteX36" fmla="*/ 112362 w 4194032"/>
              <a:gd name="connsiteY36" fmla="*/ 4174434 h 4704521"/>
              <a:gd name="connsiteX37" fmla="*/ 152119 w 4194032"/>
              <a:gd name="connsiteY37" fmla="*/ 4240695 h 4704521"/>
              <a:gd name="connsiteX38" fmla="*/ 191876 w 4194032"/>
              <a:gd name="connsiteY38" fmla="*/ 4346713 h 4704521"/>
              <a:gd name="connsiteX39" fmla="*/ 205128 w 4194032"/>
              <a:gd name="connsiteY39" fmla="*/ 4386469 h 4704521"/>
              <a:gd name="connsiteX40" fmla="*/ 244884 w 4194032"/>
              <a:gd name="connsiteY40" fmla="*/ 4412973 h 4704521"/>
              <a:gd name="connsiteX41" fmla="*/ 271389 w 4194032"/>
              <a:gd name="connsiteY41" fmla="*/ 4439478 h 4704521"/>
              <a:gd name="connsiteX42" fmla="*/ 350902 w 4194032"/>
              <a:gd name="connsiteY42" fmla="*/ 4492487 h 4704521"/>
              <a:gd name="connsiteX43" fmla="*/ 430415 w 4194032"/>
              <a:gd name="connsiteY43" fmla="*/ 4572000 h 4704521"/>
              <a:gd name="connsiteX44" fmla="*/ 456919 w 4194032"/>
              <a:gd name="connsiteY44" fmla="*/ 4611756 h 4704521"/>
              <a:gd name="connsiteX45" fmla="*/ 496676 w 4194032"/>
              <a:gd name="connsiteY45" fmla="*/ 4625008 h 4704521"/>
              <a:gd name="connsiteX46" fmla="*/ 589441 w 4194032"/>
              <a:gd name="connsiteY46" fmla="*/ 4638260 h 4704521"/>
              <a:gd name="connsiteX47" fmla="*/ 682206 w 4194032"/>
              <a:gd name="connsiteY47" fmla="*/ 4664765 h 4704521"/>
              <a:gd name="connsiteX48" fmla="*/ 814728 w 4194032"/>
              <a:gd name="connsiteY48" fmla="*/ 4691269 h 4704521"/>
              <a:gd name="connsiteX49" fmla="*/ 1066519 w 4194032"/>
              <a:gd name="connsiteY49" fmla="*/ 4704521 h 4704521"/>
              <a:gd name="connsiteX50" fmla="*/ 1543597 w 4194032"/>
              <a:gd name="connsiteY50" fmla="*/ 4678017 h 4704521"/>
              <a:gd name="connsiteX51" fmla="*/ 1596606 w 4194032"/>
              <a:gd name="connsiteY51" fmla="*/ 4664765 h 4704521"/>
              <a:gd name="connsiteX52" fmla="*/ 1768884 w 4194032"/>
              <a:gd name="connsiteY52" fmla="*/ 4558747 h 4704521"/>
              <a:gd name="connsiteX53" fmla="*/ 1808641 w 4194032"/>
              <a:gd name="connsiteY53" fmla="*/ 4518991 h 4704521"/>
              <a:gd name="connsiteX54" fmla="*/ 1861649 w 4194032"/>
              <a:gd name="connsiteY54" fmla="*/ 4492487 h 4704521"/>
              <a:gd name="connsiteX55" fmla="*/ 2007423 w 4194032"/>
              <a:gd name="connsiteY55" fmla="*/ 4373217 h 4704521"/>
              <a:gd name="connsiteX56" fmla="*/ 2060432 w 4194032"/>
              <a:gd name="connsiteY56" fmla="*/ 4320208 h 4704521"/>
              <a:gd name="connsiteX57" fmla="*/ 2086936 w 4194032"/>
              <a:gd name="connsiteY57" fmla="*/ 4280452 h 4704521"/>
              <a:gd name="connsiteX58" fmla="*/ 2126693 w 4194032"/>
              <a:gd name="connsiteY58" fmla="*/ 4267200 h 4704521"/>
              <a:gd name="connsiteX59" fmla="*/ 2166449 w 4194032"/>
              <a:gd name="connsiteY59" fmla="*/ 4240695 h 4704521"/>
              <a:gd name="connsiteX60" fmla="*/ 2219458 w 4194032"/>
              <a:gd name="connsiteY60" fmla="*/ 4214191 h 4704521"/>
              <a:gd name="connsiteX61" fmla="*/ 2245962 w 4194032"/>
              <a:gd name="connsiteY61" fmla="*/ 4174434 h 4704521"/>
              <a:gd name="connsiteX62" fmla="*/ 2298971 w 4194032"/>
              <a:gd name="connsiteY62" fmla="*/ 4108173 h 4704521"/>
              <a:gd name="connsiteX63" fmla="*/ 2444745 w 4194032"/>
              <a:gd name="connsiteY63" fmla="*/ 4055165 h 4704521"/>
              <a:gd name="connsiteX64" fmla="*/ 2484502 w 4194032"/>
              <a:gd name="connsiteY64" fmla="*/ 4028660 h 4704521"/>
              <a:gd name="connsiteX65" fmla="*/ 2590519 w 4194032"/>
              <a:gd name="connsiteY65" fmla="*/ 3988904 h 4704521"/>
              <a:gd name="connsiteX66" fmla="*/ 2696536 w 4194032"/>
              <a:gd name="connsiteY66" fmla="*/ 3949147 h 4704521"/>
              <a:gd name="connsiteX67" fmla="*/ 2762797 w 4194032"/>
              <a:gd name="connsiteY67" fmla="*/ 3935895 h 4704521"/>
              <a:gd name="connsiteX68" fmla="*/ 2842310 w 4194032"/>
              <a:gd name="connsiteY68" fmla="*/ 3909391 h 4704521"/>
              <a:gd name="connsiteX69" fmla="*/ 2908571 w 4194032"/>
              <a:gd name="connsiteY69" fmla="*/ 3856382 h 4704521"/>
              <a:gd name="connsiteX70" fmla="*/ 2948328 w 4194032"/>
              <a:gd name="connsiteY70" fmla="*/ 3816626 h 4704521"/>
              <a:gd name="connsiteX71" fmla="*/ 2988084 w 4194032"/>
              <a:gd name="connsiteY71" fmla="*/ 3790121 h 4704521"/>
              <a:gd name="connsiteX72" fmla="*/ 3120606 w 4194032"/>
              <a:gd name="connsiteY72" fmla="*/ 3684104 h 4704521"/>
              <a:gd name="connsiteX73" fmla="*/ 3186867 w 4194032"/>
              <a:gd name="connsiteY73" fmla="*/ 3631095 h 4704521"/>
              <a:gd name="connsiteX74" fmla="*/ 3306136 w 4194032"/>
              <a:gd name="connsiteY74" fmla="*/ 3564834 h 4704521"/>
              <a:gd name="connsiteX75" fmla="*/ 3359145 w 4194032"/>
              <a:gd name="connsiteY75" fmla="*/ 3525078 h 4704521"/>
              <a:gd name="connsiteX76" fmla="*/ 3451910 w 4194032"/>
              <a:gd name="connsiteY76" fmla="*/ 3458817 h 4704521"/>
              <a:gd name="connsiteX77" fmla="*/ 3518171 w 4194032"/>
              <a:gd name="connsiteY77" fmla="*/ 3366052 h 4704521"/>
              <a:gd name="connsiteX78" fmla="*/ 3571180 w 4194032"/>
              <a:gd name="connsiteY78" fmla="*/ 3326295 h 4704521"/>
              <a:gd name="connsiteX79" fmla="*/ 3730206 w 4194032"/>
              <a:gd name="connsiteY79" fmla="*/ 3154017 h 4704521"/>
              <a:gd name="connsiteX80" fmla="*/ 3822971 w 4194032"/>
              <a:gd name="connsiteY80" fmla="*/ 3074504 h 4704521"/>
              <a:gd name="connsiteX81" fmla="*/ 3902484 w 4194032"/>
              <a:gd name="connsiteY81" fmla="*/ 2981739 h 4704521"/>
              <a:gd name="connsiteX82" fmla="*/ 3928989 w 4194032"/>
              <a:gd name="connsiteY82" fmla="*/ 2862469 h 4704521"/>
              <a:gd name="connsiteX83" fmla="*/ 3942241 w 4194032"/>
              <a:gd name="connsiteY83" fmla="*/ 2809460 h 4704521"/>
              <a:gd name="connsiteX84" fmla="*/ 3955493 w 4194032"/>
              <a:gd name="connsiteY84" fmla="*/ 2729947 h 4704521"/>
              <a:gd name="connsiteX85" fmla="*/ 3968745 w 4194032"/>
              <a:gd name="connsiteY85" fmla="*/ 2637182 h 4704521"/>
              <a:gd name="connsiteX86" fmla="*/ 3995249 w 4194032"/>
              <a:gd name="connsiteY86" fmla="*/ 2531165 h 4704521"/>
              <a:gd name="connsiteX87" fmla="*/ 4008502 w 4194032"/>
              <a:gd name="connsiteY87" fmla="*/ 2451652 h 4704521"/>
              <a:gd name="connsiteX88" fmla="*/ 4035006 w 4194032"/>
              <a:gd name="connsiteY88" fmla="*/ 2332382 h 4704521"/>
              <a:gd name="connsiteX89" fmla="*/ 4048258 w 4194032"/>
              <a:gd name="connsiteY89" fmla="*/ 2292626 h 4704521"/>
              <a:gd name="connsiteX90" fmla="*/ 4061510 w 4194032"/>
              <a:gd name="connsiteY90" fmla="*/ 2186608 h 4704521"/>
              <a:gd name="connsiteX91" fmla="*/ 4088015 w 4194032"/>
              <a:gd name="connsiteY91" fmla="*/ 2120347 h 4704521"/>
              <a:gd name="connsiteX92" fmla="*/ 4114519 w 4194032"/>
              <a:gd name="connsiteY92" fmla="*/ 2027582 h 4704521"/>
              <a:gd name="connsiteX93" fmla="*/ 4141023 w 4194032"/>
              <a:gd name="connsiteY93" fmla="*/ 1948069 h 4704521"/>
              <a:gd name="connsiteX94" fmla="*/ 4154276 w 4194032"/>
              <a:gd name="connsiteY94" fmla="*/ 1868556 h 4704521"/>
              <a:gd name="connsiteX95" fmla="*/ 4167528 w 4194032"/>
              <a:gd name="connsiteY95" fmla="*/ 1815547 h 4704521"/>
              <a:gd name="connsiteX96" fmla="*/ 4194032 w 4194032"/>
              <a:gd name="connsiteY96" fmla="*/ 1683026 h 4704521"/>
              <a:gd name="connsiteX97" fmla="*/ 4180780 w 4194032"/>
              <a:gd name="connsiteY97" fmla="*/ 1325217 h 4704521"/>
              <a:gd name="connsiteX98" fmla="*/ 4167528 w 4194032"/>
              <a:gd name="connsiteY98" fmla="*/ 1258956 h 4704521"/>
              <a:gd name="connsiteX99" fmla="*/ 4141023 w 4194032"/>
              <a:gd name="connsiteY99" fmla="*/ 954156 h 4704521"/>
              <a:gd name="connsiteX100" fmla="*/ 4114519 w 4194032"/>
              <a:gd name="connsiteY100" fmla="*/ 901147 h 4704521"/>
              <a:gd name="connsiteX101" fmla="*/ 4074762 w 4194032"/>
              <a:gd name="connsiteY101" fmla="*/ 808382 h 4704521"/>
              <a:gd name="connsiteX102" fmla="*/ 4008502 w 4194032"/>
              <a:gd name="connsiteY102" fmla="*/ 689113 h 4704521"/>
              <a:gd name="connsiteX103" fmla="*/ 3875980 w 4194032"/>
              <a:gd name="connsiteY103" fmla="*/ 636104 h 4704521"/>
              <a:gd name="connsiteX104" fmla="*/ 3796467 w 4194032"/>
              <a:gd name="connsiteY104" fmla="*/ 596347 h 4704521"/>
              <a:gd name="connsiteX105" fmla="*/ 3663945 w 4194032"/>
              <a:gd name="connsiteY105" fmla="*/ 556591 h 4704521"/>
              <a:gd name="connsiteX106" fmla="*/ 3584432 w 4194032"/>
              <a:gd name="connsiteY106" fmla="*/ 543339 h 4704521"/>
              <a:gd name="connsiteX107" fmla="*/ 3412154 w 4194032"/>
              <a:gd name="connsiteY107" fmla="*/ 450573 h 4704521"/>
              <a:gd name="connsiteX108" fmla="*/ 3332641 w 4194032"/>
              <a:gd name="connsiteY108" fmla="*/ 424069 h 4704521"/>
              <a:gd name="connsiteX109" fmla="*/ 3239876 w 4194032"/>
              <a:gd name="connsiteY109" fmla="*/ 384313 h 4704521"/>
              <a:gd name="connsiteX110" fmla="*/ 2971519 w 4194032"/>
              <a:gd name="connsiteY110" fmla="*/ 337930 h 4704521"/>
              <a:gd name="connsiteX111" fmla="*/ 2731166 w 4194032"/>
              <a:gd name="connsiteY11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91876 w 4194032"/>
              <a:gd name="connsiteY20" fmla="*/ 1179443 h 4704521"/>
              <a:gd name="connsiteX21" fmla="*/ 178623 w 4194032"/>
              <a:gd name="connsiteY21" fmla="*/ 1219200 h 4704521"/>
              <a:gd name="connsiteX22" fmla="*/ 165371 w 4194032"/>
              <a:gd name="connsiteY22" fmla="*/ 1272208 h 4704521"/>
              <a:gd name="connsiteX23" fmla="*/ 152119 w 4194032"/>
              <a:gd name="connsiteY23" fmla="*/ 1338469 h 4704521"/>
              <a:gd name="connsiteX24" fmla="*/ 125615 w 4194032"/>
              <a:gd name="connsiteY24" fmla="*/ 1404730 h 4704521"/>
              <a:gd name="connsiteX25" fmla="*/ 112362 w 4194032"/>
              <a:gd name="connsiteY25" fmla="*/ 1590260 h 4704521"/>
              <a:gd name="connsiteX26" fmla="*/ 99110 w 4194032"/>
              <a:gd name="connsiteY26" fmla="*/ 1669773 h 4704521"/>
              <a:gd name="connsiteX27" fmla="*/ 85858 w 4194032"/>
              <a:gd name="connsiteY27" fmla="*/ 1789043 h 4704521"/>
              <a:gd name="connsiteX28" fmla="*/ 59354 w 4194032"/>
              <a:gd name="connsiteY28" fmla="*/ 2014330 h 4704521"/>
              <a:gd name="connsiteX29" fmla="*/ 46102 w 4194032"/>
              <a:gd name="connsiteY29" fmla="*/ 2319130 h 4704521"/>
              <a:gd name="connsiteX30" fmla="*/ 32849 w 4194032"/>
              <a:gd name="connsiteY30" fmla="*/ 2557669 h 4704521"/>
              <a:gd name="connsiteX31" fmla="*/ 19597 w 4194032"/>
              <a:gd name="connsiteY31" fmla="*/ 2981739 h 4704521"/>
              <a:gd name="connsiteX32" fmla="*/ 46102 w 4194032"/>
              <a:gd name="connsiteY32" fmla="*/ 3922643 h 4704521"/>
              <a:gd name="connsiteX33" fmla="*/ 85858 w 4194032"/>
              <a:gd name="connsiteY33" fmla="*/ 4055165 h 4704521"/>
              <a:gd name="connsiteX34" fmla="*/ 99110 w 4194032"/>
              <a:gd name="connsiteY34" fmla="*/ 4108173 h 4704521"/>
              <a:gd name="connsiteX35" fmla="*/ 112362 w 4194032"/>
              <a:gd name="connsiteY35" fmla="*/ 4174434 h 4704521"/>
              <a:gd name="connsiteX36" fmla="*/ 152119 w 4194032"/>
              <a:gd name="connsiteY36" fmla="*/ 4240695 h 4704521"/>
              <a:gd name="connsiteX37" fmla="*/ 191876 w 4194032"/>
              <a:gd name="connsiteY37" fmla="*/ 4346713 h 4704521"/>
              <a:gd name="connsiteX38" fmla="*/ 205128 w 4194032"/>
              <a:gd name="connsiteY38" fmla="*/ 4386469 h 4704521"/>
              <a:gd name="connsiteX39" fmla="*/ 244884 w 4194032"/>
              <a:gd name="connsiteY39" fmla="*/ 4412973 h 4704521"/>
              <a:gd name="connsiteX40" fmla="*/ 271389 w 4194032"/>
              <a:gd name="connsiteY40" fmla="*/ 4439478 h 4704521"/>
              <a:gd name="connsiteX41" fmla="*/ 350902 w 4194032"/>
              <a:gd name="connsiteY41" fmla="*/ 4492487 h 4704521"/>
              <a:gd name="connsiteX42" fmla="*/ 430415 w 4194032"/>
              <a:gd name="connsiteY42" fmla="*/ 4572000 h 4704521"/>
              <a:gd name="connsiteX43" fmla="*/ 456919 w 4194032"/>
              <a:gd name="connsiteY43" fmla="*/ 4611756 h 4704521"/>
              <a:gd name="connsiteX44" fmla="*/ 496676 w 4194032"/>
              <a:gd name="connsiteY44" fmla="*/ 4625008 h 4704521"/>
              <a:gd name="connsiteX45" fmla="*/ 589441 w 4194032"/>
              <a:gd name="connsiteY45" fmla="*/ 4638260 h 4704521"/>
              <a:gd name="connsiteX46" fmla="*/ 682206 w 4194032"/>
              <a:gd name="connsiteY46" fmla="*/ 4664765 h 4704521"/>
              <a:gd name="connsiteX47" fmla="*/ 814728 w 4194032"/>
              <a:gd name="connsiteY47" fmla="*/ 4691269 h 4704521"/>
              <a:gd name="connsiteX48" fmla="*/ 1066519 w 4194032"/>
              <a:gd name="connsiteY48" fmla="*/ 4704521 h 4704521"/>
              <a:gd name="connsiteX49" fmla="*/ 1543597 w 4194032"/>
              <a:gd name="connsiteY49" fmla="*/ 4678017 h 4704521"/>
              <a:gd name="connsiteX50" fmla="*/ 1596606 w 4194032"/>
              <a:gd name="connsiteY50" fmla="*/ 4664765 h 4704521"/>
              <a:gd name="connsiteX51" fmla="*/ 1768884 w 4194032"/>
              <a:gd name="connsiteY51" fmla="*/ 4558747 h 4704521"/>
              <a:gd name="connsiteX52" fmla="*/ 1808641 w 4194032"/>
              <a:gd name="connsiteY52" fmla="*/ 4518991 h 4704521"/>
              <a:gd name="connsiteX53" fmla="*/ 1861649 w 4194032"/>
              <a:gd name="connsiteY53" fmla="*/ 4492487 h 4704521"/>
              <a:gd name="connsiteX54" fmla="*/ 2007423 w 4194032"/>
              <a:gd name="connsiteY54" fmla="*/ 4373217 h 4704521"/>
              <a:gd name="connsiteX55" fmla="*/ 2060432 w 4194032"/>
              <a:gd name="connsiteY55" fmla="*/ 4320208 h 4704521"/>
              <a:gd name="connsiteX56" fmla="*/ 2086936 w 4194032"/>
              <a:gd name="connsiteY56" fmla="*/ 4280452 h 4704521"/>
              <a:gd name="connsiteX57" fmla="*/ 2126693 w 4194032"/>
              <a:gd name="connsiteY57" fmla="*/ 4267200 h 4704521"/>
              <a:gd name="connsiteX58" fmla="*/ 2166449 w 4194032"/>
              <a:gd name="connsiteY58" fmla="*/ 4240695 h 4704521"/>
              <a:gd name="connsiteX59" fmla="*/ 2219458 w 4194032"/>
              <a:gd name="connsiteY59" fmla="*/ 4214191 h 4704521"/>
              <a:gd name="connsiteX60" fmla="*/ 2245962 w 4194032"/>
              <a:gd name="connsiteY60" fmla="*/ 4174434 h 4704521"/>
              <a:gd name="connsiteX61" fmla="*/ 2298971 w 4194032"/>
              <a:gd name="connsiteY61" fmla="*/ 4108173 h 4704521"/>
              <a:gd name="connsiteX62" fmla="*/ 2444745 w 4194032"/>
              <a:gd name="connsiteY62" fmla="*/ 4055165 h 4704521"/>
              <a:gd name="connsiteX63" fmla="*/ 2484502 w 4194032"/>
              <a:gd name="connsiteY63" fmla="*/ 4028660 h 4704521"/>
              <a:gd name="connsiteX64" fmla="*/ 2590519 w 4194032"/>
              <a:gd name="connsiteY64" fmla="*/ 3988904 h 4704521"/>
              <a:gd name="connsiteX65" fmla="*/ 2696536 w 4194032"/>
              <a:gd name="connsiteY65" fmla="*/ 3949147 h 4704521"/>
              <a:gd name="connsiteX66" fmla="*/ 2762797 w 4194032"/>
              <a:gd name="connsiteY66" fmla="*/ 3935895 h 4704521"/>
              <a:gd name="connsiteX67" fmla="*/ 2842310 w 4194032"/>
              <a:gd name="connsiteY67" fmla="*/ 3909391 h 4704521"/>
              <a:gd name="connsiteX68" fmla="*/ 2908571 w 4194032"/>
              <a:gd name="connsiteY68" fmla="*/ 3856382 h 4704521"/>
              <a:gd name="connsiteX69" fmla="*/ 2948328 w 4194032"/>
              <a:gd name="connsiteY69" fmla="*/ 3816626 h 4704521"/>
              <a:gd name="connsiteX70" fmla="*/ 2988084 w 4194032"/>
              <a:gd name="connsiteY70" fmla="*/ 3790121 h 4704521"/>
              <a:gd name="connsiteX71" fmla="*/ 3120606 w 4194032"/>
              <a:gd name="connsiteY71" fmla="*/ 3684104 h 4704521"/>
              <a:gd name="connsiteX72" fmla="*/ 3186867 w 4194032"/>
              <a:gd name="connsiteY72" fmla="*/ 3631095 h 4704521"/>
              <a:gd name="connsiteX73" fmla="*/ 3306136 w 4194032"/>
              <a:gd name="connsiteY73" fmla="*/ 3564834 h 4704521"/>
              <a:gd name="connsiteX74" fmla="*/ 3359145 w 4194032"/>
              <a:gd name="connsiteY74" fmla="*/ 3525078 h 4704521"/>
              <a:gd name="connsiteX75" fmla="*/ 3451910 w 4194032"/>
              <a:gd name="connsiteY75" fmla="*/ 3458817 h 4704521"/>
              <a:gd name="connsiteX76" fmla="*/ 3518171 w 4194032"/>
              <a:gd name="connsiteY76" fmla="*/ 3366052 h 4704521"/>
              <a:gd name="connsiteX77" fmla="*/ 3571180 w 4194032"/>
              <a:gd name="connsiteY77" fmla="*/ 3326295 h 4704521"/>
              <a:gd name="connsiteX78" fmla="*/ 3730206 w 4194032"/>
              <a:gd name="connsiteY78" fmla="*/ 3154017 h 4704521"/>
              <a:gd name="connsiteX79" fmla="*/ 3822971 w 4194032"/>
              <a:gd name="connsiteY79" fmla="*/ 3074504 h 4704521"/>
              <a:gd name="connsiteX80" fmla="*/ 3902484 w 4194032"/>
              <a:gd name="connsiteY80" fmla="*/ 2981739 h 4704521"/>
              <a:gd name="connsiteX81" fmla="*/ 3928989 w 4194032"/>
              <a:gd name="connsiteY81" fmla="*/ 2862469 h 4704521"/>
              <a:gd name="connsiteX82" fmla="*/ 3942241 w 4194032"/>
              <a:gd name="connsiteY82" fmla="*/ 2809460 h 4704521"/>
              <a:gd name="connsiteX83" fmla="*/ 3955493 w 4194032"/>
              <a:gd name="connsiteY83" fmla="*/ 2729947 h 4704521"/>
              <a:gd name="connsiteX84" fmla="*/ 3968745 w 4194032"/>
              <a:gd name="connsiteY84" fmla="*/ 2637182 h 4704521"/>
              <a:gd name="connsiteX85" fmla="*/ 3995249 w 4194032"/>
              <a:gd name="connsiteY85" fmla="*/ 2531165 h 4704521"/>
              <a:gd name="connsiteX86" fmla="*/ 4008502 w 4194032"/>
              <a:gd name="connsiteY86" fmla="*/ 2451652 h 4704521"/>
              <a:gd name="connsiteX87" fmla="*/ 4035006 w 4194032"/>
              <a:gd name="connsiteY87" fmla="*/ 2332382 h 4704521"/>
              <a:gd name="connsiteX88" fmla="*/ 4048258 w 4194032"/>
              <a:gd name="connsiteY88" fmla="*/ 2292626 h 4704521"/>
              <a:gd name="connsiteX89" fmla="*/ 4061510 w 4194032"/>
              <a:gd name="connsiteY89" fmla="*/ 2186608 h 4704521"/>
              <a:gd name="connsiteX90" fmla="*/ 4088015 w 4194032"/>
              <a:gd name="connsiteY90" fmla="*/ 2120347 h 4704521"/>
              <a:gd name="connsiteX91" fmla="*/ 4114519 w 4194032"/>
              <a:gd name="connsiteY91" fmla="*/ 2027582 h 4704521"/>
              <a:gd name="connsiteX92" fmla="*/ 4141023 w 4194032"/>
              <a:gd name="connsiteY92" fmla="*/ 1948069 h 4704521"/>
              <a:gd name="connsiteX93" fmla="*/ 4154276 w 4194032"/>
              <a:gd name="connsiteY93" fmla="*/ 1868556 h 4704521"/>
              <a:gd name="connsiteX94" fmla="*/ 4167528 w 4194032"/>
              <a:gd name="connsiteY94" fmla="*/ 1815547 h 4704521"/>
              <a:gd name="connsiteX95" fmla="*/ 4194032 w 4194032"/>
              <a:gd name="connsiteY95" fmla="*/ 1683026 h 4704521"/>
              <a:gd name="connsiteX96" fmla="*/ 4180780 w 4194032"/>
              <a:gd name="connsiteY96" fmla="*/ 1325217 h 4704521"/>
              <a:gd name="connsiteX97" fmla="*/ 4167528 w 4194032"/>
              <a:gd name="connsiteY97" fmla="*/ 1258956 h 4704521"/>
              <a:gd name="connsiteX98" fmla="*/ 4141023 w 4194032"/>
              <a:gd name="connsiteY98" fmla="*/ 954156 h 4704521"/>
              <a:gd name="connsiteX99" fmla="*/ 4114519 w 4194032"/>
              <a:gd name="connsiteY99" fmla="*/ 901147 h 4704521"/>
              <a:gd name="connsiteX100" fmla="*/ 4074762 w 4194032"/>
              <a:gd name="connsiteY100" fmla="*/ 808382 h 4704521"/>
              <a:gd name="connsiteX101" fmla="*/ 4008502 w 4194032"/>
              <a:gd name="connsiteY101" fmla="*/ 689113 h 4704521"/>
              <a:gd name="connsiteX102" fmla="*/ 3875980 w 4194032"/>
              <a:gd name="connsiteY102" fmla="*/ 636104 h 4704521"/>
              <a:gd name="connsiteX103" fmla="*/ 3796467 w 4194032"/>
              <a:gd name="connsiteY103" fmla="*/ 596347 h 4704521"/>
              <a:gd name="connsiteX104" fmla="*/ 3663945 w 4194032"/>
              <a:gd name="connsiteY104" fmla="*/ 556591 h 4704521"/>
              <a:gd name="connsiteX105" fmla="*/ 3584432 w 4194032"/>
              <a:gd name="connsiteY105" fmla="*/ 543339 h 4704521"/>
              <a:gd name="connsiteX106" fmla="*/ 3412154 w 4194032"/>
              <a:gd name="connsiteY106" fmla="*/ 450573 h 4704521"/>
              <a:gd name="connsiteX107" fmla="*/ 3332641 w 4194032"/>
              <a:gd name="connsiteY107" fmla="*/ 424069 h 4704521"/>
              <a:gd name="connsiteX108" fmla="*/ 3239876 w 4194032"/>
              <a:gd name="connsiteY108" fmla="*/ 384313 h 4704521"/>
              <a:gd name="connsiteX109" fmla="*/ 2971519 w 4194032"/>
              <a:gd name="connsiteY109" fmla="*/ 337930 h 4704521"/>
              <a:gd name="connsiteX110" fmla="*/ 2731166 w 4194032"/>
              <a:gd name="connsiteY11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65371 w 4194032"/>
              <a:gd name="connsiteY21" fmla="*/ 1272208 h 4704521"/>
              <a:gd name="connsiteX22" fmla="*/ 152119 w 4194032"/>
              <a:gd name="connsiteY22" fmla="*/ 1338469 h 4704521"/>
              <a:gd name="connsiteX23" fmla="*/ 125615 w 4194032"/>
              <a:gd name="connsiteY23" fmla="*/ 1404730 h 4704521"/>
              <a:gd name="connsiteX24" fmla="*/ 112362 w 4194032"/>
              <a:gd name="connsiteY24" fmla="*/ 1590260 h 4704521"/>
              <a:gd name="connsiteX25" fmla="*/ 99110 w 4194032"/>
              <a:gd name="connsiteY25" fmla="*/ 1669773 h 4704521"/>
              <a:gd name="connsiteX26" fmla="*/ 85858 w 4194032"/>
              <a:gd name="connsiteY26" fmla="*/ 1789043 h 4704521"/>
              <a:gd name="connsiteX27" fmla="*/ 59354 w 4194032"/>
              <a:gd name="connsiteY27" fmla="*/ 2014330 h 4704521"/>
              <a:gd name="connsiteX28" fmla="*/ 46102 w 4194032"/>
              <a:gd name="connsiteY28" fmla="*/ 2319130 h 4704521"/>
              <a:gd name="connsiteX29" fmla="*/ 32849 w 4194032"/>
              <a:gd name="connsiteY29" fmla="*/ 2557669 h 4704521"/>
              <a:gd name="connsiteX30" fmla="*/ 19597 w 4194032"/>
              <a:gd name="connsiteY30" fmla="*/ 2981739 h 4704521"/>
              <a:gd name="connsiteX31" fmla="*/ 46102 w 4194032"/>
              <a:gd name="connsiteY31" fmla="*/ 3922643 h 4704521"/>
              <a:gd name="connsiteX32" fmla="*/ 85858 w 4194032"/>
              <a:gd name="connsiteY32" fmla="*/ 4055165 h 4704521"/>
              <a:gd name="connsiteX33" fmla="*/ 99110 w 4194032"/>
              <a:gd name="connsiteY33" fmla="*/ 4108173 h 4704521"/>
              <a:gd name="connsiteX34" fmla="*/ 112362 w 4194032"/>
              <a:gd name="connsiteY34" fmla="*/ 4174434 h 4704521"/>
              <a:gd name="connsiteX35" fmla="*/ 152119 w 4194032"/>
              <a:gd name="connsiteY35" fmla="*/ 4240695 h 4704521"/>
              <a:gd name="connsiteX36" fmla="*/ 191876 w 4194032"/>
              <a:gd name="connsiteY36" fmla="*/ 4346713 h 4704521"/>
              <a:gd name="connsiteX37" fmla="*/ 205128 w 4194032"/>
              <a:gd name="connsiteY37" fmla="*/ 4386469 h 4704521"/>
              <a:gd name="connsiteX38" fmla="*/ 244884 w 4194032"/>
              <a:gd name="connsiteY38" fmla="*/ 4412973 h 4704521"/>
              <a:gd name="connsiteX39" fmla="*/ 271389 w 4194032"/>
              <a:gd name="connsiteY39" fmla="*/ 4439478 h 4704521"/>
              <a:gd name="connsiteX40" fmla="*/ 350902 w 4194032"/>
              <a:gd name="connsiteY40" fmla="*/ 4492487 h 4704521"/>
              <a:gd name="connsiteX41" fmla="*/ 430415 w 4194032"/>
              <a:gd name="connsiteY41" fmla="*/ 4572000 h 4704521"/>
              <a:gd name="connsiteX42" fmla="*/ 456919 w 4194032"/>
              <a:gd name="connsiteY42" fmla="*/ 4611756 h 4704521"/>
              <a:gd name="connsiteX43" fmla="*/ 496676 w 4194032"/>
              <a:gd name="connsiteY43" fmla="*/ 4625008 h 4704521"/>
              <a:gd name="connsiteX44" fmla="*/ 589441 w 4194032"/>
              <a:gd name="connsiteY44" fmla="*/ 4638260 h 4704521"/>
              <a:gd name="connsiteX45" fmla="*/ 682206 w 4194032"/>
              <a:gd name="connsiteY45" fmla="*/ 4664765 h 4704521"/>
              <a:gd name="connsiteX46" fmla="*/ 814728 w 4194032"/>
              <a:gd name="connsiteY46" fmla="*/ 4691269 h 4704521"/>
              <a:gd name="connsiteX47" fmla="*/ 1066519 w 4194032"/>
              <a:gd name="connsiteY47" fmla="*/ 4704521 h 4704521"/>
              <a:gd name="connsiteX48" fmla="*/ 1543597 w 4194032"/>
              <a:gd name="connsiteY48" fmla="*/ 4678017 h 4704521"/>
              <a:gd name="connsiteX49" fmla="*/ 1596606 w 4194032"/>
              <a:gd name="connsiteY49" fmla="*/ 4664765 h 4704521"/>
              <a:gd name="connsiteX50" fmla="*/ 1768884 w 4194032"/>
              <a:gd name="connsiteY50" fmla="*/ 4558747 h 4704521"/>
              <a:gd name="connsiteX51" fmla="*/ 1808641 w 4194032"/>
              <a:gd name="connsiteY51" fmla="*/ 4518991 h 4704521"/>
              <a:gd name="connsiteX52" fmla="*/ 1861649 w 4194032"/>
              <a:gd name="connsiteY52" fmla="*/ 4492487 h 4704521"/>
              <a:gd name="connsiteX53" fmla="*/ 2007423 w 4194032"/>
              <a:gd name="connsiteY53" fmla="*/ 4373217 h 4704521"/>
              <a:gd name="connsiteX54" fmla="*/ 2060432 w 4194032"/>
              <a:gd name="connsiteY54" fmla="*/ 4320208 h 4704521"/>
              <a:gd name="connsiteX55" fmla="*/ 2086936 w 4194032"/>
              <a:gd name="connsiteY55" fmla="*/ 4280452 h 4704521"/>
              <a:gd name="connsiteX56" fmla="*/ 2126693 w 4194032"/>
              <a:gd name="connsiteY56" fmla="*/ 4267200 h 4704521"/>
              <a:gd name="connsiteX57" fmla="*/ 2166449 w 4194032"/>
              <a:gd name="connsiteY57" fmla="*/ 4240695 h 4704521"/>
              <a:gd name="connsiteX58" fmla="*/ 2219458 w 4194032"/>
              <a:gd name="connsiteY58" fmla="*/ 4214191 h 4704521"/>
              <a:gd name="connsiteX59" fmla="*/ 2245962 w 4194032"/>
              <a:gd name="connsiteY59" fmla="*/ 4174434 h 4704521"/>
              <a:gd name="connsiteX60" fmla="*/ 2298971 w 4194032"/>
              <a:gd name="connsiteY60" fmla="*/ 4108173 h 4704521"/>
              <a:gd name="connsiteX61" fmla="*/ 2444745 w 4194032"/>
              <a:gd name="connsiteY61" fmla="*/ 4055165 h 4704521"/>
              <a:gd name="connsiteX62" fmla="*/ 2484502 w 4194032"/>
              <a:gd name="connsiteY62" fmla="*/ 4028660 h 4704521"/>
              <a:gd name="connsiteX63" fmla="*/ 2590519 w 4194032"/>
              <a:gd name="connsiteY63" fmla="*/ 3988904 h 4704521"/>
              <a:gd name="connsiteX64" fmla="*/ 2696536 w 4194032"/>
              <a:gd name="connsiteY64" fmla="*/ 3949147 h 4704521"/>
              <a:gd name="connsiteX65" fmla="*/ 2762797 w 4194032"/>
              <a:gd name="connsiteY65" fmla="*/ 3935895 h 4704521"/>
              <a:gd name="connsiteX66" fmla="*/ 2842310 w 4194032"/>
              <a:gd name="connsiteY66" fmla="*/ 3909391 h 4704521"/>
              <a:gd name="connsiteX67" fmla="*/ 2908571 w 4194032"/>
              <a:gd name="connsiteY67" fmla="*/ 3856382 h 4704521"/>
              <a:gd name="connsiteX68" fmla="*/ 2948328 w 4194032"/>
              <a:gd name="connsiteY68" fmla="*/ 3816626 h 4704521"/>
              <a:gd name="connsiteX69" fmla="*/ 2988084 w 4194032"/>
              <a:gd name="connsiteY69" fmla="*/ 3790121 h 4704521"/>
              <a:gd name="connsiteX70" fmla="*/ 3120606 w 4194032"/>
              <a:gd name="connsiteY70" fmla="*/ 3684104 h 4704521"/>
              <a:gd name="connsiteX71" fmla="*/ 3186867 w 4194032"/>
              <a:gd name="connsiteY71" fmla="*/ 3631095 h 4704521"/>
              <a:gd name="connsiteX72" fmla="*/ 3306136 w 4194032"/>
              <a:gd name="connsiteY72" fmla="*/ 3564834 h 4704521"/>
              <a:gd name="connsiteX73" fmla="*/ 3359145 w 4194032"/>
              <a:gd name="connsiteY73" fmla="*/ 3525078 h 4704521"/>
              <a:gd name="connsiteX74" fmla="*/ 3451910 w 4194032"/>
              <a:gd name="connsiteY74" fmla="*/ 3458817 h 4704521"/>
              <a:gd name="connsiteX75" fmla="*/ 3518171 w 4194032"/>
              <a:gd name="connsiteY75" fmla="*/ 3366052 h 4704521"/>
              <a:gd name="connsiteX76" fmla="*/ 3571180 w 4194032"/>
              <a:gd name="connsiteY76" fmla="*/ 3326295 h 4704521"/>
              <a:gd name="connsiteX77" fmla="*/ 3730206 w 4194032"/>
              <a:gd name="connsiteY77" fmla="*/ 3154017 h 4704521"/>
              <a:gd name="connsiteX78" fmla="*/ 3822971 w 4194032"/>
              <a:gd name="connsiteY78" fmla="*/ 3074504 h 4704521"/>
              <a:gd name="connsiteX79" fmla="*/ 3902484 w 4194032"/>
              <a:gd name="connsiteY79" fmla="*/ 2981739 h 4704521"/>
              <a:gd name="connsiteX80" fmla="*/ 3928989 w 4194032"/>
              <a:gd name="connsiteY80" fmla="*/ 2862469 h 4704521"/>
              <a:gd name="connsiteX81" fmla="*/ 3942241 w 4194032"/>
              <a:gd name="connsiteY81" fmla="*/ 2809460 h 4704521"/>
              <a:gd name="connsiteX82" fmla="*/ 3955493 w 4194032"/>
              <a:gd name="connsiteY82" fmla="*/ 2729947 h 4704521"/>
              <a:gd name="connsiteX83" fmla="*/ 3968745 w 4194032"/>
              <a:gd name="connsiteY83" fmla="*/ 2637182 h 4704521"/>
              <a:gd name="connsiteX84" fmla="*/ 3995249 w 4194032"/>
              <a:gd name="connsiteY84" fmla="*/ 2531165 h 4704521"/>
              <a:gd name="connsiteX85" fmla="*/ 4008502 w 4194032"/>
              <a:gd name="connsiteY85" fmla="*/ 2451652 h 4704521"/>
              <a:gd name="connsiteX86" fmla="*/ 4035006 w 4194032"/>
              <a:gd name="connsiteY86" fmla="*/ 2332382 h 4704521"/>
              <a:gd name="connsiteX87" fmla="*/ 4048258 w 4194032"/>
              <a:gd name="connsiteY87" fmla="*/ 2292626 h 4704521"/>
              <a:gd name="connsiteX88" fmla="*/ 4061510 w 4194032"/>
              <a:gd name="connsiteY88" fmla="*/ 2186608 h 4704521"/>
              <a:gd name="connsiteX89" fmla="*/ 4088015 w 4194032"/>
              <a:gd name="connsiteY89" fmla="*/ 2120347 h 4704521"/>
              <a:gd name="connsiteX90" fmla="*/ 4114519 w 4194032"/>
              <a:gd name="connsiteY90" fmla="*/ 2027582 h 4704521"/>
              <a:gd name="connsiteX91" fmla="*/ 4141023 w 4194032"/>
              <a:gd name="connsiteY91" fmla="*/ 1948069 h 4704521"/>
              <a:gd name="connsiteX92" fmla="*/ 4154276 w 4194032"/>
              <a:gd name="connsiteY92" fmla="*/ 1868556 h 4704521"/>
              <a:gd name="connsiteX93" fmla="*/ 4167528 w 4194032"/>
              <a:gd name="connsiteY93" fmla="*/ 1815547 h 4704521"/>
              <a:gd name="connsiteX94" fmla="*/ 4194032 w 4194032"/>
              <a:gd name="connsiteY94" fmla="*/ 1683026 h 4704521"/>
              <a:gd name="connsiteX95" fmla="*/ 4180780 w 4194032"/>
              <a:gd name="connsiteY95" fmla="*/ 1325217 h 4704521"/>
              <a:gd name="connsiteX96" fmla="*/ 4167528 w 4194032"/>
              <a:gd name="connsiteY96" fmla="*/ 1258956 h 4704521"/>
              <a:gd name="connsiteX97" fmla="*/ 4141023 w 4194032"/>
              <a:gd name="connsiteY97" fmla="*/ 954156 h 4704521"/>
              <a:gd name="connsiteX98" fmla="*/ 4114519 w 4194032"/>
              <a:gd name="connsiteY98" fmla="*/ 901147 h 4704521"/>
              <a:gd name="connsiteX99" fmla="*/ 4074762 w 4194032"/>
              <a:gd name="connsiteY99" fmla="*/ 808382 h 4704521"/>
              <a:gd name="connsiteX100" fmla="*/ 4008502 w 4194032"/>
              <a:gd name="connsiteY100" fmla="*/ 689113 h 4704521"/>
              <a:gd name="connsiteX101" fmla="*/ 3875980 w 4194032"/>
              <a:gd name="connsiteY101" fmla="*/ 636104 h 4704521"/>
              <a:gd name="connsiteX102" fmla="*/ 3796467 w 4194032"/>
              <a:gd name="connsiteY102" fmla="*/ 596347 h 4704521"/>
              <a:gd name="connsiteX103" fmla="*/ 3663945 w 4194032"/>
              <a:gd name="connsiteY103" fmla="*/ 556591 h 4704521"/>
              <a:gd name="connsiteX104" fmla="*/ 3584432 w 4194032"/>
              <a:gd name="connsiteY104" fmla="*/ 543339 h 4704521"/>
              <a:gd name="connsiteX105" fmla="*/ 3412154 w 4194032"/>
              <a:gd name="connsiteY105" fmla="*/ 450573 h 4704521"/>
              <a:gd name="connsiteX106" fmla="*/ 3332641 w 4194032"/>
              <a:gd name="connsiteY106" fmla="*/ 424069 h 4704521"/>
              <a:gd name="connsiteX107" fmla="*/ 3239876 w 4194032"/>
              <a:gd name="connsiteY107" fmla="*/ 384313 h 4704521"/>
              <a:gd name="connsiteX108" fmla="*/ 2971519 w 4194032"/>
              <a:gd name="connsiteY108" fmla="*/ 337930 h 4704521"/>
              <a:gd name="connsiteX109" fmla="*/ 2731166 w 4194032"/>
              <a:gd name="connsiteY10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65371 w 4194032"/>
              <a:gd name="connsiteY21" fmla="*/ 1272208 h 4704521"/>
              <a:gd name="connsiteX22" fmla="*/ 125615 w 4194032"/>
              <a:gd name="connsiteY22" fmla="*/ 1404730 h 4704521"/>
              <a:gd name="connsiteX23" fmla="*/ 112362 w 4194032"/>
              <a:gd name="connsiteY23" fmla="*/ 1590260 h 4704521"/>
              <a:gd name="connsiteX24" fmla="*/ 99110 w 4194032"/>
              <a:gd name="connsiteY24" fmla="*/ 1669773 h 4704521"/>
              <a:gd name="connsiteX25" fmla="*/ 85858 w 4194032"/>
              <a:gd name="connsiteY25" fmla="*/ 1789043 h 4704521"/>
              <a:gd name="connsiteX26" fmla="*/ 59354 w 4194032"/>
              <a:gd name="connsiteY26" fmla="*/ 2014330 h 4704521"/>
              <a:gd name="connsiteX27" fmla="*/ 46102 w 4194032"/>
              <a:gd name="connsiteY27" fmla="*/ 2319130 h 4704521"/>
              <a:gd name="connsiteX28" fmla="*/ 32849 w 4194032"/>
              <a:gd name="connsiteY28" fmla="*/ 2557669 h 4704521"/>
              <a:gd name="connsiteX29" fmla="*/ 19597 w 4194032"/>
              <a:gd name="connsiteY29" fmla="*/ 2981739 h 4704521"/>
              <a:gd name="connsiteX30" fmla="*/ 46102 w 4194032"/>
              <a:gd name="connsiteY30" fmla="*/ 3922643 h 4704521"/>
              <a:gd name="connsiteX31" fmla="*/ 85858 w 4194032"/>
              <a:gd name="connsiteY31" fmla="*/ 4055165 h 4704521"/>
              <a:gd name="connsiteX32" fmla="*/ 99110 w 4194032"/>
              <a:gd name="connsiteY32" fmla="*/ 4108173 h 4704521"/>
              <a:gd name="connsiteX33" fmla="*/ 112362 w 4194032"/>
              <a:gd name="connsiteY33" fmla="*/ 4174434 h 4704521"/>
              <a:gd name="connsiteX34" fmla="*/ 152119 w 4194032"/>
              <a:gd name="connsiteY34" fmla="*/ 4240695 h 4704521"/>
              <a:gd name="connsiteX35" fmla="*/ 191876 w 4194032"/>
              <a:gd name="connsiteY35" fmla="*/ 4346713 h 4704521"/>
              <a:gd name="connsiteX36" fmla="*/ 205128 w 4194032"/>
              <a:gd name="connsiteY36" fmla="*/ 4386469 h 4704521"/>
              <a:gd name="connsiteX37" fmla="*/ 244884 w 4194032"/>
              <a:gd name="connsiteY37" fmla="*/ 4412973 h 4704521"/>
              <a:gd name="connsiteX38" fmla="*/ 271389 w 4194032"/>
              <a:gd name="connsiteY38" fmla="*/ 4439478 h 4704521"/>
              <a:gd name="connsiteX39" fmla="*/ 350902 w 4194032"/>
              <a:gd name="connsiteY39" fmla="*/ 4492487 h 4704521"/>
              <a:gd name="connsiteX40" fmla="*/ 430415 w 4194032"/>
              <a:gd name="connsiteY40" fmla="*/ 4572000 h 4704521"/>
              <a:gd name="connsiteX41" fmla="*/ 456919 w 4194032"/>
              <a:gd name="connsiteY41" fmla="*/ 4611756 h 4704521"/>
              <a:gd name="connsiteX42" fmla="*/ 496676 w 4194032"/>
              <a:gd name="connsiteY42" fmla="*/ 4625008 h 4704521"/>
              <a:gd name="connsiteX43" fmla="*/ 589441 w 4194032"/>
              <a:gd name="connsiteY43" fmla="*/ 4638260 h 4704521"/>
              <a:gd name="connsiteX44" fmla="*/ 682206 w 4194032"/>
              <a:gd name="connsiteY44" fmla="*/ 4664765 h 4704521"/>
              <a:gd name="connsiteX45" fmla="*/ 814728 w 4194032"/>
              <a:gd name="connsiteY45" fmla="*/ 4691269 h 4704521"/>
              <a:gd name="connsiteX46" fmla="*/ 1066519 w 4194032"/>
              <a:gd name="connsiteY46" fmla="*/ 4704521 h 4704521"/>
              <a:gd name="connsiteX47" fmla="*/ 1543597 w 4194032"/>
              <a:gd name="connsiteY47" fmla="*/ 4678017 h 4704521"/>
              <a:gd name="connsiteX48" fmla="*/ 1596606 w 4194032"/>
              <a:gd name="connsiteY48" fmla="*/ 4664765 h 4704521"/>
              <a:gd name="connsiteX49" fmla="*/ 1768884 w 4194032"/>
              <a:gd name="connsiteY49" fmla="*/ 4558747 h 4704521"/>
              <a:gd name="connsiteX50" fmla="*/ 1808641 w 4194032"/>
              <a:gd name="connsiteY50" fmla="*/ 4518991 h 4704521"/>
              <a:gd name="connsiteX51" fmla="*/ 1861649 w 4194032"/>
              <a:gd name="connsiteY51" fmla="*/ 4492487 h 4704521"/>
              <a:gd name="connsiteX52" fmla="*/ 2007423 w 4194032"/>
              <a:gd name="connsiteY52" fmla="*/ 4373217 h 4704521"/>
              <a:gd name="connsiteX53" fmla="*/ 2060432 w 4194032"/>
              <a:gd name="connsiteY53" fmla="*/ 4320208 h 4704521"/>
              <a:gd name="connsiteX54" fmla="*/ 2086936 w 4194032"/>
              <a:gd name="connsiteY54" fmla="*/ 4280452 h 4704521"/>
              <a:gd name="connsiteX55" fmla="*/ 2126693 w 4194032"/>
              <a:gd name="connsiteY55" fmla="*/ 4267200 h 4704521"/>
              <a:gd name="connsiteX56" fmla="*/ 2166449 w 4194032"/>
              <a:gd name="connsiteY56" fmla="*/ 4240695 h 4704521"/>
              <a:gd name="connsiteX57" fmla="*/ 2219458 w 4194032"/>
              <a:gd name="connsiteY57" fmla="*/ 4214191 h 4704521"/>
              <a:gd name="connsiteX58" fmla="*/ 2245962 w 4194032"/>
              <a:gd name="connsiteY58" fmla="*/ 4174434 h 4704521"/>
              <a:gd name="connsiteX59" fmla="*/ 2298971 w 4194032"/>
              <a:gd name="connsiteY59" fmla="*/ 4108173 h 4704521"/>
              <a:gd name="connsiteX60" fmla="*/ 2444745 w 4194032"/>
              <a:gd name="connsiteY60" fmla="*/ 4055165 h 4704521"/>
              <a:gd name="connsiteX61" fmla="*/ 2484502 w 4194032"/>
              <a:gd name="connsiteY61" fmla="*/ 4028660 h 4704521"/>
              <a:gd name="connsiteX62" fmla="*/ 2590519 w 4194032"/>
              <a:gd name="connsiteY62" fmla="*/ 3988904 h 4704521"/>
              <a:gd name="connsiteX63" fmla="*/ 2696536 w 4194032"/>
              <a:gd name="connsiteY63" fmla="*/ 3949147 h 4704521"/>
              <a:gd name="connsiteX64" fmla="*/ 2762797 w 4194032"/>
              <a:gd name="connsiteY64" fmla="*/ 3935895 h 4704521"/>
              <a:gd name="connsiteX65" fmla="*/ 2842310 w 4194032"/>
              <a:gd name="connsiteY65" fmla="*/ 3909391 h 4704521"/>
              <a:gd name="connsiteX66" fmla="*/ 2908571 w 4194032"/>
              <a:gd name="connsiteY66" fmla="*/ 3856382 h 4704521"/>
              <a:gd name="connsiteX67" fmla="*/ 2948328 w 4194032"/>
              <a:gd name="connsiteY67" fmla="*/ 3816626 h 4704521"/>
              <a:gd name="connsiteX68" fmla="*/ 2988084 w 4194032"/>
              <a:gd name="connsiteY68" fmla="*/ 3790121 h 4704521"/>
              <a:gd name="connsiteX69" fmla="*/ 3120606 w 4194032"/>
              <a:gd name="connsiteY69" fmla="*/ 3684104 h 4704521"/>
              <a:gd name="connsiteX70" fmla="*/ 3186867 w 4194032"/>
              <a:gd name="connsiteY70" fmla="*/ 3631095 h 4704521"/>
              <a:gd name="connsiteX71" fmla="*/ 3306136 w 4194032"/>
              <a:gd name="connsiteY71" fmla="*/ 3564834 h 4704521"/>
              <a:gd name="connsiteX72" fmla="*/ 3359145 w 4194032"/>
              <a:gd name="connsiteY72" fmla="*/ 3525078 h 4704521"/>
              <a:gd name="connsiteX73" fmla="*/ 3451910 w 4194032"/>
              <a:gd name="connsiteY73" fmla="*/ 3458817 h 4704521"/>
              <a:gd name="connsiteX74" fmla="*/ 3518171 w 4194032"/>
              <a:gd name="connsiteY74" fmla="*/ 3366052 h 4704521"/>
              <a:gd name="connsiteX75" fmla="*/ 3571180 w 4194032"/>
              <a:gd name="connsiteY75" fmla="*/ 3326295 h 4704521"/>
              <a:gd name="connsiteX76" fmla="*/ 3730206 w 4194032"/>
              <a:gd name="connsiteY76" fmla="*/ 3154017 h 4704521"/>
              <a:gd name="connsiteX77" fmla="*/ 3822971 w 4194032"/>
              <a:gd name="connsiteY77" fmla="*/ 3074504 h 4704521"/>
              <a:gd name="connsiteX78" fmla="*/ 3902484 w 4194032"/>
              <a:gd name="connsiteY78" fmla="*/ 2981739 h 4704521"/>
              <a:gd name="connsiteX79" fmla="*/ 3928989 w 4194032"/>
              <a:gd name="connsiteY79" fmla="*/ 2862469 h 4704521"/>
              <a:gd name="connsiteX80" fmla="*/ 3942241 w 4194032"/>
              <a:gd name="connsiteY80" fmla="*/ 2809460 h 4704521"/>
              <a:gd name="connsiteX81" fmla="*/ 3955493 w 4194032"/>
              <a:gd name="connsiteY81" fmla="*/ 2729947 h 4704521"/>
              <a:gd name="connsiteX82" fmla="*/ 3968745 w 4194032"/>
              <a:gd name="connsiteY82" fmla="*/ 2637182 h 4704521"/>
              <a:gd name="connsiteX83" fmla="*/ 3995249 w 4194032"/>
              <a:gd name="connsiteY83" fmla="*/ 2531165 h 4704521"/>
              <a:gd name="connsiteX84" fmla="*/ 4008502 w 4194032"/>
              <a:gd name="connsiteY84" fmla="*/ 2451652 h 4704521"/>
              <a:gd name="connsiteX85" fmla="*/ 4035006 w 4194032"/>
              <a:gd name="connsiteY85" fmla="*/ 2332382 h 4704521"/>
              <a:gd name="connsiteX86" fmla="*/ 4048258 w 4194032"/>
              <a:gd name="connsiteY86" fmla="*/ 2292626 h 4704521"/>
              <a:gd name="connsiteX87" fmla="*/ 4061510 w 4194032"/>
              <a:gd name="connsiteY87" fmla="*/ 2186608 h 4704521"/>
              <a:gd name="connsiteX88" fmla="*/ 4088015 w 4194032"/>
              <a:gd name="connsiteY88" fmla="*/ 2120347 h 4704521"/>
              <a:gd name="connsiteX89" fmla="*/ 4114519 w 4194032"/>
              <a:gd name="connsiteY89" fmla="*/ 2027582 h 4704521"/>
              <a:gd name="connsiteX90" fmla="*/ 4141023 w 4194032"/>
              <a:gd name="connsiteY90" fmla="*/ 1948069 h 4704521"/>
              <a:gd name="connsiteX91" fmla="*/ 4154276 w 4194032"/>
              <a:gd name="connsiteY91" fmla="*/ 1868556 h 4704521"/>
              <a:gd name="connsiteX92" fmla="*/ 4167528 w 4194032"/>
              <a:gd name="connsiteY92" fmla="*/ 1815547 h 4704521"/>
              <a:gd name="connsiteX93" fmla="*/ 4194032 w 4194032"/>
              <a:gd name="connsiteY93" fmla="*/ 1683026 h 4704521"/>
              <a:gd name="connsiteX94" fmla="*/ 4180780 w 4194032"/>
              <a:gd name="connsiteY94" fmla="*/ 1325217 h 4704521"/>
              <a:gd name="connsiteX95" fmla="*/ 4167528 w 4194032"/>
              <a:gd name="connsiteY95" fmla="*/ 1258956 h 4704521"/>
              <a:gd name="connsiteX96" fmla="*/ 4141023 w 4194032"/>
              <a:gd name="connsiteY96" fmla="*/ 954156 h 4704521"/>
              <a:gd name="connsiteX97" fmla="*/ 4114519 w 4194032"/>
              <a:gd name="connsiteY97" fmla="*/ 901147 h 4704521"/>
              <a:gd name="connsiteX98" fmla="*/ 4074762 w 4194032"/>
              <a:gd name="connsiteY98" fmla="*/ 808382 h 4704521"/>
              <a:gd name="connsiteX99" fmla="*/ 4008502 w 4194032"/>
              <a:gd name="connsiteY99" fmla="*/ 689113 h 4704521"/>
              <a:gd name="connsiteX100" fmla="*/ 3875980 w 4194032"/>
              <a:gd name="connsiteY100" fmla="*/ 636104 h 4704521"/>
              <a:gd name="connsiteX101" fmla="*/ 3796467 w 4194032"/>
              <a:gd name="connsiteY101" fmla="*/ 596347 h 4704521"/>
              <a:gd name="connsiteX102" fmla="*/ 3663945 w 4194032"/>
              <a:gd name="connsiteY102" fmla="*/ 556591 h 4704521"/>
              <a:gd name="connsiteX103" fmla="*/ 3584432 w 4194032"/>
              <a:gd name="connsiteY103" fmla="*/ 543339 h 4704521"/>
              <a:gd name="connsiteX104" fmla="*/ 3412154 w 4194032"/>
              <a:gd name="connsiteY104" fmla="*/ 450573 h 4704521"/>
              <a:gd name="connsiteX105" fmla="*/ 3332641 w 4194032"/>
              <a:gd name="connsiteY105" fmla="*/ 424069 h 4704521"/>
              <a:gd name="connsiteX106" fmla="*/ 3239876 w 4194032"/>
              <a:gd name="connsiteY106" fmla="*/ 384313 h 4704521"/>
              <a:gd name="connsiteX107" fmla="*/ 2971519 w 4194032"/>
              <a:gd name="connsiteY107" fmla="*/ 337930 h 4704521"/>
              <a:gd name="connsiteX108" fmla="*/ 2731166 w 4194032"/>
              <a:gd name="connsiteY10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25615 w 4194032"/>
              <a:gd name="connsiteY21" fmla="*/ 1404730 h 4704521"/>
              <a:gd name="connsiteX22" fmla="*/ 112362 w 4194032"/>
              <a:gd name="connsiteY22" fmla="*/ 1590260 h 4704521"/>
              <a:gd name="connsiteX23" fmla="*/ 99110 w 4194032"/>
              <a:gd name="connsiteY23" fmla="*/ 1669773 h 4704521"/>
              <a:gd name="connsiteX24" fmla="*/ 85858 w 4194032"/>
              <a:gd name="connsiteY24" fmla="*/ 1789043 h 4704521"/>
              <a:gd name="connsiteX25" fmla="*/ 59354 w 4194032"/>
              <a:gd name="connsiteY25" fmla="*/ 2014330 h 4704521"/>
              <a:gd name="connsiteX26" fmla="*/ 46102 w 4194032"/>
              <a:gd name="connsiteY26" fmla="*/ 2319130 h 4704521"/>
              <a:gd name="connsiteX27" fmla="*/ 32849 w 4194032"/>
              <a:gd name="connsiteY27" fmla="*/ 2557669 h 4704521"/>
              <a:gd name="connsiteX28" fmla="*/ 19597 w 4194032"/>
              <a:gd name="connsiteY28" fmla="*/ 2981739 h 4704521"/>
              <a:gd name="connsiteX29" fmla="*/ 46102 w 4194032"/>
              <a:gd name="connsiteY29" fmla="*/ 3922643 h 4704521"/>
              <a:gd name="connsiteX30" fmla="*/ 85858 w 4194032"/>
              <a:gd name="connsiteY30" fmla="*/ 4055165 h 4704521"/>
              <a:gd name="connsiteX31" fmla="*/ 99110 w 4194032"/>
              <a:gd name="connsiteY31" fmla="*/ 4108173 h 4704521"/>
              <a:gd name="connsiteX32" fmla="*/ 112362 w 4194032"/>
              <a:gd name="connsiteY32" fmla="*/ 4174434 h 4704521"/>
              <a:gd name="connsiteX33" fmla="*/ 152119 w 4194032"/>
              <a:gd name="connsiteY33" fmla="*/ 4240695 h 4704521"/>
              <a:gd name="connsiteX34" fmla="*/ 191876 w 4194032"/>
              <a:gd name="connsiteY34" fmla="*/ 4346713 h 4704521"/>
              <a:gd name="connsiteX35" fmla="*/ 205128 w 4194032"/>
              <a:gd name="connsiteY35" fmla="*/ 4386469 h 4704521"/>
              <a:gd name="connsiteX36" fmla="*/ 244884 w 4194032"/>
              <a:gd name="connsiteY36" fmla="*/ 4412973 h 4704521"/>
              <a:gd name="connsiteX37" fmla="*/ 271389 w 4194032"/>
              <a:gd name="connsiteY37" fmla="*/ 4439478 h 4704521"/>
              <a:gd name="connsiteX38" fmla="*/ 350902 w 4194032"/>
              <a:gd name="connsiteY38" fmla="*/ 4492487 h 4704521"/>
              <a:gd name="connsiteX39" fmla="*/ 430415 w 4194032"/>
              <a:gd name="connsiteY39" fmla="*/ 4572000 h 4704521"/>
              <a:gd name="connsiteX40" fmla="*/ 456919 w 4194032"/>
              <a:gd name="connsiteY40" fmla="*/ 4611756 h 4704521"/>
              <a:gd name="connsiteX41" fmla="*/ 496676 w 4194032"/>
              <a:gd name="connsiteY41" fmla="*/ 4625008 h 4704521"/>
              <a:gd name="connsiteX42" fmla="*/ 589441 w 4194032"/>
              <a:gd name="connsiteY42" fmla="*/ 4638260 h 4704521"/>
              <a:gd name="connsiteX43" fmla="*/ 682206 w 4194032"/>
              <a:gd name="connsiteY43" fmla="*/ 4664765 h 4704521"/>
              <a:gd name="connsiteX44" fmla="*/ 814728 w 4194032"/>
              <a:gd name="connsiteY44" fmla="*/ 4691269 h 4704521"/>
              <a:gd name="connsiteX45" fmla="*/ 1066519 w 4194032"/>
              <a:gd name="connsiteY45" fmla="*/ 4704521 h 4704521"/>
              <a:gd name="connsiteX46" fmla="*/ 1543597 w 4194032"/>
              <a:gd name="connsiteY46" fmla="*/ 4678017 h 4704521"/>
              <a:gd name="connsiteX47" fmla="*/ 1596606 w 4194032"/>
              <a:gd name="connsiteY47" fmla="*/ 4664765 h 4704521"/>
              <a:gd name="connsiteX48" fmla="*/ 1768884 w 4194032"/>
              <a:gd name="connsiteY48" fmla="*/ 4558747 h 4704521"/>
              <a:gd name="connsiteX49" fmla="*/ 1808641 w 4194032"/>
              <a:gd name="connsiteY49" fmla="*/ 4518991 h 4704521"/>
              <a:gd name="connsiteX50" fmla="*/ 1861649 w 4194032"/>
              <a:gd name="connsiteY50" fmla="*/ 4492487 h 4704521"/>
              <a:gd name="connsiteX51" fmla="*/ 2007423 w 4194032"/>
              <a:gd name="connsiteY51" fmla="*/ 4373217 h 4704521"/>
              <a:gd name="connsiteX52" fmla="*/ 2060432 w 4194032"/>
              <a:gd name="connsiteY52" fmla="*/ 4320208 h 4704521"/>
              <a:gd name="connsiteX53" fmla="*/ 2086936 w 4194032"/>
              <a:gd name="connsiteY53" fmla="*/ 4280452 h 4704521"/>
              <a:gd name="connsiteX54" fmla="*/ 2126693 w 4194032"/>
              <a:gd name="connsiteY54" fmla="*/ 4267200 h 4704521"/>
              <a:gd name="connsiteX55" fmla="*/ 2166449 w 4194032"/>
              <a:gd name="connsiteY55" fmla="*/ 4240695 h 4704521"/>
              <a:gd name="connsiteX56" fmla="*/ 2219458 w 4194032"/>
              <a:gd name="connsiteY56" fmla="*/ 4214191 h 4704521"/>
              <a:gd name="connsiteX57" fmla="*/ 2245962 w 4194032"/>
              <a:gd name="connsiteY57" fmla="*/ 4174434 h 4704521"/>
              <a:gd name="connsiteX58" fmla="*/ 2298971 w 4194032"/>
              <a:gd name="connsiteY58" fmla="*/ 4108173 h 4704521"/>
              <a:gd name="connsiteX59" fmla="*/ 2444745 w 4194032"/>
              <a:gd name="connsiteY59" fmla="*/ 4055165 h 4704521"/>
              <a:gd name="connsiteX60" fmla="*/ 2484502 w 4194032"/>
              <a:gd name="connsiteY60" fmla="*/ 4028660 h 4704521"/>
              <a:gd name="connsiteX61" fmla="*/ 2590519 w 4194032"/>
              <a:gd name="connsiteY61" fmla="*/ 3988904 h 4704521"/>
              <a:gd name="connsiteX62" fmla="*/ 2696536 w 4194032"/>
              <a:gd name="connsiteY62" fmla="*/ 3949147 h 4704521"/>
              <a:gd name="connsiteX63" fmla="*/ 2762797 w 4194032"/>
              <a:gd name="connsiteY63" fmla="*/ 3935895 h 4704521"/>
              <a:gd name="connsiteX64" fmla="*/ 2842310 w 4194032"/>
              <a:gd name="connsiteY64" fmla="*/ 3909391 h 4704521"/>
              <a:gd name="connsiteX65" fmla="*/ 2908571 w 4194032"/>
              <a:gd name="connsiteY65" fmla="*/ 3856382 h 4704521"/>
              <a:gd name="connsiteX66" fmla="*/ 2948328 w 4194032"/>
              <a:gd name="connsiteY66" fmla="*/ 3816626 h 4704521"/>
              <a:gd name="connsiteX67" fmla="*/ 2988084 w 4194032"/>
              <a:gd name="connsiteY67" fmla="*/ 3790121 h 4704521"/>
              <a:gd name="connsiteX68" fmla="*/ 3120606 w 4194032"/>
              <a:gd name="connsiteY68" fmla="*/ 3684104 h 4704521"/>
              <a:gd name="connsiteX69" fmla="*/ 3186867 w 4194032"/>
              <a:gd name="connsiteY69" fmla="*/ 3631095 h 4704521"/>
              <a:gd name="connsiteX70" fmla="*/ 3306136 w 4194032"/>
              <a:gd name="connsiteY70" fmla="*/ 3564834 h 4704521"/>
              <a:gd name="connsiteX71" fmla="*/ 3359145 w 4194032"/>
              <a:gd name="connsiteY71" fmla="*/ 3525078 h 4704521"/>
              <a:gd name="connsiteX72" fmla="*/ 3451910 w 4194032"/>
              <a:gd name="connsiteY72" fmla="*/ 3458817 h 4704521"/>
              <a:gd name="connsiteX73" fmla="*/ 3518171 w 4194032"/>
              <a:gd name="connsiteY73" fmla="*/ 3366052 h 4704521"/>
              <a:gd name="connsiteX74" fmla="*/ 3571180 w 4194032"/>
              <a:gd name="connsiteY74" fmla="*/ 3326295 h 4704521"/>
              <a:gd name="connsiteX75" fmla="*/ 3730206 w 4194032"/>
              <a:gd name="connsiteY75" fmla="*/ 3154017 h 4704521"/>
              <a:gd name="connsiteX76" fmla="*/ 3822971 w 4194032"/>
              <a:gd name="connsiteY76" fmla="*/ 3074504 h 4704521"/>
              <a:gd name="connsiteX77" fmla="*/ 3902484 w 4194032"/>
              <a:gd name="connsiteY77" fmla="*/ 2981739 h 4704521"/>
              <a:gd name="connsiteX78" fmla="*/ 3928989 w 4194032"/>
              <a:gd name="connsiteY78" fmla="*/ 2862469 h 4704521"/>
              <a:gd name="connsiteX79" fmla="*/ 3942241 w 4194032"/>
              <a:gd name="connsiteY79" fmla="*/ 2809460 h 4704521"/>
              <a:gd name="connsiteX80" fmla="*/ 3955493 w 4194032"/>
              <a:gd name="connsiteY80" fmla="*/ 2729947 h 4704521"/>
              <a:gd name="connsiteX81" fmla="*/ 3968745 w 4194032"/>
              <a:gd name="connsiteY81" fmla="*/ 2637182 h 4704521"/>
              <a:gd name="connsiteX82" fmla="*/ 3995249 w 4194032"/>
              <a:gd name="connsiteY82" fmla="*/ 2531165 h 4704521"/>
              <a:gd name="connsiteX83" fmla="*/ 4008502 w 4194032"/>
              <a:gd name="connsiteY83" fmla="*/ 2451652 h 4704521"/>
              <a:gd name="connsiteX84" fmla="*/ 4035006 w 4194032"/>
              <a:gd name="connsiteY84" fmla="*/ 2332382 h 4704521"/>
              <a:gd name="connsiteX85" fmla="*/ 4048258 w 4194032"/>
              <a:gd name="connsiteY85" fmla="*/ 2292626 h 4704521"/>
              <a:gd name="connsiteX86" fmla="*/ 4061510 w 4194032"/>
              <a:gd name="connsiteY86" fmla="*/ 2186608 h 4704521"/>
              <a:gd name="connsiteX87" fmla="*/ 4088015 w 4194032"/>
              <a:gd name="connsiteY87" fmla="*/ 2120347 h 4704521"/>
              <a:gd name="connsiteX88" fmla="*/ 4114519 w 4194032"/>
              <a:gd name="connsiteY88" fmla="*/ 2027582 h 4704521"/>
              <a:gd name="connsiteX89" fmla="*/ 4141023 w 4194032"/>
              <a:gd name="connsiteY89" fmla="*/ 1948069 h 4704521"/>
              <a:gd name="connsiteX90" fmla="*/ 4154276 w 4194032"/>
              <a:gd name="connsiteY90" fmla="*/ 1868556 h 4704521"/>
              <a:gd name="connsiteX91" fmla="*/ 4167528 w 4194032"/>
              <a:gd name="connsiteY91" fmla="*/ 1815547 h 4704521"/>
              <a:gd name="connsiteX92" fmla="*/ 4194032 w 4194032"/>
              <a:gd name="connsiteY92" fmla="*/ 1683026 h 4704521"/>
              <a:gd name="connsiteX93" fmla="*/ 4180780 w 4194032"/>
              <a:gd name="connsiteY93" fmla="*/ 1325217 h 4704521"/>
              <a:gd name="connsiteX94" fmla="*/ 4167528 w 4194032"/>
              <a:gd name="connsiteY94" fmla="*/ 1258956 h 4704521"/>
              <a:gd name="connsiteX95" fmla="*/ 4141023 w 4194032"/>
              <a:gd name="connsiteY95" fmla="*/ 954156 h 4704521"/>
              <a:gd name="connsiteX96" fmla="*/ 4114519 w 4194032"/>
              <a:gd name="connsiteY96" fmla="*/ 901147 h 4704521"/>
              <a:gd name="connsiteX97" fmla="*/ 4074762 w 4194032"/>
              <a:gd name="connsiteY97" fmla="*/ 808382 h 4704521"/>
              <a:gd name="connsiteX98" fmla="*/ 4008502 w 4194032"/>
              <a:gd name="connsiteY98" fmla="*/ 689113 h 4704521"/>
              <a:gd name="connsiteX99" fmla="*/ 3875980 w 4194032"/>
              <a:gd name="connsiteY99" fmla="*/ 636104 h 4704521"/>
              <a:gd name="connsiteX100" fmla="*/ 3796467 w 4194032"/>
              <a:gd name="connsiteY100" fmla="*/ 596347 h 4704521"/>
              <a:gd name="connsiteX101" fmla="*/ 3663945 w 4194032"/>
              <a:gd name="connsiteY101" fmla="*/ 556591 h 4704521"/>
              <a:gd name="connsiteX102" fmla="*/ 3584432 w 4194032"/>
              <a:gd name="connsiteY102" fmla="*/ 543339 h 4704521"/>
              <a:gd name="connsiteX103" fmla="*/ 3412154 w 4194032"/>
              <a:gd name="connsiteY103" fmla="*/ 450573 h 4704521"/>
              <a:gd name="connsiteX104" fmla="*/ 3332641 w 4194032"/>
              <a:gd name="connsiteY104" fmla="*/ 424069 h 4704521"/>
              <a:gd name="connsiteX105" fmla="*/ 3239876 w 4194032"/>
              <a:gd name="connsiteY105" fmla="*/ 384313 h 4704521"/>
              <a:gd name="connsiteX106" fmla="*/ 2971519 w 4194032"/>
              <a:gd name="connsiteY106" fmla="*/ 337930 h 4704521"/>
              <a:gd name="connsiteX107" fmla="*/ 2731166 w 4194032"/>
              <a:gd name="connsiteY10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205128 w 4194032"/>
              <a:gd name="connsiteY19" fmla="*/ 1126434 h 4704521"/>
              <a:gd name="connsiteX20" fmla="*/ 178623 w 4194032"/>
              <a:gd name="connsiteY20" fmla="*/ 1219200 h 4704521"/>
              <a:gd name="connsiteX21" fmla="*/ 125615 w 4194032"/>
              <a:gd name="connsiteY21" fmla="*/ 1404730 h 4704521"/>
              <a:gd name="connsiteX22" fmla="*/ 112362 w 4194032"/>
              <a:gd name="connsiteY22" fmla="*/ 1590260 h 4704521"/>
              <a:gd name="connsiteX23" fmla="*/ 85858 w 4194032"/>
              <a:gd name="connsiteY23" fmla="*/ 1789043 h 4704521"/>
              <a:gd name="connsiteX24" fmla="*/ 59354 w 4194032"/>
              <a:gd name="connsiteY24" fmla="*/ 2014330 h 4704521"/>
              <a:gd name="connsiteX25" fmla="*/ 46102 w 4194032"/>
              <a:gd name="connsiteY25" fmla="*/ 2319130 h 4704521"/>
              <a:gd name="connsiteX26" fmla="*/ 32849 w 4194032"/>
              <a:gd name="connsiteY26" fmla="*/ 2557669 h 4704521"/>
              <a:gd name="connsiteX27" fmla="*/ 19597 w 4194032"/>
              <a:gd name="connsiteY27" fmla="*/ 2981739 h 4704521"/>
              <a:gd name="connsiteX28" fmla="*/ 46102 w 4194032"/>
              <a:gd name="connsiteY28" fmla="*/ 3922643 h 4704521"/>
              <a:gd name="connsiteX29" fmla="*/ 85858 w 4194032"/>
              <a:gd name="connsiteY29" fmla="*/ 4055165 h 4704521"/>
              <a:gd name="connsiteX30" fmla="*/ 99110 w 4194032"/>
              <a:gd name="connsiteY30" fmla="*/ 4108173 h 4704521"/>
              <a:gd name="connsiteX31" fmla="*/ 112362 w 4194032"/>
              <a:gd name="connsiteY31" fmla="*/ 4174434 h 4704521"/>
              <a:gd name="connsiteX32" fmla="*/ 152119 w 4194032"/>
              <a:gd name="connsiteY32" fmla="*/ 4240695 h 4704521"/>
              <a:gd name="connsiteX33" fmla="*/ 191876 w 4194032"/>
              <a:gd name="connsiteY33" fmla="*/ 4346713 h 4704521"/>
              <a:gd name="connsiteX34" fmla="*/ 205128 w 4194032"/>
              <a:gd name="connsiteY34" fmla="*/ 4386469 h 4704521"/>
              <a:gd name="connsiteX35" fmla="*/ 244884 w 4194032"/>
              <a:gd name="connsiteY35" fmla="*/ 4412973 h 4704521"/>
              <a:gd name="connsiteX36" fmla="*/ 271389 w 4194032"/>
              <a:gd name="connsiteY36" fmla="*/ 4439478 h 4704521"/>
              <a:gd name="connsiteX37" fmla="*/ 350902 w 4194032"/>
              <a:gd name="connsiteY37" fmla="*/ 4492487 h 4704521"/>
              <a:gd name="connsiteX38" fmla="*/ 430415 w 4194032"/>
              <a:gd name="connsiteY38" fmla="*/ 4572000 h 4704521"/>
              <a:gd name="connsiteX39" fmla="*/ 456919 w 4194032"/>
              <a:gd name="connsiteY39" fmla="*/ 4611756 h 4704521"/>
              <a:gd name="connsiteX40" fmla="*/ 496676 w 4194032"/>
              <a:gd name="connsiteY40" fmla="*/ 4625008 h 4704521"/>
              <a:gd name="connsiteX41" fmla="*/ 589441 w 4194032"/>
              <a:gd name="connsiteY41" fmla="*/ 4638260 h 4704521"/>
              <a:gd name="connsiteX42" fmla="*/ 682206 w 4194032"/>
              <a:gd name="connsiteY42" fmla="*/ 4664765 h 4704521"/>
              <a:gd name="connsiteX43" fmla="*/ 814728 w 4194032"/>
              <a:gd name="connsiteY43" fmla="*/ 4691269 h 4704521"/>
              <a:gd name="connsiteX44" fmla="*/ 1066519 w 4194032"/>
              <a:gd name="connsiteY44" fmla="*/ 4704521 h 4704521"/>
              <a:gd name="connsiteX45" fmla="*/ 1543597 w 4194032"/>
              <a:gd name="connsiteY45" fmla="*/ 4678017 h 4704521"/>
              <a:gd name="connsiteX46" fmla="*/ 1596606 w 4194032"/>
              <a:gd name="connsiteY46" fmla="*/ 4664765 h 4704521"/>
              <a:gd name="connsiteX47" fmla="*/ 1768884 w 4194032"/>
              <a:gd name="connsiteY47" fmla="*/ 4558747 h 4704521"/>
              <a:gd name="connsiteX48" fmla="*/ 1808641 w 4194032"/>
              <a:gd name="connsiteY48" fmla="*/ 4518991 h 4704521"/>
              <a:gd name="connsiteX49" fmla="*/ 1861649 w 4194032"/>
              <a:gd name="connsiteY49" fmla="*/ 4492487 h 4704521"/>
              <a:gd name="connsiteX50" fmla="*/ 2007423 w 4194032"/>
              <a:gd name="connsiteY50" fmla="*/ 4373217 h 4704521"/>
              <a:gd name="connsiteX51" fmla="*/ 2060432 w 4194032"/>
              <a:gd name="connsiteY51" fmla="*/ 4320208 h 4704521"/>
              <a:gd name="connsiteX52" fmla="*/ 2086936 w 4194032"/>
              <a:gd name="connsiteY52" fmla="*/ 4280452 h 4704521"/>
              <a:gd name="connsiteX53" fmla="*/ 2126693 w 4194032"/>
              <a:gd name="connsiteY53" fmla="*/ 4267200 h 4704521"/>
              <a:gd name="connsiteX54" fmla="*/ 2166449 w 4194032"/>
              <a:gd name="connsiteY54" fmla="*/ 4240695 h 4704521"/>
              <a:gd name="connsiteX55" fmla="*/ 2219458 w 4194032"/>
              <a:gd name="connsiteY55" fmla="*/ 4214191 h 4704521"/>
              <a:gd name="connsiteX56" fmla="*/ 2245962 w 4194032"/>
              <a:gd name="connsiteY56" fmla="*/ 4174434 h 4704521"/>
              <a:gd name="connsiteX57" fmla="*/ 2298971 w 4194032"/>
              <a:gd name="connsiteY57" fmla="*/ 4108173 h 4704521"/>
              <a:gd name="connsiteX58" fmla="*/ 2444745 w 4194032"/>
              <a:gd name="connsiteY58" fmla="*/ 4055165 h 4704521"/>
              <a:gd name="connsiteX59" fmla="*/ 2484502 w 4194032"/>
              <a:gd name="connsiteY59" fmla="*/ 4028660 h 4704521"/>
              <a:gd name="connsiteX60" fmla="*/ 2590519 w 4194032"/>
              <a:gd name="connsiteY60" fmla="*/ 3988904 h 4704521"/>
              <a:gd name="connsiteX61" fmla="*/ 2696536 w 4194032"/>
              <a:gd name="connsiteY61" fmla="*/ 3949147 h 4704521"/>
              <a:gd name="connsiteX62" fmla="*/ 2762797 w 4194032"/>
              <a:gd name="connsiteY62" fmla="*/ 3935895 h 4704521"/>
              <a:gd name="connsiteX63" fmla="*/ 2842310 w 4194032"/>
              <a:gd name="connsiteY63" fmla="*/ 3909391 h 4704521"/>
              <a:gd name="connsiteX64" fmla="*/ 2908571 w 4194032"/>
              <a:gd name="connsiteY64" fmla="*/ 3856382 h 4704521"/>
              <a:gd name="connsiteX65" fmla="*/ 2948328 w 4194032"/>
              <a:gd name="connsiteY65" fmla="*/ 3816626 h 4704521"/>
              <a:gd name="connsiteX66" fmla="*/ 2988084 w 4194032"/>
              <a:gd name="connsiteY66" fmla="*/ 3790121 h 4704521"/>
              <a:gd name="connsiteX67" fmla="*/ 3120606 w 4194032"/>
              <a:gd name="connsiteY67" fmla="*/ 3684104 h 4704521"/>
              <a:gd name="connsiteX68" fmla="*/ 3186867 w 4194032"/>
              <a:gd name="connsiteY68" fmla="*/ 3631095 h 4704521"/>
              <a:gd name="connsiteX69" fmla="*/ 3306136 w 4194032"/>
              <a:gd name="connsiteY69" fmla="*/ 3564834 h 4704521"/>
              <a:gd name="connsiteX70" fmla="*/ 3359145 w 4194032"/>
              <a:gd name="connsiteY70" fmla="*/ 3525078 h 4704521"/>
              <a:gd name="connsiteX71" fmla="*/ 3451910 w 4194032"/>
              <a:gd name="connsiteY71" fmla="*/ 3458817 h 4704521"/>
              <a:gd name="connsiteX72" fmla="*/ 3518171 w 4194032"/>
              <a:gd name="connsiteY72" fmla="*/ 3366052 h 4704521"/>
              <a:gd name="connsiteX73" fmla="*/ 3571180 w 4194032"/>
              <a:gd name="connsiteY73" fmla="*/ 3326295 h 4704521"/>
              <a:gd name="connsiteX74" fmla="*/ 3730206 w 4194032"/>
              <a:gd name="connsiteY74" fmla="*/ 3154017 h 4704521"/>
              <a:gd name="connsiteX75" fmla="*/ 3822971 w 4194032"/>
              <a:gd name="connsiteY75" fmla="*/ 3074504 h 4704521"/>
              <a:gd name="connsiteX76" fmla="*/ 3902484 w 4194032"/>
              <a:gd name="connsiteY76" fmla="*/ 2981739 h 4704521"/>
              <a:gd name="connsiteX77" fmla="*/ 3928989 w 4194032"/>
              <a:gd name="connsiteY77" fmla="*/ 2862469 h 4704521"/>
              <a:gd name="connsiteX78" fmla="*/ 3942241 w 4194032"/>
              <a:gd name="connsiteY78" fmla="*/ 2809460 h 4704521"/>
              <a:gd name="connsiteX79" fmla="*/ 3955493 w 4194032"/>
              <a:gd name="connsiteY79" fmla="*/ 2729947 h 4704521"/>
              <a:gd name="connsiteX80" fmla="*/ 3968745 w 4194032"/>
              <a:gd name="connsiteY80" fmla="*/ 2637182 h 4704521"/>
              <a:gd name="connsiteX81" fmla="*/ 3995249 w 4194032"/>
              <a:gd name="connsiteY81" fmla="*/ 2531165 h 4704521"/>
              <a:gd name="connsiteX82" fmla="*/ 4008502 w 4194032"/>
              <a:gd name="connsiteY82" fmla="*/ 2451652 h 4704521"/>
              <a:gd name="connsiteX83" fmla="*/ 4035006 w 4194032"/>
              <a:gd name="connsiteY83" fmla="*/ 2332382 h 4704521"/>
              <a:gd name="connsiteX84" fmla="*/ 4048258 w 4194032"/>
              <a:gd name="connsiteY84" fmla="*/ 2292626 h 4704521"/>
              <a:gd name="connsiteX85" fmla="*/ 4061510 w 4194032"/>
              <a:gd name="connsiteY85" fmla="*/ 2186608 h 4704521"/>
              <a:gd name="connsiteX86" fmla="*/ 4088015 w 4194032"/>
              <a:gd name="connsiteY86" fmla="*/ 2120347 h 4704521"/>
              <a:gd name="connsiteX87" fmla="*/ 4114519 w 4194032"/>
              <a:gd name="connsiteY87" fmla="*/ 2027582 h 4704521"/>
              <a:gd name="connsiteX88" fmla="*/ 4141023 w 4194032"/>
              <a:gd name="connsiteY88" fmla="*/ 1948069 h 4704521"/>
              <a:gd name="connsiteX89" fmla="*/ 4154276 w 4194032"/>
              <a:gd name="connsiteY89" fmla="*/ 1868556 h 4704521"/>
              <a:gd name="connsiteX90" fmla="*/ 4167528 w 4194032"/>
              <a:gd name="connsiteY90" fmla="*/ 1815547 h 4704521"/>
              <a:gd name="connsiteX91" fmla="*/ 4194032 w 4194032"/>
              <a:gd name="connsiteY91" fmla="*/ 1683026 h 4704521"/>
              <a:gd name="connsiteX92" fmla="*/ 4180780 w 4194032"/>
              <a:gd name="connsiteY92" fmla="*/ 1325217 h 4704521"/>
              <a:gd name="connsiteX93" fmla="*/ 4167528 w 4194032"/>
              <a:gd name="connsiteY93" fmla="*/ 1258956 h 4704521"/>
              <a:gd name="connsiteX94" fmla="*/ 4141023 w 4194032"/>
              <a:gd name="connsiteY94" fmla="*/ 954156 h 4704521"/>
              <a:gd name="connsiteX95" fmla="*/ 4114519 w 4194032"/>
              <a:gd name="connsiteY95" fmla="*/ 901147 h 4704521"/>
              <a:gd name="connsiteX96" fmla="*/ 4074762 w 4194032"/>
              <a:gd name="connsiteY96" fmla="*/ 808382 h 4704521"/>
              <a:gd name="connsiteX97" fmla="*/ 4008502 w 4194032"/>
              <a:gd name="connsiteY97" fmla="*/ 689113 h 4704521"/>
              <a:gd name="connsiteX98" fmla="*/ 3875980 w 4194032"/>
              <a:gd name="connsiteY98" fmla="*/ 636104 h 4704521"/>
              <a:gd name="connsiteX99" fmla="*/ 3796467 w 4194032"/>
              <a:gd name="connsiteY99" fmla="*/ 596347 h 4704521"/>
              <a:gd name="connsiteX100" fmla="*/ 3663945 w 4194032"/>
              <a:gd name="connsiteY100" fmla="*/ 556591 h 4704521"/>
              <a:gd name="connsiteX101" fmla="*/ 3584432 w 4194032"/>
              <a:gd name="connsiteY101" fmla="*/ 543339 h 4704521"/>
              <a:gd name="connsiteX102" fmla="*/ 3412154 w 4194032"/>
              <a:gd name="connsiteY102" fmla="*/ 450573 h 4704521"/>
              <a:gd name="connsiteX103" fmla="*/ 3332641 w 4194032"/>
              <a:gd name="connsiteY103" fmla="*/ 424069 h 4704521"/>
              <a:gd name="connsiteX104" fmla="*/ 3239876 w 4194032"/>
              <a:gd name="connsiteY104" fmla="*/ 384313 h 4704521"/>
              <a:gd name="connsiteX105" fmla="*/ 2971519 w 4194032"/>
              <a:gd name="connsiteY105" fmla="*/ 337930 h 4704521"/>
              <a:gd name="connsiteX106" fmla="*/ 2731166 w 4194032"/>
              <a:gd name="connsiteY10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12362 w 4194032"/>
              <a:gd name="connsiteY30" fmla="*/ 4174434 h 4704521"/>
              <a:gd name="connsiteX31" fmla="*/ 152119 w 4194032"/>
              <a:gd name="connsiteY31" fmla="*/ 4240695 h 4704521"/>
              <a:gd name="connsiteX32" fmla="*/ 191876 w 4194032"/>
              <a:gd name="connsiteY32" fmla="*/ 4346713 h 4704521"/>
              <a:gd name="connsiteX33" fmla="*/ 205128 w 4194032"/>
              <a:gd name="connsiteY33" fmla="*/ 4386469 h 4704521"/>
              <a:gd name="connsiteX34" fmla="*/ 244884 w 4194032"/>
              <a:gd name="connsiteY34" fmla="*/ 4412973 h 4704521"/>
              <a:gd name="connsiteX35" fmla="*/ 271389 w 4194032"/>
              <a:gd name="connsiteY35" fmla="*/ 4439478 h 4704521"/>
              <a:gd name="connsiteX36" fmla="*/ 350902 w 4194032"/>
              <a:gd name="connsiteY36" fmla="*/ 4492487 h 4704521"/>
              <a:gd name="connsiteX37" fmla="*/ 430415 w 4194032"/>
              <a:gd name="connsiteY37" fmla="*/ 4572000 h 4704521"/>
              <a:gd name="connsiteX38" fmla="*/ 456919 w 4194032"/>
              <a:gd name="connsiteY38" fmla="*/ 4611756 h 4704521"/>
              <a:gd name="connsiteX39" fmla="*/ 496676 w 4194032"/>
              <a:gd name="connsiteY39" fmla="*/ 4625008 h 4704521"/>
              <a:gd name="connsiteX40" fmla="*/ 589441 w 4194032"/>
              <a:gd name="connsiteY40" fmla="*/ 4638260 h 4704521"/>
              <a:gd name="connsiteX41" fmla="*/ 682206 w 4194032"/>
              <a:gd name="connsiteY41" fmla="*/ 4664765 h 4704521"/>
              <a:gd name="connsiteX42" fmla="*/ 814728 w 4194032"/>
              <a:gd name="connsiteY42" fmla="*/ 4691269 h 4704521"/>
              <a:gd name="connsiteX43" fmla="*/ 1066519 w 4194032"/>
              <a:gd name="connsiteY43" fmla="*/ 4704521 h 4704521"/>
              <a:gd name="connsiteX44" fmla="*/ 1543597 w 4194032"/>
              <a:gd name="connsiteY44" fmla="*/ 4678017 h 4704521"/>
              <a:gd name="connsiteX45" fmla="*/ 1596606 w 4194032"/>
              <a:gd name="connsiteY45" fmla="*/ 4664765 h 4704521"/>
              <a:gd name="connsiteX46" fmla="*/ 1768884 w 4194032"/>
              <a:gd name="connsiteY46" fmla="*/ 4558747 h 4704521"/>
              <a:gd name="connsiteX47" fmla="*/ 1808641 w 4194032"/>
              <a:gd name="connsiteY47" fmla="*/ 4518991 h 4704521"/>
              <a:gd name="connsiteX48" fmla="*/ 1861649 w 4194032"/>
              <a:gd name="connsiteY48" fmla="*/ 4492487 h 4704521"/>
              <a:gd name="connsiteX49" fmla="*/ 2007423 w 4194032"/>
              <a:gd name="connsiteY49" fmla="*/ 4373217 h 4704521"/>
              <a:gd name="connsiteX50" fmla="*/ 2060432 w 4194032"/>
              <a:gd name="connsiteY50" fmla="*/ 4320208 h 4704521"/>
              <a:gd name="connsiteX51" fmla="*/ 2086936 w 4194032"/>
              <a:gd name="connsiteY51" fmla="*/ 4280452 h 4704521"/>
              <a:gd name="connsiteX52" fmla="*/ 2126693 w 4194032"/>
              <a:gd name="connsiteY52" fmla="*/ 4267200 h 4704521"/>
              <a:gd name="connsiteX53" fmla="*/ 2166449 w 4194032"/>
              <a:gd name="connsiteY53" fmla="*/ 4240695 h 4704521"/>
              <a:gd name="connsiteX54" fmla="*/ 2219458 w 4194032"/>
              <a:gd name="connsiteY54" fmla="*/ 4214191 h 4704521"/>
              <a:gd name="connsiteX55" fmla="*/ 2245962 w 4194032"/>
              <a:gd name="connsiteY55" fmla="*/ 4174434 h 4704521"/>
              <a:gd name="connsiteX56" fmla="*/ 2298971 w 4194032"/>
              <a:gd name="connsiteY56" fmla="*/ 4108173 h 4704521"/>
              <a:gd name="connsiteX57" fmla="*/ 2444745 w 4194032"/>
              <a:gd name="connsiteY57" fmla="*/ 4055165 h 4704521"/>
              <a:gd name="connsiteX58" fmla="*/ 2484502 w 4194032"/>
              <a:gd name="connsiteY58" fmla="*/ 4028660 h 4704521"/>
              <a:gd name="connsiteX59" fmla="*/ 2590519 w 4194032"/>
              <a:gd name="connsiteY59" fmla="*/ 3988904 h 4704521"/>
              <a:gd name="connsiteX60" fmla="*/ 2696536 w 4194032"/>
              <a:gd name="connsiteY60" fmla="*/ 3949147 h 4704521"/>
              <a:gd name="connsiteX61" fmla="*/ 2762797 w 4194032"/>
              <a:gd name="connsiteY61" fmla="*/ 3935895 h 4704521"/>
              <a:gd name="connsiteX62" fmla="*/ 2842310 w 4194032"/>
              <a:gd name="connsiteY62" fmla="*/ 3909391 h 4704521"/>
              <a:gd name="connsiteX63" fmla="*/ 2908571 w 4194032"/>
              <a:gd name="connsiteY63" fmla="*/ 3856382 h 4704521"/>
              <a:gd name="connsiteX64" fmla="*/ 2948328 w 4194032"/>
              <a:gd name="connsiteY64" fmla="*/ 3816626 h 4704521"/>
              <a:gd name="connsiteX65" fmla="*/ 2988084 w 4194032"/>
              <a:gd name="connsiteY65" fmla="*/ 3790121 h 4704521"/>
              <a:gd name="connsiteX66" fmla="*/ 3120606 w 4194032"/>
              <a:gd name="connsiteY66" fmla="*/ 3684104 h 4704521"/>
              <a:gd name="connsiteX67" fmla="*/ 3186867 w 4194032"/>
              <a:gd name="connsiteY67" fmla="*/ 3631095 h 4704521"/>
              <a:gd name="connsiteX68" fmla="*/ 3306136 w 4194032"/>
              <a:gd name="connsiteY68" fmla="*/ 3564834 h 4704521"/>
              <a:gd name="connsiteX69" fmla="*/ 3359145 w 4194032"/>
              <a:gd name="connsiteY69" fmla="*/ 3525078 h 4704521"/>
              <a:gd name="connsiteX70" fmla="*/ 3451910 w 4194032"/>
              <a:gd name="connsiteY70" fmla="*/ 3458817 h 4704521"/>
              <a:gd name="connsiteX71" fmla="*/ 3518171 w 4194032"/>
              <a:gd name="connsiteY71" fmla="*/ 3366052 h 4704521"/>
              <a:gd name="connsiteX72" fmla="*/ 3571180 w 4194032"/>
              <a:gd name="connsiteY72" fmla="*/ 3326295 h 4704521"/>
              <a:gd name="connsiteX73" fmla="*/ 3730206 w 4194032"/>
              <a:gd name="connsiteY73" fmla="*/ 3154017 h 4704521"/>
              <a:gd name="connsiteX74" fmla="*/ 3822971 w 4194032"/>
              <a:gd name="connsiteY74" fmla="*/ 3074504 h 4704521"/>
              <a:gd name="connsiteX75" fmla="*/ 3902484 w 4194032"/>
              <a:gd name="connsiteY75" fmla="*/ 2981739 h 4704521"/>
              <a:gd name="connsiteX76" fmla="*/ 3928989 w 4194032"/>
              <a:gd name="connsiteY76" fmla="*/ 2862469 h 4704521"/>
              <a:gd name="connsiteX77" fmla="*/ 3942241 w 4194032"/>
              <a:gd name="connsiteY77" fmla="*/ 2809460 h 4704521"/>
              <a:gd name="connsiteX78" fmla="*/ 3955493 w 4194032"/>
              <a:gd name="connsiteY78" fmla="*/ 2729947 h 4704521"/>
              <a:gd name="connsiteX79" fmla="*/ 3968745 w 4194032"/>
              <a:gd name="connsiteY79" fmla="*/ 2637182 h 4704521"/>
              <a:gd name="connsiteX80" fmla="*/ 3995249 w 4194032"/>
              <a:gd name="connsiteY80" fmla="*/ 2531165 h 4704521"/>
              <a:gd name="connsiteX81" fmla="*/ 4008502 w 4194032"/>
              <a:gd name="connsiteY81" fmla="*/ 2451652 h 4704521"/>
              <a:gd name="connsiteX82" fmla="*/ 4035006 w 4194032"/>
              <a:gd name="connsiteY82" fmla="*/ 2332382 h 4704521"/>
              <a:gd name="connsiteX83" fmla="*/ 4048258 w 4194032"/>
              <a:gd name="connsiteY83" fmla="*/ 2292626 h 4704521"/>
              <a:gd name="connsiteX84" fmla="*/ 4061510 w 4194032"/>
              <a:gd name="connsiteY84" fmla="*/ 2186608 h 4704521"/>
              <a:gd name="connsiteX85" fmla="*/ 4088015 w 4194032"/>
              <a:gd name="connsiteY85" fmla="*/ 2120347 h 4704521"/>
              <a:gd name="connsiteX86" fmla="*/ 4114519 w 4194032"/>
              <a:gd name="connsiteY86" fmla="*/ 2027582 h 4704521"/>
              <a:gd name="connsiteX87" fmla="*/ 4141023 w 4194032"/>
              <a:gd name="connsiteY87" fmla="*/ 1948069 h 4704521"/>
              <a:gd name="connsiteX88" fmla="*/ 4154276 w 4194032"/>
              <a:gd name="connsiteY88" fmla="*/ 1868556 h 4704521"/>
              <a:gd name="connsiteX89" fmla="*/ 4167528 w 4194032"/>
              <a:gd name="connsiteY89" fmla="*/ 1815547 h 4704521"/>
              <a:gd name="connsiteX90" fmla="*/ 4194032 w 4194032"/>
              <a:gd name="connsiteY90" fmla="*/ 1683026 h 4704521"/>
              <a:gd name="connsiteX91" fmla="*/ 4180780 w 4194032"/>
              <a:gd name="connsiteY91" fmla="*/ 1325217 h 4704521"/>
              <a:gd name="connsiteX92" fmla="*/ 4167528 w 4194032"/>
              <a:gd name="connsiteY92" fmla="*/ 1258956 h 4704521"/>
              <a:gd name="connsiteX93" fmla="*/ 4141023 w 4194032"/>
              <a:gd name="connsiteY93" fmla="*/ 954156 h 4704521"/>
              <a:gd name="connsiteX94" fmla="*/ 4114519 w 4194032"/>
              <a:gd name="connsiteY94" fmla="*/ 901147 h 4704521"/>
              <a:gd name="connsiteX95" fmla="*/ 4074762 w 4194032"/>
              <a:gd name="connsiteY95" fmla="*/ 808382 h 4704521"/>
              <a:gd name="connsiteX96" fmla="*/ 4008502 w 4194032"/>
              <a:gd name="connsiteY96" fmla="*/ 689113 h 4704521"/>
              <a:gd name="connsiteX97" fmla="*/ 3875980 w 4194032"/>
              <a:gd name="connsiteY97" fmla="*/ 636104 h 4704521"/>
              <a:gd name="connsiteX98" fmla="*/ 3796467 w 4194032"/>
              <a:gd name="connsiteY98" fmla="*/ 596347 h 4704521"/>
              <a:gd name="connsiteX99" fmla="*/ 3663945 w 4194032"/>
              <a:gd name="connsiteY99" fmla="*/ 556591 h 4704521"/>
              <a:gd name="connsiteX100" fmla="*/ 3584432 w 4194032"/>
              <a:gd name="connsiteY100" fmla="*/ 543339 h 4704521"/>
              <a:gd name="connsiteX101" fmla="*/ 3412154 w 4194032"/>
              <a:gd name="connsiteY101" fmla="*/ 450573 h 4704521"/>
              <a:gd name="connsiteX102" fmla="*/ 3332641 w 4194032"/>
              <a:gd name="connsiteY102" fmla="*/ 424069 h 4704521"/>
              <a:gd name="connsiteX103" fmla="*/ 3239876 w 4194032"/>
              <a:gd name="connsiteY103" fmla="*/ 384313 h 4704521"/>
              <a:gd name="connsiteX104" fmla="*/ 2971519 w 4194032"/>
              <a:gd name="connsiteY104" fmla="*/ 337930 h 4704521"/>
              <a:gd name="connsiteX105" fmla="*/ 2731166 w 4194032"/>
              <a:gd name="connsiteY10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12362 w 4194032"/>
              <a:gd name="connsiteY30" fmla="*/ 4174434 h 4704521"/>
              <a:gd name="connsiteX31" fmla="*/ 191876 w 4194032"/>
              <a:gd name="connsiteY31" fmla="*/ 4346713 h 4704521"/>
              <a:gd name="connsiteX32" fmla="*/ 205128 w 4194032"/>
              <a:gd name="connsiteY32" fmla="*/ 4386469 h 4704521"/>
              <a:gd name="connsiteX33" fmla="*/ 244884 w 4194032"/>
              <a:gd name="connsiteY33" fmla="*/ 4412973 h 4704521"/>
              <a:gd name="connsiteX34" fmla="*/ 271389 w 4194032"/>
              <a:gd name="connsiteY34" fmla="*/ 4439478 h 4704521"/>
              <a:gd name="connsiteX35" fmla="*/ 350902 w 4194032"/>
              <a:gd name="connsiteY35" fmla="*/ 4492487 h 4704521"/>
              <a:gd name="connsiteX36" fmla="*/ 430415 w 4194032"/>
              <a:gd name="connsiteY36" fmla="*/ 4572000 h 4704521"/>
              <a:gd name="connsiteX37" fmla="*/ 456919 w 4194032"/>
              <a:gd name="connsiteY37" fmla="*/ 4611756 h 4704521"/>
              <a:gd name="connsiteX38" fmla="*/ 496676 w 4194032"/>
              <a:gd name="connsiteY38" fmla="*/ 4625008 h 4704521"/>
              <a:gd name="connsiteX39" fmla="*/ 589441 w 4194032"/>
              <a:gd name="connsiteY39" fmla="*/ 4638260 h 4704521"/>
              <a:gd name="connsiteX40" fmla="*/ 682206 w 4194032"/>
              <a:gd name="connsiteY40" fmla="*/ 4664765 h 4704521"/>
              <a:gd name="connsiteX41" fmla="*/ 814728 w 4194032"/>
              <a:gd name="connsiteY41" fmla="*/ 4691269 h 4704521"/>
              <a:gd name="connsiteX42" fmla="*/ 1066519 w 4194032"/>
              <a:gd name="connsiteY42" fmla="*/ 4704521 h 4704521"/>
              <a:gd name="connsiteX43" fmla="*/ 1543597 w 4194032"/>
              <a:gd name="connsiteY43" fmla="*/ 4678017 h 4704521"/>
              <a:gd name="connsiteX44" fmla="*/ 1596606 w 4194032"/>
              <a:gd name="connsiteY44" fmla="*/ 4664765 h 4704521"/>
              <a:gd name="connsiteX45" fmla="*/ 1768884 w 4194032"/>
              <a:gd name="connsiteY45" fmla="*/ 4558747 h 4704521"/>
              <a:gd name="connsiteX46" fmla="*/ 1808641 w 4194032"/>
              <a:gd name="connsiteY46" fmla="*/ 4518991 h 4704521"/>
              <a:gd name="connsiteX47" fmla="*/ 1861649 w 4194032"/>
              <a:gd name="connsiteY47" fmla="*/ 4492487 h 4704521"/>
              <a:gd name="connsiteX48" fmla="*/ 2007423 w 4194032"/>
              <a:gd name="connsiteY48" fmla="*/ 4373217 h 4704521"/>
              <a:gd name="connsiteX49" fmla="*/ 2060432 w 4194032"/>
              <a:gd name="connsiteY49" fmla="*/ 4320208 h 4704521"/>
              <a:gd name="connsiteX50" fmla="*/ 2086936 w 4194032"/>
              <a:gd name="connsiteY50" fmla="*/ 4280452 h 4704521"/>
              <a:gd name="connsiteX51" fmla="*/ 2126693 w 4194032"/>
              <a:gd name="connsiteY51" fmla="*/ 4267200 h 4704521"/>
              <a:gd name="connsiteX52" fmla="*/ 2166449 w 4194032"/>
              <a:gd name="connsiteY52" fmla="*/ 4240695 h 4704521"/>
              <a:gd name="connsiteX53" fmla="*/ 2219458 w 4194032"/>
              <a:gd name="connsiteY53" fmla="*/ 4214191 h 4704521"/>
              <a:gd name="connsiteX54" fmla="*/ 2245962 w 4194032"/>
              <a:gd name="connsiteY54" fmla="*/ 4174434 h 4704521"/>
              <a:gd name="connsiteX55" fmla="*/ 2298971 w 4194032"/>
              <a:gd name="connsiteY55" fmla="*/ 4108173 h 4704521"/>
              <a:gd name="connsiteX56" fmla="*/ 2444745 w 4194032"/>
              <a:gd name="connsiteY56" fmla="*/ 4055165 h 4704521"/>
              <a:gd name="connsiteX57" fmla="*/ 2484502 w 4194032"/>
              <a:gd name="connsiteY57" fmla="*/ 4028660 h 4704521"/>
              <a:gd name="connsiteX58" fmla="*/ 2590519 w 4194032"/>
              <a:gd name="connsiteY58" fmla="*/ 3988904 h 4704521"/>
              <a:gd name="connsiteX59" fmla="*/ 2696536 w 4194032"/>
              <a:gd name="connsiteY59" fmla="*/ 3949147 h 4704521"/>
              <a:gd name="connsiteX60" fmla="*/ 2762797 w 4194032"/>
              <a:gd name="connsiteY60" fmla="*/ 3935895 h 4704521"/>
              <a:gd name="connsiteX61" fmla="*/ 2842310 w 4194032"/>
              <a:gd name="connsiteY61" fmla="*/ 3909391 h 4704521"/>
              <a:gd name="connsiteX62" fmla="*/ 2908571 w 4194032"/>
              <a:gd name="connsiteY62" fmla="*/ 3856382 h 4704521"/>
              <a:gd name="connsiteX63" fmla="*/ 2948328 w 4194032"/>
              <a:gd name="connsiteY63" fmla="*/ 3816626 h 4704521"/>
              <a:gd name="connsiteX64" fmla="*/ 2988084 w 4194032"/>
              <a:gd name="connsiteY64" fmla="*/ 3790121 h 4704521"/>
              <a:gd name="connsiteX65" fmla="*/ 3120606 w 4194032"/>
              <a:gd name="connsiteY65" fmla="*/ 3684104 h 4704521"/>
              <a:gd name="connsiteX66" fmla="*/ 3186867 w 4194032"/>
              <a:gd name="connsiteY66" fmla="*/ 3631095 h 4704521"/>
              <a:gd name="connsiteX67" fmla="*/ 3306136 w 4194032"/>
              <a:gd name="connsiteY67" fmla="*/ 3564834 h 4704521"/>
              <a:gd name="connsiteX68" fmla="*/ 3359145 w 4194032"/>
              <a:gd name="connsiteY68" fmla="*/ 3525078 h 4704521"/>
              <a:gd name="connsiteX69" fmla="*/ 3451910 w 4194032"/>
              <a:gd name="connsiteY69" fmla="*/ 3458817 h 4704521"/>
              <a:gd name="connsiteX70" fmla="*/ 3518171 w 4194032"/>
              <a:gd name="connsiteY70" fmla="*/ 3366052 h 4704521"/>
              <a:gd name="connsiteX71" fmla="*/ 3571180 w 4194032"/>
              <a:gd name="connsiteY71" fmla="*/ 3326295 h 4704521"/>
              <a:gd name="connsiteX72" fmla="*/ 3730206 w 4194032"/>
              <a:gd name="connsiteY72" fmla="*/ 3154017 h 4704521"/>
              <a:gd name="connsiteX73" fmla="*/ 3822971 w 4194032"/>
              <a:gd name="connsiteY73" fmla="*/ 3074504 h 4704521"/>
              <a:gd name="connsiteX74" fmla="*/ 3902484 w 4194032"/>
              <a:gd name="connsiteY74" fmla="*/ 2981739 h 4704521"/>
              <a:gd name="connsiteX75" fmla="*/ 3928989 w 4194032"/>
              <a:gd name="connsiteY75" fmla="*/ 2862469 h 4704521"/>
              <a:gd name="connsiteX76" fmla="*/ 3942241 w 4194032"/>
              <a:gd name="connsiteY76" fmla="*/ 2809460 h 4704521"/>
              <a:gd name="connsiteX77" fmla="*/ 3955493 w 4194032"/>
              <a:gd name="connsiteY77" fmla="*/ 2729947 h 4704521"/>
              <a:gd name="connsiteX78" fmla="*/ 3968745 w 4194032"/>
              <a:gd name="connsiteY78" fmla="*/ 2637182 h 4704521"/>
              <a:gd name="connsiteX79" fmla="*/ 3995249 w 4194032"/>
              <a:gd name="connsiteY79" fmla="*/ 2531165 h 4704521"/>
              <a:gd name="connsiteX80" fmla="*/ 4008502 w 4194032"/>
              <a:gd name="connsiteY80" fmla="*/ 2451652 h 4704521"/>
              <a:gd name="connsiteX81" fmla="*/ 4035006 w 4194032"/>
              <a:gd name="connsiteY81" fmla="*/ 2332382 h 4704521"/>
              <a:gd name="connsiteX82" fmla="*/ 4048258 w 4194032"/>
              <a:gd name="connsiteY82" fmla="*/ 2292626 h 4704521"/>
              <a:gd name="connsiteX83" fmla="*/ 4061510 w 4194032"/>
              <a:gd name="connsiteY83" fmla="*/ 2186608 h 4704521"/>
              <a:gd name="connsiteX84" fmla="*/ 4088015 w 4194032"/>
              <a:gd name="connsiteY84" fmla="*/ 2120347 h 4704521"/>
              <a:gd name="connsiteX85" fmla="*/ 4114519 w 4194032"/>
              <a:gd name="connsiteY85" fmla="*/ 2027582 h 4704521"/>
              <a:gd name="connsiteX86" fmla="*/ 4141023 w 4194032"/>
              <a:gd name="connsiteY86" fmla="*/ 1948069 h 4704521"/>
              <a:gd name="connsiteX87" fmla="*/ 4154276 w 4194032"/>
              <a:gd name="connsiteY87" fmla="*/ 1868556 h 4704521"/>
              <a:gd name="connsiteX88" fmla="*/ 4167528 w 4194032"/>
              <a:gd name="connsiteY88" fmla="*/ 1815547 h 4704521"/>
              <a:gd name="connsiteX89" fmla="*/ 4194032 w 4194032"/>
              <a:gd name="connsiteY89" fmla="*/ 1683026 h 4704521"/>
              <a:gd name="connsiteX90" fmla="*/ 4180780 w 4194032"/>
              <a:gd name="connsiteY90" fmla="*/ 1325217 h 4704521"/>
              <a:gd name="connsiteX91" fmla="*/ 4167528 w 4194032"/>
              <a:gd name="connsiteY91" fmla="*/ 1258956 h 4704521"/>
              <a:gd name="connsiteX92" fmla="*/ 4141023 w 4194032"/>
              <a:gd name="connsiteY92" fmla="*/ 954156 h 4704521"/>
              <a:gd name="connsiteX93" fmla="*/ 4114519 w 4194032"/>
              <a:gd name="connsiteY93" fmla="*/ 901147 h 4704521"/>
              <a:gd name="connsiteX94" fmla="*/ 4074762 w 4194032"/>
              <a:gd name="connsiteY94" fmla="*/ 808382 h 4704521"/>
              <a:gd name="connsiteX95" fmla="*/ 4008502 w 4194032"/>
              <a:gd name="connsiteY95" fmla="*/ 689113 h 4704521"/>
              <a:gd name="connsiteX96" fmla="*/ 3875980 w 4194032"/>
              <a:gd name="connsiteY96" fmla="*/ 636104 h 4704521"/>
              <a:gd name="connsiteX97" fmla="*/ 3796467 w 4194032"/>
              <a:gd name="connsiteY97" fmla="*/ 596347 h 4704521"/>
              <a:gd name="connsiteX98" fmla="*/ 3663945 w 4194032"/>
              <a:gd name="connsiteY98" fmla="*/ 556591 h 4704521"/>
              <a:gd name="connsiteX99" fmla="*/ 3584432 w 4194032"/>
              <a:gd name="connsiteY99" fmla="*/ 543339 h 4704521"/>
              <a:gd name="connsiteX100" fmla="*/ 3412154 w 4194032"/>
              <a:gd name="connsiteY100" fmla="*/ 450573 h 4704521"/>
              <a:gd name="connsiteX101" fmla="*/ 3332641 w 4194032"/>
              <a:gd name="connsiteY101" fmla="*/ 424069 h 4704521"/>
              <a:gd name="connsiteX102" fmla="*/ 3239876 w 4194032"/>
              <a:gd name="connsiteY102" fmla="*/ 384313 h 4704521"/>
              <a:gd name="connsiteX103" fmla="*/ 2971519 w 4194032"/>
              <a:gd name="connsiteY103" fmla="*/ 337930 h 4704521"/>
              <a:gd name="connsiteX104" fmla="*/ 2731166 w 4194032"/>
              <a:gd name="connsiteY10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91876 w 4194032"/>
              <a:gd name="connsiteY30" fmla="*/ 4346713 h 4704521"/>
              <a:gd name="connsiteX31" fmla="*/ 205128 w 4194032"/>
              <a:gd name="connsiteY31" fmla="*/ 4386469 h 4704521"/>
              <a:gd name="connsiteX32" fmla="*/ 244884 w 4194032"/>
              <a:gd name="connsiteY32" fmla="*/ 4412973 h 4704521"/>
              <a:gd name="connsiteX33" fmla="*/ 271389 w 4194032"/>
              <a:gd name="connsiteY33" fmla="*/ 4439478 h 4704521"/>
              <a:gd name="connsiteX34" fmla="*/ 350902 w 4194032"/>
              <a:gd name="connsiteY34" fmla="*/ 4492487 h 4704521"/>
              <a:gd name="connsiteX35" fmla="*/ 430415 w 4194032"/>
              <a:gd name="connsiteY35" fmla="*/ 4572000 h 4704521"/>
              <a:gd name="connsiteX36" fmla="*/ 456919 w 4194032"/>
              <a:gd name="connsiteY36" fmla="*/ 4611756 h 4704521"/>
              <a:gd name="connsiteX37" fmla="*/ 496676 w 4194032"/>
              <a:gd name="connsiteY37" fmla="*/ 4625008 h 4704521"/>
              <a:gd name="connsiteX38" fmla="*/ 589441 w 4194032"/>
              <a:gd name="connsiteY38" fmla="*/ 4638260 h 4704521"/>
              <a:gd name="connsiteX39" fmla="*/ 682206 w 4194032"/>
              <a:gd name="connsiteY39" fmla="*/ 4664765 h 4704521"/>
              <a:gd name="connsiteX40" fmla="*/ 814728 w 4194032"/>
              <a:gd name="connsiteY40" fmla="*/ 4691269 h 4704521"/>
              <a:gd name="connsiteX41" fmla="*/ 1066519 w 4194032"/>
              <a:gd name="connsiteY41" fmla="*/ 4704521 h 4704521"/>
              <a:gd name="connsiteX42" fmla="*/ 1543597 w 4194032"/>
              <a:gd name="connsiteY42" fmla="*/ 4678017 h 4704521"/>
              <a:gd name="connsiteX43" fmla="*/ 1596606 w 4194032"/>
              <a:gd name="connsiteY43" fmla="*/ 4664765 h 4704521"/>
              <a:gd name="connsiteX44" fmla="*/ 1768884 w 4194032"/>
              <a:gd name="connsiteY44" fmla="*/ 4558747 h 4704521"/>
              <a:gd name="connsiteX45" fmla="*/ 1808641 w 4194032"/>
              <a:gd name="connsiteY45" fmla="*/ 4518991 h 4704521"/>
              <a:gd name="connsiteX46" fmla="*/ 1861649 w 4194032"/>
              <a:gd name="connsiteY46" fmla="*/ 4492487 h 4704521"/>
              <a:gd name="connsiteX47" fmla="*/ 2007423 w 4194032"/>
              <a:gd name="connsiteY47" fmla="*/ 4373217 h 4704521"/>
              <a:gd name="connsiteX48" fmla="*/ 2060432 w 4194032"/>
              <a:gd name="connsiteY48" fmla="*/ 4320208 h 4704521"/>
              <a:gd name="connsiteX49" fmla="*/ 2086936 w 4194032"/>
              <a:gd name="connsiteY49" fmla="*/ 4280452 h 4704521"/>
              <a:gd name="connsiteX50" fmla="*/ 2126693 w 4194032"/>
              <a:gd name="connsiteY50" fmla="*/ 4267200 h 4704521"/>
              <a:gd name="connsiteX51" fmla="*/ 2166449 w 4194032"/>
              <a:gd name="connsiteY51" fmla="*/ 4240695 h 4704521"/>
              <a:gd name="connsiteX52" fmla="*/ 2219458 w 4194032"/>
              <a:gd name="connsiteY52" fmla="*/ 4214191 h 4704521"/>
              <a:gd name="connsiteX53" fmla="*/ 2245962 w 4194032"/>
              <a:gd name="connsiteY53" fmla="*/ 4174434 h 4704521"/>
              <a:gd name="connsiteX54" fmla="*/ 2298971 w 4194032"/>
              <a:gd name="connsiteY54" fmla="*/ 4108173 h 4704521"/>
              <a:gd name="connsiteX55" fmla="*/ 2444745 w 4194032"/>
              <a:gd name="connsiteY55" fmla="*/ 4055165 h 4704521"/>
              <a:gd name="connsiteX56" fmla="*/ 2484502 w 4194032"/>
              <a:gd name="connsiteY56" fmla="*/ 4028660 h 4704521"/>
              <a:gd name="connsiteX57" fmla="*/ 2590519 w 4194032"/>
              <a:gd name="connsiteY57" fmla="*/ 3988904 h 4704521"/>
              <a:gd name="connsiteX58" fmla="*/ 2696536 w 4194032"/>
              <a:gd name="connsiteY58" fmla="*/ 3949147 h 4704521"/>
              <a:gd name="connsiteX59" fmla="*/ 2762797 w 4194032"/>
              <a:gd name="connsiteY59" fmla="*/ 3935895 h 4704521"/>
              <a:gd name="connsiteX60" fmla="*/ 2842310 w 4194032"/>
              <a:gd name="connsiteY60" fmla="*/ 3909391 h 4704521"/>
              <a:gd name="connsiteX61" fmla="*/ 2908571 w 4194032"/>
              <a:gd name="connsiteY61" fmla="*/ 3856382 h 4704521"/>
              <a:gd name="connsiteX62" fmla="*/ 2948328 w 4194032"/>
              <a:gd name="connsiteY62" fmla="*/ 3816626 h 4704521"/>
              <a:gd name="connsiteX63" fmla="*/ 2988084 w 4194032"/>
              <a:gd name="connsiteY63" fmla="*/ 3790121 h 4704521"/>
              <a:gd name="connsiteX64" fmla="*/ 3120606 w 4194032"/>
              <a:gd name="connsiteY64" fmla="*/ 3684104 h 4704521"/>
              <a:gd name="connsiteX65" fmla="*/ 3186867 w 4194032"/>
              <a:gd name="connsiteY65" fmla="*/ 3631095 h 4704521"/>
              <a:gd name="connsiteX66" fmla="*/ 3306136 w 4194032"/>
              <a:gd name="connsiteY66" fmla="*/ 3564834 h 4704521"/>
              <a:gd name="connsiteX67" fmla="*/ 3359145 w 4194032"/>
              <a:gd name="connsiteY67" fmla="*/ 3525078 h 4704521"/>
              <a:gd name="connsiteX68" fmla="*/ 3451910 w 4194032"/>
              <a:gd name="connsiteY68" fmla="*/ 3458817 h 4704521"/>
              <a:gd name="connsiteX69" fmla="*/ 3518171 w 4194032"/>
              <a:gd name="connsiteY69" fmla="*/ 3366052 h 4704521"/>
              <a:gd name="connsiteX70" fmla="*/ 3571180 w 4194032"/>
              <a:gd name="connsiteY70" fmla="*/ 3326295 h 4704521"/>
              <a:gd name="connsiteX71" fmla="*/ 3730206 w 4194032"/>
              <a:gd name="connsiteY71" fmla="*/ 3154017 h 4704521"/>
              <a:gd name="connsiteX72" fmla="*/ 3822971 w 4194032"/>
              <a:gd name="connsiteY72" fmla="*/ 3074504 h 4704521"/>
              <a:gd name="connsiteX73" fmla="*/ 3902484 w 4194032"/>
              <a:gd name="connsiteY73" fmla="*/ 2981739 h 4704521"/>
              <a:gd name="connsiteX74" fmla="*/ 3928989 w 4194032"/>
              <a:gd name="connsiteY74" fmla="*/ 2862469 h 4704521"/>
              <a:gd name="connsiteX75" fmla="*/ 3942241 w 4194032"/>
              <a:gd name="connsiteY75" fmla="*/ 2809460 h 4704521"/>
              <a:gd name="connsiteX76" fmla="*/ 3955493 w 4194032"/>
              <a:gd name="connsiteY76" fmla="*/ 2729947 h 4704521"/>
              <a:gd name="connsiteX77" fmla="*/ 3968745 w 4194032"/>
              <a:gd name="connsiteY77" fmla="*/ 2637182 h 4704521"/>
              <a:gd name="connsiteX78" fmla="*/ 3995249 w 4194032"/>
              <a:gd name="connsiteY78" fmla="*/ 2531165 h 4704521"/>
              <a:gd name="connsiteX79" fmla="*/ 4008502 w 4194032"/>
              <a:gd name="connsiteY79" fmla="*/ 2451652 h 4704521"/>
              <a:gd name="connsiteX80" fmla="*/ 4035006 w 4194032"/>
              <a:gd name="connsiteY80" fmla="*/ 2332382 h 4704521"/>
              <a:gd name="connsiteX81" fmla="*/ 4048258 w 4194032"/>
              <a:gd name="connsiteY81" fmla="*/ 2292626 h 4704521"/>
              <a:gd name="connsiteX82" fmla="*/ 4061510 w 4194032"/>
              <a:gd name="connsiteY82" fmla="*/ 2186608 h 4704521"/>
              <a:gd name="connsiteX83" fmla="*/ 4088015 w 4194032"/>
              <a:gd name="connsiteY83" fmla="*/ 2120347 h 4704521"/>
              <a:gd name="connsiteX84" fmla="*/ 4114519 w 4194032"/>
              <a:gd name="connsiteY84" fmla="*/ 2027582 h 4704521"/>
              <a:gd name="connsiteX85" fmla="*/ 4141023 w 4194032"/>
              <a:gd name="connsiteY85" fmla="*/ 1948069 h 4704521"/>
              <a:gd name="connsiteX86" fmla="*/ 4154276 w 4194032"/>
              <a:gd name="connsiteY86" fmla="*/ 1868556 h 4704521"/>
              <a:gd name="connsiteX87" fmla="*/ 4167528 w 4194032"/>
              <a:gd name="connsiteY87" fmla="*/ 1815547 h 4704521"/>
              <a:gd name="connsiteX88" fmla="*/ 4194032 w 4194032"/>
              <a:gd name="connsiteY88" fmla="*/ 1683026 h 4704521"/>
              <a:gd name="connsiteX89" fmla="*/ 4180780 w 4194032"/>
              <a:gd name="connsiteY89" fmla="*/ 1325217 h 4704521"/>
              <a:gd name="connsiteX90" fmla="*/ 4167528 w 4194032"/>
              <a:gd name="connsiteY90" fmla="*/ 1258956 h 4704521"/>
              <a:gd name="connsiteX91" fmla="*/ 4141023 w 4194032"/>
              <a:gd name="connsiteY91" fmla="*/ 954156 h 4704521"/>
              <a:gd name="connsiteX92" fmla="*/ 4114519 w 4194032"/>
              <a:gd name="connsiteY92" fmla="*/ 901147 h 4704521"/>
              <a:gd name="connsiteX93" fmla="*/ 4074762 w 4194032"/>
              <a:gd name="connsiteY93" fmla="*/ 808382 h 4704521"/>
              <a:gd name="connsiteX94" fmla="*/ 4008502 w 4194032"/>
              <a:gd name="connsiteY94" fmla="*/ 689113 h 4704521"/>
              <a:gd name="connsiteX95" fmla="*/ 3875980 w 4194032"/>
              <a:gd name="connsiteY95" fmla="*/ 636104 h 4704521"/>
              <a:gd name="connsiteX96" fmla="*/ 3796467 w 4194032"/>
              <a:gd name="connsiteY96" fmla="*/ 596347 h 4704521"/>
              <a:gd name="connsiteX97" fmla="*/ 3663945 w 4194032"/>
              <a:gd name="connsiteY97" fmla="*/ 556591 h 4704521"/>
              <a:gd name="connsiteX98" fmla="*/ 3584432 w 4194032"/>
              <a:gd name="connsiteY98" fmla="*/ 543339 h 4704521"/>
              <a:gd name="connsiteX99" fmla="*/ 3412154 w 4194032"/>
              <a:gd name="connsiteY99" fmla="*/ 450573 h 4704521"/>
              <a:gd name="connsiteX100" fmla="*/ 3332641 w 4194032"/>
              <a:gd name="connsiteY100" fmla="*/ 424069 h 4704521"/>
              <a:gd name="connsiteX101" fmla="*/ 3239876 w 4194032"/>
              <a:gd name="connsiteY101" fmla="*/ 384313 h 4704521"/>
              <a:gd name="connsiteX102" fmla="*/ 2971519 w 4194032"/>
              <a:gd name="connsiteY102" fmla="*/ 337930 h 4704521"/>
              <a:gd name="connsiteX103" fmla="*/ 2731166 w 4194032"/>
              <a:gd name="connsiteY10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99110 w 4194032"/>
              <a:gd name="connsiteY29" fmla="*/ 4108173 h 4704521"/>
              <a:gd name="connsiteX30" fmla="*/ 191876 w 4194032"/>
              <a:gd name="connsiteY30" fmla="*/ 4346713 h 4704521"/>
              <a:gd name="connsiteX31" fmla="*/ 205128 w 4194032"/>
              <a:gd name="connsiteY31" fmla="*/ 4386469 h 4704521"/>
              <a:gd name="connsiteX32" fmla="*/ 244884 w 4194032"/>
              <a:gd name="connsiteY32" fmla="*/ 4412973 h 4704521"/>
              <a:gd name="connsiteX33" fmla="*/ 350902 w 4194032"/>
              <a:gd name="connsiteY33" fmla="*/ 4492487 h 4704521"/>
              <a:gd name="connsiteX34" fmla="*/ 430415 w 4194032"/>
              <a:gd name="connsiteY34" fmla="*/ 4572000 h 4704521"/>
              <a:gd name="connsiteX35" fmla="*/ 456919 w 4194032"/>
              <a:gd name="connsiteY35" fmla="*/ 4611756 h 4704521"/>
              <a:gd name="connsiteX36" fmla="*/ 496676 w 4194032"/>
              <a:gd name="connsiteY36" fmla="*/ 4625008 h 4704521"/>
              <a:gd name="connsiteX37" fmla="*/ 589441 w 4194032"/>
              <a:gd name="connsiteY37" fmla="*/ 4638260 h 4704521"/>
              <a:gd name="connsiteX38" fmla="*/ 682206 w 4194032"/>
              <a:gd name="connsiteY38" fmla="*/ 4664765 h 4704521"/>
              <a:gd name="connsiteX39" fmla="*/ 814728 w 4194032"/>
              <a:gd name="connsiteY39" fmla="*/ 4691269 h 4704521"/>
              <a:gd name="connsiteX40" fmla="*/ 1066519 w 4194032"/>
              <a:gd name="connsiteY40" fmla="*/ 4704521 h 4704521"/>
              <a:gd name="connsiteX41" fmla="*/ 1543597 w 4194032"/>
              <a:gd name="connsiteY41" fmla="*/ 4678017 h 4704521"/>
              <a:gd name="connsiteX42" fmla="*/ 1596606 w 4194032"/>
              <a:gd name="connsiteY42" fmla="*/ 4664765 h 4704521"/>
              <a:gd name="connsiteX43" fmla="*/ 1768884 w 4194032"/>
              <a:gd name="connsiteY43" fmla="*/ 4558747 h 4704521"/>
              <a:gd name="connsiteX44" fmla="*/ 1808641 w 4194032"/>
              <a:gd name="connsiteY44" fmla="*/ 4518991 h 4704521"/>
              <a:gd name="connsiteX45" fmla="*/ 1861649 w 4194032"/>
              <a:gd name="connsiteY45" fmla="*/ 4492487 h 4704521"/>
              <a:gd name="connsiteX46" fmla="*/ 2007423 w 4194032"/>
              <a:gd name="connsiteY46" fmla="*/ 4373217 h 4704521"/>
              <a:gd name="connsiteX47" fmla="*/ 2060432 w 4194032"/>
              <a:gd name="connsiteY47" fmla="*/ 4320208 h 4704521"/>
              <a:gd name="connsiteX48" fmla="*/ 2086936 w 4194032"/>
              <a:gd name="connsiteY48" fmla="*/ 4280452 h 4704521"/>
              <a:gd name="connsiteX49" fmla="*/ 2126693 w 4194032"/>
              <a:gd name="connsiteY49" fmla="*/ 4267200 h 4704521"/>
              <a:gd name="connsiteX50" fmla="*/ 2166449 w 4194032"/>
              <a:gd name="connsiteY50" fmla="*/ 4240695 h 4704521"/>
              <a:gd name="connsiteX51" fmla="*/ 2219458 w 4194032"/>
              <a:gd name="connsiteY51" fmla="*/ 4214191 h 4704521"/>
              <a:gd name="connsiteX52" fmla="*/ 2245962 w 4194032"/>
              <a:gd name="connsiteY52" fmla="*/ 4174434 h 4704521"/>
              <a:gd name="connsiteX53" fmla="*/ 2298971 w 4194032"/>
              <a:gd name="connsiteY53" fmla="*/ 4108173 h 4704521"/>
              <a:gd name="connsiteX54" fmla="*/ 2444745 w 4194032"/>
              <a:gd name="connsiteY54" fmla="*/ 4055165 h 4704521"/>
              <a:gd name="connsiteX55" fmla="*/ 2484502 w 4194032"/>
              <a:gd name="connsiteY55" fmla="*/ 4028660 h 4704521"/>
              <a:gd name="connsiteX56" fmla="*/ 2590519 w 4194032"/>
              <a:gd name="connsiteY56" fmla="*/ 3988904 h 4704521"/>
              <a:gd name="connsiteX57" fmla="*/ 2696536 w 4194032"/>
              <a:gd name="connsiteY57" fmla="*/ 3949147 h 4704521"/>
              <a:gd name="connsiteX58" fmla="*/ 2762797 w 4194032"/>
              <a:gd name="connsiteY58" fmla="*/ 3935895 h 4704521"/>
              <a:gd name="connsiteX59" fmla="*/ 2842310 w 4194032"/>
              <a:gd name="connsiteY59" fmla="*/ 3909391 h 4704521"/>
              <a:gd name="connsiteX60" fmla="*/ 2908571 w 4194032"/>
              <a:gd name="connsiteY60" fmla="*/ 3856382 h 4704521"/>
              <a:gd name="connsiteX61" fmla="*/ 2948328 w 4194032"/>
              <a:gd name="connsiteY61" fmla="*/ 3816626 h 4704521"/>
              <a:gd name="connsiteX62" fmla="*/ 2988084 w 4194032"/>
              <a:gd name="connsiteY62" fmla="*/ 3790121 h 4704521"/>
              <a:gd name="connsiteX63" fmla="*/ 3120606 w 4194032"/>
              <a:gd name="connsiteY63" fmla="*/ 3684104 h 4704521"/>
              <a:gd name="connsiteX64" fmla="*/ 3186867 w 4194032"/>
              <a:gd name="connsiteY64" fmla="*/ 3631095 h 4704521"/>
              <a:gd name="connsiteX65" fmla="*/ 3306136 w 4194032"/>
              <a:gd name="connsiteY65" fmla="*/ 3564834 h 4704521"/>
              <a:gd name="connsiteX66" fmla="*/ 3359145 w 4194032"/>
              <a:gd name="connsiteY66" fmla="*/ 3525078 h 4704521"/>
              <a:gd name="connsiteX67" fmla="*/ 3451910 w 4194032"/>
              <a:gd name="connsiteY67" fmla="*/ 3458817 h 4704521"/>
              <a:gd name="connsiteX68" fmla="*/ 3518171 w 4194032"/>
              <a:gd name="connsiteY68" fmla="*/ 3366052 h 4704521"/>
              <a:gd name="connsiteX69" fmla="*/ 3571180 w 4194032"/>
              <a:gd name="connsiteY69" fmla="*/ 3326295 h 4704521"/>
              <a:gd name="connsiteX70" fmla="*/ 3730206 w 4194032"/>
              <a:gd name="connsiteY70" fmla="*/ 3154017 h 4704521"/>
              <a:gd name="connsiteX71" fmla="*/ 3822971 w 4194032"/>
              <a:gd name="connsiteY71" fmla="*/ 3074504 h 4704521"/>
              <a:gd name="connsiteX72" fmla="*/ 3902484 w 4194032"/>
              <a:gd name="connsiteY72" fmla="*/ 2981739 h 4704521"/>
              <a:gd name="connsiteX73" fmla="*/ 3928989 w 4194032"/>
              <a:gd name="connsiteY73" fmla="*/ 2862469 h 4704521"/>
              <a:gd name="connsiteX74" fmla="*/ 3942241 w 4194032"/>
              <a:gd name="connsiteY74" fmla="*/ 2809460 h 4704521"/>
              <a:gd name="connsiteX75" fmla="*/ 3955493 w 4194032"/>
              <a:gd name="connsiteY75" fmla="*/ 2729947 h 4704521"/>
              <a:gd name="connsiteX76" fmla="*/ 3968745 w 4194032"/>
              <a:gd name="connsiteY76" fmla="*/ 2637182 h 4704521"/>
              <a:gd name="connsiteX77" fmla="*/ 3995249 w 4194032"/>
              <a:gd name="connsiteY77" fmla="*/ 2531165 h 4704521"/>
              <a:gd name="connsiteX78" fmla="*/ 4008502 w 4194032"/>
              <a:gd name="connsiteY78" fmla="*/ 2451652 h 4704521"/>
              <a:gd name="connsiteX79" fmla="*/ 4035006 w 4194032"/>
              <a:gd name="connsiteY79" fmla="*/ 2332382 h 4704521"/>
              <a:gd name="connsiteX80" fmla="*/ 4048258 w 4194032"/>
              <a:gd name="connsiteY80" fmla="*/ 2292626 h 4704521"/>
              <a:gd name="connsiteX81" fmla="*/ 4061510 w 4194032"/>
              <a:gd name="connsiteY81" fmla="*/ 2186608 h 4704521"/>
              <a:gd name="connsiteX82" fmla="*/ 4088015 w 4194032"/>
              <a:gd name="connsiteY82" fmla="*/ 2120347 h 4704521"/>
              <a:gd name="connsiteX83" fmla="*/ 4114519 w 4194032"/>
              <a:gd name="connsiteY83" fmla="*/ 2027582 h 4704521"/>
              <a:gd name="connsiteX84" fmla="*/ 4141023 w 4194032"/>
              <a:gd name="connsiteY84" fmla="*/ 1948069 h 4704521"/>
              <a:gd name="connsiteX85" fmla="*/ 4154276 w 4194032"/>
              <a:gd name="connsiteY85" fmla="*/ 1868556 h 4704521"/>
              <a:gd name="connsiteX86" fmla="*/ 4167528 w 4194032"/>
              <a:gd name="connsiteY86" fmla="*/ 1815547 h 4704521"/>
              <a:gd name="connsiteX87" fmla="*/ 4194032 w 4194032"/>
              <a:gd name="connsiteY87" fmla="*/ 1683026 h 4704521"/>
              <a:gd name="connsiteX88" fmla="*/ 4180780 w 4194032"/>
              <a:gd name="connsiteY88" fmla="*/ 1325217 h 4704521"/>
              <a:gd name="connsiteX89" fmla="*/ 4167528 w 4194032"/>
              <a:gd name="connsiteY89" fmla="*/ 1258956 h 4704521"/>
              <a:gd name="connsiteX90" fmla="*/ 4141023 w 4194032"/>
              <a:gd name="connsiteY90" fmla="*/ 954156 h 4704521"/>
              <a:gd name="connsiteX91" fmla="*/ 4114519 w 4194032"/>
              <a:gd name="connsiteY91" fmla="*/ 901147 h 4704521"/>
              <a:gd name="connsiteX92" fmla="*/ 4074762 w 4194032"/>
              <a:gd name="connsiteY92" fmla="*/ 808382 h 4704521"/>
              <a:gd name="connsiteX93" fmla="*/ 4008502 w 4194032"/>
              <a:gd name="connsiteY93" fmla="*/ 689113 h 4704521"/>
              <a:gd name="connsiteX94" fmla="*/ 3875980 w 4194032"/>
              <a:gd name="connsiteY94" fmla="*/ 636104 h 4704521"/>
              <a:gd name="connsiteX95" fmla="*/ 3796467 w 4194032"/>
              <a:gd name="connsiteY95" fmla="*/ 596347 h 4704521"/>
              <a:gd name="connsiteX96" fmla="*/ 3663945 w 4194032"/>
              <a:gd name="connsiteY96" fmla="*/ 556591 h 4704521"/>
              <a:gd name="connsiteX97" fmla="*/ 3584432 w 4194032"/>
              <a:gd name="connsiteY97" fmla="*/ 543339 h 4704521"/>
              <a:gd name="connsiteX98" fmla="*/ 3412154 w 4194032"/>
              <a:gd name="connsiteY98" fmla="*/ 450573 h 4704521"/>
              <a:gd name="connsiteX99" fmla="*/ 3332641 w 4194032"/>
              <a:gd name="connsiteY99" fmla="*/ 424069 h 4704521"/>
              <a:gd name="connsiteX100" fmla="*/ 3239876 w 4194032"/>
              <a:gd name="connsiteY100" fmla="*/ 384313 h 4704521"/>
              <a:gd name="connsiteX101" fmla="*/ 2971519 w 4194032"/>
              <a:gd name="connsiteY101" fmla="*/ 337930 h 4704521"/>
              <a:gd name="connsiteX102" fmla="*/ 2731166 w 4194032"/>
              <a:gd name="connsiteY10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244884 w 4194032"/>
              <a:gd name="connsiteY31" fmla="*/ 4412973 h 4704521"/>
              <a:gd name="connsiteX32" fmla="*/ 350902 w 4194032"/>
              <a:gd name="connsiteY32" fmla="*/ 4492487 h 4704521"/>
              <a:gd name="connsiteX33" fmla="*/ 430415 w 4194032"/>
              <a:gd name="connsiteY33" fmla="*/ 4572000 h 4704521"/>
              <a:gd name="connsiteX34" fmla="*/ 456919 w 4194032"/>
              <a:gd name="connsiteY34" fmla="*/ 4611756 h 4704521"/>
              <a:gd name="connsiteX35" fmla="*/ 496676 w 4194032"/>
              <a:gd name="connsiteY35" fmla="*/ 4625008 h 4704521"/>
              <a:gd name="connsiteX36" fmla="*/ 589441 w 4194032"/>
              <a:gd name="connsiteY36" fmla="*/ 4638260 h 4704521"/>
              <a:gd name="connsiteX37" fmla="*/ 682206 w 4194032"/>
              <a:gd name="connsiteY37" fmla="*/ 4664765 h 4704521"/>
              <a:gd name="connsiteX38" fmla="*/ 814728 w 4194032"/>
              <a:gd name="connsiteY38" fmla="*/ 4691269 h 4704521"/>
              <a:gd name="connsiteX39" fmla="*/ 1066519 w 4194032"/>
              <a:gd name="connsiteY39" fmla="*/ 4704521 h 4704521"/>
              <a:gd name="connsiteX40" fmla="*/ 1543597 w 4194032"/>
              <a:gd name="connsiteY40" fmla="*/ 4678017 h 4704521"/>
              <a:gd name="connsiteX41" fmla="*/ 1596606 w 4194032"/>
              <a:gd name="connsiteY41" fmla="*/ 4664765 h 4704521"/>
              <a:gd name="connsiteX42" fmla="*/ 1768884 w 4194032"/>
              <a:gd name="connsiteY42" fmla="*/ 4558747 h 4704521"/>
              <a:gd name="connsiteX43" fmla="*/ 1808641 w 4194032"/>
              <a:gd name="connsiteY43" fmla="*/ 4518991 h 4704521"/>
              <a:gd name="connsiteX44" fmla="*/ 1861649 w 4194032"/>
              <a:gd name="connsiteY44" fmla="*/ 4492487 h 4704521"/>
              <a:gd name="connsiteX45" fmla="*/ 2007423 w 4194032"/>
              <a:gd name="connsiteY45" fmla="*/ 4373217 h 4704521"/>
              <a:gd name="connsiteX46" fmla="*/ 2060432 w 4194032"/>
              <a:gd name="connsiteY46" fmla="*/ 4320208 h 4704521"/>
              <a:gd name="connsiteX47" fmla="*/ 2086936 w 4194032"/>
              <a:gd name="connsiteY47" fmla="*/ 4280452 h 4704521"/>
              <a:gd name="connsiteX48" fmla="*/ 2126693 w 4194032"/>
              <a:gd name="connsiteY48" fmla="*/ 4267200 h 4704521"/>
              <a:gd name="connsiteX49" fmla="*/ 2166449 w 4194032"/>
              <a:gd name="connsiteY49" fmla="*/ 4240695 h 4704521"/>
              <a:gd name="connsiteX50" fmla="*/ 2219458 w 4194032"/>
              <a:gd name="connsiteY50" fmla="*/ 4214191 h 4704521"/>
              <a:gd name="connsiteX51" fmla="*/ 2245962 w 4194032"/>
              <a:gd name="connsiteY51" fmla="*/ 4174434 h 4704521"/>
              <a:gd name="connsiteX52" fmla="*/ 2298971 w 4194032"/>
              <a:gd name="connsiteY52" fmla="*/ 4108173 h 4704521"/>
              <a:gd name="connsiteX53" fmla="*/ 2444745 w 4194032"/>
              <a:gd name="connsiteY53" fmla="*/ 4055165 h 4704521"/>
              <a:gd name="connsiteX54" fmla="*/ 2484502 w 4194032"/>
              <a:gd name="connsiteY54" fmla="*/ 4028660 h 4704521"/>
              <a:gd name="connsiteX55" fmla="*/ 2590519 w 4194032"/>
              <a:gd name="connsiteY55" fmla="*/ 3988904 h 4704521"/>
              <a:gd name="connsiteX56" fmla="*/ 2696536 w 4194032"/>
              <a:gd name="connsiteY56" fmla="*/ 3949147 h 4704521"/>
              <a:gd name="connsiteX57" fmla="*/ 2762797 w 4194032"/>
              <a:gd name="connsiteY57" fmla="*/ 3935895 h 4704521"/>
              <a:gd name="connsiteX58" fmla="*/ 2842310 w 4194032"/>
              <a:gd name="connsiteY58" fmla="*/ 3909391 h 4704521"/>
              <a:gd name="connsiteX59" fmla="*/ 2908571 w 4194032"/>
              <a:gd name="connsiteY59" fmla="*/ 3856382 h 4704521"/>
              <a:gd name="connsiteX60" fmla="*/ 2948328 w 4194032"/>
              <a:gd name="connsiteY60" fmla="*/ 3816626 h 4704521"/>
              <a:gd name="connsiteX61" fmla="*/ 2988084 w 4194032"/>
              <a:gd name="connsiteY61" fmla="*/ 3790121 h 4704521"/>
              <a:gd name="connsiteX62" fmla="*/ 3120606 w 4194032"/>
              <a:gd name="connsiteY62" fmla="*/ 3684104 h 4704521"/>
              <a:gd name="connsiteX63" fmla="*/ 3186867 w 4194032"/>
              <a:gd name="connsiteY63" fmla="*/ 3631095 h 4704521"/>
              <a:gd name="connsiteX64" fmla="*/ 3306136 w 4194032"/>
              <a:gd name="connsiteY64" fmla="*/ 3564834 h 4704521"/>
              <a:gd name="connsiteX65" fmla="*/ 3359145 w 4194032"/>
              <a:gd name="connsiteY65" fmla="*/ 3525078 h 4704521"/>
              <a:gd name="connsiteX66" fmla="*/ 3451910 w 4194032"/>
              <a:gd name="connsiteY66" fmla="*/ 3458817 h 4704521"/>
              <a:gd name="connsiteX67" fmla="*/ 3518171 w 4194032"/>
              <a:gd name="connsiteY67" fmla="*/ 3366052 h 4704521"/>
              <a:gd name="connsiteX68" fmla="*/ 3571180 w 4194032"/>
              <a:gd name="connsiteY68" fmla="*/ 3326295 h 4704521"/>
              <a:gd name="connsiteX69" fmla="*/ 3730206 w 4194032"/>
              <a:gd name="connsiteY69" fmla="*/ 3154017 h 4704521"/>
              <a:gd name="connsiteX70" fmla="*/ 3822971 w 4194032"/>
              <a:gd name="connsiteY70" fmla="*/ 3074504 h 4704521"/>
              <a:gd name="connsiteX71" fmla="*/ 3902484 w 4194032"/>
              <a:gd name="connsiteY71" fmla="*/ 2981739 h 4704521"/>
              <a:gd name="connsiteX72" fmla="*/ 3928989 w 4194032"/>
              <a:gd name="connsiteY72" fmla="*/ 2862469 h 4704521"/>
              <a:gd name="connsiteX73" fmla="*/ 3942241 w 4194032"/>
              <a:gd name="connsiteY73" fmla="*/ 2809460 h 4704521"/>
              <a:gd name="connsiteX74" fmla="*/ 3955493 w 4194032"/>
              <a:gd name="connsiteY74" fmla="*/ 2729947 h 4704521"/>
              <a:gd name="connsiteX75" fmla="*/ 3968745 w 4194032"/>
              <a:gd name="connsiteY75" fmla="*/ 2637182 h 4704521"/>
              <a:gd name="connsiteX76" fmla="*/ 3995249 w 4194032"/>
              <a:gd name="connsiteY76" fmla="*/ 2531165 h 4704521"/>
              <a:gd name="connsiteX77" fmla="*/ 4008502 w 4194032"/>
              <a:gd name="connsiteY77" fmla="*/ 2451652 h 4704521"/>
              <a:gd name="connsiteX78" fmla="*/ 4035006 w 4194032"/>
              <a:gd name="connsiteY78" fmla="*/ 2332382 h 4704521"/>
              <a:gd name="connsiteX79" fmla="*/ 4048258 w 4194032"/>
              <a:gd name="connsiteY79" fmla="*/ 2292626 h 4704521"/>
              <a:gd name="connsiteX80" fmla="*/ 4061510 w 4194032"/>
              <a:gd name="connsiteY80" fmla="*/ 2186608 h 4704521"/>
              <a:gd name="connsiteX81" fmla="*/ 4088015 w 4194032"/>
              <a:gd name="connsiteY81" fmla="*/ 2120347 h 4704521"/>
              <a:gd name="connsiteX82" fmla="*/ 4114519 w 4194032"/>
              <a:gd name="connsiteY82" fmla="*/ 2027582 h 4704521"/>
              <a:gd name="connsiteX83" fmla="*/ 4141023 w 4194032"/>
              <a:gd name="connsiteY83" fmla="*/ 1948069 h 4704521"/>
              <a:gd name="connsiteX84" fmla="*/ 4154276 w 4194032"/>
              <a:gd name="connsiteY84" fmla="*/ 1868556 h 4704521"/>
              <a:gd name="connsiteX85" fmla="*/ 4167528 w 4194032"/>
              <a:gd name="connsiteY85" fmla="*/ 1815547 h 4704521"/>
              <a:gd name="connsiteX86" fmla="*/ 4194032 w 4194032"/>
              <a:gd name="connsiteY86" fmla="*/ 1683026 h 4704521"/>
              <a:gd name="connsiteX87" fmla="*/ 4180780 w 4194032"/>
              <a:gd name="connsiteY87" fmla="*/ 1325217 h 4704521"/>
              <a:gd name="connsiteX88" fmla="*/ 4167528 w 4194032"/>
              <a:gd name="connsiteY88" fmla="*/ 1258956 h 4704521"/>
              <a:gd name="connsiteX89" fmla="*/ 4141023 w 4194032"/>
              <a:gd name="connsiteY89" fmla="*/ 954156 h 4704521"/>
              <a:gd name="connsiteX90" fmla="*/ 4114519 w 4194032"/>
              <a:gd name="connsiteY90" fmla="*/ 901147 h 4704521"/>
              <a:gd name="connsiteX91" fmla="*/ 4074762 w 4194032"/>
              <a:gd name="connsiteY91" fmla="*/ 808382 h 4704521"/>
              <a:gd name="connsiteX92" fmla="*/ 4008502 w 4194032"/>
              <a:gd name="connsiteY92" fmla="*/ 689113 h 4704521"/>
              <a:gd name="connsiteX93" fmla="*/ 3875980 w 4194032"/>
              <a:gd name="connsiteY93" fmla="*/ 636104 h 4704521"/>
              <a:gd name="connsiteX94" fmla="*/ 3796467 w 4194032"/>
              <a:gd name="connsiteY94" fmla="*/ 596347 h 4704521"/>
              <a:gd name="connsiteX95" fmla="*/ 3663945 w 4194032"/>
              <a:gd name="connsiteY95" fmla="*/ 556591 h 4704521"/>
              <a:gd name="connsiteX96" fmla="*/ 3584432 w 4194032"/>
              <a:gd name="connsiteY96" fmla="*/ 543339 h 4704521"/>
              <a:gd name="connsiteX97" fmla="*/ 3412154 w 4194032"/>
              <a:gd name="connsiteY97" fmla="*/ 450573 h 4704521"/>
              <a:gd name="connsiteX98" fmla="*/ 3332641 w 4194032"/>
              <a:gd name="connsiteY98" fmla="*/ 424069 h 4704521"/>
              <a:gd name="connsiteX99" fmla="*/ 3239876 w 4194032"/>
              <a:gd name="connsiteY99" fmla="*/ 384313 h 4704521"/>
              <a:gd name="connsiteX100" fmla="*/ 2971519 w 4194032"/>
              <a:gd name="connsiteY100" fmla="*/ 337930 h 4704521"/>
              <a:gd name="connsiteX101" fmla="*/ 2731166 w 4194032"/>
              <a:gd name="connsiteY10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350902 w 4194032"/>
              <a:gd name="connsiteY31" fmla="*/ 4492487 h 4704521"/>
              <a:gd name="connsiteX32" fmla="*/ 430415 w 4194032"/>
              <a:gd name="connsiteY32" fmla="*/ 4572000 h 4704521"/>
              <a:gd name="connsiteX33" fmla="*/ 456919 w 4194032"/>
              <a:gd name="connsiteY33" fmla="*/ 4611756 h 4704521"/>
              <a:gd name="connsiteX34" fmla="*/ 496676 w 4194032"/>
              <a:gd name="connsiteY34" fmla="*/ 4625008 h 4704521"/>
              <a:gd name="connsiteX35" fmla="*/ 589441 w 4194032"/>
              <a:gd name="connsiteY35" fmla="*/ 4638260 h 4704521"/>
              <a:gd name="connsiteX36" fmla="*/ 682206 w 4194032"/>
              <a:gd name="connsiteY36" fmla="*/ 4664765 h 4704521"/>
              <a:gd name="connsiteX37" fmla="*/ 814728 w 4194032"/>
              <a:gd name="connsiteY37" fmla="*/ 4691269 h 4704521"/>
              <a:gd name="connsiteX38" fmla="*/ 1066519 w 4194032"/>
              <a:gd name="connsiteY38" fmla="*/ 4704521 h 4704521"/>
              <a:gd name="connsiteX39" fmla="*/ 1543597 w 4194032"/>
              <a:gd name="connsiteY39" fmla="*/ 4678017 h 4704521"/>
              <a:gd name="connsiteX40" fmla="*/ 1596606 w 4194032"/>
              <a:gd name="connsiteY40" fmla="*/ 4664765 h 4704521"/>
              <a:gd name="connsiteX41" fmla="*/ 1768884 w 4194032"/>
              <a:gd name="connsiteY41" fmla="*/ 4558747 h 4704521"/>
              <a:gd name="connsiteX42" fmla="*/ 1808641 w 4194032"/>
              <a:gd name="connsiteY42" fmla="*/ 4518991 h 4704521"/>
              <a:gd name="connsiteX43" fmla="*/ 1861649 w 4194032"/>
              <a:gd name="connsiteY43" fmla="*/ 4492487 h 4704521"/>
              <a:gd name="connsiteX44" fmla="*/ 2007423 w 4194032"/>
              <a:gd name="connsiteY44" fmla="*/ 4373217 h 4704521"/>
              <a:gd name="connsiteX45" fmla="*/ 2060432 w 4194032"/>
              <a:gd name="connsiteY45" fmla="*/ 4320208 h 4704521"/>
              <a:gd name="connsiteX46" fmla="*/ 2086936 w 4194032"/>
              <a:gd name="connsiteY46" fmla="*/ 4280452 h 4704521"/>
              <a:gd name="connsiteX47" fmla="*/ 2126693 w 4194032"/>
              <a:gd name="connsiteY47" fmla="*/ 4267200 h 4704521"/>
              <a:gd name="connsiteX48" fmla="*/ 2166449 w 4194032"/>
              <a:gd name="connsiteY48" fmla="*/ 4240695 h 4704521"/>
              <a:gd name="connsiteX49" fmla="*/ 2219458 w 4194032"/>
              <a:gd name="connsiteY49" fmla="*/ 4214191 h 4704521"/>
              <a:gd name="connsiteX50" fmla="*/ 2245962 w 4194032"/>
              <a:gd name="connsiteY50" fmla="*/ 4174434 h 4704521"/>
              <a:gd name="connsiteX51" fmla="*/ 2298971 w 4194032"/>
              <a:gd name="connsiteY51" fmla="*/ 4108173 h 4704521"/>
              <a:gd name="connsiteX52" fmla="*/ 2444745 w 4194032"/>
              <a:gd name="connsiteY52" fmla="*/ 4055165 h 4704521"/>
              <a:gd name="connsiteX53" fmla="*/ 2484502 w 4194032"/>
              <a:gd name="connsiteY53" fmla="*/ 4028660 h 4704521"/>
              <a:gd name="connsiteX54" fmla="*/ 2590519 w 4194032"/>
              <a:gd name="connsiteY54" fmla="*/ 3988904 h 4704521"/>
              <a:gd name="connsiteX55" fmla="*/ 2696536 w 4194032"/>
              <a:gd name="connsiteY55" fmla="*/ 3949147 h 4704521"/>
              <a:gd name="connsiteX56" fmla="*/ 2762797 w 4194032"/>
              <a:gd name="connsiteY56" fmla="*/ 3935895 h 4704521"/>
              <a:gd name="connsiteX57" fmla="*/ 2842310 w 4194032"/>
              <a:gd name="connsiteY57" fmla="*/ 3909391 h 4704521"/>
              <a:gd name="connsiteX58" fmla="*/ 2908571 w 4194032"/>
              <a:gd name="connsiteY58" fmla="*/ 3856382 h 4704521"/>
              <a:gd name="connsiteX59" fmla="*/ 2948328 w 4194032"/>
              <a:gd name="connsiteY59" fmla="*/ 3816626 h 4704521"/>
              <a:gd name="connsiteX60" fmla="*/ 2988084 w 4194032"/>
              <a:gd name="connsiteY60" fmla="*/ 3790121 h 4704521"/>
              <a:gd name="connsiteX61" fmla="*/ 3120606 w 4194032"/>
              <a:gd name="connsiteY61" fmla="*/ 3684104 h 4704521"/>
              <a:gd name="connsiteX62" fmla="*/ 3186867 w 4194032"/>
              <a:gd name="connsiteY62" fmla="*/ 3631095 h 4704521"/>
              <a:gd name="connsiteX63" fmla="*/ 3306136 w 4194032"/>
              <a:gd name="connsiteY63" fmla="*/ 3564834 h 4704521"/>
              <a:gd name="connsiteX64" fmla="*/ 3359145 w 4194032"/>
              <a:gd name="connsiteY64" fmla="*/ 3525078 h 4704521"/>
              <a:gd name="connsiteX65" fmla="*/ 3451910 w 4194032"/>
              <a:gd name="connsiteY65" fmla="*/ 3458817 h 4704521"/>
              <a:gd name="connsiteX66" fmla="*/ 3518171 w 4194032"/>
              <a:gd name="connsiteY66" fmla="*/ 3366052 h 4704521"/>
              <a:gd name="connsiteX67" fmla="*/ 3571180 w 4194032"/>
              <a:gd name="connsiteY67" fmla="*/ 3326295 h 4704521"/>
              <a:gd name="connsiteX68" fmla="*/ 3730206 w 4194032"/>
              <a:gd name="connsiteY68" fmla="*/ 3154017 h 4704521"/>
              <a:gd name="connsiteX69" fmla="*/ 3822971 w 4194032"/>
              <a:gd name="connsiteY69" fmla="*/ 3074504 h 4704521"/>
              <a:gd name="connsiteX70" fmla="*/ 3902484 w 4194032"/>
              <a:gd name="connsiteY70" fmla="*/ 2981739 h 4704521"/>
              <a:gd name="connsiteX71" fmla="*/ 3928989 w 4194032"/>
              <a:gd name="connsiteY71" fmla="*/ 2862469 h 4704521"/>
              <a:gd name="connsiteX72" fmla="*/ 3942241 w 4194032"/>
              <a:gd name="connsiteY72" fmla="*/ 2809460 h 4704521"/>
              <a:gd name="connsiteX73" fmla="*/ 3955493 w 4194032"/>
              <a:gd name="connsiteY73" fmla="*/ 2729947 h 4704521"/>
              <a:gd name="connsiteX74" fmla="*/ 3968745 w 4194032"/>
              <a:gd name="connsiteY74" fmla="*/ 2637182 h 4704521"/>
              <a:gd name="connsiteX75" fmla="*/ 3995249 w 4194032"/>
              <a:gd name="connsiteY75" fmla="*/ 2531165 h 4704521"/>
              <a:gd name="connsiteX76" fmla="*/ 4008502 w 4194032"/>
              <a:gd name="connsiteY76" fmla="*/ 2451652 h 4704521"/>
              <a:gd name="connsiteX77" fmla="*/ 4035006 w 4194032"/>
              <a:gd name="connsiteY77" fmla="*/ 2332382 h 4704521"/>
              <a:gd name="connsiteX78" fmla="*/ 4048258 w 4194032"/>
              <a:gd name="connsiteY78" fmla="*/ 2292626 h 4704521"/>
              <a:gd name="connsiteX79" fmla="*/ 4061510 w 4194032"/>
              <a:gd name="connsiteY79" fmla="*/ 2186608 h 4704521"/>
              <a:gd name="connsiteX80" fmla="*/ 4088015 w 4194032"/>
              <a:gd name="connsiteY80" fmla="*/ 2120347 h 4704521"/>
              <a:gd name="connsiteX81" fmla="*/ 4114519 w 4194032"/>
              <a:gd name="connsiteY81" fmla="*/ 2027582 h 4704521"/>
              <a:gd name="connsiteX82" fmla="*/ 4141023 w 4194032"/>
              <a:gd name="connsiteY82" fmla="*/ 1948069 h 4704521"/>
              <a:gd name="connsiteX83" fmla="*/ 4154276 w 4194032"/>
              <a:gd name="connsiteY83" fmla="*/ 1868556 h 4704521"/>
              <a:gd name="connsiteX84" fmla="*/ 4167528 w 4194032"/>
              <a:gd name="connsiteY84" fmla="*/ 1815547 h 4704521"/>
              <a:gd name="connsiteX85" fmla="*/ 4194032 w 4194032"/>
              <a:gd name="connsiteY85" fmla="*/ 1683026 h 4704521"/>
              <a:gd name="connsiteX86" fmla="*/ 4180780 w 4194032"/>
              <a:gd name="connsiteY86" fmla="*/ 1325217 h 4704521"/>
              <a:gd name="connsiteX87" fmla="*/ 4167528 w 4194032"/>
              <a:gd name="connsiteY87" fmla="*/ 1258956 h 4704521"/>
              <a:gd name="connsiteX88" fmla="*/ 4141023 w 4194032"/>
              <a:gd name="connsiteY88" fmla="*/ 954156 h 4704521"/>
              <a:gd name="connsiteX89" fmla="*/ 4114519 w 4194032"/>
              <a:gd name="connsiteY89" fmla="*/ 901147 h 4704521"/>
              <a:gd name="connsiteX90" fmla="*/ 4074762 w 4194032"/>
              <a:gd name="connsiteY90" fmla="*/ 808382 h 4704521"/>
              <a:gd name="connsiteX91" fmla="*/ 4008502 w 4194032"/>
              <a:gd name="connsiteY91" fmla="*/ 689113 h 4704521"/>
              <a:gd name="connsiteX92" fmla="*/ 3875980 w 4194032"/>
              <a:gd name="connsiteY92" fmla="*/ 636104 h 4704521"/>
              <a:gd name="connsiteX93" fmla="*/ 3796467 w 4194032"/>
              <a:gd name="connsiteY93" fmla="*/ 596347 h 4704521"/>
              <a:gd name="connsiteX94" fmla="*/ 3663945 w 4194032"/>
              <a:gd name="connsiteY94" fmla="*/ 556591 h 4704521"/>
              <a:gd name="connsiteX95" fmla="*/ 3584432 w 4194032"/>
              <a:gd name="connsiteY95" fmla="*/ 543339 h 4704521"/>
              <a:gd name="connsiteX96" fmla="*/ 3412154 w 4194032"/>
              <a:gd name="connsiteY96" fmla="*/ 450573 h 4704521"/>
              <a:gd name="connsiteX97" fmla="*/ 3332641 w 4194032"/>
              <a:gd name="connsiteY97" fmla="*/ 424069 h 4704521"/>
              <a:gd name="connsiteX98" fmla="*/ 3239876 w 4194032"/>
              <a:gd name="connsiteY98" fmla="*/ 384313 h 4704521"/>
              <a:gd name="connsiteX99" fmla="*/ 2971519 w 4194032"/>
              <a:gd name="connsiteY99" fmla="*/ 337930 h 4704521"/>
              <a:gd name="connsiteX100" fmla="*/ 2731166 w 4194032"/>
              <a:gd name="connsiteY10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205128 w 4194032"/>
              <a:gd name="connsiteY30" fmla="*/ 4386469 h 4704521"/>
              <a:gd name="connsiteX31" fmla="*/ 350902 w 4194032"/>
              <a:gd name="connsiteY31" fmla="*/ 4492487 h 4704521"/>
              <a:gd name="connsiteX32" fmla="*/ 430415 w 4194032"/>
              <a:gd name="connsiteY32" fmla="*/ 4572000 h 4704521"/>
              <a:gd name="connsiteX33" fmla="*/ 456919 w 4194032"/>
              <a:gd name="connsiteY33" fmla="*/ 4611756 h 4704521"/>
              <a:gd name="connsiteX34" fmla="*/ 589441 w 4194032"/>
              <a:gd name="connsiteY34" fmla="*/ 4638260 h 4704521"/>
              <a:gd name="connsiteX35" fmla="*/ 682206 w 4194032"/>
              <a:gd name="connsiteY35" fmla="*/ 4664765 h 4704521"/>
              <a:gd name="connsiteX36" fmla="*/ 814728 w 4194032"/>
              <a:gd name="connsiteY36" fmla="*/ 4691269 h 4704521"/>
              <a:gd name="connsiteX37" fmla="*/ 1066519 w 4194032"/>
              <a:gd name="connsiteY37" fmla="*/ 4704521 h 4704521"/>
              <a:gd name="connsiteX38" fmla="*/ 1543597 w 4194032"/>
              <a:gd name="connsiteY38" fmla="*/ 4678017 h 4704521"/>
              <a:gd name="connsiteX39" fmla="*/ 1596606 w 4194032"/>
              <a:gd name="connsiteY39" fmla="*/ 4664765 h 4704521"/>
              <a:gd name="connsiteX40" fmla="*/ 1768884 w 4194032"/>
              <a:gd name="connsiteY40" fmla="*/ 4558747 h 4704521"/>
              <a:gd name="connsiteX41" fmla="*/ 1808641 w 4194032"/>
              <a:gd name="connsiteY41" fmla="*/ 4518991 h 4704521"/>
              <a:gd name="connsiteX42" fmla="*/ 1861649 w 4194032"/>
              <a:gd name="connsiteY42" fmla="*/ 4492487 h 4704521"/>
              <a:gd name="connsiteX43" fmla="*/ 2007423 w 4194032"/>
              <a:gd name="connsiteY43" fmla="*/ 4373217 h 4704521"/>
              <a:gd name="connsiteX44" fmla="*/ 2060432 w 4194032"/>
              <a:gd name="connsiteY44" fmla="*/ 4320208 h 4704521"/>
              <a:gd name="connsiteX45" fmla="*/ 2086936 w 4194032"/>
              <a:gd name="connsiteY45" fmla="*/ 4280452 h 4704521"/>
              <a:gd name="connsiteX46" fmla="*/ 2126693 w 4194032"/>
              <a:gd name="connsiteY46" fmla="*/ 4267200 h 4704521"/>
              <a:gd name="connsiteX47" fmla="*/ 2166449 w 4194032"/>
              <a:gd name="connsiteY47" fmla="*/ 4240695 h 4704521"/>
              <a:gd name="connsiteX48" fmla="*/ 2219458 w 4194032"/>
              <a:gd name="connsiteY48" fmla="*/ 4214191 h 4704521"/>
              <a:gd name="connsiteX49" fmla="*/ 2245962 w 4194032"/>
              <a:gd name="connsiteY49" fmla="*/ 4174434 h 4704521"/>
              <a:gd name="connsiteX50" fmla="*/ 2298971 w 4194032"/>
              <a:gd name="connsiteY50" fmla="*/ 4108173 h 4704521"/>
              <a:gd name="connsiteX51" fmla="*/ 2444745 w 4194032"/>
              <a:gd name="connsiteY51" fmla="*/ 4055165 h 4704521"/>
              <a:gd name="connsiteX52" fmla="*/ 2484502 w 4194032"/>
              <a:gd name="connsiteY52" fmla="*/ 4028660 h 4704521"/>
              <a:gd name="connsiteX53" fmla="*/ 2590519 w 4194032"/>
              <a:gd name="connsiteY53" fmla="*/ 3988904 h 4704521"/>
              <a:gd name="connsiteX54" fmla="*/ 2696536 w 4194032"/>
              <a:gd name="connsiteY54" fmla="*/ 3949147 h 4704521"/>
              <a:gd name="connsiteX55" fmla="*/ 2762797 w 4194032"/>
              <a:gd name="connsiteY55" fmla="*/ 3935895 h 4704521"/>
              <a:gd name="connsiteX56" fmla="*/ 2842310 w 4194032"/>
              <a:gd name="connsiteY56" fmla="*/ 3909391 h 4704521"/>
              <a:gd name="connsiteX57" fmla="*/ 2908571 w 4194032"/>
              <a:gd name="connsiteY57" fmla="*/ 3856382 h 4704521"/>
              <a:gd name="connsiteX58" fmla="*/ 2948328 w 4194032"/>
              <a:gd name="connsiteY58" fmla="*/ 3816626 h 4704521"/>
              <a:gd name="connsiteX59" fmla="*/ 2988084 w 4194032"/>
              <a:gd name="connsiteY59" fmla="*/ 3790121 h 4704521"/>
              <a:gd name="connsiteX60" fmla="*/ 3120606 w 4194032"/>
              <a:gd name="connsiteY60" fmla="*/ 3684104 h 4704521"/>
              <a:gd name="connsiteX61" fmla="*/ 3186867 w 4194032"/>
              <a:gd name="connsiteY61" fmla="*/ 3631095 h 4704521"/>
              <a:gd name="connsiteX62" fmla="*/ 3306136 w 4194032"/>
              <a:gd name="connsiteY62" fmla="*/ 3564834 h 4704521"/>
              <a:gd name="connsiteX63" fmla="*/ 3359145 w 4194032"/>
              <a:gd name="connsiteY63" fmla="*/ 3525078 h 4704521"/>
              <a:gd name="connsiteX64" fmla="*/ 3451910 w 4194032"/>
              <a:gd name="connsiteY64" fmla="*/ 3458817 h 4704521"/>
              <a:gd name="connsiteX65" fmla="*/ 3518171 w 4194032"/>
              <a:gd name="connsiteY65" fmla="*/ 3366052 h 4704521"/>
              <a:gd name="connsiteX66" fmla="*/ 3571180 w 4194032"/>
              <a:gd name="connsiteY66" fmla="*/ 3326295 h 4704521"/>
              <a:gd name="connsiteX67" fmla="*/ 3730206 w 4194032"/>
              <a:gd name="connsiteY67" fmla="*/ 3154017 h 4704521"/>
              <a:gd name="connsiteX68" fmla="*/ 3822971 w 4194032"/>
              <a:gd name="connsiteY68" fmla="*/ 3074504 h 4704521"/>
              <a:gd name="connsiteX69" fmla="*/ 3902484 w 4194032"/>
              <a:gd name="connsiteY69" fmla="*/ 2981739 h 4704521"/>
              <a:gd name="connsiteX70" fmla="*/ 3928989 w 4194032"/>
              <a:gd name="connsiteY70" fmla="*/ 2862469 h 4704521"/>
              <a:gd name="connsiteX71" fmla="*/ 3942241 w 4194032"/>
              <a:gd name="connsiteY71" fmla="*/ 2809460 h 4704521"/>
              <a:gd name="connsiteX72" fmla="*/ 3955493 w 4194032"/>
              <a:gd name="connsiteY72" fmla="*/ 2729947 h 4704521"/>
              <a:gd name="connsiteX73" fmla="*/ 3968745 w 4194032"/>
              <a:gd name="connsiteY73" fmla="*/ 2637182 h 4704521"/>
              <a:gd name="connsiteX74" fmla="*/ 3995249 w 4194032"/>
              <a:gd name="connsiteY74" fmla="*/ 2531165 h 4704521"/>
              <a:gd name="connsiteX75" fmla="*/ 4008502 w 4194032"/>
              <a:gd name="connsiteY75" fmla="*/ 2451652 h 4704521"/>
              <a:gd name="connsiteX76" fmla="*/ 4035006 w 4194032"/>
              <a:gd name="connsiteY76" fmla="*/ 2332382 h 4704521"/>
              <a:gd name="connsiteX77" fmla="*/ 4048258 w 4194032"/>
              <a:gd name="connsiteY77" fmla="*/ 2292626 h 4704521"/>
              <a:gd name="connsiteX78" fmla="*/ 4061510 w 4194032"/>
              <a:gd name="connsiteY78" fmla="*/ 2186608 h 4704521"/>
              <a:gd name="connsiteX79" fmla="*/ 4088015 w 4194032"/>
              <a:gd name="connsiteY79" fmla="*/ 2120347 h 4704521"/>
              <a:gd name="connsiteX80" fmla="*/ 4114519 w 4194032"/>
              <a:gd name="connsiteY80" fmla="*/ 2027582 h 4704521"/>
              <a:gd name="connsiteX81" fmla="*/ 4141023 w 4194032"/>
              <a:gd name="connsiteY81" fmla="*/ 1948069 h 4704521"/>
              <a:gd name="connsiteX82" fmla="*/ 4154276 w 4194032"/>
              <a:gd name="connsiteY82" fmla="*/ 1868556 h 4704521"/>
              <a:gd name="connsiteX83" fmla="*/ 4167528 w 4194032"/>
              <a:gd name="connsiteY83" fmla="*/ 1815547 h 4704521"/>
              <a:gd name="connsiteX84" fmla="*/ 4194032 w 4194032"/>
              <a:gd name="connsiteY84" fmla="*/ 1683026 h 4704521"/>
              <a:gd name="connsiteX85" fmla="*/ 4180780 w 4194032"/>
              <a:gd name="connsiteY85" fmla="*/ 1325217 h 4704521"/>
              <a:gd name="connsiteX86" fmla="*/ 4167528 w 4194032"/>
              <a:gd name="connsiteY86" fmla="*/ 1258956 h 4704521"/>
              <a:gd name="connsiteX87" fmla="*/ 4141023 w 4194032"/>
              <a:gd name="connsiteY87" fmla="*/ 954156 h 4704521"/>
              <a:gd name="connsiteX88" fmla="*/ 4114519 w 4194032"/>
              <a:gd name="connsiteY88" fmla="*/ 901147 h 4704521"/>
              <a:gd name="connsiteX89" fmla="*/ 4074762 w 4194032"/>
              <a:gd name="connsiteY89" fmla="*/ 808382 h 4704521"/>
              <a:gd name="connsiteX90" fmla="*/ 4008502 w 4194032"/>
              <a:gd name="connsiteY90" fmla="*/ 689113 h 4704521"/>
              <a:gd name="connsiteX91" fmla="*/ 3875980 w 4194032"/>
              <a:gd name="connsiteY91" fmla="*/ 636104 h 4704521"/>
              <a:gd name="connsiteX92" fmla="*/ 3796467 w 4194032"/>
              <a:gd name="connsiteY92" fmla="*/ 596347 h 4704521"/>
              <a:gd name="connsiteX93" fmla="*/ 3663945 w 4194032"/>
              <a:gd name="connsiteY93" fmla="*/ 556591 h 4704521"/>
              <a:gd name="connsiteX94" fmla="*/ 3584432 w 4194032"/>
              <a:gd name="connsiteY94" fmla="*/ 543339 h 4704521"/>
              <a:gd name="connsiteX95" fmla="*/ 3412154 w 4194032"/>
              <a:gd name="connsiteY95" fmla="*/ 450573 h 4704521"/>
              <a:gd name="connsiteX96" fmla="*/ 3332641 w 4194032"/>
              <a:gd name="connsiteY96" fmla="*/ 424069 h 4704521"/>
              <a:gd name="connsiteX97" fmla="*/ 3239876 w 4194032"/>
              <a:gd name="connsiteY97" fmla="*/ 384313 h 4704521"/>
              <a:gd name="connsiteX98" fmla="*/ 2971519 w 4194032"/>
              <a:gd name="connsiteY98" fmla="*/ 337930 h 4704521"/>
              <a:gd name="connsiteX99" fmla="*/ 2731166 w 4194032"/>
              <a:gd name="connsiteY9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456919 w 4194032"/>
              <a:gd name="connsiteY32" fmla="*/ 4611756 h 4704521"/>
              <a:gd name="connsiteX33" fmla="*/ 589441 w 4194032"/>
              <a:gd name="connsiteY33" fmla="*/ 4638260 h 4704521"/>
              <a:gd name="connsiteX34" fmla="*/ 682206 w 4194032"/>
              <a:gd name="connsiteY34" fmla="*/ 4664765 h 4704521"/>
              <a:gd name="connsiteX35" fmla="*/ 814728 w 4194032"/>
              <a:gd name="connsiteY35" fmla="*/ 4691269 h 4704521"/>
              <a:gd name="connsiteX36" fmla="*/ 1066519 w 4194032"/>
              <a:gd name="connsiteY36" fmla="*/ 4704521 h 4704521"/>
              <a:gd name="connsiteX37" fmla="*/ 1543597 w 4194032"/>
              <a:gd name="connsiteY37" fmla="*/ 4678017 h 4704521"/>
              <a:gd name="connsiteX38" fmla="*/ 1596606 w 4194032"/>
              <a:gd name="connsiteY38" fmla="*/ 4664765 h 4704521"/>
              <a:gd name="connsiteX39" fmla="*/ 1768884 w 4194032"/>
              <a:gd name="connsiteY39" fmla="*/ 4558747 h 4704521"/>
              <a:gd name="connsiteX40" fmla="*/ 1808641 w 4194032"/>
              <a:gd name="connsiteY40" fmla="*/ 4518991 h 4704521"/>
              <a:gd name="connsiteX41" fmla="*/ 1861649 w 4194032"/>
              <a:gd name="connsiteY41" fmla="*/ 4492487 h 4704521"/>
              <a:gd name="connsiteX42" fmla="*/ 2007423 w 4194032"/>
              <a:gd name="connsiteY42" fmla="*/ 4373217 h 4704521"/>
              <a:gd name="connsiteX43" fmla="*/ 2060432 w 4194032"/>
              <a:gd name="connsiteY43" fmla="*/ 4320208 h 4704521"/>
              <a:gd name="connsiteX44" fmla="*/ 2086936 w 4194032"/>
              <a:gd name="connsiteY44" fmla="*/ 4280452 h 4704521"/>
              <a:gd name="connsiteX45" fmla="*/ 2126693 w 4194032"/>
              <a:gd name="connsiteY45" fmla="*/ 4267200 h 4704521"/>
              <a:gd name="connsiteX46" fmla="*/ 2166449 w 4194032"/>
              <a:gd name="connsiteY46" fmla="*/ 4240695 h 4704521"/>
              <a:gd name="connsiteX47" fmla="*/ 2219458 w 4194032"/>
              <a:gd name="connsiteY47" fmla="*/ 4214191 h 4704521"/>
              <a:gd name="connsiteX48" fmla="*/ 2245962 w 4194032"/>
              <a:gd name="connsiteY48" fmla="*/ 4174434 h 4704521"/>
              <a:gd name="connsiteX49" fmla="*/ 2298971 w 4194032"/>
              <a:gd name="connsiteY49" fmla="*/ 4108173 h 4704521"/>
              <a:gd name="connsiteX50" fmla="*/ 2444745 w 4194032"/>
              <a:gd name="connsiteY50" fmla="*/ 4055165 h 4704521"/>
              <a:gd name="connsiteX51" fmla="*/ 2484502 w 4194032"/>
              <a:gd name="connsiteY51" fmla="*/ 4028660 h 4704521"/>
              <a:gd name="connsiteX52" fmla="*/ 2590519 w 4194032"/>
              <a:gd name="connsiteY52" fmla="*/ 3988904 h 4704521"/>
              <a:gd name="connsiteX53" fmla="*/ 2696536 w 4194032"/>
              <a:gd name="connsiteY53" fmla="*/ 3949147 h 4704521"/>
              <a:gd name="connsiteX54" fmla="*/ 2762797 w 4194032"/>
              <a:gd name="connsiteY54" fmla="*/ 3935895 h 4704521"/>
              <a:gd name="connsiteX55" fmla="*/ 2842310 w 4194032"/>
              <a:gd name="connsiteY55" fmla="*/ 3909391 h 4704521"/>
              <a:gd name="connsiteX56" fmla="*/ 2908571 w 4194032"/>
              <a:gd name="connsiteY56" fmla="*/ 3856382 h 4704521"/>
              <a:gd name="connsiteX57" fmla="*/ 2948328 w 4194032"/>
              <a:gd name="connsiteY57" fmla="*/ 3816626 h 4704521"/>
              <a:gd name="connsiteX58" fmla="*/ 2988084 w 4194032"/>
              <a:gd name="connsiteY58" fmla="*/ 3790121 h 4704521"/>
              <a:gd name="connsiteX59" fmla="*/ 3120606 w 4194032"/>
              <a:gd name="connsiteY59" fmla="*/ 3684104 h 4704521"/>
              <a:gd name="connsiteX60" fmla="*/ 3186867 w 4194032"/>
              <a:gd name="connsiteY60" fmla="*/ 3631095 h 4704521"/>
              <a:gd name="connsiteX61" fmla="*/ 3306136 w 4194032"/>
              <a:gd name="connsiteY61" fmla="*/ 3564834 h 4704521"/>
              <a:gd name="connsiteX62" fmla="*/ 3359145 w 4194032"/>
              <a:gd name="connsiteY62" fmla="*/ 3525078 h 4704521"/>
              <a:gd name="connsiteX63" fmla="*/ 3451910 w 4194032"/>
              <a:gd name="connsiteY63" fmla="*/ 3458817 h 4704521"/>
              <a:gd name="connsiteX64" fmla="*/ 3518171 w 4194032"/>
              <a:gd name="connsiteY64" fmla="*/ 3366052 h 4704521"/>
              <a:gd name="connsiteX65" fmla="*/ 3571180 w 4194032"/>
              <a:gd name="connsiteY65" fmla="*/ 3326295 h 4704521"/>
              <a:gd name="connsiteX66" fmla="*/ 3730206 w 4194032"/>
              <a:gd name="connsiteY66" fmla="*/ 3154017 h 4704521"/>
              <a:gd name="connsiteX67" fmla="*/ 3822971 w 4194032"/>
              <a:gd name="connsiteY67" fmla="*/ 3074504 h 4704521"/>
              <a:gd name="connsiteX68" fmla="*/ 3902484 w 4194032"/>
              <a:gd name="connsiteY68" fmla="*/ 2981739 h 4704521"/>
              <a:gd name="connsiteX69" fmla="*/ 3928989 w 4194032"/>
              <a:gd name="connsiteY69" fmla="*/ 2862469 h 4704521"/>
              <a:gd name="connsiteX70" fmla="*/ 3942241 w 4194032"/>
              <a:gd name="connsiteY70" fmla="*/ 2809460 h 4704521"/>
              <a:gd name="connsiteX71" fmla="*/ 3955493 w 4194032"/>
              <a:gd name="connsiteY71" fmla="*/ 2729947 h 4704521"/>
              <a:gd name="connsiteX72" fmla="*/ 3968745 w 4194032"/>
              <a:gd name="connsiteY72" fmla="*/ 2637182 h 4704521"/>
              <a:gd name="connsiteX73" fmla="*/ 3995249 w 4194032"/>
              <a:gd name="connsiteY73" fmla="*/ 2531165 h 4704521"/>
              <a:gd name="connsiteX74" fmla="*/ 4008502 w 4194032"/>
              <a:gd name="connsiteY74" fmla="*/ 2451652 h 4704521"/>
              <a:gd name="connsiteX75" fmla="*/ 4035006 w 4194032"/>
              <a:gd name="connsiteY75" fmla="*/ 2332382 h 4704521"/>
              <a:gd name="connsiteX76" fmla="*/ 4048258 w 4194032"/>
              <a:gd name="connsiteY76" fmla="*/ 2292626 h 4704521"/>
              <a:gd name="connsiteX77" fmla="*/ 4061510 w 4194032"/>
              <a:gd name="connsiteY77" fmla="*/ 2186608 h 4704521"/>
              <a:gd name="connsiteX78" fmla="*/ 4088015 w 4194032"/>
              <a:gd name="connsiteY78" fmla="*/ 2120347 h 4704521"/>
              <a:gd name="connsiteX79" fmla="*/ 4114519 w 4194032"/>
              <a:gd name="connsiteY79" fmla="*/ 2027582 h 4704521"/>
              <a:gd name="connsiteX80" fmla="*/ 4141023 w 4194032"/>
              <a:gd name="connsiteY80" fmla="*/ 1948069 h 4704521"/>
              <a:gd name="connsiteX81" fmla="*/ 4154276 w 4194032"/>
              <a:gd name="connsiteY81" fmla="*/ 1868556 h 4704521"/>
              <a:gd name="connsiteX82" fmla="*/ 4167528 w 4194032"/>
              <a:gd name="connsiteY82" fmla="*/ 1815547 h 4704521"/>
              <a:gd name="connsiteX83" fmla="*/ 4194032 w 4194032"/>
              <a:gd name="connsiteY83" fmla="*/ 1683026 h 4704521"/>
              <a:gd name="connsiteX84" fmla="*/ 4180780 w 4194032"/>
              <a:gd name="connsiteY84" fmla="*/ 1325217 h 4704521"/>
              <a:gd name="connsiteX85" fmla="*/ 4167528 w 4194032"/>
              <a:gd name="connsiteY85" fmla="*/ 1258956 h 4704521"/>
              <a:gd name="connsiteX86" fmla="*/ 4141023 w 4194032"/>
              <a:gd name="connsiteY86" fmla="*/ 954156 h 4704521"/>
              <a:gd name="connsiteX87" fmla="*/ 4114519 w 4194032"/>
              <a:gd name="connsiteY87" fmla="*/ 901147 h 4704521"/>
              <a:gd name="connsiteX88" fmla="*/ 4074762 w 4194032"/>
              <a:gd name="connsiteY88" fmla="*/ 808382 h 4704521"/>
              <a:gd name="connsiteX89" fmla="*/ 4008502 w 4194032"/>
              <a:gd name="connsiteY89" fmla="*/ 689113 h 4704521"/>
              <a:gd name="connsiteX90" fmla="*/ 3875980 w 4194032"/>
              <a:gd name="connsiteY90" fmla="*/ 636104 h 4704521"/>
              <a:gd name="connsiteX91" fmla="*/ 3796467 w 4194032"/>
              <a:gd name="connsiteY91" fmla="*/ 596347 h 4704521"/>
              <a:gd name="connsiteX92" fmla="*/ 3663945 w 4194032"/>
              <a:gd name="connsiteY92" fmla="*/ 556591 h 4704521"/>
              <a:gd name="connsiteX93" fmla="*/ 3584432 w 4194032"/>
              <a:gd name="connsiteY93" fmla="*/ 543339 h 4704521"/>
              <a:gd name="connsiteX94" fmla="*/ 3412154 w 4194032"/>
              <a:gd name="connsiteY94" fmla="*/ 450573 h 4704521"/>
              <a:gd name="connsiteX95" fmla="*/ 3332641 w 4194032"/>
              <a:gd name="connsiteY95" fmla="*/ 424069 h 4704521"/>
              <a:gd name="connsiteX96" fmla="*/ 3239876 w 4194032"/>
              <a:gd name="connsiteY96" fmla="*/ 384313 h 4704521"/>
              <a:gd name="connsiteX97" fmla="*/ 2971519 w 4194032"/>
              <a:gd name="connsiteY97" fmla="*/ 337930 h 4704521"/>
              <a:gd name="connsiteX98" fmla="*/ 2731166 w 4194032"/>
              <a:gd name="connsiteY9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26693 w 4194032"/>
              <a:gd name="connsiteY44" fmla="*/ 4267200 h 4704521"/>
              <a:gd name="connsiteX45" fmla="*/ 2166449 w 4194032"/>
              <a:gd name="connsiteY45" fmla="*/ 4240695 h 4704521"/>
              <a:gd name="connsiteX46" fmla="*/ 2219458 w 4194032"/>
              <a:gd name="connsiteY46" fmla="*/ 4214191 h 4704521"/>
              <a:gd name="connsiteX47" fmla="*/ 2245962 w 4194032"/>
              <a:gd name="connsiteY47" fmla="*/ 4174434 h 4704521"/>
              <a:gd name="connsiteX48" fmla="*/ 2298971 w 4194032"/>
              <a:gd name="connsiteY48" fmla="*/ 4108173 h 4704521"/>
              <a:gd name="connsiteX49" fmla="*/ 2444745 w 4194032"/>
              <a:gd name="connsiteY49" fmla="*/ 4055165 h 4704521"/>
              <a:gd name="connsiteX50" fmla="*/ 2484502 w 4194032"/>
              <a:gd name="connsiteY50" fmla="*/ 4028660 h 4704521"/>
              <a:gd name="connsiteX51" fmla="*/ 2590519 w 4194032"/>
              <a:gd name="connsiteY51" fmla="*/ 3988904 h 4704521"/>
              <a:gd name="connsiteX52" fmla="*/ 2696536 w 4194032"/>
              <a:gd name="connsiteY52" fmla="*/ 3949147 h 4704521"/>
              <a:gd name="connsiteX53" fmla="*/ 2762797 w 4194032"/>
              <a:gd name="connsiteY53" fmla="*/ 3935895 h 4704521"/>
              <a:gd name="connsiteX54" fmla="*/ 2842310 w 4194032"/>
              <a:gd name="connsiteY54" fmla="*/ 3909391 h 4704521"/>
              <a:gd name="connsiteX55" fmla="*/ 2908571 w 4194032"/>
              <a:gd name="connsiteY55" fmla="*/ 3856382 h 4704521"/>
              <a:gd name="connsiteX56" fmla="*/ 2948328 w 4194032"/>
              <a:gd name="connsiteY56" fmla="*/ 3816626 h 4704521"/>
              <a:gd name="connsiteX57" fmla="*/ 2988084 w 4194032"/>
              <a:gd name="connsiteY57" fmla="*/ 3790121 h 4704521"/>
              <a:gd name="connsiteX58" fmla="*/ 3120606 w 4194032"/>
              <a:gd name="connsiteY58" fmla="*/ 3684104 h 4704521"/>
              <a:gd name="connsiteX59" fmla="*/ 3186867 w 4194032"/>
              <a:gd name="connsiteY59" fmla="*/ 3631095 h 4704521"/>
              <a:gd name="connsiteX60" fmla="*/ 3306136 w 4194032"/>
              <a:gd name="connsiteY60" fmla="*/ 3564834 h 4704521"/>
              <a:gd name="connsiteX61" fmla="*/ 3359145 w 4194032"/>
              <a:gd name="connsiteY61" fmla="*/ 3525078 h 4704521"/>
              <a:gd name="connsiteX62" fmla="*/ 3451910 w 4194032"/>
              <a:gd name="connsiteY62" fmla="*/ 3458817 h 4704521"/>
              <a:gd name="connsiteX63" fmla="*/ 3518171 w 4194032"/>
              <a:gd name="connsiteY63" fmla="*/ 3366052 h 4704521"/>
              <a:gd name="connsiteX64" fmla="*/ 3571180 w 4194032"/>
              <a:gd name="connsiteY64" fmla="*/ 3326295 h 4704521"/>
              <a:gd name="connsiteX65" fmla="*/ 3730206 w 4194032"/>
              <a:gd name="connsiteY65" fmla="*/ 3154017 h 4704521"/>
              <a:gd name="connsiteX66" fmla="*/ 3822971 w 4194032"/>
              <a:gd name="connsiteY66" fmla="*/ 3074504 h 4704521"/>
              <a:gd name="connsiteX67" fmla="*/ 3902484 w 4194032"/>
              <a:gd name="connsiteY67" fmla="*/ 2981739 h 4704521"/>
              <a:gd name="connsiteX68" fmla="*/ 3928989 w 4194032"/>
              <a:gd name="connsiteY68" fmla="*/ 2862469 h 4704521"/>
              <a:gd name="connsiteX69" fmla="*/ 3942241 w 4194032"/>
              <a:gd name="connsiteY69" fmla="*/ 2809460 h 4704521"/>
              <a:gd name="connsiteX70" fmla="*/ 3955493 w 4194032"/>
              <a:gd name="connsiteY70" fmla="*/ 2729947 h 4704521"/>
              <a:gd name="connsiteX71" fmla="*/ 3968745 w 4194032"/>
              <a:gd name="connsiteY71" fmla="*/ 2637182 h 4704521"/>
              <a:gd name="connsiteX72" fmla="*/ 3995249 w 4194032"/>
              <a:gd name="connsiteY72" fmla="*/ 2531165 h 4704521"/>
              <a:gd name="connsiteX73" fmla="*/ 4008502 w 4194032"/>
              <a:gd name="connsiteY73" fmla="*/ 2451652 h 4704521"/>
              <a:gd name="connsiteX74" fmla="*/ 4035006 w 4194032"/>
              <a:gd name="connsiteY74" fmla="*/ 2332382 h 4704521"/>
              <a:gd name="connsiteX75" fmla="*/ 4048258 w 4194032"/>
              <a:gd name="connsiteY75" fmla="*/ 2292626 h 4704521"/>
              <a:gd name="connsiteX76" fmla="*/ 4061510 w 4194032"/>
              <a:gd name="connsiteY76" fmla="*/ 2186608 h 4704521"/>
              <a:gd name="connsiteX77" fmla="*/ 4088015 w 4194032"/>
              <a:gd name="connsiteY77" fmla="*/ 2120347 h 4704521"/>
              <a:gd name="connsiteX78" fmla="*/ 4114519 w 4194032"/>
              <a:gd name="connsiteY78" fmla="*/ 2027582 h 4704521"/>
              <a:gd name="connsiteX79" fmla="*/ 4141023 w 4194032"/>
              <a:gd name="connsiteY79" fmla="*/ 1948069 h 4704521"/>
              <a:gd name="connsiteX80" fmla="*/ 4154276 w 4194032"/>
              <a:gd name="connsiteY80" fmla="*/ 1868556 h 4704521"/>
              <a:gd name="connsiteX81" fmla="*/ 4167528 w 4194032"/>
              <a:gd name="connsiteY81" fmla="*/ 1815547 h 4704521"/>
              <a:gd name="connsiteX82" fmla="*/ 4194032 w 4194032"/>
              <a:gd name="connsiteY82" fmla="*/ 1683026 h 4704521"/>
              <a:gd name="connsiteX83" fmla="*/ 4180780 w 4194032"/>
              <a:gd name="connsiteY83" fmla="*/ 1325217 h 4704521"/>
              <a:gd name="connsiteX84" fmla="*/ 4167528 w 4194032"/>
              <a:gd name="connsiteY84" fmla="*/ 1258956 h 4704521"/>
              <a:gd name="connsiteX85" fmla="*/ 4141023 w 4194032"/>
              <a:gd name="connsiteY85" fmla="*/ 954156 h 4704521"/>
              <a:gd name="connsiteX86" fmla="*/ 4114519 w 4194032"/>
              <a:gd name="connsiteY86" fmla="*/ 901147 h 4704521"/>
              <a:gd name="connsiteX87" fmla="*/ 4074762 w 4194032"/>
              <a:gd name="connsiteY87" fmla="*/ 808382 h 4704521"/>
              <a:gd name="connsiteX88" fmla="*/ 4008502 w 4194032"/>
              <a:gd name="connsiteY88" fmla="*/ 689113 h 4704521"/>
              <a:gd name="connsiteX89" fmla="*/ 3875980 w 4194032"/>
              <a:gd name="connsiteY89" fmla="*/ 636104 h 4704521"/>
              <a:gd name="connsiteX90" fmla="*/ 3796467 w 4194032"/>
              <a:gd name="connsiteY90" fmla="*/ 596347 h 4704521"/>
              <a:gd name="connsiteX91" fmla="*/ 3663945 w 4194032"/>
              <a:gd name="connsiteY91" fmla="*/ 556591 h 4704521"/>
              <a:gd name="connsiteX92" fmla="*/ 3584432 w 4194032"/>
              <a:gd name="connsiteY92" fmla="*/ 543339 h 4704521"/>
              <a:gd name="connsiteX93" fmla="*/ 3412154 w 4194032"/>
              <a:gd name="connsiteY93" fmla="*/ 450573 h 4704521"/>
              <a:gd name="connsiteX94" fmla="*/ 3332641 w 4194032"/>
              <a:gd name="connsiteY94" fmla="*/ 424069 h 4704521"/>
              <a:gd name="connsiteX95" fmla="*/ 3239876 w 4194032"/>
              <a:gd name="connsiteY95" fmla="*/ 384313 h 4704521"/>
              <a:gd name="connsiteX96" fmla="*/ 2971519 w 4194032"/>
              <a:gd name="connsiteY96" fmla="*/ 337930 h 4704521"/>
              <a:gd name="connsiteX97" fmla="*/ 2731166 w 4194032"/>
              <a:gd name="connsiteY9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66449 w 4194032"/>
              <a:gd name="connsiteY44" fmla="*/ 4240695 h 4704521"/>
              <a:gd name="connsiteX45" fmla="*/ 2219458 w 4194032"/>
              <a:gd name="connsiteY45" fmla="*/ 4214191 h 4704521"/>
              <a:gd name="connsiteX46" fmla="*/ 2245962 w 4194032"/>
              <a:gd name="connsiteY46" fmla="*/ 4174434 h 4704521"/>
              <a:gd name="connsiteX47" fmla="*/ 2298971 w 4194032"/>
              <a:gd name="connsiteY47" fmla="*/ 4108173 h 4704521"/>
              <a:gd name="connsiteX48" fmla="*/ 2444745 w 4194032"/>
              <a:gd name="connsiteY48" fmla="*/ 4055165 h 4704521"/>
              <a:gd name="connsiteX49" fmla="*/ 2484502 w 4194032"/>
              <a:gd name="connsiteY49" fmla="*/ 4028660 h 4704521"/>
              <a:gd name="connsiteX50" fmla="*/ 2590519 w 4194032"/>
              <a:gd name="connsiteY50" fmla="*/ 3988904 h 4704521"/>
              <a:gd name="connsiteX51" fmla="*/ 2696536 w 4194032"/>
              <a:gd name="connsiteY51" fmla="*/ 3949147 h 4704521"/>
              <a:gd name="connsiteX52" fmla="*/ 2762797 w 4194032"/>
              <a:gd name="connsiteY52" fmla="*/ 3935895 h 4704521"/>
              <a:gd name="connsiteX53" fmla="*/ 2842310 w 4194032"/>
              <a:gd name="connsiteY53" fmla="*/ 3909391 h 4704521"/>
              <a:gd name="connsiteX54" fmla="*/ 2908571 w 4194032"/>
              <a:gd name="connsiteY54" fmla="*/ 3856382 h 4704521"/>
              <a:gd name="connsiteX55" fmla="*/ 2948328 w 4194032"/>
              <a:gd name="connsiteY55" fmla="*/ 3816626 h 4704521"/>
              <a:gd name="connsiteX56" fmla="*/ 2988084 w 4194032"/>
              <a:gd name="connsiteY56" fmla="*/ 3790121 h 4704521"/>
              <a:gd name="connsiteX57" fmla="*/ 3120606 w 4194032"/>
              <a:gd name="connsiteY57" fmla="*/ 3684104 h 4704521"/>
              <a:gd name="connsiteX58" fmla="*/ 3186867 w 4194032"/>
              <a:gd name="connsiteY58" fmla="*/ 3631095 h 4704521"/>
              <a:gd name="connsiteX59" fmla="*/ 3306136 w 4194032"/>
              <a:gd name="connsiteY59" fmla="*/ 3564834 h 4704521"/>
              <a:gd name="connsiteX60" fmla="*/ 3359145 w 4194032"/>
              <a:gd name="connsiteY60" fmla="*/ 3525078 h 4704521"/>
              <a:gd name="connsiteX61" fmla="*/ 3451910 w 4194032"/>
              <a:gd name="connsiteY61" fmla="*/ 3458817 h 4704521"/>
              <a:gd name="connsiteX62" fmla="*/ 3518171 w 4194032"/>
              <a:gd name="connsiteY62" fmla="*/ 3366052 h 4704521"/>
              <a:gd name="connsiteX63" fmla="*/ 3571180 w 4194032"/>
              <a:gd name="connsiteY63" fmla="*/ 3326295 h 4704521"/>
              <a:gd name="connsiteX64" fmla="*/ 3730206 w 4194032"/>
              <a:gd name="connsiteY64" fmla="*/ 3154017 h 4704521"/>
              <a:gd name="connsiteX65" fmla="*/ 3822971 w 4194032"/>
              <a:gd name="connsiteY65" fmla="*/ 3074504 h 4704521"/>
              <a:gd name="connsiteX66" fmla="*/ 3902484 w 4194032"/>
              <a:gd name="connsiteY66" fmla="*/ 2981739 h 4704521"/>
              <a:gd name="connsiteX67" fmla="*/ 3928989 w 4194032"/>
              <a:gd name="connsiteY67" fmla="*/ 2862469 h 4704521"/>
              <a:gd name="connsiteX68" fmla="*/ 3942241 w 4194032"/>
              <a:gd name="connsiteY68" fmla="*/ 2809460 h 4704521"/>
              <a:gd name="connsiteX69" fmla="*/ 3955493 w 4194032"/>
              <a:gd name="connsiteY69" fmla="*/ 2729947 h 4704521"/>
              <a:gd name="connsiteX70" fmla="*/ 3968745 w 4194032"/>
              <a:gd name="connsiteY70" fmla="*/ 2637182 h 4704521"/>
              <a:gd name="connsiteX71" fmla="*/ 3995249 w 4194032"/>
              <a:gd name="connsiteY71" fmla="*/ 2531165 h 4704521"/>
              <a:gd name="connsiteX72" fmla="*/ 4008502 w 4194032"/>
              <a:gd name="connsiteY72" fmla="*/ 2451652 h 4704521"/>
              <a:gd name="connsiteX73" fmla="*/ 4035006 w 4194032"/>
              <a:gd name="connsiteY73" fmla="*/ 2332382 h 4704521"/>
              <a:gd name="connsiteX74" fmla="*/ 4048258 w 4194032"/>
              <a:gd name="connsiteY74" fmla="*/ 2292626 h 4704521"/>
              <a:gd name="connsiteX75" fmla="*/ 4061510 w 4194032"/>
              <a:gd name="connsiteY75" fmla="*/ 2186608 h 4704521"/>
              <a:gd name="connsiteX76" fmla="*/ 4088015 w 4194032"/>
              <a:gd name="connsiteY76" fmla="*/ 2120347 h 4704521"/>
              <a:gd name="connsiteX77" fmla="*/ 4114519 w 4194032"/>
              <a:gd name="connsiteY77" fmla="*/ 2027582 h 4704521"/>
              <a:gd name="connsiteX78" fmla="*/ 4141023 w 4194032"/>
              <a:gd name="connsiteY78" fmla="*/ 1948069 h 4704521"/>
              <a:gd name="connsiteX79" fmla="*/ 4154276 w 4194032"/>
              <a:gd name="connsiteY79" fmla="*/ 1868556 h 4704521"/>
              <a:gd name="connsiteX80" fmla="*/ 4167528 w 4194032"/>
              <a:gd name="connsiteY80" fmla="*/ 1815547 h 4704521"/>
              <a:gd name="connsiteX81" fmla="*/ 4194032 w 4194032"/>
              <a:gd name="connsiteY81" fmla="*/ 1683026 h 4704521"/>
              <a:gd name="connsiteX82" fmla="*/ 4180780 w 4194032"/>
              <a:gd name="connsiteY82" fmla="*/ 1325217 h 4704521"/>
              <a:gd name="connsiteX83" fmla="*/ 4167528 w 4194032"/>
              <a:gd name="connsiteY83" fmla="*/ 1258956 h 4704521"/>
              <a:gd name="connsiteX84" fmla="*/ 4141023 w 4194032"/>
              <a:gd name="connsiteY84" fmla="*/ 954156 h 4704521"/>
              <a:gd name="connsiteX85" fmla="*/ 4114519 w 4194032"/>
              <a:gd name="connsiteY85" fmla="*/ 901147 h 4704521"/>
              <a:gd name="connsiteX86" fmla="*/ 4074762 w 4194032"/>
              <a:gd name="connsiteY86" fmla="*/ 808382 h 4704521"/>
              <a:gd name="connsiteX87" fmla="*/ 4008502 w 4194032"/>
              <a:gd name="connsiteY87" fmla="*/ 689113 h 4704521"/>
              <a:gd name="connsiteX88" fmla="*/ 3875980 w 4194032"/>
              <a:gd name="connsiteY88" fmla="*/ 636104 h 4704521"/>
              <a:gd name="connsiteX89" fmla="*/ 3796467 w 4194032"/>
              <a:gd name="connsiteY89" fmla="*/ 596347 h 4704521"/>
              <a:gd name="connsiteX90" fmla="*/ 3663945 w 4194032"/>
              <a:gd name="connsiteY90" fmla="*/ 556591 h 4704521"/>
              <a:gd name="connsiteX91" fmla="*/ 3584432 w 4194032"/>
              <a:gd name="connsiteY91" fmla="*/ 543339 h 4704521"/>
              <a:gd name="connsiteX92" fmla="*/ 3412154 w 4194032"/>
              <a:gd name="connsiteY92" fmla="*/ 450573 h 4704521"/>
              <a:gd name="connsiteX93" fmla="*/ 3332641 w 4194032"/>
              <a:gd name="connsiteY93" fmla="*/ 424069 h 4704521"/>
              <a:gd name="connsiteX94" fmla="*/ 3239876 w 4194032"/>
              <a:gd name="connsiteY94" fmla="*/ 384313 h 4704521"/>
              <a:gd name="connsiteX95" fmla="*/ 2971519 w 4194032"/>
              <a:gd name="connsiteY95" fmla="*/ 337930 h 4704521"/>
              <a:gd name="connsiteX96" fmla="*/ 2731166 w 4194032"/>
              <a:gd name="connsiteY9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086936 w 4194032"/>
              <a:gd name="connsiteY43" fmla="*/ 4280452 h 4704521"/>
              <a:gd name="connsiteX44" fmla="*/ 2166449 w 4194032"/>
              <a:gd name="connsiteY44" fmla="*/ 4240695 h 4704521"/>
              <a:gd name="connsiteX45" fmla="*/ 2219458 w 4194032"/>
              <a:gd name="connsiteY45" fmla="*/ 4214191 h 4704521"/>
              <a:gd name="connsiteX46" fmla="*/ 2298971 w 4194032"/>
              <a:gd name="connsiteY46" fmla="*/ 4108173 h 4704521"/>
              <a:gd name="connsiteX47" fmla="*/ 2444745 w 4194032"/>
              <a:gd name="connsiteY47" fmla="*/ 4055165 h 4704521"/>
              <a:gd name="connsiteX48" fmla="*/ 2484502 w 4194032"/>
              <a:gd name="connsiteY48" fmla="*/ 4028660 h 4704521"/>
              <a:gd name="connsiteX49" fmla="*/ 2590519 w 4194032"/>
              <a:gd name="connsiteY49" fmla="*/ 3988904 h 4704521"/>
              <a:gd name="connsiteX50" fmla="*/ 2696536 w 4194032"/>
              <a:gd name="connsiteY50" fmla="*/ 3949147 h 4704521"/>
              <a:gd name="connsiteX51" fmla="*/ 2762797 w 4194032"/>
              <a:gd name="connsiteY51" fmla="*/ 3935895 h 4704521"/>
              <a:gd name="connsiteX52" fmla="*/ 2842310 w 4194032"/>
              <a:gd name="connsiteY52" fmla="*/ 3909391 h 4704521"/>
              <a:gd name="connsiteX53" fmla="*/ 2908571 w 4194032"/>
              <a:gd name="connsiteY53" fmla="*/ 3856382 h 4704521"/>
              <a:gd name="connsiteX54" fmla="*/ 2948328 w 4194032"/>
              <a:gd name="connsiteY54" fmla="*/ 3816626 h 4704521"/>
              <a:gd name="connsiteX55" fmla="*/ 2988084 w 4194032"/>
              <a:gd name="connsiteY55" fmla="*/ 3790121 h 4704521"/>
              <a:gd name="connsiteX56" fmla="*/ 3120606 w 4194032"/>
              <a:gd name="connsiteY56" fmla="*/ 3684104 h 4704521"/>
              <a:gd name="connsiteX57" fmla="*/ 3186867 w 4194032"/>
              <a:gd name="connsiteY57" fmla="*/ 3631095 h 4704521"/>
              <a:gd name="connsiteX58" fmla="*/ 3306136 w 4194032"/>
              <a:gd name="connsiteY58" fmla="*/ 3564834 h 4704521"/>
              <a:gd name="connsiteX59" fmla="*/ 3359145 w 4194032"/>
              <a:gd name="connsiteY59" fmla="*/ 3525078 h 4704521"/>
              <a:gd name="connsiteX60" fmla="*/ 3451910 w 4194032"/>
              <a:gd name="connsiteY60" fmla="*/ 3458817 h 4704521"/>
              <a:gd name="connsiteX61" fmla="*/ 3518171 w 4194032"/>
              <a:gd name="connsiteY61" fmla="*/ 3366052 h 4704521"/>
              <a:gd name="connsiteX62" fmla="*/ 3571180 w 4194032"/>
              <a:gd name="connsiteY62" fmla="*/ 3326295 h 4704521"/>
              <a:gd name="connsiteX63" fmla="*/ 3730206 w 4194032"/>
              <a:gd name="connsiteY63" fmla="*/ 3154017 h 4704521"/>
              <a:gd name="connsiteX64" fmla="*/ 3822971 w 4194032"/>
              <a:gd name="connsiteY64" fmla="*/ 3074504 h 4704521"/>
              <a:gd name="connsiteX65" fmla="*/ 3902484 w 4194032"/>
              <a:gd name="connsiteY65" fmla="*/ 2981739 h 4704521"/>
              <a:gd name="connsiteX66" fmla="*/ 3928989 w 4194032"/>
              <a:gd name="connsiteY66" fmla="*/ 2862469 h 4704521"/>
              <a:gd name="connsiteX67" fmla="*/ 3942241 w 4194032"/>
              <a:gd name="connsiteY67" fmla="*/ 2809460 h 4704521"/>
              <a:gd name="connsiteX68" fmla="*/ 3955493 w 4194032"/>
              <a:gd name="connsiteY68" fmla="*/ 2729947 h 4704521"/>
              <a:gd name="connsiteX69" fmla="*/ 3968745 w 4194032"/>
              <a:gd name="connsiteY69" fmla="*/ 2637182 h 4704521"/>
              <a:gd name="connsiteX70" fmla="*/ 3995249 w 4194032"/>
              <a:gd name="connsiteY70" fmla="*/ 2531165 h 4704521"/>
              <a:gd name="connsiteX71" fmla="*/ 4008502 w 4194032"/>
              <a:gd name="connsiteY71" fmla="*/ 2451652 h 4704521"/>
              <a:gd name="connsiteX72" fmla="*/ 4035006 w 4194032"/>
              <a:gd name="connsiteY72" fmla="*/ 2332382 h 4704521"/>
              <a:gd name="connsiteX73" fmla="*/ 4048258 w 4194032"/>
              <a:gd name="connsiteY73" fmla="*/ 2292626 h 4704521"/>
              <a:gd name="connsiteX74" fmla="*/ 4061510 w 4194032"/>
              <a:gd name="connsiteY74" fmla="*/ 2186608 h 4704521"/>
              <a:gd name="connsiteX75" fmla="*/ 4088015 w 4194032"/>
              <a:gd name="connsiteY75" fmla="*/ 2120347 h 4704521"/>
              <a:gd name="connsiteX76" fmla="*/ 4114519 w 4194032"/>
              <a:gd name="connsiteY76" fmla="*/ 2027582 h 4704521"/>
              <a:gd name="connsiteX77" fmla="*/ 4141023 w 4194032"/>
              <a:gd name="connsiteY77" fmla="*/ 1948069 h 4704521"/>
              <a:gd name="connsiteX78" fmla="*/ 4154276 w 4194032"/>
              <a:gd name="connsiteY78" fmla="*/ 1868556 h 4704521"/>
              <a:gd name="connsiteX79" fmla="*/ 4167528 w 4194032"/>
              <a:gd name="connsiteY79" fmla="*/ 1815547 h 4704521"/>
              <a:gd name="connsiteX80" fmla="*/ 4194032 w 4194032"/>
              <a:gd name="connsiteY80" fmla="*/ 1683026 h 4704521"/>
              <a:gd name="connsiteX81" fmla="*/ 4180780 w 4194032"/>
              <a:gd name="connsiteY81" fmla="*/ 1325217 h 4704521"/>
              <a:gd name="connsiteX82" fmla="*/ 4167528 w 4194032"/>
              <a:gd name="connsiteY82" fmla="*/ 1258956 h 4704521"/>
              <a:gd name="connsiteX83" fmla="*/ 4141023 w 4194032"/>
              <a:gd name="connsiteY83" fmla="*/ 954156 h 4704521"/>
              <a:gd name="connsiteX84" fmla="*/ 4114519 w 4194032"/>
              <a:gd name="connsiteY84" fmla="*/ 901147 h 4704521"/>
              <a:gd name="connsiteX85" fmla="*/ 4074762 w 4194032"/>
              <a:gd name="connsiteY85" fmla="*/ 808382 h 4704521"/>
              <a:gd name="connsiteX86" fmla="*/ 4008502 w 4194032"/>
              <a:gd name="connsiteY86" fmla="*/ 689113 h 4704521"/>
              <a:gd name="connsiteX87" fmla="*/ 3875980 w 4194032"/>
              <a:gd name="connsiteY87" fmla="*/ 636104 h 4704521"/>
              <a:gd name="connsiteX88" fmla="*/ 3796467 w 4194032"/>
              <a:gd name="connsiteY88" fmla="*/ 596347 h 4704521"/>
              <a:gd name="connsiteX89" fmla="*/ 3663945 w 4194032"/>
              <a:gd name="connsiteY89" fmla="*/ 556591 h 4704521"/>
              <a:gd name="connsiteX90" fmla="*/ 3584432 w 4194032"/>
              <a:gd name="connsiteY90" fmla="*/ 543339 h 4704521"/>
              <a:gd name="connsiteX91" fmla="*/ 3412154 w 4194032"/>
              <a:gd name="connsiteY91" fmla="*/ 450573 h 4704521"/>
              <a:gd name="connsiteX92" fmla="*/ 3332641 w 4194032"/>
              <a:gd name="connsiteY92" fmla="*/ 424069 h 4704521"/>
              <a:gd name="connsiteX93" fmla="*/ 3239876 w 4194032"/>
              <a:gd name="connsiteY93" fmla="*/ 384313 h 4704521"/>
              <a:gd name="connsiteX94" fmla="*/ 2971519 w 4194032"/>
              <a:gd name="connsiteY94" fmla="*/ 337930 h 4704521"/>
              <a:gd name="connsiteX95" fmla="*/ 2731166 w 4194032"/>
              <a:gd name="connsiteY9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19458 w 4194032"/>
              <a:gd name="connsiteY44" fmla="*/ 4214191 h 4704521"/>
              <a:gd name="connsiteX45" fmla="*/ 2298971 w 4194032"/>
              <a:gd name="connsiteY45" fmla="*/ 4108173 h 4704521"/>
              <a:gd name="connsiteX46" fmla="*/ 2444745 w 4194032"/>
              <a:gd name="connsiteY46" fmla="*/ 4055165 h 4704521"/>
              <a:gd name="connsiteX47" fmla="*/ 2484502 w 4194032"/>
              <a:gd name="connsiteY47" fmla="*/ 4028660 h 4704521"/>
              <a:gd name="connsiteX48" fmla="*/ 2590519 w 4194032"/>
              <a:gd name="connsiteY48" fmla="*/ 3988904 h 4704521"/>
              <a:gd name="connsiteX49" fmla="*/ 2696536 w 4194032"/>
              <a:gd name="connsiteY49" fmla="*/ 3949147 h 4704521"/>
              <a:gd name="connsiteX50" fmla="*/ 2762797 w 4194032"/>
              <a:gd name="connsiteY50" fmla="*/ 3935895 h 4704521"/>
              <a:gd name="connsiteX51" fmla="*/ 2842310 w 4194032"/>
              <a:gd name="connsiteY51" fmla="*/ 3909391 h 4704521"/>
              <a:gd name="connsiteX52" fmla="*/ 2908571 w 4194032"/>
              <a:gd name="connsiteY52" fmla="*/ 3856382 h 4704521"/>
              <a:gd name="connsiteX53" fmla="*/ 2948328 w 4194032"/>
              <a:gd name="connsiteY53" fmla="*/ 3816626 h 4704521"/>
              <a:gd name="connsiteX54" fmla="*/ 2988084 w 4194032"/>
              <a:gd name="connsiteY54" fmla="*/ 3790121 h 4704521"/>
              <a:gd name="connsiteX55" fmla="*/ 3120606 w 4194032"/>
              <a:gd name="connsiteY55" fmla="*/ 3684104 h 4704521"/>
              <a:gd name="connsiteX56" fmla="*/ 3186867 w 4194032"/>
              <a:gd name="connsiteY56" fmla="*/ 3631095 h 4704521"/>
              <a:gd name="connsiteX57" fmla="*/ 3306136 w 4194032"/>
              <a:gd name="connsiteY57" fmla="*/ 3564834 h 4704521"/>
              <a:gd name="connsiteX58" fmla="*/ 3359145 w 4194032"/>
              <a:gd name="connsiteY58" fmla="*/ 3525078 h 4704521"/>
              <a:gd name="connsiteX59" fmla="*/ 3451910 w 4194032"/>
              <a:gd name="connsiteY59" fmla="*/ 3458817 h 4704521"/>
              <a:gd name="connsiteX60" fmla="*/ 3518171 w 4194032"/>
              <a:gd name="connsiteY60" fmla="*/ 3366052 h 4704521"/>
              <a:gd name="connsiteX61" fmla="*/ 3571180 w 4194032"/>
              <a:gd name="connsiteY61" fmla="*/ 3326295 h 4704521"/>
              <a:gd name="connsiteX62" fmla="*/ 3730206 w 4194032"/>
              <a:gd name="connsiteY62" fmla="*/ 3154017 h 4704521"/>
              <a:gd name="connsiteX63" fmla="*/ 3822971 w 4194032"/>
              <a:gd name="connsiteY63" fmla="*/ 3074504 h 4704521"/>
              <a:gd name="connsiteX64" fmla="*/ 3902484 w 4194032"/>
              <a:gd name="connsiteY64" fmla="*/ 2981739 h 4704521"/>
              <a:gd name="connsiteX65" fmla="*/ 3928989 w 4194032"/>
              <a:gd name="connsiteY65" fmla="*/ 2862469 h 4704521"/>
              <a:gd name="connsiteX66" fmla="*/ 3942241 w 4194032"/>
              <a:gd name="connsiteY66" fmla="*/ 2809460 h 4704521"/>
              <a:gd name="connsiteX67" fmla="*/ 3955493 w 4194032"/>
              <a:gd name="connsiteY67" fmla="*/ 2729947 h 4704521"/>
              <a:gd name="connsiteX68" fmla="*/ 3968745 w 4194032"/>
              <a:gd name="connsiteY68" fmla="*/ 2637182 h 4704521"/>
              <a:gd name="connsiteX69" fmla="*/ 3995249 w 4194032"/>
              <a:gd name="connsiteY69" fmla="*/ 2531165 h 4704521"/>
              <a:gd name="connsiteX70" fmla="*/ 4008502 w 4194032"/>
              <a:gd name="connsiteY70" fmla="*/ 2451652 h 4704521"/>
              <a:gd name="connsiteX71" fmla="*/ 4035006 w 4194032"/>
              <a:gd name="connsiteY71" fmla="*/ 2332382 h 4704521"/>
              <a:gd name="connsiteX72" fmla="*/ 4048258 w 4194032"/>
              <a:gd name="connsiteY72" fmla="*/ 2292626 h 4704521"/>
              <a:gd name="connsiteX73" fmla="*/ 4061510 w 4194032"/>
              <a:gd name="connsiteY73" fmla="*/ 2186608 h 4704521"/>
              <a:gd name="connsiteX74" fmla="*/ 4088015 w 4194032"/>
              <a:gd name="connsiteY74" fmla="*/ 2120347 h 4704521"/>
              <a:gd name="connsiteX75" fmla="*/ 4114519 w 4194032"/>
              <a:gd name="connsiteY75" fmla="*/ 2027582 h 4704521"/>
              <a:gd name="connsiteX76" fmla="*/ 4141023 w 4194032"/>
              <a:gd name="connsiteY76" fmla="*/ 1948069 h 4704521"/>
              <a:gd name="connsiteX77" fmla="*/ 4154276 w 4194032"/>
              <a:gd name="connsiteY77" fmla="*/ 1868556 h 4704521"/>
              <a:gd name="connsiteX78" fmla="*/ 4167528 w 4194032"/>
              <a:gd name="connsiteY78" fmla="*/ 1815547 h 4704521"/>
              <a:gd name="connsiteX79" fmla="*/ 4194032 w 4194032"/>
              <a:gd name="connsiteY79" fmla="*/ 1683026 h 4704521"/>
              <a:gd name="connsiteX80" fmla="*/ 4180780 w 4194032"/>
              <a:gd name="connsiteY80" fmla="*/ 1325217 h 4704521"/>
              <a:gd name="connsiteX81" fmla="*/ 4167528 w 4194032"/>
              <a:gd name="connsiteY81" fmla="*/ 1258956 h 4704521"/>
              <a:gd name="connsiteX82" fmla="*/ 4141023 w 4194032"/>
              <a:gd name="connsiteY82" fmla="*/ 954156 h 4704521"/>
              <a:gd name="connsiteX83" fmla="*/ 4114519 w 4194032"/>
              <a:gd name="connsiteY83" fmla="*/ 901147 h 4704521"/>
              <a:gd name="connsiteX84" fmla="*/ 4074762 w 4194032"/>
              <a:gd name="connsiteY84" fmla="*/ 808382 h 4704521"/>
              <a:gd name="connsiteX85" fmla="*/ 4008502 w 4194032"/>
              <a:gd name="connsiteY85" fmla="*/ 689113 h 4704521"/>
              <a:gd name="connsiteX86" fmla="*/ 3875980 w 4194032"/>
              <a:gd name="connsiteY86" fmla="*/ 636104 h 4704521"/>
              <a:gd name="connsiteX87" fmla="*/ 3796467 w 4194032"/>
              <a:gd name="connsiteY87" fmla="*/ 596347 h 4704521"/>
              <a:gd name="connsiteX88" fmla="*/ 3663945 w 4194032"/>
              <a:gd name="connsiteY88" fmla="*/ 556591 h 4704521"/>
              <a:gd name="connsiteX89" fmla="*/ 3584432 w 4194032"/>
              <a:gd name="connsiteY89" fmla="*/ 543339 h 4704521"/>
              <a:gd name="connsiteX90" fmla="*/ 3412154 w 4194032"/>
              <a:gd name="connsiteY90" fmla="*/ 450573 h 4704521"/>
              <a:gd name="connsiteX91" fmla="*/ 3332641 w 4194032"/>
              <a:gd name="connsiteY91" fmla="*/ 424069 h 4704521"/>
              <a:gd name="connsiteX92" fmla="*/ 3239876 w 4194032"/>
              <a:gd name="connsiteY92" fmla="*/ 384313 h 4704521"/>
              <a:gd name="connsiteX93" fmla="*/ 2971519 w 4194032"/>
              <a:gd name="connsiteY93" fmla="*/ 337930 h 4704521"/>
              <a:gd name="connsiteX94" fmla="*/ 2731166 w 4194032"/>
              <a:gd name="connsiteY9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98971 w 4194032"/>
              <a:gd name="connsiteY44" fmla="*/ 4108173 h 4704521"/>
              <a:gd name="connsiteX45" fmla="*/ 2444745 w 4194032"/>
              <a:gd name="connsiteY45" fmla="*/ 4055165 h 4704521"/>
              <a:gd name="connsiteX46" fmla="*/ 2484502 w 4194032"/>
              <a:gd name="connsiteY46" fmla="*/ 4028660 h 4704521"/>
              <a:gd name="connsiteX47" fmla="*/ 2590519 w 4194032"/>
              <a:gd name="connsiteY47" fmla="*/ 3988904 h 4704521"/>
              <a:gd name="connsiteX48" fmla="*/ 2696536 w 4194032"/>
              <a:gd name="connsiteY48" fmla="*/ 3949147 h 4704521"/>
              <a:gd name="connsiteX49" fmla="*/ 2762797 w 4194032"/>
              <a:gd name="connsiteY49" fmla="*/ 3935895 h 4704521"/>
              <a:gd name="connsiteX50" fmla="*/ 2842310 w 4194032"/>
              <a:gd name="connsiteY50" fmla="*/ 3909391 h 4704521"/>
              <a:gd name="connsiteX51" fmla="*/ 2908571 w 4194032"/>
              <a:gd name="connsiteY51" fmla="*/ 3856382 h 4704521"/>
              <a:gd name="connsiteX52" fmla="*/ 2948328 w 4194032"/>
              <a:gd name="connsiteY52" fmla="*/ 3816626 h 4704521"/>
              <a:gd name="connsiteX53" fmla="*/ 2988084 w 4194032"/>
              <a:gd name="connsiteY53" fmla="*/ 3790121 h 4704521"/>
              <a:gd name="connsiteX54" fmla="*/ 3120606 w 4194032"/>
              <a:gd name="connsiteY54" fmla="*/ 3684104 h 4704521"/>
              <a:gd name="connsiteX55" fmla="*/ 3186867 w 4194032"/>
              <a:gd name="connsiteY55" fmla="*/ 3631095 h 4704521"/>
              <a:gd name="connsiteX56" fmla="*/ 3306136 w 4194032"/>
              <a:gd name="connsiteY56" fmla="*/ 3564834 h 4704521"/>
              <a:gd name="connsiteX57" fmla="*/ 3359145 w 4194032"/>
              <a:gd name="connsiteY57" fmla="*/ 3525078 h 4704521"/>
              <a:gd name="connsiteX58" fmla="*/ 3451910 w 4194032"/>
              <a:gd name="connsiteY58" fmla="*/ 3458817 h 4704521"/>
              <a:gd name="connsiteX59" fmla="*/ 3518171 w 4194032"/>
              <a:gd name="connsiteY59" fmla="*/ 3366052 h 4704521"/>
              <a:gd name="connsiteX60" fmla="*/ 3571180 w 4194032"/>
              <a:gd name="connsiteY60" fmla="*/ 3326295 h 4704521"/>
              <a:gd name="connsiteX61" fmla="*/ 3730206 w 4194032"/>
              <a:gd name="connsiteY61" fmla="*/ 3154017 h 4704521"/>
              <a:gd name="connsiteX62" fmla="*/ 3822971 w 4194032"/>
              <a:gd name="connsiteY62" fmla="*/ 3074504 h 4704521"/>
              <a:gd name="connsiteX63" fmla="*/ 3902484 w 4194032"/>
              <a:gd name="connsiteY63" fmla="*/ 2981739 h 4704521"/>
              <a:gd name="connsiteX64" fmla="*/ 3928989 w 4194032"/>
              <a:gd name="connsiteY64" fmla="*/ 2862469 h 4704521"/>
              <a:gd name="connsiteX65" fmla="*/ 3942241 w 4194032"/>
              <a:gd name="connsiteY65" fmla="*/ 2809460 h 4704521"/>
              <a:gd name="connsiteX66" fmla="*/ 3955493 w 4194032"/>
              <a:gd name="connsiteY66" fmla="*/ 2729947 h 4704521"/>
              <a:gd name="connsiteX67" fmla="*/ 3968745 w 4194032"/>
              <a:gd name="connsiteY67" fmla="*/ 2637182 h 4704521"/>
              <a:gd name="connsiteX68" fmla="*/ 3995249 w 4194032"/>
              <a:gd name="connsiteY68" fmla="*/ 2531165 h 4704521"/>
              <a:gd name="connsiteX69" fmla="*/ 4008502 w 4194032"/>
              <a:gd name="connsiteY69" fmla="*/ 2451652 h 4704521"/>
              <a:gd name="connsiteX70" fmla="*/ 4035006 w 4194032"/>
              <a:gd name="connsiteY70" fmla="*/ 2332382 h 4704521"/>
              <a:gd name="connsiteX71" fmla="*/ 4048258 w 4194032"/>
              <a:gd name="connsiteY71" fmla="*/ 2292626 h 4704521"/>
              <a:gd name="connsiteX72" fmla="*/ 4061510 w 4194032"/>
              <a:gd name="connsiteY72" fmla="*/ 2186608 h 4704521"/>
              <a:gd name="connsiteX73" fmla="*/ 4088015 w 4194032"/>
              <a:gd name="connsiteY73" fmla="*/ 2120347 h 4704521"/>
              <a:gd name="connsiteX74" fmla="*/ 4114519 w 4194032"/>
              <a:gd name="connsiteY74" fmla="*/ 2027582 h 4704521"/>
              <a:gd name="connsiteX75" fmla="*/ 4141023 w 4194032"/>
              <a:gd name="connsiteY75" fmla="*/ 1948069 h 4704521"/>
              <a:gd name="connsiteX76" fmla="*/ 4154276 w 4194032"/>
              <a:gd name="connsiteY76" fmla="*/ 1868556 h 4704521"/>
              <a:gd name="connsiteX77" fmla="*/ 4167528 w 4194032"/>
              <a:gd name="connsiteY77" fmla="*/ 1815547 h 4704521"/>
              <a:gd name="connsiteX78" fmla="*/ 4194032 w 4194032"/>
              <a:gd name="connsiteY78" fmla="*/ 1683026 h 4704521"/>
              <a:gd name="connsiteX79" fmla="*/ 4180780 w 4194032"/>
              <a:gd name="connsiteY79" fmla="*/ 1325217 h 4704521"/>
              <a:gd name="connsiteX80" fmla="*/ 4167528 w 4194032"/>
              <a:gd name="connsiteY80" fmla="*/ 1258956 h 4704521"/>
              <a:gd name="connsiteX81" fmla="*/ 4141023 w 4194032"/>
              <a:gd name="connsiteY81" fmla="*/ 954156 h 4704521"/>
              <a:gd name="connsiteX82" fmla="*/ 4114519 w 4194032"/>
              <a:gd name="connsiteY82" fmla="*/ 901147 h 4704521"/>
              <a:gd name="connsiteX83" fmla="*/ 4074762 w 4194032"/>
              <a:gd name="connsiteY83" fmla="*/ 808382 h 4704521"/>
              <a:gd name="connsiteX84" fmla="*/ 4008502 w 4194032"/>
              <a:gd name="connsiteY84" fmla="*/ 689113 h 4704521"/>
              <a:gd name="connsiteX85" fmla="*/ 3875980 w 4194032"/>
              <a:gd name="connsiteY85" fmla="*/ 636104 h 4704521"/>
              <a:gd name="connsiteX86" fmla="*/ 3796467 w 4194032"/>
              <a:gd name="connsiteY86" fmla="*/ 596347 h 4704521"/>
              <a:gd name="connsiteX87" fmla="*/ 3663945 w 4194032"/>
              <a:gd name="connsiteY87" fmla="*/ 556591 h 4704521"/>
              <a:gd name="connsiteX88" fmla="*/ 3584432 w 4194032"/>
              <a:gd name="connsiteY88" fmla="*/ 543339 h 4704521"/>
              <a:gd name="connsiteX89" fmla="*/ 3412154 w 4194032"/>
              <a:gd name="connsiteY89" fmla="*/ 450573 h 4704521"/>
              <a:gd name="connsiteX90" fmla="*/ 3332641 w 4194032"/>
              <a:gd name="connsiteY90" fmla="*/ 424069 h 4704521"/>
              <a:gd name="connsiteX91" fmla="*/ 3239876 w 4194032"/>
              <a:gd name="connsiteY91" fmla="*/ 384313 h 4704521"/>
              <a:gd name="connsiteX92" fmla="*/ 2971519 w 4194032"/>
              <a:gd name="connsiteY92" fmla="*/ 337930 h 4704521"/>
              <a:gd name="connsiteX93" fmla="*/ 2731166 w 4194032"/>
              <a:gd name="connsiteY9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298971 w 4194032"/>
              <a:gd name="connsiteY44" fmla="*/ 4108173 h 4704521"/>
              <a:gd name="connsiteX45" fmla="*/ 2444745 w 4194032"/>
              <a:gd name="connsiteY45" fmla="*/ 4055165 h 4704521"/>
              <a:gd name="connsiteX46" fmla="*/ 2484502 w 4194032"/>
              <a:gd name="connsiteY46" fmla="*/ 4028660 h 4704521"/>
              <a:gd name="connsiteX47" fmla="*/ 2590519 w 4194032"/>
              <a:gd name="connsiteY47" fmla="*/ 3988904 h 4704521"/>
              <a:gd name="connsiteX48" fmla="*/ 2762797 w 4194032"/>
              <a:gd name="connsiteY48" fmla="*/ 3935895 h 4704521"/>
              <a:gd name="connsiteX49" fmla="*/ 2842310 w 4194032"/>
              <a:gd name="connsiteY49" fmla="*/ 3909391 h 4704521"/>
              <a:gd name="connsiteX50" fmla="*/ 2908571 w 4194032"/>
              <a:gd name="connsiteY50" fmla="*/ 3856382 h 4704521"/>
              <a:gd name="connsiteX51" fmla="*/ 2948328 w 4194032"/>
              <a:gd name="connsiteY51" fmla="*/ 3816626 h 4704521"/>
              <a:gd name="connsiteX52" fmla="*/ 2988084 w 4194032"/>
              <a:gd name="connsiteY52" fmla="*/ 3790121 h 4704521"/>
              <a:gd name="connsiteX53" fmla="*/ 3120606 w 4194032"/>
              <a:gd name="connsiteY53" fmla="*/ 3684104 h 4704521"/>
              <a:gd name="connsiteX54" fmla="*/ 3186867 w 4194032"/>
              <a:gd name="connsiteY54" fmla="*/ 3631095 h 4704521"/>
              <a:gd name="connsiteX55" fmla="*/ 3306136 w 4194032"/>
              <a:gd name="connsiteY55" fmla="*/ 3564834 h 4704521"/>
              <a:gd name="connsiteX56" fmla="*/ 3359145 w 4194032"/>
              <a:gd name="connsiteY56" fmla="*/ 3525078 h 4704521"/>
              <a:gd name="connsiteX57" fmla="*/ 3451910 w 4194032"/>
              <a:gd name="connsiteY57" fmla="*/ 3458817 h 4704521"/>
              <a:gd name="connsiteX58" fmla="*/ 3518171 w 4194032"/>
              <a:gd name="connsiteY58" fmla="*/ 3366052 h 4704521"/>
              <a:gd name="connsiteX59" fmla="*/ 3571180 w 4194032"/>
              <a:gd name="connsiteY59" fmla="*/ 3326295 h 4704521"/>
              <a:gd name="connsiteX60" fmla="*/ 3730206 w 4194032"/>
              <a:gd name="connsiteY60" fmla="*/ 3154017 h 4704521"/>
              <a:gd name="connsiteX61" fmla="*/ 3822971 w 4194032"/>
              <a:gd name="connsiteY61" fmla="*/ 3074504 h 4704521"/>
              <a:gd name="connsiteX62" fmla="*/ 3902484 w 4194032"/>
              <a:gd name="connsiteY62" fmla="*/ 2981739 h 4704521"/>
              <a:gd name="connsiteX63" fmla="*/ 3928989 w 4194032"/>
              <a:gd name="connsiteY63" fmla="*/ 2862469 h 4704521"/>
              <a:gd name="connsiteX64" fmla="*/ 3942241 w 4194032"/>
              <a:gd name="connsiteY64" fmla="*/ 2809460 h 4704521"/>
              <a:gd name="connsiteX65" fmla="*/ 3955493 w 4194032"/>
              <a:gd name="connsiteY65" fmla="*/ 2729947 h 4704521"/>
              <a:gd name="connsiteX66" fmla="*/ 3968745 w 4194032"/>
              <a:gd name="connsiteY66" fmla="*/ 2637182 h 4704521"/>
              <a:gd name="connsiteX67" fmla="*/ 3995249 w 4194032"/>
              <a:gd name="connsiteY67" fmla="*/ 2531165 h 4704521"/>
              <a:gd name="connsiteX68" fmla="*/ 4008502 w 4194032"/>
              <a:gd name="connsiteY68" fmla="*/ 2451652 h 4704521"/>
              <a:gd name="connsiteX69" fmla="*/ 4035006 w 4194032"/>
              <a:gd name="connsiteY69" fmla="*/ 2332382 h 4704521"/>
              <a:gd name="connsiteX70" fmla="*/ 4048258 w 4194032"/>
              <a:gd name="connsiteY70" fmla="*/ 2292626 h 4704521"/>
              <a:gd name="connsiteX71" fmla="*/ 4061510 w 4194032"/>
              <a:gd name="connsiteY71" fmla="*/ 2186608 h 4704521"/>
              <a:gd name="connsiteX72" fmla="*/ 4088015 w 4194032"/>
              <a:gd name="connsiteY72" fmla="*/ 2120347 h 4704521"/>
              <a:gd name="connsiteX73" fmla="*/ 4114519 w 4194032"/>
              <a:gd name="connsiteY73" fmla="*/ 2027582 h 4704521"/>
              <a:gd name="connsiteX74" fmla="*/ 4141023 w 4194032"/>
              <a:gd name="connsiteY74" fmla="*/ 1948069 h 4704521"/>
              <a:gd name="connsiteX75" fmla="*/ 4154276 w 4194032"/>
              <a:gd name="connsiteY75" fmla="*/ 1868556 h 4704521"/>
              <a:gd name="connsiteX76" fmla="*/ 4167528 w 4194032"/>
              <a:gd name="connsiteY76" fmla="*/ 1815547 h 4704521"/>
              <a:gd name="connsiteX77" fmla="*/ 4194032 w 4194032"/>
              <a:gd name="connsiteY77" fmla="*/ 1683026 h 4704521"/>
              <a:gd name="connsiteX78" fmla="*/ 4180780 w 4194032"/>
              <a:gd name="connsiteY78" fmla="*/ 1325217 h 4704521"/>
              <a:gd name="connsiteX79" fmla="*/ 4167528 w 4194032"/>
              <a:gd name="connsiteY79" fmla="*/ 1258956 h 4704521"/>
              <a:gd name="connsiteX80" fmla="*/ 4141023 w 4194032"/>
              <a:gd name="connsiteY80" fmla="*/ 954156 h 4704521"/>
              <a:gd name="connsiteX81" fmla="*/ 4114519 w 4194032"/>
              <a:gd name="connsiteY81" fmla="*/ 901147 h 4704521"/>
              <a:gd name="connsiteX82" fmla="*/ 4074762 w 4194032"/>
              <a:gd name="connsiteY82" fmla="*/ 808382 h 4704521"/>
              <a:gd name="connsiteX83" fmla="*/ 4008502 w 4194032"/>
              <a:gd name="connsiteY83" fmla="*/ 689113 h 4704521"/>
              <a:gd name="connsiteX84" fmla="*/ 3875980 w 4194032"/>
              <a:gd name="connsiteY84" fmla="*/ 636104 h 4704521"/>
              <a:gd name="connsiteX85" fmla="*/ 3796467 w 4194032"/>
              <a:gd name="connsiteY85" fmla="*/ 596347 h 4704521"/>
              <a:gd name="connsiteX86" fmla="*/ 3663945 w 4194032"/>
              <a:gd name="connsiteY86" fmla="*/ 556591 h 4704521"/>
              <a:gd name="connsiteX87" fmla="*/ 3584432 w 4194032"/>
              <a:gd name="connsiteY87" fmla="*/ 543339 h 4704521"/>
              <a:gd name="connsiteX88" fmla="*/ 3412154 w 4194032"/>
              <a:gd name="connsiteY88" fmla="*/ 450573 h 4704521"/>
              <a:gd name="connsiteX89" fmla="*/ 3332641 w 4194032"/>
              <a:gd name="connsiteY89" fmla="*/ 424069 h 4704521"/>
              <a:gd name="connsiteX90" fmla="*/ 3239876 w 4194032"/>
              <a:gd name="connsiteY90" fmla="*/ 384313 h 4704521"/>
              <a:gd name="connsiteX91" fmla="*/ 2971519 w 4194032"/>
              <a:gd name="connsiteY91" fmla="*/ 337930 h 4704521"/>
              <a:gd name="connsiteX92" fmla="*/ 2731166 w 4194032"/>
              <a:gd name="connsiteY9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484502 w 4194032"/>
              <a:gd name="connsiteY45" fmla="*/ 4028660 h 4704521"/>
              <a:gd name="connsiteX46" fmla="*/ 2590519 w 4194032"/>
              <a:gd name="connsiteY46" fmla="*/ 3988904 h 4704521"/>
              <a:gd name="connsiteX47" fmla="*/ 2762797 w 4194032"/>
              <a:gd name="connsiteY47" fmla="*/ 3935895 h 4704521"/>
              <a:gd name="connsiteX48" fmla="*/ 2842310 w 4194032"/>
              <a:gd name="connsiteY48" fmla="*/ 3909391 h 4704521"/>
              <a:gd name="connsiteX49" fmla="*/ 2908571 w 4194032"/>
              <a:gd name="connsiteY49" fmla="*/ 3856382 h 4704521"/>
              <a:gd name="connsiteX50" fmla="*/ 2948328 w 4194032"/>
              <a:gd name="connsiteY50" fmla="*/ 3816626 h 4704521"/>
              <a:gd name="connsiteX51" fmla="*/ 2988084 w 4194032"/>
              <a:gd name="connsiteY51" fmla="*/ 3790121 h 4704521"/>
              <a:gd name="connsiteX52" fmla="*/ 3120606 w 4194032"/>
              <a:gd name="connsiteY52" fmla="*/ 3684104 h 4704521"/>
              <a:gd name="connsiteX53" fmla="*/ 3186867 w 4194032"/>
              <a:gd name="connsiteY53" fmla="*/ 3631095 h 4704521"/>
              <a:gd name="connsiteX54" fmla="*/ 3306136 w 4194032"/>
              <a:gd name="connsiteY54" fmla="*/ 3564834 h 4704521"/>
              <a:gd name="connsiteX55" fmla="*/ 3359145 w 4194032"/>
              <a:gd name="connsiteY55" fmla="*/ 3525078 h 4704521"/>
              <a:gd name="connsiteX56" fmla="*/ 3451910 w 4194032"/>
              <a:gd name="connsiteY56" fmla="*/ 3458817 h 4704521"/>
              <a:gd name="connsiteX57" fmla="*/ 3518171 w 4194032"/>
              <a:gd name="connsiteY57" fmla="*/ 3366052 h 4704521"/>
              <a:gd name="connsiteX58" fmla="*/ 3571180 w 4194032"/>
              <a:gd name="connsiteY58" fmla="*/ 3326295 h 4704521"/>
              <a:gd name="connsiteX59" fmla="*/ 3730206 w 4194032"/>
              <a:gd name="connsiteY59" fmla="*/ 3154017 h 4704521"/>
              <a:gd name="connsiteX60" fmla="*/ 3822971 w 4194032"/>
              <a:gd name="connsiteY60" fmla="*/ 3074504 h 4704521"/>
              <a:gd name="connsiteX61" fmla="*/ 3902484 w 4194032"/>
              <a:gd name="connsiteY61" fmla="*/ 2981739 h 4704521"/>
              <a:gd name="connsiteX62" fmla="*/ 3928989 w 4194032"/>
              <a:gd name="connsiteY62" fmla="*/ 2862469 h 4704521"/>
              <a:gd name="connsiteX63" fmla="*/ 3942241 w 4194032"/>
              <a:gd name="connsiteY63" fmla="*/ 2809460 h 4704521"/>
              <a:gd name="connsiteX64" fmla="*/ 3955493 w 4194032"/>
              <a:gd name="connsiteY64" fmla="*/ 2729947 h 4704521"/>
              <a:gd name="connsiteX65" fmla="*/ 3968745 w 4194032"/>
              <a:gd name="connsiteY65" fmla="*/ 2637182 h 4704521"/>
              <a:gd name="connsiteX66" fmla="*/ 3995249 w 4194032"/>
              <a:gd name="connsiteY66" fmla="*/ 2531165 h 4704521"/>
              <a:gd name="connsiteX67" fmla="*/ 4008502 w 4194032"/>
              <a:gd name="connsiteY67" fmla="*/ 2451652 h 4704521"/>
              <a:gd name="connsiteX68" fmla="*/ 4035006 w 4194032"/>
              <a:gd name="connsiteY68" fmla="*/ 2332382 h 4704521"/>
              <a:gd name="connsiteX69" fmla="*/ 4048258 w 4194032"/>
              <a:gd name="connsiteY69" fmla="*/ 2292626 h 4704521"/>
              <a:gd name="connsiteX70" fmla="*/ 4061510 w 4194032"/>
              <a:gd name="connsiteY70" fmla="*/ 2186608 h 4704521"/>
              <a:gd name="connsiteX71" fmla="*/ 4088015 w 4194032"/>
              <a:gd name="connsiteY71" fmla="*/ 2120347 h 4704521"/>
              <a:gd name="connsiteX72" fmla="*/ 4114519 w 4194032"/>
              <a:gd name="connsiteY72" fmla="*/ 2027582 h 4704521"/>
              <a:gd name="connsiteX73" fmla="*/ 4141023 w 4194032"/>
              <a:gd name="connsiteY73" fmla="*/ 1948069 h 4704521"/>
              <a:gd name="connsiteX74" fmla="*/ 4154276 w 4194032"/>
              <a:gd name="connsiteY74" fmla="*/ 1868556 h 4704521"/>
              <a:gd name="connsiteX75" fmla="*/ 4167528 w 4194032"/>
              <a:gd name="connsiteY75" fmla="*/ 1815547 h 4704521"/>
              <a:gd name="connsiteX76" fmla="*/ 4194032 w 4194032"/>
              <a:gd name="connsiteY76" fmla="*/ 1683026 h 4704521"/>
              <a:gd name="connsiteX77" fmla="*/ 4180780 w 4194032"/>
              <a:gd name="connsiteY77" fmla="*/ 1325217 h 4704521"/>
              <a:gd name="connsiteX78" fmla="*/ 4167528 w 4194032"/>
              <a:gd name="connsiteY78" fmla="*/ 1258956 h 4704521"/>
              <a:gd name="connsiteX79" fmla="*/ 4141023 w 4194032"/>
              <a:gd name="connsiteY79" fmla="*/ 954156 h 4704521"/>
              <a:gd name="connsiteX80" fmla="*/ 4114519 w 4194032"/>
              <a:gd name="connsiteY80" fmla="*/ 901147 h 4704521"/>
              <a:gd name="connsiteX81" fmla="*/ 4074762 w 4194032"/>
              <a:gd name="connsiteY81" fmla="*/ 808382 h 4704521"/>
              <a:gd name="connsiteX82" fmla="*/ 4008502 w 4194032"/>
              <a:gd name="connsiteY82" fmla="*/ 689113 h 4704521"/>
              <a:gd name="connsiteX83" fmla="*/ 3875980 w 4194032"/>
              <a:gd name="connsiteY83" fmla="*/ 636104 h 4704521"/>
              <a:gd name="connsiteX84" fmla="*/ 3796467 w 4194032"/>
              <a:gd name="connsiteY84" fmla="*/ 596347 h 4704521"/>
              <a:gd name="connsiteX85" fmla="*/ 3663945 w 4194032"/>
              <a:gd name="connsiteY85" fmla="*/ 556591 h 4704521"/>
              <a:gd name="connsiteX86" fmla="*/ 3584432 w 4194032"/>
              <a:gd name="connsiteY86" fmla="*/ 543339 h 4704521"/>
              <a:gd name="connsiteX87" fmla="*/ 3412154 w 4194032"/>
              <a:gd name="connsiteY87" fmla="*/ 450573 h 4704521"/>
              <a:gd name="connsiteX88" fmla="*/ 3332641 w 4194032"/>
              <a:gd name="connsiteY88" fmla="*/ 424069 h 4704521"/>
              <a:gd name="connsiteX89" fmla="*/ 3239876 w 4194032"/>
              <a:gd name="connsiteY89" fmla="*/ 384313 h 4704521"/>
              <a:gd name="connsiteX90" fmla="*/ 2971519 w 4194032"/>
              <a:gd name="connsiteY90" fmla="*/ 337930 h 4704521"/>
              <a:gd name="connsiteX91" fmla="*/ 2731166 w 4194032"/>
              <a:gd name="connsiteY9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08571 w 4194032"/>
              <a:gd name="connsiteY48" fmla="*/ 3856382 h 4704521"/>
              <a:gd name="connsiteX49" fmla="*/ 2948328 w 4194032"/>
              <a:gd name="connsiteY49" fmla="*/ 3816626 h 4704521"/>
              <a:gd name="connsiteX50" fmla="*/ 2988084 w 4194032"/>
              <a:gd name="connsiteY50" fmla="*/ 3790121 h 4704521"/>
              <a:gd name="connsiteX51" fmla="*/ 3120606 w 4194032"/>
              <a:gd name="connsiteY51" fmla="*/ 3684104 h 4704521"/>
              <a:gd name="connsiteX52" fmla="*/ 3186867 w 4194032"/>
              <a:gd name="connsiteY52" fmla="*/ 3631095 h 4704521"/>
              <a:gd name="connsiteX53" fmla="*/ 3306136 w 4194032"/>
              <a:gd name="connsiteY53" fmla="*/ 3564834 h 4704521"/>
              <a:gd name="connsiteX54" fmla="*/ 3359145 w 4194032"/>
              <a:gd name="connsiteY54" fmla="*/ 3525078 h 4704521"/>
              <a:gd name="connsiteX55" fmla="*/ 3451910 w 4194032"/>
              <a:gd name="connsiteY55" fmla="*/ 3458817 h 4704521"/>
              <a:gd name="connsiteX56" fmla="*/ 3518171 w 4194032"/>
              <a:gd name="connsiteY56" fmla="*/ 3366052 h 4704521"/>
              <a:gd name="connsiteX57" fmla="*/ 3571180 w 4194032"/>
              <a:gd name="connsiteY57" fmla="*/ 3326295 h 4704521"/>
              <a:gd name="connsiteX58" fmla="*/ 3730206 w 4194032"/>
              <a:gd name="connsiteY58" fmla="*/ 3154017 h 4704521"/>
              <a:gd name="connsiteX59" fmla="*/ 3822971 w 4194032"/>
              <a:gd name="connsiteY59" fmla="*/ 3074504 h 4704521"/>
              <a:gd name="connsiteX60" fmla="*/ 3902484 w 4194032"/>
              <a:gd name="connsiteY60" fmla="*/ 2981739 h 4704521"/>
              <a:gd name="connsiteX61" fmla="*/ 3928989 w 4194032"/>
              <a:gd name="connsiteY61" fmla="*/ 2862469 h 4704521"/>
              <a:gd name="connsiteX62" fmla="*/ 3942241 w 4194032"/>
              <a:gd name="connsiteY62" fmla="*/ 2809460 h 4704521"/>
              <a:gd name="connsiteX63" fmla="*/ 3955493 w 4194032"/>
              <a:gd name="connsiteY63" fmla="*/ 2729947 h 4704521"/>
              <a:gd name="connsiteX64" fmla="*/ 3968745 w 4194032"/>
              <a:gd name="connsiteY64" fmla="*/ 2637182 h 4704521"/>
              <a:gd name="connsiteX65" fmla="*/ 3995249 w 4194032"/>
              <a:gd name="connsiteY65" fmla="*/ 2531165 h 4704521"/>
              <a:gd name="connsiteX66" fmla="*/ 4008502 w 4194032"/>
              <a:gd name="connsiteY66" fmla="*/ 2451652 h 4704521"/>
              <a:gd name="connsiteX67" fmla="*/ 4035006 w 4194032"/>
              <a:gd name="connsiteY67" fmla="*/ 2332382 h 4704521"/>
              <a:gd name="connsiteX68" fmla="*/ 4048258 w 4194032"/>
              <a:gd name="connsiteY68" fmla="*/ 2292626 h 4704521"/>
              <a:gd name="connsiteX69" fmla="*/ 4061510 w 4194032"/>
              <a:gd name="connsiteY69" fmla="*/ 2186608 h 4704521"/>
              <a:gd name="connsiteX70" fmla="*/ 4088015 w 4194032"/>
              <a:gd name="connsiteY70" fmla="*/ 2120347 h 4704521"/>
              <a:gd name="connsiteX71" fmla="*/ 4114519 w 4194032"/>
              <a:gd name="connsiteY71" fmla="*/ 2027582 h 4704521"/>
              <a:gd name="connsiteX72" fmla="*/ 4141023 w 4194032"/>
              <a:gd name="connsiteY72" fmla="*/ 1948069 h 4704521"/>
              <a:gd name="connsiteX73" fmla="*/ 4154276 w 4194032"/>
              <a:gd name="connsiteY73" fmla="*/ 1868556 h 4704521"/>
              <a:gd name="connsiteX74" fmla="*/ 4167528 w 4194032"/>
              <a:gd name="connsiteY74" fmla="*/ 1815547 h 4704521"/>
              <a:gd name="connsiteX75" fmla="*/ 4194032 w 4194032"/>
              <a:gd name="connsiteY75" fmla="*/ 1683026 h 4704521"/>
              <a:gd name="connsiteX76" fmla="*/ 4180780 w 4194032"/>
              <a:gd name="connsiteY76" fmla="*/ 1325217 h 4704521"/>
              <a:gd name="connsiteX77" fmla="*/ 4167528 w 4194032"/>
              <a:gd name="connsiteY77" fmla="*/ 1258956 h 4704521"/>
              <a:gd name="connsiteX78" fmla="*/ 4141023 w 4194032"/>
              <a:gd name="connsiteY78" fmla="*/ 954156 h 4704521"/>
              <a:gd name="connsiteX79" fmla="*/ 4114519 w 4194032"/>
              <a:gd name="connsiteY79" fmla="*/ 901147 h 4704521"/>
              <a:gd name="connsiteX80" fmla="*/ 4074762 w 4194032"/>
              <a:gd name="connsiteY80" fmla="*/ 808382 h 4704521"/>
              <a:gd name="connsiteX81" fmla="*/ 4008502 w 4194032"/>
              <a:gd name="connsiteY81" fmla="*/ 689113 h 4704521"/>
              <a:gd name="connsiteX82" fmla="*/ 3875980 w 4194032"/>
              <a:gd name="connsiteY82" fmla="*/ 636104 h 4704521"/>
              <a:gd name="connsiteX83" fmla="*/ 3796467 w 4194032"/>
              <a:gd name="connsiteY83" fmla="*/ 596347 h 4704521"/>
              <a:gd name="connsiteX84" fmla="*/ 3663945 w 4194032"/>
              <a:gd name="connsiteY84" fmla="*/ 556591 h 4704521"/>
              <a:gd name="connsiteX85" fmla="*/ 3584432 w 4194032"/>
              <a:gd name="connsiteY85" fmla="*/ 543339 h 4704521"/>
              <a:gd name="connsiteX86" fmla="*/ 3412154 w 4194032"/>
              <a:gd name="connsiteY86" fmla="*/ 450573 h 4704521"/>
              <a:gd name="connsiteX87" fmla="*/ 3332641 w 4194032"/>
              <a:gd name="connsiteY87" fmla="*/ 424069 h 4704521"/>
              <a:gd name="connsiteX88" fmla="*/ 3239876 w 4194032"/>
              <a:gd name="connsiteY88" fmla="*/ 384313 h 4704521"/>
              <a:gd name="connsiteX89" fmla="*/ 2971519 w 4194032"/>
              <a:gd name="connsiteY89" fmla="*/ 337930 h 4704521"/>
              <a:gd name="connsiteX90" fmla="*/ 2731166 w 4194032"/>
              <a:gd name="connsiteY9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3120606 w 4194032"/>
              <a:gd name="connsiteY50" fmla="*/ 3684104 h 4704521"/>
              <a:gd name="connsiteX51" fmla="*/ 3186867 w 4194032"/>
              <a:gd name="connsiteY51" fmla="*/ 3631095 h 4704521"/>
              <a:gd name="connsiteX52" fmla="*/ 3306136 w 4194032"/>
              <a:gd name="connsiteY52" fmla="*/ 3564834 h 4704521"/>
              <a:gd name="connsiteX53" fmla="*/ 3359145 w 4194032"/>
              <a:gd name="connsiteY53" fmla="*/ 3525078 h 4704521"/>
              <a:gd name="connsiteX54" fmla="*/ 3451910 w 4194032"/>
              <a:gd name="connsiteY54" fmla="*/ 3458817 h 4704521"/>
              <a:gd name="connsiteX55" fmla="*/ 3518171 w 4194032"/>
              <a:gd name="connsiteY55" fmla="*/ 3366052 h 4704521"/>
              <a:gd name="connsiteX56" fmla="*/ 3571180 w 4194032"/>
              <a:gd name="connsiteY56" fmla="*/ 3326295 h 4704521"/>
              <a:gd name="connsiteX57" fmla="*/ 3730206 w 4194032"/>
              <a:gd name="connsiteY57" fmla="*/ 3154017 h 4704521"/>
              <a:gd name="connsiteX58" fmla="*/ 3822971 w 4194032"/>
              <a:gd name="connsiteY58" fmla="*/ 3074504 h 4704521"/>
              <a:gd name="connsiteX59" fmla="*/ 3902484 w 4194032"/>
              <a:gd name="connsiteY59" fmla="*/ 2981739 h 4704521"/>
              <a:gd name="connsiteX60" fmla="*/ 3928989 w 4194032"/>
              <a:gd name="connsiteY60" fmla="*/ 2862469 h 4704521"/>
              <a:gd name="connsiteX61" fmla="*/ 3942241 w 4194032"/>
              <a:gd name="connsiteY61" fmla="*/ 2809460 h 4704521"/>
              <a:gd name="connsiteX62" fmla="*/ 3955493 w 4194032"/>
              <a:gd name="connsiteY62" fmla="*/ 2729947 h 4704521"/>
              <a:gd name="connsiteX63" fmla="*/ 3968745 w 4194032"/>
              <a:gd name="connsiteY63" fmla="*/ 2637182 h 4704521"/>
              <a:gd name="connsiteX64" fmla="*/ 3995249 w 4194032"/>
              <a:gd name="connsiteY64" fmla="*/ 2531165 h 4704521"/>
              <a:gd name="connsiteX65" fmla="*/ 4008502 w 4194032"/>
              <a:gd name="connsiteY65" fmla="*/ 2451652 h 4704521"/>
              <a:gd name="connsiteX66" fmla="*/ 4035006 w 4194032"/>
              <a:gd name="connsiteY66" fmla="*/ 2332382 h 4704521"/>
              <a:gd name="connsiteX67" fmla="*/ 4048258 w 4194032"/>
              <a:gd name="connsiteY67" fmla="*/ 2292626 h 4704521"/>
              <a:gd name="connsiteX68" fmla="*/ 4061510 w 4194032"/>
              <a:gd name="connsiteY68" fmla="*/ 2186608 h 4704521"/>
              <a:gd name="connsiteX69" fmla="*/ 4088015 w 4194032"/>
              <a:gd name="connsiteY69" fmla="*/ 2120347 h 4704521"/>
              <a:gd name="connsiteX70" fmla="*/ 4114519 w 4194032"/>
              <a:gd name="connsiteY70" fmla="*/ 2027582 h 4704521"/>
              <a:gd name="connsiteX71" fmla="*/ 4141023 w 4194032"/>
              <a:gd name="connsiteY71" fmla="*/ 1948069 h 4704521"/>
              <a:gd name="connsiteX72" fmla="*/ 4154276 w 4194032"/>
              <a:gd name="connsiteY72" fmla="*/ 1868556 h 4704521"/>
              <a:gd name="connsiteX73" fmla="*/ 4167528 w 4194032"/>
              <a:gd name="connsiteY73" fmla="*/ 1815547 h 4704521"/>
              <a:gd name="connsiteX74" fmla="*/ 4194032 w 4194032"/>
              <a:gd name="connsiteY74" fmla="*/ 1683026 h 4704521"/>
              <a:gd name="connsiteX75" fmla="*/ 4180780 w 4194032"/>
              <a:gd name="connsiteY75" fmla="*/ 1325217 h 4704521"/>
              <a:gd name="connsiteX76" fmla="*/ 4167528 w 4194032"/>
              <a:gd name="connsiteY76" fmla="*/ 1258956 h 4704521"/>
              <a:gd name="connsiteX77" fmla="*/ 4141023 w 4194032"/>
              <a:gd name="connsiteY77" fmla="*/ 954156 h 4704521"/>
              <a:gd name="connsiteX78" fmla="*/ 4114519 w 4194032"/>
              <a:gd name="connsiteY78" fmla="*/ 901147 h 4704521"/>
              <a:gd name="connsiteX79" fmla="*/ 4074762 w 4194032"/>
              <a:gd name="connsiteY79" fmla="*/ 808382 h 4704521"/>
              <a:gd name="connsiteX80" fmla="*/ 4008502 w 4194032"/>
              <a:gd name="connsiteY80" fmla="*/ 689113 h 4704521"/>
              <a:gd name="connsiteX81" fmla="*/ 3875980 w 4194032"/>
              <a:gd name="connsiteY81" fmla="*/ 636104 h 4704521"/>
              <a:gd name="connsiteX82" fmla="*/ 3796467 w 4194032"/>
              <a:gd name="connsiteY82" fmla="*/ 596347 h 4704521"/>
              <a:gd name="connsiteX83" fmla="*/ 3663945 w 4194032"/>
              <a:gd name="connsiteY83" fmla="*/ 556591 h 4704521"/>
              <a:gd name="connsiteX84" fmla="*/ 3584432 w 4194032"/>
              <a:gd name="connsiteY84" fmla="*/ 543339 h 4704521"/>
              <a:gd name="connsiteX85" fmla="*/ 3412154 w 4194032"/>
              <a:gd name="connsiteY85" fmla="*/ 450573 h 4704521"/>
              <a:gd name="connsiteX86" fmla="*/ 3332641 w 4194032"/>
              <a:gd name="connsiteY86" fmla="*/ 424069 h 4704521"/>
              <a:gd name="connsiteX87" fmla="*/ 3239876 w 4194032"/>
              <a:gd name="connsiteY87" fmla="*/ 384313 h 4704521"/>
              <a:gd name="connsiteX88" fmla="*/ 2971519 w 4194032"/>
              <a:gd name="connsiteY88" fmla="*/ 337930 h 4704521"/>
              <a:gd name="connsiteX89" fmla="*/ 2731166 w 4194032"/>
              <a:gd name="connsiteY8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2949827 w 4194032"/>
              <a:gd name="connsiteY50" fmla="*/ 3819939 h 4704521"/>
              <a:gd name="connsiteX51" fmla="*/ 3120606 w 4194032"/>
              <a:gd name="connsiteY51" fmla="*/ 3684104 h 4704521"/>
              <a:gd name="connsiteX52" fmla="*/ 3186867 w 4194032"/>
              <a:gd name="connsiteY52" fmla="*/ 3631095 h 4704521"/>
              <a:gd name="connsiteX53" fmla="*/ 3306136 w 4194032"/>
              <a:gd name="connsiteY53" fmla="*/ 3564834 h 4704521"/>
              <a:gd name="connsiteX54" fmla="*/ 3359145 w 4194032"/>
              <a:gd name="connsiteY54" fmla="*/ 3525078 h 4704521"/>
              <a:gd name="connsiteX55" fmla="*/ 3451910 w 4194032"/>
              <a:gd name="connsiteY55" fmla="*/ 3458817 h 4704521"/>
              <a:gd name="connsiteX56" fmla="*/ 3518171 w 4194032"/>
              <a:gd name="connsiteY56" fmla="*/ 3366052 h 4704521"/>
              <a:gd name="connsiteX57" fmla="*/ 3571180 w 4194032"/>
              <a:gd name="connsiteY57" fmla="*/ 3326295 h 4704521"/>
              <a:gd name="connsiteX58" fmla="*/ 3730206 w 4194032"/>
              <a:gd name="connsiteY58" fmla="*/ 3154017 h 4704521"/>
              <a:gd name="connsiteX59" fmla="*/ 3822971 w 4194032"/>
              <a:gd name="connsiteY59" fmla="*/ 3074504 h 4704521"/>
              <a:gd name="connsiteX60" fmla="*/ 3902484 w 4194032"/>
              <a:gd name="connsiteY60" fmla="*/ 2981739 h 4704521"/>
              <a:gd name="connsiteX61" fmla="*/ 3928989 w 4194032"/>
              <a:gd name="connsiteY61" fmla="*/ 2862469 h 4704521"/>
              <a:gd name="connsiteX62" fmla="*/ 3942241 w 4194032"/>
              <a:gd name="connsiteY62" fmla="*/ 2809460 h 4704521"/>
              <a:gd name="connsiteX63" fmla="*/ 3955493 w 4194032"/>
              <a:gd name="connsiteY63" fmla="*/ 2729947 h 4704521"/>
              <a:gd name="connsiteX64" fmla="*/ 3968745 w 4194032"/>
              <a:gd name="connsiteY64" fmla="*/ 2637182 h 4704521"/>
              <a:gd name="connsiteX65" fmla="*/ 3995249 w 4194032"/>
              <a:gd name="connsiteY65" fmla="*/ 2531165 h 4704521"/>
              <a:gd name="connsiteX66" fmla="*/ 4008502 w 4194032"/>
              <a:gd name="connsiteY66" fmla="*/ 2451652 h 4704521"/>
              <a:gd name="connsiteX67" fmla="*/ 4035006 w 4194032"/>
              <a:gd name="connsiteY67" fmla="*/ 2332382 h 4704521"/>
              <a:gd name="connsiteX68" fmla="*/ 4048258 w 4194032"/>
              <a:gd name="connsiteY68" fmla="*/ 2292626 h 4704521"/>
              <a:gd name="connsiteX69" fmla="*/ 4061510 w 4194032"/>
              <a:gd name="connsiteY69" fmla="*/ 2186608 h 4704521"/>
              <a:gd name="connsiteX70" fmla="*/ 4088015 w 4194032"/>
              <a:gd name="connsiteY70" fmla="*/ 2120347 h 4704521"/>
              <a:gd name="connsiteX71" fmla="*/ 4114519 w 4194032"/>
              <a:gd name="connsiteY71" fmla="*/ 2027582 h 4704521"/>
              <a:gd name="connsiteX72" fmla="*/ 4141023 w 4194032"/>
              <a:gd name="connsiteY72" fmla="*/ 1948069 h 4704521"/>
              <a:gd name="connsiteX73" fmla="*/ 4154276 w 4194032"/>
              <a:gd name="connsiteY73" fmla="*/ 1868556 h 4704521"/>
              <a:gd name="connsiteX74" fmla="*/ 4167528 w 4194032"/>
              <a:gd name="connsiteY74" fmla="*/ 1815547 h 4704521"/>
              <a:gd name="connsiteX75" fmla="*/ 4194032 w 4194032"/>
              <a:gd name="connsiteY75" fmla="*/ 1683026 h 4704521"/>
              <a:gd name="connsiteX76" fmla="*/ 4180780 w 4194032"/>
              <a:gd name="connsiteY76" fmla="*/ 1325217 h 4704521"/>
              <a:gd name="connsiteX77" fmla="*/ 4167528 w 4194032"/>
              <a:gd name="connsiteY77" fmla="*/ 1258956 h 4704521"/>
              <a:gd name="connsiteX78" fmla="*/ 4141023 w 4194032"/>
              <a:gd name="connsiteY78" fmla="*/ 954156 h 4704521"/>
              <a:gd name="connsiteX79" fmla="*/ 4114519 w 4194032"/>
              <a:gd name="connsiteY79" fmla="*/ 901147 h 4704521"/>
              <a:gd name="connsiteX80" fmla="*/ 4074762 w 4194032"/>
              <a:gd name="connsiteY80" fmla="*/ 808382 h 4704521"/>
              <a:gd name="connsiteX81" fmla="*/ 4008502 w 4194032"/>
              <a:gd name="connsiteY81" fmla="*/ 689113 h 4704521"/>
              <a:gd name="connsiteX82" fmla="*/ 3875980 w 4194032"/>
              <a:gd name="connsiteY82" fmla="*/ 636104 h 4704521"/>
              <a:gd name="connsiteX83" fmla="*/ 3796467 w 4194032"/>
              <a:gd name="connsiteY83" fmla="*/ 596347 h 4704521"/>
              <a:gd name="connsiteX84" fmla="*/ 3663945 w 4194032"/>
              <a:gd name="connsiteY84" fmla="*/ 556591 h 4704521"/>
              <a:gd name="connsiteX85" fmla="*/ 3584432 w 4194032"/>
              <a:gd name="connsiteY85" fmla="*/ 543339 h 4704521"/>
              <a:gd name="connsiteX86" fmla="*/ 3412154 w 4194032"/>
              <a:gd name="connsiteY86" fmla="*/ 450573 h 4704521"/>
              <a:gd name="connsiteX87" fmla="*/ 3332641 w 4194032"/>
              <a:gd name="connsiteY87" fmla="*/ 424069 h 4704521"/>
              <a:gd name="connsiteX88" fmla="*/ 3239876 w 4194032"/>
              <a:gd name="connsiteY88" fmla="*/ 384313 h 4704521"/>
              <a:gd name="connsiteX89" fmla="*/ 2971519 w 4194032"/>
              <a:gd name="connsiteY89" fmla="*/ 337930 h 4704521"/>
              <a:gd name="connsiteX90" fmla="*/ 2731166 w 4194032"/>
              <a:gd name="connsiteY9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2988084 w 4194032"/>
              <a:gd name="connsiteY49" fmla="*/ 3790121 h 4704521"/>
              <a:gd name="connsiteX50" fmla="*/ 3120606 w 4194032"/>
              <a:gd name="connsiteY50" fmla="*/ 3684104 h 4704521"/>
              <a:gd name="connsiteX51" fmla="*/ 3186867 w 4194032"/>
              <a:gd name="connsiteY51" fmla="*/ 3631095 h 4704521"/>
              <a:gd name="connsiteX52" fmla="*/ 3306136 w 4194032"/>
              <a:gd name="connsiteY52" fmla="*/ 3564834 h 4704521"/>
              <a:gd name="connsiteX53" fmla="*/ 3359145 w 4194032"/>
              <a:gd name="connsiteY53" fmla="*/ 3525078 h 4704521"/>
              <a:gd name="connsiteX54" fmla="*/ 3451910 w 4194032"/>
              <a:gd name="connsiteY54" fmla="*/ 3458817 h 4704521"/>
              <a:gd name="connsiteX55" fmla="*/ 3518171 w 4194032"/>
              <a:gd name="connsiteY55" fmla="*/ 3366052 h 4704521"/>
              <a:gd name="connsiteX56" fmla="*/ 3571180 w 4194032"/>
              <a:gd name="connsiteY56" fmla="*/ 3326295 h 4704521"/>
              <a:gd name="connsiteX57" fmla="*/ 3730206 w 4194032"/>
              <a:gd name="connsiteY57" fmla="*/ 3154017 h 4704521"/>
              <a:gd name="connsiteX58" fmla="*/ 3822971 w 4194032"/>
              <a:gd name="connsiteY58" fmla="*/ 3074504 h 4704521"/>
              <a:gd name="connsiteX59" fmla="*/ 3902484 w 4194032"/>
              <a:gd name="connsiteY59" fmla="*/ 2981739 h 4704521"/>
              <a:gd name="connsiteX60" fmla="*/ 3928989 w 4194032"/>
              <a:gd name="connsiteY60" fmla="*/ 2862469 h 4704521"/>
              <a:gd name="connsiteX61" fmla="*/ 3942241 w 4194032"/>
              <a:gd name="connsiteY61" fmla="*/ 2809460 h 4704521"/>
              <a:gd name="connsiteX62" fmla="*/ 3955493 w 4194032"/>
              <a:gd name="connsiteY62" fmla="*/ 2729947 h 4704521"/>
              <a:gd name="connsiteX63" fmla="*/ 3968745 w 4194032"/>
              <a:gd name="connsiteY63" fmla="*/ 2637182 h 4704521"/>
              <a:gd name="connsiteX64" fmla="*/ 3995249 w 4194032"/>
              <a:gd name="connsiteY64" fmla="*/ 2531165 h 4704521"/>
              <a:gd name="connsiteX65" fmla="*/ 4008502 w 4194032"/>
              <a:gd name="connsiteY65" fmla="*/ 2451652 h 4704521"/>
              <a:gd name="connsiteX66" fmla="*/ 4035006 w 4194032"/>
              <a:gd name="connsiteY66" fmla="*/ 2332382 h 4704521"/>
              <a:gd name="connsiteX67" fmla="*/ 4048258 w 4194032"/>
              <a:gd name="connsiteY67" fmla="*/ 2292626 h 4704521"/>
              <a:gd name="connsiteX68" fmla="*/ 4061510 w 4194032"/>
              <a:gd name="connsiteY68" fmla="*/ 2186608 h 4704521"/>
              <a:gd name="connsiteX69" fmla="*/ 4088015 w 4194032"/>
              <a:gd name="connsiteY69" fmla="*/ 2120347 h 4704521"/>
              <a:gd name="connsiteX70" fmla="*/ 4114519 w 4194032"/>
              <a:gd name="connsiteY70" fmla="*/ 2027582 h 4704521"/>
              <a:gd name="connsiteX71" fmla="*/ 4141023 w 4194032"/>
              <a:gd name="connsiteY71" fmla="*/ 1948069 h 4704521"/>
              <a:gd name="connsiteX72" fmla="*/ 4154276 w 4194032"/>
              <a:gd name="connsiteY72" fmla="*/ 1868556 h 4704521"/>
              <a:gd name="connsiteX73" fmla="*/ 4167528 w 4194032"/>
              <a:gd name="connsiteY73" fmla="*/ 1815547 h 4704521"/>
              <a:gd name="connsiteX74" fmla="*/ 4194032 w 4194032"/>
              <a:gd name="connsiteY74" fmla="*/ 1683026 h 4704521"/>
              <a:gd name="connsiteX75" fmla="*/ 4180780 w 4194032"/>
              <a:gd name="connsiteY75" fmla="*/ 1325217 h 4704521"/>
              <a:gd name="connsiteX76" fmla="*/ 4167528 w 4194032"/>
              <a:gd name="connsiteY76" fmla="*/ 1258956 h 4704521"/>
              <a:gd name="connsiteX77" fmla="*/ 4141023 w 4194032"/>
              <a:gd name="connsiteY77" fmla="*/ 954156 h 4704521"/>
              <a:gd name="connsiteX78" fmla="*/ 4114519 w 4194032"/>
              <a:gd name="connsiteY78" fmla="*/ 901147 h 4704521"/>
              <a:gd name="connsiteX79" fmla="*/ 4074762 w 4194032"/>
              <a:gd name="connsiteY79" fmla="*/ 808382 h 4704521"/>
              <a:gd name="connsiteX80" fmla="*/ 4008502 w 4194032"/>
              <a:gd name="connsiteY80" fmla="*/ 689113 h 4704521"/>
              <a:gd name="connsiteX81" fmla="*/ 3875980 w 4194032"/>
              <a:gd name="connsiteY81" fmla="*/ 636104 h 4704521"/>
              <a:gd name="connsiteX82" fmla="*/ 3796467 w 4194032"/>
              <a:gd name="connsiteY82" fmla="*/ 596347 h 4704521"/>
              <a:gd name="connsiteX83" fmla="*/ 3663945 w 4194032"/>
              <a:gd name="connsiteY83" fmla="*/ 556591 h 4704521"/>
              <a:gd name="connsiteX84" fmla="*/ 3584432 w 4194032"/>
              <a:gd name="connsiteY84" fmla="*/ 543339 h 4704521"/>
              <a:gd name="connsiteX85" fmla="*/ 3412154 w 4194032"/>
              <a:gd name="connsiteY85" fmla="*/ 450573 h 4704521"/>
              <a:gd name="connsiteX86" fmla="*/ 3332641 w 4194032"/>
              <a:gd name="connsiteY86" fmla="*/ 424069 h 4704521"/>
              <a:gd name="connsiteX87" fmla="*/ 3239876 w 4194032"/>
              <a:gd name="connsiteY87" fmla="*/ 384313 h 4704521"/>
              <a:gd name="connsiteX88" fmla="*/ 2971519 w 4194032"/>
              <a:gd name="connsiteY88" fmla="*/ 337930 h 4704521"/>
              <a:gd name="connsiteX89" fmla="*/ 2731166 w 4194032"/>
              <a:gd name="connsiteY8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842310 w 4194032"/>
              <a:gd name="connsiteY47" fmla="*/ 3909391 h 4704521"/>
              <a:gd name="connsiteX48" fmla="*/ 2948328 w 4194032"/>
              <a:gd name="connsiteY48" fmla="*/ 3816626 h 4704521"/>
              <a:gd name="connsiteX49" fmla="*/ 3120606 w 4194032"/>
              <a:gd name="connsiteY49" fmla="*/ 3684104 h 4704521"/>
              <a:gd name="connsiteX50" fmla="*/ 3186867 w 4194032"/>
              <a:gd name="connsiteY50" fmla="*/ 3631095 h 4704521"/>
              <a:gd name="connsiteX51" fmla="*/ 3306136 w 4194032"/>
              <a:gd name="connsiteY51" fmla="*/ 3564834 h 4704521"/>
              <a:gd name="connsiteX52" fmla="*/ 3359145 w 4194032"/>
              <a:gd name="connsiteY52" fmla="*/ 3525078 h 4704521"/>
              <a:gd name="connsiteX53" fmla="*/ 3451910 w 4194032"/>
              <a:gd name="connsiteY53" fmla="*/ 3458817 h 4704521"/>
              <a:gd name="connsiteX54" fmla="*/ 3518171 w 4194032"/>
              <a:gd name="connsiteY54" fmla="*/ 3366052 h 4704521"/>
              <a:gd name="connsiteX55" fmla="*/ 3571180 w 4194032"/>
              <a:gd name="connsiteY55" fmla="*/ 3326295 h 4704521"/>
              <a:gd name="connsiteX56" fmla="*/ 3730206 w 4194032"/>
              <a:gd name="connsiteY56" fmla="*/ 3154017 h 4704521"/>
              <a:gd name="connsiteX57" fmla="*/ 3822971 w 4194032"/>
              <a:gd name="connsiteY57" fmla="*/ 3074504 h 4704521"/>
              <a:gd name="connsiteX58" fmla="*/ 3902484 w 4194032"/>
              <a:gd name="connsiteY58" fmla="*/ 2981739 h 4704521"/>
              <a:gd name="connsiteX59" fmla="*/ 3928989 w 4194032"/>
              <a:gd name="connsiteY59" fmla="*/ 2862469 h 4704521"/>
              <a:gd name="connsiteX60" fmla="*/ 3942241 w 4194032"/>
              <a:gd name="connsiteY60" fmla="*/ 2809460 h 4704521"/>
              <a:gd name="connsiteX61" fmla="*/ 3955493 w 4194032"/>
              <a:gd name="connsiteY61" fmla="*/ 2729947 h 4704521"/>
              <a:gd name="connsiteX62" fmla="*/ 3968745 w 4194032"/>
              <a:gd name="connsiteY62" fmla="*/ 2637182 h 4704521"/>
              <a:gd name="connsiteX63" fmla="*/ 3995249 w 4194032"/>
              <a:gd name="connsiteY63" fmla="*/ 2531165 h 4704521"/>
              <a:gd name="connsiteX64" fmla="*/ 4008502 w 4194032"/>
              <a:gd name="connsiteY64" fmla="*/ 2451652 h 4704521"/>
              <a:gd name="connsiteX65" fmla="*/ 4035006 w 4194032"/>
              <a:gd name="connsiteY65" fmla="*/ 2332382 h 4704521"/>
              <a:gd name="connsiteX66" fmla="*/ 4048258 w 4194032"/>
              <a:gd name="connsiteY66" fmla="*/ 2292626 h 4704521"/>
              <a:gd name="connsiteX67" fmla="*/ 4061510 w 4194032"/>
              <a:gd name="connsiteY67" fmla="*/ 2186608 h 4704521"/>
              <a:gd name="connsiteX68" fmla="*/ 4088015 w 4194032"/>
              <a:gd name="connsiteY68" fmla="*/ 2120347 h 4704521"/>
              <a:gd name="connsiteX69" fmla="*/ 4114519 w 4194032"/>
              <a:gd name="connsiteY69" fmla="*/ 2027582 h 4704521"/>
              <a:gd name="connsiteX70" fmla="*/ 4141023 w 4194032"/>
              <a:gd name="connsiteY70" fmla="*/ 1948069 h 4704521"/>
              <a:gd name="connsiteX71" fmla="*/ 4154276 w 4194032"/>
              <a:gd name="connsiteY71" fmla="*/ 1868556 h 4704521"/>
              <a:gd name="connsiteX72" fmla="*/ 4167528 w 4194032"/>
              <a:gd name="connsiteY72" fmla="*/ 1815547 h 4704521"/>
              <a:gd name="connsiteX73" fmla="*/ 4194032 w 4194032"/>
              <a:gd name="connsiteY73" fmla="*/ 1683026 h 4704521"/>
              <a:gd name="connsiteX74" fmla="*/ 4180780 w 4194032"/>
              <a:gd name="connsiteY74" fmla="*/ 1325217 h 4704521"/>
              <a:gd name="connsiteX75" fmla="*/ 4167528 w 4194032"/>
              <a:gd name="connsiteY75" fmla="*/ 1258956 h 4704521"/>
              <a:gd name="connsiteX76" fmla="*/ 4141023 w 4194032"/>
              <a:gd name="connsiteY76" fmla="*/ 954156 h 4704521"/>
              <a:gd name="connsiteX77" fmla="*/ 4114519 w 4194032"/>
              <a:gd name="connsiteY77" fmla="*/ 901147 h 4704521"/>
              <a:gd name="connsiteX78" fmla="*/ 4074762 w 4194032"/>
              <a:gd name="connsiteY78" fmla="*/ 808382 h 4704521"/>
              <a:gd name="connsiteX79" fmla="*/ 4008502 w 4194032"/>
              <a:gd name="connsiteY79" fmla="*/ 689113 h 4704521"/>
              <a:gd name="connsiteX80" fmla="*/ 3875980 w 4194032"/>
              <a:gd name="connsiteY80" fmla="*/ 636104 h 4704521"/>
              <a:gd name="connsiteX81" fmla="*/ 3796467 w 4194032"/>
              <a:gd name="connsiteY81" fmla="*/ 596347 h 4704521"/>
              <a:gd name="connsiteX82" fmla="*/ 3663945 w 4194032"/>
              <a:gd name="connsiteY82" fmla="*/ 556591 h 4704521"/>
              <a:gd name="connsiteX83" fmla="*/ 3584432 w 4194032"/>
              <a:gd name="connsiteY83" fmla="*/ 543339 h 4704521"/>
              <a:gd name="connsiteX84" fmla="*/ 3412154 w 4194032"/>
              <a:gd name="connsiteY84" fmla="*/ 450573 h 4704521"/>
              <a:gd name="connsiteX85" fmla="*/ 3332641 w 4194032"/>
              <a:gd name="connsiteY85" fmla="*/ 424069 h 4704521"/>
              <a:gd name="connsiteX86" fmla="*/ 3239876 w 4194032"/>
              <a:gd name="connsiteY86" fmla="*/ 384313 h 4704521"/>
              <a:gd name="connsiteX87" fmla="*/ 2971519 w 4194032"/>
              <a:gd name="connsiteY87" fmla="*/ 337930 h 4704521"/>
              <a:gd name="connsiteX88" fmla="*/ 2731166 w 4194032"/>
              <a:gd name="connsiteY8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596606 w 4194032"/>
              <a:gd name="connsiteY37" fmla="*/ 4664765 h 4704521"/>
              <a:gd name="connsiteX38" fmla="*/ 1768884 w 4194032"/>
              <a:gd name="connsiteY38" fmla="*/ 4558747 h 4704521"/>
              <a:gd name="connsiteX39" fmla="*/ 1808641 w 4194032"/>
              <a:gd name="connsiteY39" fmla="*/ 4518991 h 4704521"/>
              <a:gd name="connsiteX40" fmla="*/ 1861649 w 4194032"/>
              <a:gd name="connsiteY40" fmla="*/ 4492487 h 4704521"/>
              <a:gd name="connsiteX41" fmla="*/ 2007423 w 4194032"/>
              <a:gd name="connsiteY41" fmla="*/ 4373217 h 4704521"/>
              <a:gd name="connsiteX42" fmla="*/ 2060432 w 4194032"/>
              <a:gd name="connsiteY42" fmla="*/ 4320208 h 4704521"/>
              <a:gd name="connsiteX43" fmla="*/ 2166449 w 4194032"/>
              <a:gd name="connsiteY43" fmla="*/ 4240695 h 4704521"/>
              <a:gd name="connsiteX44" fmla="*/ 2444745 w 4194032"/>
              <a:gd name="connsiteY44" fmla="*/ 4055165 h 4704521"/>
              <a:gd name="connsiteX45" fmla="*/ 2590519 w 4194032"/>
              <a:gd name="connsiteY45" fmla="*/ 3988904 h 4704521"/>
              <a:gd name="connsiteX46" fmla="*/ 2762797 w 4194032"/>
              <a:gd name="connsiteY46" fmla="*/ 3935895 h 4704521"/>
              <a:gd name="connsiteX47" fmla="*/ 2948328 w 4194032"/>
              <a:gd name="connsiteY47" fmla="*/ 3816626 h 4704521"/>
              <a:gd name="connsiteX48" fmla="*/ 3120606 w 4194032"/>
              <a:gd name="connsiteY48" fmla="*/ 3684104 h 4704521"/>
              <a:gd name="connsiteX49" fmla="*/ 3186867 w 4194032"/>
              <a:gd name="connsiteY49" fmla="*/ 3631095 h 4704521"/>
              <a:gd name="connsiteX50" fmla="*/ 3306136 w 4194032"/>
              <a:gd name="connsiteY50" fmla="*/ 3564834 h 4704521"/>
              <a:gd name="connsiteX51" fmla="*/ 3359145 w 4194032"/>
              <a:gd name="connsiteY51" fmla="*/ 3525078 h 4704521"/>
              <a:gd name="connsiteX52" fmla="*/ 3451910 w 4194032"/>
              <a:gd name="connsiteY52" fmla="*/ 3458817 h 4704521"/>
              <a:gd name="connsiteX53" fmla="*/ 3518171 w 4194032"/>
              <a:gd name="connsiteY53" fmla="*/ 3366052 h 4704521"/>
              <a:gd name="connsiteX54" fmla="*/ 3571180 w 4194032"/>
              <a:gd name="connsiteY54" fmla="*/ 3326295 h 4704521"/>
              <a:gd name="connsiteX55" fmla="*/ 3730206 w 4194032"/>
              <a:gd name="connsiteY55" fmla="*/ 3154017 h 4704521"/>
              <a:gd name="connsiteX56" fmla="*/ 3822971 w 4194032"/>
              <a:gd name="connsiteY56" fmla="*/ 3074504 h 4704521"/>
              <a:gd name="connsiteX57" fmla="*/ 3902484 w 4194032"/>
              <a:gd name="connsiteY57" fmla="*/ 2981739 h 4704521"/>
              <a:gd name="connsiteX58" fmla="*/ 3928989 w 4194032"/>
              <a:gd name="connsiteY58" fmla="*/ 2862469 h 4704521"/>
              <a:gd name="connsiteX59" fmla="*/ 3942241 w 4194032"/>
              <a:gd name="connsiteY59" fmla="*/ 2809460 h 4704521"/>
              <a:gd name="connsiteX60" fmla="*/ 3955493 w 4194032"/>
              <a:gd name="connsiteY60" fmla="*/ 2729947 h 4704521"/>
              <a:gd name="connsiteX61" fmla="*/ 3968745 w 4194032"/>
              <a:gd name="connsiteY61" fmla="*/ 2637182 h 4704521"/>
              <a:gd name="connsiteX62" fmla="*/ 3995249 w 4194032"/>
              <a:gd name="connsiteY62" fmla="*/ 2531165 h 4704521"/>
              <a:gd name="connsiteX63" fmla="*/ 4008502 w 4194032"/>
              <a:gd name="connsiteY63" fmla="*/ 2451652 h 4704521"/>
              <a:gd name="connsiteX64" fmla="*/ 4035006 w 4194032"/>
              <a:gd name="connsiteY64" fmla="*/ 2332382 h 4704521"/>
              <a:gd name="connsiteX65" fmla="*/ 4048258 w 4194032"/>
              <a:gd name="connsiteY65" fmla="*/ 2292626 h 4704521"/>
              <a:gd name="connsiteX66" fmla="*/ 4061510 w 4194032"/>
              <a:gd name="connsiteY66" fmla="*/ 2186608 h 4704521"/>
              <a:gd name="connsiteX67" fmla="*/ 4088015 w 4194032"/>
              <a:gd name="connsiteY67" fmla="*/ 2120347 h 4704521"/>
              <a:gd name="connsiteX68" fmla="*/ 4114519 w 4194032"/>
              <a:gd name="connsiteY68" fmla="*/ 2027582 h 4704521"/>
              <a:gd name="connsiteX69" fmla="*/ 4141023 w 4194032"/>
              <a:gd name="connsiteY69" fmla="*/ 1948069 h 4704521"/>
              <a:gd name="connsiteX70" fmla="*/ 4154276 w 4194032"/>
              <a:gd name="connsiteY70" fmla="*/ 1868556 h 4704521"/>
              <a:gd name="connsiteX71" fmla="*/ 4167528 w 4194032"/>
              <a:gd name="connsiteY71" fmla="*/ 1815547 h 4704521"/>
              <a:gd name="connsiteX72" fmla="*/ 4194032 w 4194032"/>
              <a:gd name="connsiteY72" fmla="*/ 1683026 h 4704521"/>
              <a:gd name="connsiteX73" fmla="*/ 4180780 w 4194032"/>
              <a:gd name="connsiteY73" fmla="*/ 1325217 h 4704521"/>
              <a:gd name="connsiteX74" fmla="*/ 4167528 w 4194032"/>
              <a:gd name="connsiteY74" fmla="*/ 1258956 h 4704521"/>
              <a:gd name="connsiteX75" fmla="*/ 4141023 w 4194032"/>
              <a:gd name="connsiteY75" fmla="*/ 954156 h 4704521"/>
              <a:gd name="connsiteX76" fmla="*/ 4114519 w 4194032"/>
              <a:gd name="connsiteY76" fmla="*/ 901147 h 4704521"/>
              <a:gd name="connsiteX77" fmla="*/ 4074762 w 4194032"/>
              <a:gd name="connsiteY77" fmla="*/ 808382 h 4704521"/>
              <a:gd name="connsiteX78" fmla="*/ 4008502 w 4194032"/>
              <a:gd name="connsiteY78" fmla="*/ 689113 h 4704521"/>
              <a:gd name="connsiteX79" fmla="*/ 3875980 w 4194032"/>
              <a:gd name="connsiteY79" fmla="*/ 636104 h 4704521"/>
              <a:gd name="connsiteX80" fmla="*/ 3796467 w 4194032"/>
              <a:gd name="connsiteY80" fmla="*/ 596347 h 4704521"/>
              <a:gd name="connsiteX81" fmla="*/ 3663945 w 4194032"/>
              <a:gd name="connsiteY81" fmla="*/ 556591 h 4704521"/>
              <a:gd name="connsiteX82" fmla="*/ 3584432 w 4194032"/>
              <a:gd name="connsiteY82" fmla="*/ 543339 h 4704521"/>
              <a:gd name="connsiteX83" fmla="*/ 3412154 w 4194032"/>
              <a:gd name="connsiteY83" fmla="*/ 450573 h 4704521"/>
              <a:gd name="connsiteX84" fmla="*/ 3332641 w 4194032"/>
              <a:gd name="connsiteY84" fmla="*/ 424069 h 4704521"/>
              <a:gd name="connsiteX85" fmla="*/ 3239876 w 4194032"/>
              <a:gd name="connsiteY85" fmla="*/ 384313 h 4704521"/>
              <a:gd name="connsiteX86" fmla="*/ 2971519 w 4194032"/>
              <a:gd name="connsiteY86" fmla="*/ 337930 h 4704521"/>
              <a:gd name="connsiteX87" fmla="*/ 2731166 w 4194032"/>
              <a:gd name="connsiteY8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682206 w 4194032"/>
              <a:gd name="connsiteY33" fmla="*/ 4664765 h 4704521"/>
              <a:gd name="connsiteX34" fmla="*/ 814728 w 4194032"/>
              <a:gd name="connsiteY34" fmla="*/ 4691269 h 4704521"/>
              <a:gd name="connsiteX35" fmla="*/ 1066519 w 4194032"/>
              <a:gd name="connsiteY35" fmla="*/ 4704521 h 4704521"/>
              <a:gd name="connsiteX36" fmla="*/ 1543597 w 4194032"/>
              <a:gd name="connsiteY36" fmla="*/ 4678017 h 4704521"/>
              <a:gd name="connsiteX37" fmla="*/ 1768884 w 4194032"/>
              <a:gd name="connsiteY37" fmla="*/ 4558747 h 4704521"/>
              <a:gd name="connsiteX38" fmla="*/ 1808641 w 4194032"/>
              <a:gd name="connsiteY38" fmla="*/ 4518991 h 4704521"/>
              <a:gd name="connsiteX39" fmla="*/ 1861649 w 4194032"/>
              <a:gd name="connsiteY39" fmla="*/ 4492487 h 4704521"/>
              <a:gd name="connsiteX40" fmla="*/ 2007423 w 4194032"/>
              <a:gd name="connsiteY40" fmla="*/ 4373217 h 4704521"/>
              <a:gd name="connsiteX41" fmla="*/ 2060432 w 4194032"/>
              <a:gd name="connsiteY41" fmla="*/ 4320208 h 4704521"/>
              <a:gd name="connsiteX42" fmla="*/ 2166449 w 4194032"/>
              <a:gd name="connsiteY42" fmla="*/ 4240695 h 4704521"/>
              <a:gd name="connsiteX43" fmla="*/ 2444745 w 4194032"/>
              <a:gd name="connsiteY43" fmla="*/ 4055165 h 4704521"/>
              <a:gd name="connsiteX44" fmla="*/ 2590519 w 4194032"/>
              <a:gd name="connsiteY44" fmla="*/ 3988904 h 4704521"/>
              <a:gd name="connsiteX45" fmla="*/ 2762797 w 4194032"/>
              <a:gd name="connsiteY45" fmla="*/ 3935895 h 4704521"/>
              <a:gd name="connsiteX46" fmla="*/ 2948328 w 4194032"/>
              <a:gd name="connsiteY46" fmla="*/ 3816626 h 4704521"/>
              <a:gd name="connsiteX47" fmla="*/ 3120606 w 4194032"/>
              <a:gd name="connsiteY47" fmla="*/ 3684104 h 4704521"/>
              <a:gd name="connsiteX48" fmla="*/ 3186867 w 4194032"/>
              <a:gd name="connsiteY48" fmla="*/ 3631095 h 4704521"/>
              <a:gd name="connsiteX49" fmla="*/ 3306136 w 4194032"/>
              <a:gd name="connsiteY49" fmla="*/ 3564834 h 4704521"/>
              <a:gd name="connsiteX50" fmla="*/ 3359145 w 4194032"/>
              <a:gd name="connsiteY50" fmla="*/ 3525078 h 4704521"/>
              <a:gd name="connsiteX51" fmla="*/ 3451910 w 4194032"/>
              <a:gd name="connsiteY51" fmla="*/ 3458817 h 4704521"/>
              <a:gd name="connsiteX52" fmla="*/ 3518171 w 4194032"/>
              <a:gd name="connsiteY52" fmla="*/ 3366052 h 4704521"/>
              <a:gd name="connsiteX53" fmla="*/ 3571180 w 4194032"/>
              <a:gd name="connsiteY53" fmla="*/ 3326295 h 4704521"/>
              <a:gd name="connsiteX54" fmla="*/ 3730206 w 4194032"/>
              <a:gd name="connsiteY54" fmla="*/ 3154017 h 4704521"/>
              <a:gd name="connsiteX55" fmla="*/ 3822971 w 4194032"/>
              <a:gd name="connsiteY55" fmla="*/ 3074504 h 4704521"/>
              <a:gd name="connsiteX56" fmla="*/ 3902484 w 4194032"/>
              <a:gd name="connsiteY56" fmla="*/ 2981739 h 4704521"/>
              <a:gd name="connsiteX57" fmla="*/ 3928989 w 4194032"/>
              <a:gd name="connsiteY57" fmla="*/ 2862469 h 4704521"/>
              <a:gd name="connsiteX58" fmla="*/ 3942241 w 4194032"/>
              <a:gd name="connsiteY58" fmla="*/ 2809460 h 4704521"/>
              <a:gd name="connsiteX59" fmla="*/ 3955493 w 4194032"/>
              <a:gd name="connsiteY59" fmla="*/ 2729947 h 4704521"/>
              <a:gd name="connsiteX60" fmla="*/ 3968745 w 4194032"/>
              <a:gd name="connsiteY60" fmla="*/ 2637182 h 4704521"/>
              <a:gd name="connsiteX61" fmla="*/ 3995249 w 4194032"/>
              <a:gd name="connsiteY61" fmla="*/ 2531165 h 4704521"/>
              <a:gd name="connsiteX62" fmla="*/ 4008502 w 4194032"/>
              <a:gd name="connsiteY62" fmla="*/ 2451652 h 4704521"/>
              <a:gd name="connsiteX63" fmla="*/ 4035006 w 4194032"/>
              <a:gd name="connsiteY63" fmla="*/ 2332382 h 4704521"/>
              <a:gd name="connsiteX64" fmla="*/ 4048258 w 4194032"/>
              <a:gd name="connsiteY64" fmla="*/ 2292626 h 4704521"/>
              <a:gd name="connsiteX65" fmla="*/ 4061510 w 4194032"/>
              <a:gd name="connsiteY65" fmla="*/ 2186608 h 4704521"/>
              <a:gd name="connsiteX66" fmla="*/ 4088015 w 4194032"/>
              <a:gd name="connsiteY66" fmla="*/ 2120347 h 4704521"/>
              <a:gd name="connsiteX67" fmla="*/ 4114519 w 4194032"/>
              <a:gd name="connsiteY67" fmla="*/ 2027582 h 4704521"/>
              <a:gd name="connsiteX68" fmla="*/ 4141023 w 4194032"/>
              <a:gd name="connsiteY68" fmla="*/ 1948069 h 4704521"/>
              <a:gd name="connsiteX69" fmla="*/ 4154276 w 4194032"/>
              <a:gd name="connsiteY69" fmla="*/ 1868556 h 4704521"/>
              <a:gd name="connsiteX70" fmla="*/ 4167528 w 4194032"/>
              <a:gd name="connsiteY70" fmla="*/ 1815547 h 4704521"/>
              <a:gd name="connsiteX71" fmla="*/ 4194032 w 4194032"/>
              <a:gd name="connsiteY71" fmla="*/ 1683026 h 4704521"/>
              <a:gd name="connsiteX72" fmla="*/ 4180780 w 4194032"/>
              <a:gd name="connsiteY72" fmla="*/ 1325217 h 4704521"/>
              <a:gd name="connsiteX73" fmla="*/ 4167528 w 4194032"/>
              <a:gd name="connsiteY73" fmla="*/ 1258956 h 4704521"/>
              <a:gd name="connsiteX74" fmla="*/ 4141023 w 4194032"/>
              <a:gd name="connsiteY74" fmla="*/ 954156 h 4704521"/>
              <a:gd name="connsiteX75" fmla="*/ 4114519 w 4194032"/>
              <a:gd name="connsiteY75" fmla="*/ 901147 h 4704521"/>
              <a:gd name="connsiteX76" fmla="*/ 4074762 w 4194032"/>
              <a:gd name="connsiteY76" fmla="*/ 808382 h 4704521"/>
              <a:gd name="connsiteX77" fmla="*/ 4008502 w 4194032"/>
              <a:gd name="connsiteY77" fmla="*/ 689113 h 4704521"/>
              <a:gd name="connsiteX78" fmla="*/ 3875980 w 4194032"/>
              <a:gd name="connsiteY78" fmla="*/ 636104 h 4704521"/>
              <a:gd name="connsiteX79" fmla="*/ 3796467 w 4194032"/>
              <a:gd name="connsiteY79" fmla="*/ 596347 h 4704521"/>
              <a:gd name="connsiteX80" fmla="*/ 3663945 w 4194032"/>
              <a:gd name="connsiteY80" fmla="*/ 556591 h 4704521"/>
              <a:gd name="connsiteX81" fmla="*/ 3584432 w 4194032"/>
              <a:gd name="connsiteY81" fmla="*/ 543339 h 4704521"/>
              <a:gd name="connsiteX82" fmla="*/ 3412154 w 4194032"/>
              <a:gd name="connsiteY82" fmla="*/ 450573 h 4704521"/>
              <a:gd name="connsiteX83" fmla="*/ 3332641 w 4194032"/>
              <a:gd name="connsiteY83" fmla="*/ 424069 h 4704521"/>
              <a:gd name="connsiteX84" fmla="*/ 3239876 w 4194032"/>
              <a:gd name="connsiteY84" fmla="*/ 384313 h 4704521"/>
              <a:gd name="connsiteX85" fmla="*/ 2971519 w 4194032"/>
              <a:gd name="connsiteY85" fmla="*/ 337930 h 4704521"/>
              <a:gd name="connsiteX86" fmla="*/ 2731166 w 4194032"/>
              <a:gd name="connsiteY8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1861649 w 4194032"/>
              <a:gd name="connsiteY38" fmla="*/ 4492487 h 4704521"/>
              <a:gd name="connsiteX39" fmla="*/ 2007423 w 4194032"/>
              <a:gd name="connsiteY39" fmla="*/ 4373217 h 4704521"/>
              <a:gd name="connsiteX40" fmla="*/ 2060432 w 4194032"/>
              <a:gd name="connsiteY40" fmla="*/ 4320208 h 4704521"/>
              <a:gd name="connsiteX41" fmla="*/ 2166449 w 4194032"/>
              <a:gd name="connsiteY41" fmla="*/ 4240695 h 4704521"/>
              <a:gd name="connsiteX42" fmla="*/ 2444745 w 4194032"/>
              <a:gd name="connsiteY42" fmla="*/ 4055165 h 4704521"/>
              <a:gd name="connsiteX43" fmla="*/ 2590519 w 4194032"/>
              <a:gd name="connsiteY43" fmla="*/ 3988904 h 4704521"/>
              <a:gd name="connsiteX44" fmla="*/ 2762797 w 4194032"/>
              <a:gd name="connsiteY44" fmla="*/ 3935895 h 4704521"/>
              <a:gd name="connsiteX45" fmla="*/ 2948328 w 4194032"/>
              <a:gd name="connsiteY45" fmla="*/ 3816626 h 4704521"/>
              <a:gd name="connsiteX46" fmla="*/ 3120606 w 4194032"/>
              <a:gd name="connsiteY46" fmla="*/ 3684104 h 4704521"/>
              <a:gd name="connsiteX47" fmla="*/ 3186867 w 4194032"/>
              <a:gd name="connsiteY47" fmla="*/ 3631095 h 4704521"/>
              <a:gd name="connsiteX48" fmla="*/ 3306136 w 4194032"/>
              <a:gd name="connsiteY48" fmla="*/ 3564834 h 4704521"/>
              <a:gd name="connsiteX49" fmla="*/ 3359145 w 4194032"/>
              <a:gd name="connsiteY49" fmla="*/ 3525078 h 4704521"/>
              <a:gd name="connsiteX50" fmla="*/ 3451910 w 4194032"/>
              <a:gd name="connsiteY50" fmla="*/ 3458817 h 4704521"/>
              <a:gd name="connsiteX51" fmla="*/ 3518171 w 4194032"/>
              <a:gd name="connsiteY51" fmla="*/ 3366052 h 4704521"/>
              <a:gd name="connsiteX52" fmla="*/ 3571180 w 4194032"/>
              <a:gd name="connsiteY52" fmla="*/ 3326295 h 4704521"/>
              <a:gd name="connsiteX53" fmla="*/ 3730206 w 4194032"/>
              <a:gd name="connsiteY53" fmla="*/ 3154017 h 4704521"/>
              <a:gd name="connsiteX54" fmla="*/ 3822971 w 4194032"/>
              <a:gd name="connsiteY54" fmla="*/ 3074504 h 4704521"/>
              <a:gd name="connsiteX55" fmla="*/ 3902484 w 4194032"/>
              <a:gd name="connsiteY55" fmla="*/ 2981739 h 4704521"/>
              <a:gd name="connsiteX56" fmla="*/ 3928989 w 4194032"/>
              <a:gd name="connsiteY56" fmla="*/ 2862469 h 4704521"/>
              <a:gd name="connsiteX57" fmla="*/ 3942241 w 4194032"/>
              <a:gd name="connsiteY57" fmla="*/ 2809460 h 4704521"/>
              <a:gd name="connsiteX58" fmla="*/ 3955493 w 4194032"/>
              <a:gd name="connsiteY58" fmla="*/ 2729947 h 4704521"/>
              <a:gd name="connsiteX59" fmla="*/ 3968745 w 4194032"/>
              <a:gd name="connsiteY59" fmla="*/ 2637182 h 4704521"/>
              <a:gd name="connsiteX60" fmla="*/ 3995249 w 4194032"/>
              <a:gd name="connsiteY60" fmla="*/ 2531165 h 4704521"/>
              <a:gd name="connsiteX61" fmla="*/ 4008502 w 4194032"/>
              <a:gd name="connsiteY61" fmla="*/ 2451652 h 4704521"/>
              <a:gd name="connsiteX62" fmla="*/ 4035006 w 4194032"/>
              <a:gd name="connsiteY62" fmla="*/ 2332382 h 4704521"/>
              <a:gd name="connsiteX63" fmla="*/ 4048258 w 4194032"/>
              <a:gd name="connsiteY63" fmla="*/ 2292626 h 4704521"/>
              <a:gd name="connsiteX64" fmla="*/ 4061510 w 4194032"/>
              <a:gd name="connsiteY64" fmla="*/ 2186608 h 4704521"/>
              <a:gd name="connsiteX65" fmla="*/ 4088015 w 4194032"/>
              <a:gd name="connsiteY65" fmla="*/ 2120347 h 4704521"/>
              <a:gd name="connsiteX66" fmla="*/ 4114519 w 4194032"/>
              <a:gd name="connsiteY66" fmla="*/ 2027582 h 4704521"/>
              <a:gd name="connsiteX67" fmla="*/ 4141023 w 4194032"/>
              <a:gd name="connsiteY67" fmla="*/ 1948069 h 4704521"/>
              <a:gd name="connsiteX68" fmla="*/ 4154276 w 4194032"/>
              <a:gd name="connsiteY68" fmla="*/ 1868556 h 4704521"/>
              <a:gd name="connsiteX69" fmla="*/ 4167528 w 4194032"/>
              <a:gd name="connsiteY69" fmla="*/ 1815547 h 4704521"/>
              <a:gd name="connsiteX70" fmla="*/ 4194032 w 4194032"/>
              <a:gd name="connsiteY70" fmla="*/ 1683026 h 4704521"/>
              <a:gd name="connsiteX71" fmla="*/ 4180780 w 4194032"/>
              <a:gd name="connsiteY71" fmla="*/ 1325217 h 4704521"/>
              <a:gd name="connsiteX72" fmla="*/ 4167528 w 4194032"/>
              <a:gd name="connsiteY72" fmla="*/ 1258956 h 4704521"/>
              <a:gd name="connsiteX73" fmla="*/ 4141023 w 4194032"/>
              <a:gd name="connsiteY73" fmla="*/ 954156 h 4704521"/>
              <a:gd name="connsiteX74" fmla="*/ 4114519 w 4194032"/>
              <a:gd name="connsiteY74" fmla="*/ 901147 h 4704521"/>
              <a:gd name="connsiteX75" fmla="*/ 4074762 w 4194032"/>
              <a:gd name="connsiteY75" fmla="*/ 808382 h 4704521"/>
              <a:gd name="connsiteX76" fmla="*/ 4008502 w 4194032"/>
              <a:gd name="connsiteY76" fmla="*/ 689113 h 4704521"/>
              <a:gd name="connsiteX77" fmla="*/ 3875980 w 4194032"/>
              <a:gd name="connsiteY77" fmla="*/ 636104 h 4704521"/>
              <a:gd name="connsiteX78" fmla="*/ 3796467 w 4194032"/>
              <a:gd name="connsiteY78" fmla="*/ 596347 h 4704521"/>
              <a:gd name="connsiteX79" fmla="*/ 3663945 w 4194032"/>
              <a:gd name="connsiteY79" fmla="*/ 556591 h 4704521"/>
              <a:gd name="connsiteX80" fmla="*/ 3584432 w 4194032"/>
              <a:gd name="connsiteY80" fmla="*/ 543339 h 4704521"/>
              <a:gd name="connsiteX81" fmla="*/ 3412154 w 4194032"/>
              <a:gd name="connsiteY81" fmla="*/ 450573 h 4704521"/>
              <a:gd name="connsiteX82" fmla="*/ 3332641 w 4194032"/>
              <a:gd name="connsiteY82" fmla="*/ 424069 h 4704521"/>
              <a:gd name="connsiteX83" fmla="*/ 3239876 w 4194032"/>
              <a:gd name="connsiteY83" fmla="*/ 384313 h 4704521"/>
              <a:gd name="connsiteX84" fmla="*/ 2971519 w 4194032"/>
              <a:gd name="connsiteY84" fmla="*/ 337930 h 4704521"/>
              <a:gd name="connsiteX85" fmla="*/ 2731166 w 4194032"/>
              <a:gd name="connsiteY8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55493 w 4194032"/>
              <a:gd name="connsiteY57" fmla="*/ 2729947 h 4704521"/>
              <a:gd name="connsiteX58" fmla="*/ 3968745 w 4194032"/>
              <a:gd name="connsiteY58" fmla="*/ 2637182 h 4704521"/>
              <a:gd name="connsiteX59" fmla="*/ 3995249 w 4194032"/>
              <a:gd name="connsiteY59" fmla="*/ 2531165 h 4704521"/>
              <a:gd name="connsiteX60" fmla="*/ 4008502 w 4194032"/>
              <a:gd name="connsiteY60" fmla="*/ 2451652 h 4704521"/>
              <a:gd name="connsiteX61" fmla="*/ 4035006 w 4194032"/>
              <a:gd name="connsiteY61" fmla="*/ 2332382 h 4704521"/>
              <a:gd name="connsiteX62" fmla="*/ 4048258 w 4194032"/>
              <a:gd name="connsiteY62" fmla="*/ 2292626 h 4704521"/>
              <a:gd name="connsiteX63" fmla="*/ 4061510 w 4194032"/>
              <a:gd name="connsiteY63" fmla="*/ 2186608 h 4704521"/>
              <a:gd name="connsiteX64" fmla="*/ 4088015 w 4194032"/>
              <a:gd name="connsiteY64" fmla="*/ 2120347 h 4704521"/>
              <a:gd name="connsiteX65" fmla="*/ 4114519 w 4194032"/>
              <a:gd name="connsiteY65" fmla="*/ 2027582 h 4704521"/>
              <a:gd name="connsiteX66" fmla="*/ 4141023 w 4194032"/>
              <a:gd name="connsiteY66" fmla="*/ 1948069 h 4704521"/>
              <a:gd name="connsiteX67" fmla="*/ 4154276 w 4194032"/>
              <a:gd name="connsiteY67" fmla="*/ 1868556 h 4704521"/>
              <a:gd name="connsiteX68" fmla="*/ 4167528 w 4194032"/>
              <a:gd name="connsiteY68" fmla="*/ 1815547 h 4704521"/>
              <a:gd name="connsiteX69" fmla="*/ 4194032 w 4194032"/>
              <a:gd name="connsiteY69" fmla="*/ 1683026 h 4704521"/>
              <a:gd name="connsiteX70" fmla="*/ 4180780 w 4194032"/>
              <a:gd name="connsiteY70" fmla="*/ 1325217 h 4704521"/>
              <a:gd name="connsiteX71" fmla="*/ 4167528 w 4194032"/>
              <a:gd name="connsiteY71" fmla="*/ 1258956 h 4704521"/>
              <a:gd name="connsiteX72" fmla="*/ 4141023 w 4194032"/>
              <a:gd name="connsiteY72" fmla="*/ 954156 h 4704521"/>
              <a:gd name="connsiteX73" fmla="*/ 4114519 w 4194032"/>
              <a:gd name="connsiteY73" fmla="*/ 901147 h 4704521"/>
              <a:gd name="connsiteX74" fmla="*/ 4074762 w 4194032"/>
              <a:gd name="connsiteY74" fmla="*/ 808382 h 4704521"/>
              <a:gd name="connsiteX75" fmla="*/ 4008502 w 4194032"/>
              <a:gd name="connsiteY75" fmla="*/ 689113 h 4704521"/>
              <a:gd name="connsiteX76" fmla="*/ 3875980 w 4194032"/>
              <a:gd name="connsiteY76" fmla="*/ 636104 h 4704521"/>
              <a:gd name="connsiteX77" fmla="*/ 3796467 w 4194032"/>
              <a:gd name="connsiteY77" fmla="*/ 596347 h 4704521"/>
              <a:gd name="connsiteX78" fmla="*/ 3663945 w 4194032"/>
              <a:gd name="connsiteY78" fmla="*/ 556591 h 4704521"/>
              <a:gd name="connsiteX79" fmla="*/ 3584432 w 4194032"/>
              <a:gd name="connsiteY79" fmla="*/ 543339 h 4704521"/>
              <a:gd name="connsiteX80" fmla="*/ 3412154 w 4194032"/>
              <a:gd name="connsiteY80" fmla="*/ 450573 h 4704521"/>
              <a:gd name="connsiteX81" fmla="*/ 3332641 w 4194032"/>
              <a:gd name="connsiteY81" fmla="*/ 424069 h 4704521"/>
              <a:gd name="connsiteX82" fmla="*/ 3239876 w 4194032"/>
              <a:gd name="connsiteY82" fmla="*/ 384313 h 4704521"/>
              <a:gd name="connsiteX83" fmla="*/ 2971519 w 4194032"/>
              <a:gd name="connsiteY83" fmla="*/ 337930 h 4704521"/>
              <a:gd name="connsiteX84" fmla="*/ 2731166 w 4194032"/>
              <a:gd name="connsiteY8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3995249 w 4194032"/>
              <a:gd name="connsiteY58" fmla="*/ 2531165 h 4704521"/>
              <a:gd name="connsiteX59" fmla="*/ 4008502 w 4194032"/>
              <a:gd name="connsiteY59" fmla="*/ 2451652 h 4704521"/>
              <a:gd name="connsiteX60" fmla="*/ 4035006 w 4194032"/>
              <a:gd name="connsiteY60" fmla="*/ 2332382 h 4704521"/>
              <a:gd name="connsiteX61" fmla="*/ 4048258 w 4194032"/>
              <a:gd name="connsiteY61" fmla="*/ 2292626 h 4704521"/>
              <a:gd name="connsiteX62" fmla="*/ 4061510 w 4194032"/>
              <a:gd name="connsiteY62" fmla="*/ 2186608 h 4704521"/>
              <a:gd name="connsiteX63" fmla="*/ 4088015 w 4194032"/>
              <a:gd name="connsiteY63" fmla="*/ 2120347 h 4704521"/>
              <a:gd name="connsiteX64" fmla="*/ 4114519 w 4194032"/>
              <a:gd name="connsiteY64" fmla="*/ 2027582 h 4704521"/>
              <a:gd name="connsiteX65" fmla="*/ 4141023 w 4194032"/>
              <a:gd name="connsiteY65" fmla="*/ 1948069 h 4704521"/>
              <a:gd name="connsiteX66" fmla="*/ 4154276 w 4194032"/>
              <a:gd name="connsiteY66" fmla="*/ 1868556 h 4704521"/>
              <a:gd name="connsiteX67" fmla="*/ 4167528 w 4194032"/>
              <a:gd name="connsiteY67" fmla="*/ 1815547 h 4704521"/>
              <a:gd name="connsiteX68" fmla="*/ 4194032 w 4194032"/>
              <a:gd name="connsiteY68" fmla="*/ 1683026 h 4704521"/>
              <a:gd name="connsiteX69" fmla="*/ 4180780 w 4194032"/>
              <a:gd name="connsiteY69" fmla="*/ 1325217 h 4704521"/>
              <a:gd name="connsiteX70" fmla="*/ 4167528 w 4194032"/>
              <a:gd name="connsiteY70" fmla="*/ 1258956 h 4704521"/>
              <a:gd name="connsiteX71" fmla="*/ 4141023 w 4194032"/>
              <a:gd name="connsiteY71" fmla="*/ 954156 h 4704521"/>
              <a:gd name="connsiteX72" fmla="*/ 4114519 w 4194032"/>
              <a:gd name="connsiteY72" fmla="*/ 901147 h 4704521"/>
              <a:gd name="connsiteX73" fmla="*/ 4074762 w 4194032"/>
              <a:gd name="connsiteY73" fmla="*/ 808382 h 4704521"/>
              <a:gd name="connsiteX74" fmla="*/ 4008502 w 4194032"/>
              <a:gd name="connsiteY74" fmla="*/ 689113 h 4704521"/>
              <a:gd name="connsiteX75" fmla="*/ 3875980 w 4194032"/>
              <a:gd name="connsiteY75" fmla="*/ 636104 h 4704521"/>
              <a:gd name="connsiteX76" fmla="*/ 3796467 w 4194032"/>
              <a:gd name="connsiteY76" fmla="*/ 596347 h 4704521"/>
              <a:gd name="connsiteX77" fmla="*/ 3663945 w 4194032"/>
              <a:gd name="connsiteY77" fmla="*/ 556591 h 4704521"/>
              <a:gd name="connsiteX78" fmla="*/ 3584432 w 4194032"/>
              <a:gd name="connsiteY78" fmla="*/ 543339 h 4704521"/>
              <a:gd name="connsiteX79" fmla="*/ 3412154 w 4194032"/>
              <a:gd name="connsiteY79" fmla="*/ 450573 h 4704521"/>
              <a:gd name="connsiteX80" fmla="*/ 3332641 w 4194032"/>
              <a:gd name="connsiteY80" fmla="*/ 424069 h 4704521"/>
              <a:gd name="connsiteX81" fmla="*/ 3239876 w 4194032"/>
              <a:gd name="connsiteY81" fmla="*/ 384313 h 4704521"/>
              <a:gd name="connsiteX82" fmla="*/ 2971519 w 4194032"/>
              <a:gd name="connsiteY82" fmla="*/ 337930 h 4704521"/>
              <a:gd name="connsiteX83" fmla="*/ 2731166 w 4194032"/>
              <a:gd name="connsiteY8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48258 w 4194032"/>
              <a:gd name="connsiteY60" fmla="*/ 2292626 h 4704521"/>
              <a:gd name="connsiteX61" fmla="*/ 4061510 w 4194032"/>
              <a:gd name="connsiteY61" fmla="*/ 2186608 h 4704521"/>
              <a:gd name="connsiteX62" fmla="*/ 4088015 w 4194032"/>
              <a:gd name="connsiteY62" fmla="*/ 2120347 h 4704521"/>
              <a:gd name="connsiteX63" fmla="*/ 4114519 w 4194032"/>
              <a:gd name="connsiteY63" fmla="*/ 2027582 h 4704521"/>
              <a:gd name="connsiteX64" fmla="*/ 4141023 w 4194032"/>
              <a:gd name="connsiteY64" fmla="*/ 1948069 h 4704521"/>
              <a:gd name="connsiteX65" fmla="*/ 4154276 w 4194032"/>
              <a:gd name="connsiteY65" fmla="*/ 1868556 h 4704521"/>
              <a:gd name="connsiteX66" fmla="*/ 4167528 w 4194032"/>
              <a:gd name="connsiteY66" fmla="*/ 1815547 h 4704521"/>
              <a:gd name="connsiteX67" fmla="*/ 4194032 w 4194032"/>
              <a:gd name="connsiteY67" fmla="*/ 1683026 h 4704521"/>
              <a:gd name="connsiteX68" fmla="*/ 4180780 w 4194032"/>
              <a:gd name="connsiteY68" fmla="*/ 1325217 h 4704521"/>
              <a:gd name="connsiteX69" fmla="*/ 4167528 w 4194032"/>
              <a:gd name="connsiteY69" fmla="*/ 1258956 h 4704521"/>
              <a:gd name="connsiteX70" fmla="*/ 4141023 w 4194032"/>
              <a:gd name="connsiteY70" fmla="*/ 954156 h 4704521"/>
              <a:gd name="connsiteX71" fmla="*/ 4114519 w 4194032"/>
              <a:gd name="connsiteY71" fmla="*/ 901147 h 4704521"/>
              <a:gd name="connsiteX72" fmla="*/ 4074762 w 4194032"/>
              <a:gd name="connsiteY72" fmla="*/ 808382 h 4704521"/>
              <a:gd name="connsiteX73" fmla="*/ 4008502 w 4194032"/>
              <a:gd name="connsiteY73" fmla="*/ 689113 h 4704521"/>
              <a:gd name="connsiteX74" fmla="*/ 3875980 w 4194032"/>
              <a:gd name="connsiteY74" fmla="*/ 636104 h 4704521"/>
              <a:gd name="connsiteX75" fmla="*/ 3796467 w 4194032"/>
              <a:gd name="connsiteY75" fmla="*/ 596347 h 4704521"/>
              <a:gd name="connsiteX76" fmla="*/ 3663945 w 4194032"/>
              <a:gd name="connsiteY76" fmla="*/ 556591 h 4704521"/>
              <a:gd name="connsiteX77" fmla="*/ 3584432 w 4194032"/>
              <a:gd name="connsiteY77" fmla="*/ 543339 h 4704521"/>
              <a:gd name="connsiteX78" fmla="*/ 3412154 w 4194032"/>
              <a:gd name="connsiteY78" fmla="*/ 450573 h 4704521"/>
              <a:gd name="connsiteX79" fmla="*/ 3332641 w 4194032"/>
              <a:gd name="connsiteY79" fmla="*/ 424069 h 4704521"/>
              <a:gd name="connsiteX80" fmla="*/ 3239876 w 4194032"/>
              <a:gd name="connsiteY80" fmla="*/ 384313 h 4704521"/>
              <a:gd name="connsiteX81" fmla="*/ 2971519 w 4194032"/>
              <a:gd name="connsiteY81" fmla="*/ 337930 h 4704521"/>
              <a:gd name="connsiteX82" fmla="*/ 2731166 w 4194032"/>
              <a:gd name="connsiteY8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61510 w 4194032"/>
              <a:gd name="connsiteY60" fmla="*/ 2186608 h 4704521"/>
              <a:gd name="connsiteX61" fmla="*/ 4088015 w 4194032"/>
              <a:gd name="connsiteY61" fmla="*/ 2120347 h 4704521"/>
              <a:gd name="connsiteX62" fmla="*/ 4114519 w 4194032"/>
              <a:gd name="connsiteY62" fmla="*/ 2027582 h 4704521"/>
              <a:gd name="connsiteX63" fmla="*/ 4141023 w 4194032"/>
              <a:gd name="connsiteY63" fmla="*/ 1948069 h 4704521"/>
              <a:gd name="connsiteX64" fmla="*/ 4154276 w 4194032"/>
              <a:gd name="connsiteY64" fmla="*/ 1868556 h 4704521"/>
              <a:gd name="connsiteX65" fmla="*/ 4167528 w 4194032"/>
              <a:gd name="connsiteY65" fmla="*/ 1815547 h 4704521"/>
              <a:gd name="connsiteX66" fmla="*/ 4194032 w 4194032"/>
              <a:gd name="connsiteY66" fmla="*/ 1683026 h 4704521"/>
              <a:gd name="connsiteX67" fmla="*/ 4180780 w 4194032"/>
              <a:gd name="connsiteY67" fmla="*/ 1325217 h 4704521"/>
              <a:gd name="connsiteX68" fmla="*/ 4167528 w 4194032"/>
              <a:gd name="connsiteY68" fmla="*/ 1258956 h 4704521"/>
              <a:gd name="connsiteX69" fmla="*/ 4141023 w 4194032"/>
              <a:gd name="connsiteY69" fmla="*/ 954156 h 4704521"/>
              <a:gd name="connsiteX70" fmla="*/ 4114519 w 4194032"/>
              <a:gd name="connsiteY70" fmla="*/ 901147 h 4704521"/>
              <a:gd name="connsiteX71" fmla="*/ 4074762 w 4194032"/>
              <a:gd name="connsiteY71" fmla="*/ 808382 h 4704521"/>
              <a:gd name="connsiteX72" fmla="*/ 4008502 w 4194032"/>
              <a:gd name="connsiteY72" fmla="*/ 689113 h 4704521"/>
              <a:gd name="connsiteX73" fmla="*/ 3875980 w 4194032"/>
              <a:gd name="connsiteY73" fmla="*/ 636104 h 4704521"/>
              <a:gd name="connsiteX74" fmla="*/ 3796467 w 4194032"/>
              <a:gd name="connsiteY74" fmla="*/ 596347 h 4704521"/>
              <a:gd name="connsiteX75" fmla="*/ 3663945 w 4194032"/>
              <a:gd name="connsiteY75" fmla="*/ 556591 h 4704521"/>
              <a:gd name="connsiteX76" fmla="*/ 3584432 w 4194032"/>
              <a:gd name="connsiteY76" fmla="*/ 543339 h 4704521"/>
              <a:gd name="connsiteX77" fmla="*/ 3412154 w 4194032"/>
              <a:gd name="connsiteY77" fmla="*/ 450573 h 4704521"/>
              <a:gd name="connsiteX78" fmla="*/ 3332641 w 4194032"/>
              <a:gd name="connsiteY78" fmla="*/ 424069 h 4704521"/>
              <a:gd name="connsiteX79" fmla="*/ 3239876 w 4194032"/>
              <a:gd name="connsiteY79" fmla="*/ 384313 h 4704521"/>
              <a:gd name="connsiteX80" fmla="*/ 2971519 w 4194032"/>
              <a:gd name="connsiteY80" fmla="*/ 337930 h 4704521"/>
              <a:gd name="connsiteX81" fmla="*/ 2731166 w 4194032"/>
              <a:gd name="connsiteY8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42241 w 4194032"/>
              <a:gd name="connsiteY56" fmla="*/ 2809460 h 4704521"/>
              <a:gd name="connsiteX57" fmla="*/ 3968745 w 4194032"/>
              <a:gd name="connsiteY57" fmla="*/ 2637182 h 4704521"/>
              <a:gd name="connsiteX58" fmla="*/ 4008502 w 4194032"/>
              <a:gd name="connsiteY58" fmla="*/ 2451652 h 4704521"/>
              <a:gd name="connsiteX59" fmla="*/ 4035006 w 4194032"/>
              <a:gd name="connsiteY59" fmla="*/ 2332382 h 4704521"/>
              <a:gd name="connsiteX60" fmla="*/ 4061510 w 4194032"/>
              <a:gd name="connsiteY60" fmla="*/ 2186608 h 4704521"/>
              <a:gd name="connsiteX61" fmla="*/ 4088015 w 4194032"/>
              <a:gd name="connsiteY61" fmla="*/ 2120347 h 4704521"/>
              <a:gd name="connsiteX62" fmla="*/ 4141023 w 4194032"/>
              <a:gd name="connsiteY62" fmla="*/ 1948069 h 4704521"/>
              <a:gd name="connsiteX63" fmla="*/ 4154276 w 4194032"/>
              <a:gd name="connsiteY63" fmla="*/ 1868556 h 4704521"/>
              <a:gd name="connsiteX64" fmla="*/ 4167528 w 4194032"/>
              <a:gd name="connsiteY64" fmla="*/ 1815547 h 4704521"/>
              <a:gd name="connsiteX65" fmla="*/ 4194032 w 4194032"/>
              <a:gd name="connsiteY65" fmla="*/ 1683026 h 4704521"/>
              <a:gd name="connsiteX66" fmla="*/ 4180780 w 4194032"/>
              <a:gd name="connsiteY66" fmla="*/ 1325217 h 4704521"/>
              <a:gd name="connsiteX67" fmla="*/ 4167528 w 4194032"/>
              <a:gd name="connsiteY67" fmla="*/ 1258956 h 4704521"/>
              <a:gd name="connsiteX68" fmla="*/ 4141023 w 4194032"/>
              <a:gd name="connsiteY68" fmla="*/ 954156 h 4704521"/>
              <a:gd name="connsiteX69" fmla="*/ 4114519 w 4194032"/>
              <a:gd name="connsiteY69" fmla="*/ 901147 h 4704521"/>
              <a:gd name="connsiteX70" fmla="*/ 4074762 w 4194032"/>
              <a:gd name="connsiteY70" fmla="*/ 808382 h 4704521"/>
              <a:gd name="connsiteX71" fmla="*/ 4008502 w 4194032"/>
              <a:gd name="connsiteY71" fmla="*/ 689113 h 4704521"/>
              <a:gd name="connsiteX72" fmla="*/ 3875980 w 4194032"/>
              <a:gd name="connsiteY72" fmla="*/ 636104 h 4704521"/>
              <a:gd name="connsiteX73" fmla="*/ 3796467 w 4194032"/>
              <a:gd name="connsiteY73" fmla="*/ 596347 h 4704521"/>
              <a:gd name="connsiteX74" fmla="*/ 3663945 w 4194032"/>
              <a:gd name="connsiteY74" fmla="*/ 556591 h 4704521"/>
              <a:gd name="connsiteX75" fmla="*/ 3584432 w 4194032"/>
              <a:gd name="connsiteY75" fmla="*/ 543339 h 4704521"/>
              <a:gd name="connsiteX76" fmla="*/ 3412154 w 4194032"/>
              <a:gd name="connsiteY76" fmla="*/ 450573 h 4704521"/>
              <a:gd name="connsiteX77" fmla="*/ 3332641 w 4194032"/>
              <a:gd name="connsiteY77" fmla="*/ 424069 h 4704521"/>
              <a:gd name="connsiteX78" fmla="*/ 3239876 w 4194032"/>
              <a:gd name="connsiteY78" fmla="*/ 384313 h 4704521"/>
              <a:gd name="connsiteX79" fmla="*/ 2971519 w 4194032"/>
              <a:gd name="connsiteY79" fmla="*/ 337930 h 4704521"/>
              <a:gd name="connsiteX80" fmla="*/ 2731166 w 4194032"/>
              <a:gd name="connsiteY8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186867 w 4194032"/>
              <a:gd name="connsiteY46" fmla="*/ 3631095 h 4704521"/>
              <a:gd name="connsiteX47" fmla="*/ 3306136 w 4194032"/>
              <a:gd name="connsiteY47" fmla="*/ 3564834 h 4704521"/>
              <a:gd name="connsiteX48" fmla="*/ 3359145 w 4194032"/>
              <a:gd name="connsiteY48" fmla="*/ 3525078 h 4704521"/>
              <a:gd name="connsiteX49" fmla="*/ 3451910 w 4194032"/>
              <a:gd name="connsiteY49" fmla="*/ 3458817 h 4704521"/>
              <a:gd name="connsiteX50" fmla="*/ 3518171 w 4194032"/>
              <a:gd name="connsiteY50" fmla="*/ 3366052 h 4704521"/>
              <a:gd name="connsiteX51" fmla="*/ 3571180 w 4194032"/>
              <a:gd name="connsiteY51" fmla="*/ 3326295 h 4704521"/>
              <a:gd name="connsiteX52" fmla="*/ 3730206 w 4194032"/>
              <a:gd name="connsiteY52" fmla="*/ 3154017 h 4704521"/>
              <a:gd name="connsiteX53" fmla="*/ 3822971 w 4194032"/>
              <a:gd name="connsiteY53" fmla="*/ 3074504 h 4704521"/>
              <a:gd name="connsiteX54" fmla="*/ 3902484 w 4194032"/>
              <a:gd name="connsiteY54" fmla="*/ 2981739 h 4704521"/>
              <a:gd name="connsiteX55" fmla="*/ 3928989 w 4194032"/>
              <a:gd name="connsiteY55" fmla="*/ 2862469 h 4704521"/>
              <a:gd name="connsiteX56" fmla="*/ 3968745 w 4194032"/>
              <a:gd name="connsiteY56" fmla="*/ 2637182 h 4704521"/>
              <a:gd name="connsiteX57" fmla="*/ 4008502 w 4194032"/>
              <a:gd name="connsiteY57" fmla="*/ 2451652 h 4704521"/>
              <a:gd name="connsiteX58" fmla="*/ 4035006 w 4194032"/>
              <a:gd name="connsiteY58" fmla="*/ 2332382 h 4704521"/>
              <a:gd name="connsiteX59" fmla="*/ 4061510 w 4194032"/>
              <a:gd name="connsiteY59" fmla="*/ 2186608 h 4704521"/>
              <a:gd name="connsiteX60" fmla="*/ 4088015 w 4194032"/>
              <a:gd name="connsiteY60" fmla="*/ 2120347 h 4704521"/>
              <a:gd name="connsiteX61" fmla="*/ 4141023 w 4194032"/>
              <a:gd name="connsiteY61" fmla="*/ 1948069 h 4704521"/>
              <a:gd name="connsiteX62" fmla="*/ 4154276 w 4194032"/>
              <a:gd name="connsiteY62" fmla="*/ 1868556 h 4704521"/>
              <a:gd name="connsiteX63" fmla="*/ 4167528 w 4194032"/>
              <a:gd name="connsiteY63" fmla="*/ 1815547 h 4704521"/>
              <a:gd name="connsiteX64" fmla="*/ 4194032 w 4194032"/>
              <a:gd name="connsiteY64" fmla="*/ 1683026 h 4704521"/>
              <a:gd name="connsiteX65" fmla="*/ 4180780 w 4194032"/>
              <a:gd name="connsiteY65" fmla="*/ 1325217 h 4704521"/>
              <a:gd name="connsiteX66" fmla="*/ 4167528 w 4194032"/>
              <a:gd name="connsiteY66" fmla="*/ 1258956 h 4704521"/>
              <a:gd name="connsiteX67" fmla="*/ 4141023 w 4194032"/>
              <a:gd name="connsiteY67" fmla="*/ 954156 h 4704521"/>
              <a:gd name="connsiteX68" fmla="*/ 4114519 w 4194032"/>
              <a:gd name="connsiteY68" fmla="*/ 901147 h 4704521"/>
              <a:gd name="connsiteX69" fmla="*/ 4074762 w 4194032"/>
              <a:gd name="connsiteY69" fmla="*/ 808382 h 4704521"/>
              <a:gd name="connsiteX70" fmla="*/ 4008502 w 4194032"/>
              <a:gd name="connsiteY70" fmla="*/ 689113 h 4704521"/>
              <a:gd name="connsiteX71" fmla="*/ 3875980 w 4194032"/>
              <a:gd name="connsiteY71" fmla="*/ 636104 h 4704521"/>
              <a:gd name="connsiteX72" fmla="*/ 3796467 w 4194032"/>
              <a:gd name="connsiteY72" fmla="*/ 596347 h 4704521"/>
              <a:gd name="connsiteX73" fmla="*/ 3663945 w 4194032"/>
              <a:gd name="connsiteY73" fmla="*/ 556591 h 4704521"/>
              <a:gd name="connsiteX74" fmla="*/ 3584432 w 4194032"/>
              <a:gd name="connsiteY74" fmla="*/ 543339 h 4704521"/>
              <a:gd name="connsiteX75" fmla="*/ 3412154 w 4194032"/>
              <a:gd name="connsiteY75" fmla="*/ 450573 h 4704521"/>
              <a:gd name="connsiteX76" fmla="*/ 3332641 w 4194032"/>
              <a:gd name="connsiteY76" fmla="*/ 424069 h 4704521"/>
              <a:gd name="connsiteX77" fmla="*/ 3239876 w 4194032"/>
              <a:gd name="connsiteY77" fmla="*/ 384313 h 4704521"/>
              <a:gd name="connsiteX78" fmla="*/ 2971519 w 4194032"/>
              <a:gd name="connsiteY78" fmla="*/ 337930 h 4704521"/>
              <a:gd name="connsiteX79" fmla="*/ 2731166 w 4194032"/>
              <a:gd name="connsiteY7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359145 w 4194032"/>
              <a:gd name="connsiteY47" fmla="*/ 3525078 h 4704521"/>
              <a:gd name="connsiteX48" fmla="*/ 3451910 w 4194032"/>
              <a:gd name="connsiteY48" fmla="*/ 3458817 h 4704521"/>
              <a:gd name="connsiteX49" fmla="*/ 3518171 w 4194032"/>
              <a:gd name="connsiteY49" fmla="*/ 3366052 h 4704521"/>
              <a:gd name="connsiteX50" fmla="*/ 3571180 w 4194032"/>
              <a:gd name="connsiteY50" fmla="*/ 3326295 h 4704521"/>
              <a:gd name="connsiteX51" fmla="*/ 3730206 w 4194032"/>
              <a:gd name="connsiteY51" fmla="*/ 3154017 h 4704521"/>
              <a:gd name="connsiteX52" fmla="*/ 3822971 w 4194032"/>
              <a:gd name="connsiteY52" fmla="*/ 3074504 h 4704521"/>
              <a:gd name="connsiteX53" fmla="*/ 3902484 w 4194032"/>
              <a:gd name="connsiteY53" fmla="*/ 2981739 h 4704521"/>
              <a:gd name="connsiteX54" fmla="*/ 3928989 w 4194032"/>
              <a:gd name="connsiteY54" fmla="*/ 2862469 h 4704521"/>
              <a:gd name="connsiteX55" fmla="*/ 3968745 w 4194032"/>
              <a:gd name="connsiteY55" fmla="*/ 2637182 h 4704521"/>
              <a:gd name="connsiteX56" fmla="*/ 4008502 w 4194032"/>
              <a:gd name="connsiteY56" fmla="*/ 2451652 h 4704521"/>
              <a:gd name="connsiteX57" fmla="*/ 4035006 w 4194032"/>
              <a:gd name="connsiteY57" fmla="*/ 2332382 h 4704521"/>
              <a:gd name="connsiteX58" fmla="*/ 4061510 w 4194032"/>
              <a:gd name="connsiteY58" fmla="*/ 2186608 h 4704521"/>
              <a:gd name="connsiteX59" fmla="*/ 4088015 w 4194032"/>
              <a:gd name="connsiteY59" fmla="*/ 2120347 h 4704521"/>
              <a:gd name="connsiteX60" fmla="*/ 4141023 w 4194032"/>
              <a:gd name="connsiteY60" fmla="*/ 1948069 h 4704521"/>
              <a:gd name="connsiteX61" fmla="*/ 4154276 w 4194032"/>
              <a:gd name="connsiteY61" fmla="*/ 1868556 h 4704521"/>
              <a:gd name="connsiteX62" fmla="*/ 4167528 w 4194032"/>
              <a:gd name="connsiteY62" fmla="*/ 1815547 h 4704521"/>
              <a:gd name="connsiteX63" fmla="*/ 4194032 w 4194032"/>
              <a:gd name="connsiteY63" fmla="*/ 1683026 h 4704521"/>
              <a:gd name="connsiteX64" fmla="*/ 4180780 w 4194032"/>
              <a:gd name="connsiteY64" fmla="*/ 1325217 h 4704521"/>
              <a:gd name="connsiteX65" fmla="*/ 4167528 w 4194032"/>
              <a:gd name="connsiteY65" fmla="*/ 1258956 h 4704521"/>
              <a:gd name="connsiteX66" fmla="*/ 4141023 w 4194032"/>
              <a:gd name="connsiteY66" fmla="*/ 954156 h 4704521"/>
              <a:gd name="connsiteX67" fmla="*/ 4114519 w 4194032"/>
              <a:gd name="connsiteY67" fmla="*/ 901147 h 4704521"/>
              <a:gd name="connsiteX68" fmla="*/ 4074762 w 4194032"/>
              <a:gd name="connsiteY68" fmla="*/ 808382 h 4704521"/>
              <a:gd name="connsiteX69" fmla="*/ 4008502 w 4194032"/>
              <a:gd name="connsiteY69" fmla="*/ 689113 h 4704521"/>
              <a:gd name="connsiteX70" fmla="*/ 3875980 w 4194032"/>
              <a:gd name="connsiteY70" fmla="*/ 636104 h 4704521"/>
              <a:gd name="connsiteX71" fmla="*/ 3796467 w 4194032"/>
              <a:gd name="connsiteY71" fmla="*/ 596347 h 4704521"/>
              <a:gd name="connsiteX72" fmla="*/ 3663945 w 4194032"/>
              <a:gd name="connsiteY72" fmla="*/ 556591 h 4704521"/>
              <a:gd name="connsiteX73" fmla="*/ 3584432 w 4194032"/>
              <a:gd name="connsiteY73" fmla="*/ 543339 h 4704521"/>
              <a:gd name="connsiteX74" fmla="*/ 3412154 w 4194032"/>
              <a:gd name="connsiteY74" fmla="*/ 450573 h 4704521"/>
              <a:gd name="connsiteX75" fmla="*/ 3332641 w 4194032"/>
              <a:gd name="connsiteY75" fmla="*/ 424069 h 4704521"/>
              <a:gd name="connsiteX76" fmla="*/ 3239876 w 4194032"/>
              <a:gd name="connsiteY76" fmla="*/ 384313 h 4704521"/>
              <a:gd name="connsiteX77" fmla="*/ 2971519 w 4194032"/>
              <a:gd name="connsiteY77" fmla="*/ 337930 h 4704521"/>
              <a:gd name="connsiteX78" fmla="*/ 2731166 w 4194032"/>
              <a:gd name="connsiteY7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518171 w 4194032"/>
              <a:gd name="connsiteY48" fmla="*/ 3366052 h 4704521"/>
              <a:gd name="connsiteX49" fmla="*/ 3571180 w 4194032"/>
              <a:gd name="connsiteY49" fmla="*/ 3326295 h 4704521"/>
              <a:gd name="connsiteX50" fmla="*/ 3730206 w 4194032"/>
              <a:gd name="connsiteY50" fmla="*/ 3154017 h 4704521"/>
              <a:gd name="connsiteX51" fmla="*/ 3822971 w 4194032"/>
              <a:gd name="connsiteY51" fmla="*/ 3074504 h 4704521"/>
              <a:gd name="connsiteX52" fmla="*/ 3902484 w 4194032"/>
              <a:gd name="connsiteY52" fmla="*/ 2981739 h 4704521"/>
              <a:gd name="connsiteX53" fmla="*/ 3928989 w 4194032"/>
              <a:gd name="connsiteY53" fmla="*/ 2862469 h 4704521"/>
              <a:gd name="connsiteX54" fmla="*/ 3968745 w 4194032"/>
              <a:gd name="connsiteY54" fmla="*/ 2637182 h 4704521"/>
              <a:gd name="connsiteX55" fmla="*/ 4008502 w 4194032"/>
              <a:gd name="connsiteY55" fmla="*/ 2451652 h 4704521"/>
              <a:gd name="connsiteX56" fmla="*/ 4035006 w 4194032"/>
              <a:gd name="connsiteY56" fmla="*/ 2332382 h 4704521"/>
              <a:gd name="connsiteX57" fmla="*/ 4061510 w 4194032"/>
              <a:gd name="connsiteY57" fmla="*/ 2186608 h 4704521"/>
              <a:gd name="connsiteX58" fmla="*/ 4088015 w 4194032"/>
              <a:gd name="connsiteY58" fmla="*/ 2120347 h 4704521"/>
              <a:gd name="connsiteX59" fmla="*/ 4141023 w 4194032"/>
              <a:gd name="connsiteY59" fmla="*/ 1948069 h 4704521"/>
              <a:gd name="connsiteX60" fmla="*/ 4154276 w 4194032"/>
              <a:gd name="connsiteY60" fmla="*/ 1868556 h 4704521"/>
              <a:gd name="connsiteX61" fmla="*/ 4167528 w 4194032"/>
              <a:gd name="connsiteY61" fmla="*/ 1815547 h 4704521"/>
              <a:gd name="connsiteX62" fmla="*/ 4194032 w 4194032"/>
              <a:gd name="connsiteY62" fmla="*/ 1683026 h 4704521"/>
              <a:gd name="connsiteX63" fmla="*/ 4180780 w 4194032"/>
              <a:gd name="connsiteY63" fmla="*/ 1325217 h 4704521"/>
              <a:gd name="connsiteX64" fmla="*/ 4167528 w 4194032"/>
              <a:gd name="connsiteY64" fmla="*/ 1258956 h 4704521"/>
              <a:gd name="connsiteX65" fmla="*/ 4141023 w 4194032"/>
              <a:gd name="connsiteY65" fmla="*/ 954156 h 4704521"/>
              <a:gd name="connsiteX66" fmla="*/ 4114519 w 4194032"/>
              <a:gd name="connsiteY66" fmla="*/ 901147 h 4704521"/>
              <a:gd name="connsiteX67" fmla="*/ 4074762 w 4194032"/>
              <a:gd name="connsiteY67" fmla="*/ 808382 h 4704521"/>
              <a:gd name="connsiteX68" fmla="*/ 4008502 w 4194032"/>
              <a:gd name="connsiteY68" fmla="*/ 689113 h 4704521"/>
              <a:gd name="connsiteX69" fmla="*/ 3875980 w 4194032"/>
              <a:gd name="connsiteY69" fmla="*/ 636104 h 4704521"/>
              <a:gd name="connsiteX70" fmla="*/ 3796467 w 4194032"/>
              <a:gd name="connsiteY70" fmla="*/ 596347 h 4704521"/>
              <a:gd name="connsiteX71" fmla="*/ 3663945 w 4194032"/>
              <a:gd name="connsiteY71" fmla="*/ 556591 h 4704521"/>
              <a:gd name="connsiteX72" fmla="*/ 3584432 w 4194032"/>
              <a:gd name="connsiteY72" fmla="*/ 543339 h 4704521"/>
              <a:gd name="connsiteX73" fmla="*/ 3412154 w 4194032"/>
              <a:gd name="connsiteY73" fmla="*/ 450573 h 4704521"/>
              <a:gd name="connsiteX74" fmla="*/ 3332641 w 4194032"/>
              <a:gd name="connsiteY74" fmla="*/ 424069 h 4704521"/>
              <a:gd name="connsiteX75" fmla="*/ 3239876 w 4194032"/>
              <a:gd name="connsiteY75" fmla="*/ 384313 h 4704521"/>
              <a:gd name="connsiteX76" fmla="*/ 2971519 w 4194032"/>
              <a:gd name="connsiteY76" fmla="*/ 337930 h 4704521"/>
              <a:gd name="connsiteX77" fmla="*/ 2731166 w 4194032"/>
              <a:gd name="connsiteY7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518171 w 4194032"/>
              <a:gd name="connsiteY48" fmla="*/ 3366052 h 4704521"/>
              <a:gd name="connsiteX49" fmla="*/ 3730206 w 4194032"/>
              <a:gd name="connsiteY49" fmla="*/ 3154017 h 4704521"/>
              <a:gd name="connsiteX50" fmla="*/ 3822971 w 4194032"/>
              <a:gd name="connsiteY50" fmla="*/ 3074504 h 4704521"/>
              <a:gd name="connsiteX51" fmla="*/ 3902484 w 4194032"/>
              <a:gd name="connsiteY51" fmla="*/ 2981739 h 4704521"/>
              <a:gd name="connsiteX52" fmla="*/ 3928989 w 4194032"/>
              <a:gd name="connsiteY52" fmla="*/ 2862469 h 4704521"/>
              <a:gd name="connsiteX53" fmla="*/ 3968745 w 4194032"/>
              <a:gd name="connsiteY53" fmla="*/ 2637182 h 4704521"/>
              <a:gd name="connsiteX54" fmla="*/ 4008502 w 4194032"/>
              <a:gd name="connsiteY54" fmla="*/ 2451652 h 4704521"/>
              <a:gd name="connsiteX55" fmla="*/ 4035006 w 4194032"/>
              <a:gd name="connsiteY55" fmla="*/ 2332382 h 4704521"/>
              <a:gd name="connsiteX56" fmla="*/ 4061510 w 4194032"/>
              <a:gd name="connsiteY56" fmla="*/ 2186608 h 4704521"/>
              <a:gd name="connsiteX57" fmla="*/ 4088015 w 4194032"/>
              <a:gd name="connsiteY57" fmla="*/ 2120347 h 4704521"/>
              <a:gd name="connsiteX58" fmla="*/ 4141023 w 4194032"/>
              <a:gd name="connsiteY58" fmla="*/ 1948069 h 4704521"/>
              <a:gd name="connsiteX59" fmla="*/ 4154276 w 4194032"/>
              <a:gd name="connsiteY59" fmla="*/ 1868556 h 4704521"/>
              <a:gd name="connsiteX60" fmla="*/ 4167528 w 4194032"/>
              <a:gd name="connsiteY60" fmla="*/ 1815547 h 4704521"/>
              <a:gd name="connsiteX61" fmla="*/ 4194032 w 4194032"/>
              <a:gd name="connsiteY61" fmla="*/ 1683026 h 4704521"/>
              <a:gd name="connsiteX62" fmla="*/ 4180780 w 4194032"/>
              <a:gd name="connsiteY62" fmla="*/ 1325217 h 4704521"/>
              <a:gd name="connsiteX63" fmla="*/ 4167528 w 4194032"/>
              <a:gd name="connsiteY63" fmla="*/ 1258956 h 4704521"/>
              <a:gd name="connsiteX64" fmla="*/ 4141023 w 4194032"/>
              <a:gd name="connsiteY64" fmla="*/ 954156 h 4704521"/>
              <a:gd name="connsiteX65" fmla="*/ 4114519 w 4194032"/>
              <a:gd name="connsiteY65" fmla="*/ 901147 h 4704521"/>
              <a:gd name="connsiteX66" fmla="*/ 4074762 w 4194032"/>
              <a:gd name="connsiteY66" fmla="*/ 808382 h 4704521"/>
              <a:gd name="connsiteX67" fmla="*/ 4008502 w 4194032"/>
              <a:gd name="connsiteY67" fmla="*/ 689113 h 4704521"/>
              <a:gd name="connsiteX68" fmla="*/ 3875980 w 4194032"/>
              <a:gd name="connsiteY68" fmla="*/ 636104 h 4704521"/>
              <a:gd name="connsiteX69" fmla="*/ 3796467 w 4194032"/>
              <a:gd name="connsiteY69" fmla="*/ 596347 h 4704521"/>
              <a:gd name="connsiteX70" fmla="*/ 3663945 w 4194032"/>
              <a:gd name="connsiteY70" fmla="*/ 556591 h 4704521"/>
              <a:gd name="connsiteX71" fmla="*/ 3584432 w 4194032"/>
              <a:gd name="connsiteY71" fmla="*/ 543339 h 4704521"/>
              <a:gd name="connsiteX72" fmla="*/ 3412154 w 4194032"/>
              <a:gd name="connsiteY72" fmla="*/ 450573 h 4704521"/>
              <a:gd name="connsiteX73" fmla="*/ 3332641 w 4194032"/>
              <a:gd name="connsiteY73" fmla="*/ 424069 h 4704521"/>
              <a:gd name="connsiteX74" fmla="*/ 3239876 w 4194032"/>
              <a:gd name="connsiteY74" fmla="*/ 384313 h 4704521"/>
              <a:gd name="connsiteX75" fmla="*/ 2971519 w 4194032"/>
              <a:gd name="connsiteY75" fmla="*/ 337930 h 4704521"/>
              <a:gd name="connsiteX76" fmla="*/ 2731166 w 4194032"/>
              <a:gd name="connsiteY7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02484 w 4194032"/>
              <a:gd name="connsiteY50" fmla="*/ 2981739 h 4704521"/>
              <a:gd name="connsiteX51" fmla="*/ 3928989 w 4194032"/>
              <a:gd name="connsiteY51" fmla="*/ 2862469 h 4704521"/>
              <a:gd name="connsiteX52" fmla="*/ 3968745 w 4194032"/>
              <a:gd name="connsiteY52" fmla="*/ 2637182 h 4704521"/>
              <a:gd name="connsiteX53" fmla="*/ 4008502 w 4194032"/>
              <a:gd name="connsiteY53" fmla="*/ 2451652 h 4704521"/>
              <a:gd name="connsiteX54" fmla="*/ 4035006 w 4194032"/>
              <a:gd name="connsiteY54" fmla="*/ 2332382 h 4704521"/>
              <a:gd name="connsiteX55" fmla="*/ 4061510 w 4194032"/>
              <a:gd name="connsiteY55" fmla="*/ 2186608 h 4704521"/>
              <a:gd name="connsiteX56" fmla="*/ 4088015 w 4194032"/>
              <a:gd name="connsiteY56" fmla="*/ 2120347 h 4704521"/>
              <a:gd name="connsiteX57" fmla="*/ 4141023 w 4194032"/>
              <a:gd name="connsiteY57" fmla="*/ 1948069 h 4704521"/>
              <a:gd name="connsiteX58" fmla="*/ 4154276 w 4194032"/>
              <a:gd name="connsiteY58" fmla="*/ 1868556 h 4704521"/>
              <a:gd name="connsiteX59" fmla="*/ 4167528 w 4194032"/>
              <a:gd name="connsiteY59" fmla="*/ 1815547 h 4704521"/>
              <a:gd name="connsiteX60" fmla="*/ 4194032 w 4194032"/>
              <a:gd name="connsiteY60" fmla="*/ 1683026 h 4704521"/>
              <a:gd name="connsiteX61" fmla="*/ 4180780 w 4194032"/>
              <a:gd name="connsiteY61" fmla="*/ 1325217 h 4704521"/>
              <a:gd name="connsiteX62" fmla="*/ 4167528 w 4194032"/>
              <a:gd name="connsiteY62" fmla="*/ 1258956 h 4704521"/>
              <a:gd name="connsiteX63" fmla="*/ 4141023 w 4194032"/>
              <a:gd name="connsiteY63" fmla="*/ 954156 h 4704521"/>
              <a:gd name="connsiteX64" fmla="*/ 4114519 w 4194032"/>
              <a:gd name="connsiteY64" fmla="*/ 901147 h 4704521"/>
              <a:gd name="connsiteX65" fmla="*/ 4074762 w 4194032"/>
              <a:gd name="connsiteY65" fmla="*/ 808382 h 4704521"/>
              <a:gd name="connsiteX66" fmla="*/ 4008502 w 4194032"/>
              <a:gd name="connsiteY66" fmla="*/ 689113 h 4704521"/>
              <a:gd name="connsiteX67" fmla="*/ 3875980 w 4194032"/>
              <a:gd name="connsiteY67" fmla="*/ 636104 h 4704521"/>
              <a:gd name="connsiteX68" fmla="*/ 3796467 w 4194032"/>
              <a:gd name="connsiteY68" fmla="*/ 596347 h 4704521"/>
              <a:gd name="connsiteX69" fmla="*/ 3663945 w 4194032"/>
              <a:gd name="connsiteY69" fmla="*/ 556591 h 4704521"/>
              <a:gd name="connsiteX70" fmla="*/ 3584432 w 4194032"/>
              <a:gd name="connsiteY70" fmla="*/ 543339 h 4704521"/>
              <a:gd name="connsiteX71" fmla="*/ 3412154 w 4194032"/>
              <a:gd name="connsiteY71" fmla="*/ 450573 h 4704521"/>
              <a:gd name="connsiteX72" fmla="*/ 3332641 w 4194032"/>
              <a:gd name="connsiteY72" fmla="*/ 424069 h 4704521"/>
              <a:gd name="connsiteX73" fmla="*/ 3239876 w 4194032"/>
              <a:gd name="connsiteY73" fmla="*/ 384313 h 4704521"/>
              <a:gd name="connsiteX74" fmla="*/ 2971519 w 4194032"/>
              <a:gd name="connsiteY74" fmla="*/ 337930 h 4704521"/>
              <a:gd name="connsiteX75" fmla="*/ 2731166 w 4194032"/>
              <a:gd name="connsiteY7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41023 w 4194032"/>
              <a:gd name="connsiteY56" fmla="*/ 1948069 h 4704521"/>
              <a:gd name="connsiteX57" fmla="*/ 4154276 w 4194032"/>
              <a:gd name="connsiteY57" fmla="*/ 1868556 h 4704521"/>
              <a:gd name="connsiteX58" fmla="*/ 4167528 w 4194032"/>
              <a:gd name="connsiteY58" fmla="*/ 1815547 h 4704521"/>
              <a:gd name="connsiteX59" fmla="*/ 4194032 w 4194032"/>
              <a:gd name="connsiteY59" fmla="*/ 1683026 h 4704521"/>
              <a:gd name="connsiteX60" fmla="*/ 4180780 w 4194032"/>
              <a:gd name="connsiteY60" fmla="*/ 1325217 h 4704521"/>
              <a:gd name="connsiteX61" fmla="*/ 4167528 w 4194032"/>
              <a:gd name="connsiteY61" fmla="*/ 1258956 h 4704521"/>
              <a:gd name="connsiteX62" fmla="*/ 4141023 w 4194032"/>
              <a:gd name="connsiteY62" fmla="*/ 954156 h 4704521"/>
              <a:gd name="connsiteX63" fmla="*/ 4114519 w 4194032"/>
              <a:gd name="connsiteY63" fmla="*/ 901147 h 4704521"/>
              <a:gd name="connsiteX64" fmla="*/ 4074762 w 4194032"/>
              <a:gd name="connsiteY64" fmla="*/ 808382 h 4704521"/>
              <a:gd name="connsiteX65" fmla="*/ 4008502 w 4194032"/>
              <a:gd name="connsiteY65" fmla="*/ 689113 h 4704521"/>
              <a:gd name="connsiteX66" fmla="*/ 3875980 w 4194032"/>
              <a:gd name="connsiteY66" fmla="*/ 636104 h 4704521"/>
              <a:gd name="connsiteX67" fmla="*/ 3796467 w 4194032"/>
              <a:gd name="connsiteY67" fmla="*/ 596347 h 4704521"/>
              <a:gd name="connsiteX68" fmla="*/ 3663945 w 4194032"/>
              <a:gd name="connsiteY68" fmla="*/ 556591 h 4704521"/>
              <a:gd name="connsiteX69" fmla="*/ 3584432 w 4194032"/>
              <a:gd name="connsiteY69" fmla="*/ 543339 h 4704521"/>
              <a:gd name="connsiteX70" fmla="*/ 3412154 w 4194032"/>
              <a:gd name="connsiteY70" fmla="*/ 450573 h 4704521"/>
              <a:gd name="connsiteX71" fmla="*/ 3332641 w 4194032"/>
              <a:gd name="connsiteY71" fmla="*/ 424069 h 4704521"/>
              <a:gd name="connsiteX72" fmla="*/ 3239876 w 4194032"/>
              <a:gd name="connsiteY72" fmla="*/ 384313 h 4704521"/>
              <a:gd name="connsiteX73" fmla="*/ 2971519 w 4194032"/>
              <a:gd name="connsiteY73" fmla="*/ 337930 h 4704521"/>
              <a:gd name="connsiteX74" fmla="*/ 2731166 w 4194032"/>
              <a:gd name="connsiteY74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54276 w 4194032"/>
              <a:gd name="connsiteY56" fmla="*/ 1868556 h 4704521"/>
              <a:gd name="connsiteX57" fmla="*/ 4167528 w 4194032"/>
              <a:gd name="connsiteY57" fmla="*/ 1815547 h 4704521"/>
              <a:gd name="connsiteX58" fmla="*/ 4194032 w 4194032"/>
              <a:gd name="connsiteY58" fmla="*/ 1683026 h 4704521"/>
              <a:gd name="connsiteX59" fmla="*/ 4180780 w 4194032"/>
              <a:gd name="connsiteY59" fmla="*/ 1325217 h 4704521"/>
              <a:gd name="connsiteX60" fmla="*/ 4167528 w 4194032"/>
              <a:gd name="connsiteY60" fmla="*/ 1258956 h 4704521"/>
              <a:gd name="connsiteX61" fmla="*/ 4141023 w 4194032"/>
              <a:gd name="connsiteY61" fmla="*/ 954156 h 4704521"/>
              <a:gd name="connsiteX62" fmla="*/ 4114519 w 4194032"/>
              <a:gd name="connsiteY62" fmla="*/ 901147 h 4704521"/>
              <a:gd name="connsiteX63" fmla="*/ 4074762 w 4194032"/>
              <a:gd name="connsiteY63" fmla="*/ 808382 h 4704521"/>
              <a:gd name="connsiteX64" fmla="*/ 4008502 w 4194032"/>
              <a:gd name="connsiteY64" fmla="*/ 689113 h 4704521"/>
              <a:gd name="connsiteX65" fmla="*/ 3875980 w 4194032"/>
              <a:gd name="connsiteY65" fmla="*/ 636104 h 4704521"/>
              <a:gd name="connsiteX66" fmla="*/ 3796467 w 4194032"/>
              <a:gd name="connsiteY66" fmla="*/ 596347 h 4704521"/>
              <a:gd name="connsiteX67" fmla="*/ 3663945 w 4194032"/>
              <a:gd name="connsiteY67" fmla="*/ 556591 h 4704521"/>
              <a:gd name="connsiteX68" fmla="*/ 3584432 w 4194032"/>
              <a:gd name="connsiteY68" fmla="*/ 543339 h 4704521"/>
              <a:gd name="connsiteX69" fmla="*/ 3412154 w 4194032"/>
              <a:gd name="connsiteY69" fmla="*/ 450573 h 4704521"/>
              <a:gd name="connsiteX70" fmla="*/ 3332641 w 4194032"/>
              <a:gd name="connsiteY70" fmla="*/ 424069 h 4704521"/>
              <a:gd name="connsiteX71" fmla="*/ 3239876 w 4194032"/>
              <a:gd name="connsiteY71" fmla="*/ 384313 h 4704521"/>
              <a:gd name="connsiteX72" fmla="*/ 2971519 w 4194032"/>
              <a:gd name="connsiteY72" fmla="*/ 337930 h 4704521"/>
              <a:gd name="connsiteX73" fmla="*/ 2731166 w 4194032"/>
              <a:gd name="connsiteY73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088015 w 4194032"/>
              <a:gd name="connsiteY55" fmla="*/ 2120347 h 4704521"/>
              <a:gd name="connsiteX56" fmla="*/ 4154276 w 4194032"/>
              <a:gd name="connsiteY56" fmla="*/ 1868556 h 4704521"/>
              <a:gd name="connsiteX57" fmla="*/ 4194032 w 4194032"/>
              <a:gd name="connsiteY57" fmla="*/ 1683026 h 4704521"/>
              <a:gd name="connsiteX58" fmla="*/ 4180780 w 4194032"/>
              <a:gd name="connsiteY58" fmla="*/ 1325217 h 4704521"/>
              <a:gd name="connsiteX59" fmla="*/ 4167528 w 4194032"/>
              <a:gd name="connsiteY59" fmla="*/ 1258956 h 4704521"/>
              <a:gd name="connsiteX60" fmla="*/ 4141023 w 4194032"/>
              <a:gd name="connsiteY60" fmla="*/ 954156 h 4704521"/>
              <a:gd name="connsiteX61" fmla="*/ 4114519 w 4194032"/>
              <a:gd name="connsiteY61" fmla="*/ 901147 h 4704521"/>
              <a:gd name="connsiteX62" fmla="*/ 4074762 w 4194032"/>
              <a:gd name="connsiteY62" fmla="*/ 808382 h 4704521"/>
              <a:gd name="connsiteX63" fmla="*/ 4008502 w 4194032"/>
              <a:gd name="connsiteY63" fmla="*/ 689113 h 4704521"/>
              <a:gd name="connsiteX64" fmla="*/ 3875980 w 4194032"/>
              <a:gd name="connsiteY64" fmla="*/ 636104 h 4704521"/>
              <a:gd name="connsiteX65" fmla="*/ 3796467 w 4194032"/>
              <a:gd name="connsiteY65" fmla="*/ 596347 h 4704521"/>
              <a:gd name="connsiteX66" fmla="*/ 3663945 w 4194032"/>
              <a:gd name="connsiteY66" fmla="*/ 556591 h 4704521"/>
              <a:gd name="connsiteX67" fmla="*/ 3584432 w 4194032"/>
              <a:gd name="connsiteY67" fmla="*/ 543339 h 4704521"/>
              <a:gd name="connsiteX68" fmla="*/ 3412154 w 4194032"/>
              <a:gd name="connsiteY68" fmla="*/ 450573 h 4704521"/>
              <a:gd name="connsiteX69" fmla="*/ 3332641 w 4194032"/>
              <a:gd name="connsiteY69" fmla="*/ 424069 h 4704521"/>
              <a:gd name="connsiteX70" fmla="*/ 3239876 w 4194032"/>
              <a:gd name="connsiteY70" fmla="*/ 384313 h 4704521"/>
              <a:gd name="connsiteX71" fmla="*/ 2971519 w 4194032"/>
              <a:gd name="connsiteY71" fmla="*/ 337930 h 4704521"/>
              <a:gd name="connsiteX72" fmla="*/ 2731166 w 4194032"/>
              <a:gd name="connsiteY72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67528 w 4194032"/>
              <a:gd name="connsiteY58" fmla="*/ 1258956 h 4704521"/>
              <a:gd name="connsiteX59" fmla="*/ 4141023 w 4194032"/>
              <a:gd name="connsiteY59" fmla="*/ 954156 h 4704521"/>
              <a:gd name="connsiteX60" fmla="*/ 4114519 w 4194032"/>
              <a:gd name="connsiteY60" fmla="*/ 901147 h 4704521"/>
              <a:gd name="connsiteX61" fmla="*/ 4074762 w 4194032"/>
              <a:gd name="connsiteY61" fmla="*/ 808382 h 4704521"/>
              <a:gd name="connsiteX62" fmla="*/ 4008502 w 4194032"/>
              <a:gd name="connsiteY62" fmla="*/ 689113 h 4704521"/>
              <a:gd name="connsiteX63" fmla="*/ 3875980 w 4194032"/>
              <a:gd name="connsiteY63" fmla="*/ 636104 h 4704521"/>
              <a:gd name="connsiteX64" fmla="*/ 3796467 w 4194032"/>
              <a:gd name="connsiteY64" fmla="*/ 596347 h 4704521"/>
              <a:gd name="connsiteX65" fmla="*/ 3663945 w 4194032"/>
              <a:gd name="connsiteY65" fmla="*/ 556591 h 4704521"/>
              <a:gd name="connsiteX66" fmla="*/ 3584432 w 4194032"/>
              <a:gd name="connsiteY66" fmla="*/ 543339 h 4704521"/>
              <a:gd name="connsiteX67" fmla="*/ 3412154 w 4194032"/>
              <a:gd name="connsiteY67" fmla="*/ 450573 h 4704521"/>
              <a:gd name="connsiteX68" fmla="*/ 3332641 w 4194032"/>
              <a:gd name="connsiteY68" fmla="*/ 424069 h 4704521"/>
              <a:gd name="connsiteX69" fmla="*/ 3239876 w 4194032"/>
              <a:gd name="connsiteY69" fmla="*/ 384313 h 4704521"/>
              <a:gd name="connsiteX70" fmla="*/ 2971519 w 4194032"/>
              <a:gd name="connsiteY70" fmla="*/ 337930 h 4704521"/>
              <a:gd name="connsiteX71" fmla="*/ 2731166 w 4194032"/>
              <a:gd name="connsiteY71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4008502 w 4194032"/>
              <a:gd name="connsiteY61" fmla="*/ 689113 h 4704521"/>
              <a:gd name="connsiteX62" fmla="*/ 3875980 w 4194032"/>
              <a:gd name="connsiteY62" fmla="*/ 636104 h 4704521"/>
              <a:gd name="connsiteX63" fmla="*/ 3796467 w 4194032"/>
              <a:gd name="connsiteY63" fmla="*/ 596347 h 4704521"/>
              <a:gd name="connsiteX64" fmla="*/ 3663945 w 4194032"/>
              <a:gd name="connsiteY64" fmla="*/ 556591 h 4704521"/>
              <a:gd name="connsiteX65" fmla="*/ 3584432 w 4194032"/>
              <a:gd name="connsiteY65" fmla="*/ 543339 h 4704521"/>
              <a:gd name="connsiteX66" fmla="*/ 3412154 w 4194032"/>
              <a:gd name="connsiteY66" fmla="*/ 450573 h 4704521"/>
              <a:gd name="connsiteX67" fmla="*/ 3332641 w 4194032"/>
              <a:gd name="connsiteY67" fmla="*/ 424069 h 4704521"/>
              <a:gd name="connsiteX68" fmla="*/ 3239876 w 4194032"/>
              <a:gd name="connsiteY68" fmla="*/ 384313 h 4704521"/>
              <a:gd name="connsiteX69" fmla="*/ 2971519 w 4194032"/>
              <a:gd name="connsiteY69" fmla="*/ 337930 h 4704521"/>
              <a:gd name="connsiteX70" fmla="*/ 2731166 w 4194032"/>
              <a:gd name="connsiteY70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4008502 w 4194032"/>
              <a:gd name="connsiteY61" fmla="*/ 689113 h 4704521"/>
              <a:gd name="connsiteX62" fmla="*/ 3875980 w 4194032"/>
              <a:gd name="connsiteY62" fmla="*/ 636104 h 4704521"/>
              <a:gd name="connsiteX63" fmla="*/ 3796467 w 4194032"/>
              <a:gd name="connsiteY63" fmla="*/ 596347 h 4704521"/>
              <a:gd name="connsiteX64" fmla="*/ 3584432 w 4194032"/>
              <a:gd name="connsiteY64" fmla="*/ 543339 h 4704521"/>
              <a:gd name="connsiteX65" fmla="*/ 3412154 w 4194032"/>
              <a:gd name="connsiteY65" fmla="*/ 450573 h 4704521"/>
              <a:gd name="connsiteX66" fmla="*/ 3332641 w 4194032"/>
              <a:gd name="connsiteY66" fmla="*/ 424069 h 4704521"/>
              <a:gd name="connsiteX67" fmla="*/ 3239876 w 4194032"/>
              <a:gd name="connsiteY67" fmla="*/ 384313 h 4704521"/>
              <a:gd name="connsiteX68" fmla="*/ 2971519 w 4194032"/>
              <a:gd name="connsiteY68" fmla="*/ 337930 h 4704521"/>
              <a:gd name="connsiteX69" fmla="*/ 2731166 w 4194032"/>
              <a:gd name="connsiteY69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1808641 w 4194032"/>
              <a:gd name="connsiteY37" fmla="*/ 4518991 h 4704521"/>
              <a:gd name="connsiteX38" fmla="*/ 2007423 w 4194032"/>
              <a:gd name="connsiteY38" fmla="*/ 4373217 h 4704521"/>
              <a:gd name="connsiteX39" fmla="*/ 2060432 w 4194032"/>
              <a:gd name="connsiteY39" fmla="*/ 4320208 h 4704521"/>
              <a:gd name="connsiteX40" fmla="*/ 2166449 w 4194032"/>
              <a:gd name="connsiteY40" fmla="*/ 4240695 h 4704521"/>
              <a:gd name="connsiteX41" fmla="*/ 2444745 w 4194032"/>
              <a:gd name="connsiteY41" fmla="*/ 4055165 h 4704521"/>
              <a:gd name="connsiteX42" fmla="*/ 2590519 w 4194032"/>
              <a:gd name="connsiteY42" fmla="*/ 3988904 h 4704521"/>
              <a:gd name="connsiteX43" fmla="*/ 2762797 w 4194032"/>
              <a:gd name="connsiteY43" fmla="*/ 3935895 h 4704521"/>
              <a:gd name="connsiteX44" fmla="*/ 2948328 w 4194032"/>
              <a:gd name="connsiteY44" fmla="*/ 3816626 h 4704521"/>
              <a:gd name="connsiteX45" fmla="*/ 3120606 w 4194032"/>
              <a:gd name="connsiteY45" fmla="*/ 3684104 h 4704521"/>
              <a:gd name="connsiteX46" fmla="*/ 3306136 w 4194032"/>
              <a:gd name="connsiteY46" fmla="*/ 3564834 h 4704521"/>
              <a:gd name="connsiteX47" fmla="*/ 3451910 w 4194032"/>
              <a:gd name="connsiteY47" fmla="*/ 3458817 h 4704521"/>
              <a:gd name="connsiteX48" fmla="*/ 3730206 w 4194032"/>
              <a:gd name="connsiteY48" fmla="*/ 3154017 h 4704521"/>
              <a:gd name="connsiteX49" fmla="*/ 3822971 w 4194032"/>
              <a:gd name="connsiteY49" fmla="*/ 3074504 h 4704521"/>
              <a:gd name="connsiteX50" fmla="*/ 3928989 w 4194032"/>
              <a:gd name="connsiteY50" fmla="*/ 2862469 h 4704521"/>
              <a:gd name="connsiteX51" fmla="*/ 3968745 w 4194032"/>
              <a:gd name="connsiteY51" fmla="*/ 2637182 h 4704521"/>
              <a:gd name="connsiteX52" fmla="*/ 4008502 w 4194032"/>
              <a:gd name="connsiteY52" fmla="*/ 2451652 h 4704521"/>
              <a:gd name="connsiteX53" fmla="*/ 4035006 w 4194032"/>
              <a:gd name="connsiteY53" fmla="*/ 2332382 h 4704521"/>
              <a:gd name="connsiteX54" fmla="*/ 4061510 w 4194032"/>
              <a:gd name="connsiteY54" fmla="*/ 2186608 h 4704521"/>
              <a:gd name="connsiteX55" fmla="*/ 4154276 w 4194032"/>
              <a:gd name="connsiteY55" fmla="*/ 1868556 h 4704521"/>
              <a:gd name="connsiteX56" fmla="*/ 4194032 w 4194032"/>
              <a:gd name="connsiteY56" fmla="*/ 1683026 h 4704521"/>
              <a:gd name="connsiteX57" fmla="*/ 4180780 w 4194032"/>
              <a:gd name="connsiteY57" fmla="*/ 1325217 h 4704521"/>
              <a:gd name="connsiteX58" fmla="*/ 4141023 w 4194032"/>
              <a:gd name="connsiteY58" fmla="*/ 954156 h 4704521"/>
              <a:gd name="connsiteX59" fmla="*/ 4114519 w 4194032"/>
              <a:gd name="connsiteY59" fmla="*/ 901147 h 4704521"/>
              <a:gd name="connsiteX60" fmla="*/ 4074762 w 4194032"/>
              <a:gd name="connsiteY60" fmla="*/ 808382 h 4704521"/>
              <a:gd name="connsiteX61" fmla="*/ 3875980 w 4194032"/>
              <a:gd name="connsiteY61" fmla="*/ 636104 h 4704521"/>
              <a:gd name="connsiteX62" fmla="*/ 3796467 w 4194032"/>
              <a:gd name="connsiteY62" fmla="*/ 596347 h 4704521"/>
              <a:gd name="connsiteX63" fmla="*/ 3584432 w 4194032"/>
              <a:gd name="connsiteY63" fmla="*/ 543339 h 4704521"/>
              <a:gd name="connsiteX64" fmla="*/ 3412154 w 4194032"/>
              <a:gd name="connsiteY64" fmla="*/ 450573 h 4704521"/>
              <a:gd name="connsiteX65" fmla="*/ 3332641 w 4194032"/>
              <a:gd name="connsiteY65" fmla="*/ 424069 h 4704521"/>
              <a:gd name="connsiteX66" fmla="*/ 3239876 w 4194032"/>
              <a:gd name="connsiteY66" fmla="*/ 384313 h 4704521"/>
              <a:gd name="connsiteX67" fmla="*/ 2971519 w 4194032"/>
              <a:gd name="connsiteY67" fmla="*/ 337930 h 4704521"/>
              <a:gd name="connsiteX68" fmla="*/ 2731166 w 4194032"/>
              <a:gd name="connsiteY68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060432 w 4194032"/>
              <a:gd name="connsiteY38" fmla="*/ 4320208 h 4704521"/>
              <a:gd name="connsiteX39" fmla="*/ 2166449 w 4194032"/>
              <a:gd name="connsiteY39" fmla="*/ 4240695 h 4704521"/>
              <a:gd name="connsiteX40" fmla="*/ 2444745 w 4194032"/>
              <a:gd name="connsiteY40" fmla="*/ 4055165 h 4704521"/>
              <a:gd name="connsiteX41" fmla="*/ 2590519 w 4194032"/>
              <a:gd name="connsiteY41" fmla="*/ 3988904 h 4704521"/>
              <a:gd name="connsiteX42" fmla="*/ 2762797 w 4194032"/>
              <a:gd name="connsiteY42" fmla="*/ 3935895 h 4704521"/>
              <a:gd name="connsiteX43" fmla="*/ 2948328 w 4194032"/>
              <a:gd name="connsiteY43" fmla="*/ 3816626 h 4704521"/>
              <a:gd name="connsiteX44" fmla="*/ 3120606 w 4194032"/>
              <a:gd name="connsiteY44" fmla="*/ 3684104 h 4704521"/>
              <a:gd name="connsiteX45" fmla="*/ 3306136 w 4194032"/>
              <a:gd name="connsiteY45" fmla="*/ 3564834 h 4704521"/>
              <a:gd name="connsiteX46" fmla="*/ 3451910 w 4194032"/>
              <a:gd name="connsiteY46" fmla="*/ 3458817 h 4704521"/>
              <a:gd name="connsiteX47" fmla="*/ 3730206 w 4194032"/>
              <a:gd name="connsiteY47" fmla="*/ 3154017 h 4704521"/>
              <a:gd name="connsiteX48" fmla="*/ 3822971 w 4194032"/>
              <a:gd name="connsiteY48" fmla="*/ 3074504 h 4704521"/>
              <a:gd name="connsiteX49" fmla="*/ 3928989 w 4194032"/>
              <a:gd name="connsiteY49" fmla="*/ 2862469 h 4704521"/>
              <a:gd name="connsiteX50" fmla="*/ 3968745 w 4194032"/>
              <a:gd name="connsiteY50" fmla="*/ 2637182 h 4704521"/>
              <a:gd name="connsiteX51" fmla="*/ 4008502 w 4194032"/>
              <a:gd name="connsiteY51" fmla="*/ 2451652 h 4704521"/>
              <a:gd name="connsiteX52" fmla="*/ 4035006 w 4194032"/>
              <a:gd name="connsiteY52" fmla="*/ 2332382 h 4704521"/>
              <a:gd name="connsiteX53" fmla="*/ 4061510 w 4194032"/>
              <a:gd name="connsiteY53" fmla="*/ 2186608 h 4704521"/>
              <a:gd name="connsiteX54" fmla="*/ 4154276 w 4194032"/>
              <a:gd name="connsiteY54" fmla="*/ 1868556 h 4704521"/>
              <a:gd name="connsiteX55" fmla="*/ 4194032 w 4194032"/>
              <a:gd name="connsiteY55" fmla="*/ 1683026 h 4704521"/>
              <a:gd name="connsiteX56" fmla="*/ 4180780 w 4194032"/>
              <a:gd name="connsiteY56" fmla="*/ 1325217 h 4704521"/>
              <a:gd name="connsiteX57" fmla="*/ 4141023 w 4194032"/>
              <a:gd name="connsiteY57" fmla="*/ 954156 h 4704521"/>
              <a:gd name="connsiteX58" fmla="*/ 4114519 w 4194032"/>
              <a:gd name="connsiteY58" fmla="*/ 901147 h 4704521"/>
              <a:gd name="connsiteX59" fmla="*/ 4074762 w 4194032"/>
              <a:gd name="connsiteY59" fmla="*/ 808382 h 4704521"/>
              <a:gd name="connsiteX60" fmla="*/ 3875980 w 4194032"/>
              <a:gd name="connsiteY60" fmla="*/ 636104 h 4704521"/>
              <a:gd name="connsiteX61" fmla="*/ 3796467 w 4194032"/>
              <a:gd name="connsiteY61" fmla="*/ 596347 h 4704521"/>
              <a:gd name="connsiteX62" fmla="*/ 3584432 w 4194032"/>
              <a:gd name="connsiteY62" fmla="*/ 543339 h 4704521"/>
              <a:gd name="connsiteX63" fmla="*/ 3412154 w 4194032"/>
              <a:gd name="connsiteY63" fmla="*/ 450573 h 4704521"/>
              <a:gd name="connsiteX64" fmla="*/ 3332641 w 4194032"/>
              <a:gd name="connsiteY64" fmla="*/ 424069 h 4704521"/>
              <a:gd name="connsiteX65" fmla="*/ 3239876 w 4194032"/>
              <a:gd name="connsiteY65" fmla="*/ 384313 h 4704521"/>
              <a:gd name="connsiteX66" fmla="*/ 2971519 w 4194032"/>
              <a:gd name="connsiteY66" fmla="*/ 337930 h 4704521"/>
              <a:gd name="connsiteX67" fmla="*/ 2731166 w 4194032"/>
              <a:gd name="connsiteY67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350902 w 4194032"/>
              <a:gd name="connsiteY30" fmla="*/ 4492487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978566 w 4194032"/>
              <a:gd name="connsiteY30" fmla="*/ 4300330 h 4704521"/>
              <a:gd name="connsiteX31" fmla="*/ 430415 w 4194032"/>
              <a:gd name="connsiteY31" fmla="*/ 457200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978566 w 4194032"/>
              <a:gd name="connsiteY30" fmla="*/ 4300330 h 4704521"/>
              <a:gd name="connsiteX31" fmla="*/ 1283366 w 4194032"/>
              <a:gd name="connsiteY31" fmla="*/ 430033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589441 w 4194032"/>
              <a:gd name="connsiteY32" fmla="*/ 4638260 h 4704521"/>
              <a:gd name="connsiteX33" fmla="*/ 814728 w 4194032"/>
              <a:gd name="connsiteY33" fmla="*/ 4691269 h 4704521"/>
              <a:gd name="connsiteX34" fmla="*/ 1066519 w 4194032"/>
              <a:gd name="connsiteY34" fmla="*/ 4704521 h 4704521"/>
              <a:gd name="connsiteX35" fmla="*/ 1543597 w 4194032"/>
              <a:gd name="connsiteY35" fmla="*/ 4678017 h 4704521"/>
              <a:gd name="connsiteX36" fmla="*/ 1768884 w 4194032"/>
              <a:gd name="connsiteY36" fmla="*/ 4558747 h 4704521"/>
              <a:gd name="connsiteX37" fmla="*/ 2007423 w 4194032"/>
              <a:gd name="connsiteY37" fmla="*/ 4373217 h 4704521"/>
              <a:gd name="connsiteX38" fmla="*/ 2166449 w 4194032"/>
              <a:gd name="connsiteY38" fmla="*/ 4240695 h 4704521"/>
              <a:gd name="connsiteX39" fmla="*/ 2444745 w 4194032"/>
              <a:gd name="connsiteY39" fmla="*/ 4055165 h 4704521"/>
              <a:gd name="connsiteX40" fmla="*/ 2590519 w 4194032"/>
              <a:gd name="connsiteY40" fmla="*/ 3988904 h 4704521"/>
              <a:gd name="connsiteX41" fmla="*/ 2762797 w 4194032"/>
              <a:gd name="connsiteY41" fmla="*/ 3935895 h 4704521"/>
              <a:gd name="connsiteX42" fmla="*/ 2948328 w 4194032"/>
              <a:gd name="connsiteY42" fmla="*/ 3816626 h 4704521"/>
              <a:gd name="connsiteX43" fmla="*/ 3120606 w 4194032"/>
              <a:gd name="connsiteY43" fmla="*/ 3684104 h 4704521"/>
              <a:gd name="connsiteX44" fmla="*/ 3306136 w 4194032"/>
              <a:gd name="connsiteY44" fmla="*/ 3564834 h 4704521"/>
              <a:gd name="connsiteX45" fmla="*/ 3451910 w 4194032"/>
              <a:gd name="connsiteY45" fmla="*/ 3458817 h 4704521"/>
              <a:gd name="connsiteX46" fmla="*/ 3730206 w 4194032"/>
              <a:gd name="connsiteY46" fmla="*/ 3154017 h 4704521"/>
              <a:gd name="connsiteX47" fmla="*/ 3822971 w 4194032"/>
              <a:gd name="connsiteY47" fmla="*/ 3074504 h 4704521"/>
              <a:gd name="connsiteX48" fmla="*/ 3928989 w 4194032"/>
              <a:gd name="connsiteY48" fmla="*/ 2862469 h 4704521"/>
              <a:gd name="connsiteX49" fmla="*/ 3968745 w 4194032"/>
              <a:gd name="connsiteY49" fmla="*/ 2637182 h 4704521"/>
              <a:gd name="connsiteX50" fmla="*/ 4008502 w 4194032"/>
              <a:gd name="connsiteY50" fmla="*/ 2451652 h 4704521"/>
              <a:gd name="connsiteX51" fmla="*/ 4035006 w 4194032"/>
              <a:gd name="connsiteY51" fmla="*/ 2332382 h 4704521"/>
              <a:gd name="connsiteX52" fmla="*/ 4061510 w 4194032"/>
              <a:gd name="connsiteY52" fmla="*/ 2186608 h 4704521"/>
              <a:gd name="connsiteX53" fmla="*/ 4154276 w 4194032"/>
              <a:gd name="connsiteY53" fmla="*/ 1868556 h 4704521"/>
              <a:gd name="connsiteX54" fmla="*/ 4194032 w 4194032"/>
              <a:gd name="connsiteY54" fmla="*/ 1683026 h 4704521"/>
              <a:gd name="connsiteX55" fmla="*/ 4180780 w 4194032"/>
              <a:gd name="connsiteY55" fmla="*/ 1325217 h 4704521"/>
              <a:gd name="connsiteX56" fmla="*/ 4141023 w 4194032"/>
              <a:gd name="connsiteY56" fmla="*/ 954156 h 4704521"/>
              <a:gd name="connsiteX57" fmla="*/ 4114519 w 4194032"/>
              <a:gd name="connsiteY57" fmla="*/ 901147 h 4704521"/>
              <a:gd name="connsiteX58" fmla="*/ 4074762 w 4194032"/>
              <a:gd name="connsiteY58" fmla="*/ 808382 h 4704521"/>
              <a:gd name="connsiteX59" fmla="*/ 3875980 w 4194032"/>
              <a:gd name="connsiteY59" fmla="*/ 636104 h 4704521"/>
              <a:gd name="connsiteX60" fmla="*/ 3796467 w 4194032"/>
              <a:gd name="connsiteY60" fmla="*/ 596347 h 4704521"/>
              <a:gd name="connsiteX61" fmla="*/ 3584432 w 4194032"/>
              <a:gd name="connsiteY61" fmla="*/ 543339 h 4704521"/>
              <a:gd name="connsiteX62" fmla="*/ 3412154 w 4194032"/>
              <a:gd name="connsiteY62" fmla="*/ 450573 h 4704521"/>
              <a:gd name="connsiteX63" fmla="*/ 3332641 w 4194032"/>
              <a:gd name="connsiteY63" fmla="*/ 424069 h 4704521"/>
              <a:gd name="connsiteX64" fmla="*/ 3239876 w 4194032"/>
              <a:gd name="connsiteY64" fmla="*/ 384313 h 4704521"/>
              <a:gd name="connsiteX65" fmla="*/ 2971519 w 4194032"/>
              <a:gd name="connsiteY65" fmla="*/ 337930 h 4704521"/>
              <a:gd name="connsiteX66" fmla="*/ 2731166 w 4194032"/>
              <a:gd name="connsiteY66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814728 w 4194032"/>
              <a:gd name="connsiteY32" fmla="*/ 4691269 h 4704521"/>
              <a:gd name="connsiteX33" fmla="*/ 1066519 w 4194032"/>
              <a:gd name="connsiteY33" fmla="*/ 4704521 h 4704521"/>
              <a:gd name="connsiteX34" fmla="*/ 1543597 w 4194032"/>
              <a:gd name="connsiteY34" fmla="*/ 4678017 h 4704521"/>
              <a:gd name="connsiteX35" fmla="*/ 1768884 w 4194032"/>
              <a:gd name="connsiteY35" fmla="*/ 4558747 h 4704521"/>
              <a:gd name="connsiteX36" fmla="*/ 2007423 w 4194032"/>
              <a:gd name="connsiteY36" fmla="*/ 4373217 h 4704521"/>
              <a:gd name="connsiteX37" fmla="*/ 2166449 w 4194032"/>
              <a:gd name="connsiteY37" fmla="*/ 4240695 h 4704521"/>
              <a:gd name="connsiteX38" fmla="*/ 2444745 w 4194032"/>
              <a:gd name="connsiteY38" fmla="*/ 4055165 h 4704521"/>
              <a:gd name="connsiteX39" fmla="*/ 2590519 w 4194032"/>
              <a:gd name="connsiteY39" fmla="*/ 3988904 h 4704521"/>
              <a:gd name="connsiteX40" fmla="*/ 2762797 w 4194032"/>
              <a:gd name="connsiteY40" fmla="*/ 3935895 h 4704521"/>
              <a:gd name="connsiteX41" fmla="*/ 2948328 w 4194032"/>
              <a:gd name="connsiteY41" fmla="*/ 3816626 h 4704521"/>
              <a:gd name="connsiteX42" fmla="*/ 3120606 w 4194032"/>
              <a:gd name="connsiteY42" fmla="*/ 3684104 h 4704521"/>
              <a:gd name="connsiteX43" fmla="*/ 3306136 w 4194032"/>
              <a:gd name="connsiteY43" fmla="*/ 3564834 h 4704521"/>
              <a:gd name="connsiteX44" fmla="*/ 3451910 w 4194032"/>
              <a:gd name="connsiteY44" fmla="*/ 3458817 h 4704521"/>
              <a:gd name="connsiteX45" fmla="*/ 3730206 w 4194032"/>
              <a:gd name="connsiteY45" fmla="*/ 3154017 h 4704521"/>
              <a:gd name="connsiteX46" fmla="*/ 3822971 w 4194032"/>
              <a:gd name="connsiteY46" fmla="*/ 3074504 h 4704521"/>
              <a:gd name="connsiteX47" fmla="*/ 3928989 w 4194032"/>
              <a:gd name="connsiteY47" fmla="*/ 2862469 h 4704521"/>
              <a:gd name="connsiteX48" fmla="*/ 3968745 w 4194032"/>
              <a:gd name="connsiteY48" fmla="*/ 2637182 h 4704521"/>
              <a:gd name="connsiteX49" fmla="*/ 4008502 w 4194032"/>
              <a:gd name="connsiteY49" fmla="*/ 2451652 h 4704521"/>
              <a:gd name="connsiteX50" fmla="*/ 4035006 w 4194032"/>
              <a:gd name="connsiteY50" fmla="*/ 2332382 h 4704521"/>
              <a:gd name="connsiteX51" fmla="*/ 4061510 w 4194032"/>
              <a:gd name="connsiteY51" fmla="*/ 2186608 h 4704521"/>
              <a:gd name="connsiteX52" fmla="*/ 4154276 w 4194032"/>
              <a:gd name="connsiteY52" fmla="*/ 1868556 h 4704521"/>
              <a:gd name="connsiteX53" fmla="*/ 4194032 w 4194032"/>
              <a:gd name="connsiteY53" fmla="*/ 1683026 h 4704521"/>
              <a:gd name="connsiteX54" fmla="*/ 4180780 w 4194032"/>
              <a:gd name="connsiteY54" fmla="*/ 1325217 h 4704521"/>
              <a:gd name="connsiteX55" fmla="*/ 4141023 w 4194032"/>
              <a:gd name="connsiteY55" fmla="*/ 954156 h 4704521"/>
              <a:gd name="connsiteX56" fmla="*/ 4114519 w 4194032"/>
              <a:gd name="connsiteY56" fmla="*/ 901147 h 4704521"/>
              <a:gd name="connsiteX57" fmla="*/ 4074762 w 4194032"/>
              <a:gd name="connsiteY57" fmla="*/ 808382 h 4704521"/>
              <a:gd name="connsiteX58" fmla="*/ 3875980 w 4194032"/>
              <a:gd name="connsiteY58" fmla="*/ 636104 h 4704521"/>
              <a:gd name="connsiteX59" fmla="*/ 3796467 w 4194032"/>
              <a:gd name="connsiteY59" fmla="*/ 596347 h 4704521"/>
              <a:gd name="connsiteX60" fmla="*/ 3584432 w 4194032"/>
              <a:gd name="connsiteY60" fmla="*/ 543339 h 4704521"/>
              <a:gd name="connsiteX61" fmla="*/ 3412154 w 4194032"/>
              <a:gd name="connsiteY61" fmla="*/ 450573 h 4704521"/>
              <a:gd name="connsiteX62" fmla="*/ 3332641 w 4194032"/>
              <a:gd name="connsiteY62" fmla="*/ 424069 h 4704521"/>
              <a:gd name="connsiteX63" fmla="*/ 3239876 w 4194032"/>
              <a:gd name="connsiteY63" fmla="*/ 384313 h 4704521"/>
              <a:gd name="connsiteX64" fmla="*/ 2971519 w 4194032"/>
              <a:gd name="connsiteY64" fmla="*/ 337930 h 4704521"/>
              <a:gd name="connsiteX65" fmla="*/ 2731166 w 4194032"/>
              <a:gd name="connsiteY65" fmla="*/ 337930 h 4704521"/>
              <a:gd name="connsiteX0" fmla="*/ 2731166 w 4194032"/>
              <a:gd name="connsiteY0" fmla="*/ 337930 h 4704521"/>
              <a:gd name="connsiteX1" fmla="*/ 2438119 w 4194032"/>
              <a:gd name="connsiteY1" fmla="*/ 414130 h 4704521"/>
              <a:gd name="connsiteX2" fmla="*/ 2139945 w 4194032"/>
              <a:gd name="connsiteY2" fmla="*/ 437321 h 4704521"/>
              <a:gd name="connsiteX3" fmla="*/ 1821893 w 4194032"/>
              <a:gd name="connsiteY3" fmla="*/ 318052 h 4704521"/>
              <a:gd name="connsiteX4" fmla="*/ 1662867 w 4194032"/>
              <a:gd name="connsiteY4" fmla="*/ 265043 h 4704521"/>
              <a:gd name="connsiteX5" fmla="*/ 1583354 w 4194032"/>
              <a:gd name="connsiteY5" fmla="*/ 238539 h 4704521"/>
              <a:gd name="connsiteX6" fmla="*/ 1437580 w 4194032"/>
              <a:gd name="connsiteY6" fmla="*/ 225287 h 4704521"/>
              <a:gd name="connsiteX7" fmla="*/ 1172536 w 4194032"/>
              <a:gd name="connsiteY7" fmla="*/ 198782 h 4704521"/>
              <a:gd name="connsiteX8" fmla="*/ 1079771 w 4194032"/>
              <a:gd name="connsiteY8" fmla="*/ 159026 h 4704521"/>
              <a:gd name="connsiteX9" fmla="*/ 960502 w 4194032"/>
              <a:gd name="connsiteY9" fmla="*/ 106017 h 4704521"/>
              <a:gd name="connsiteX10" fmla="*/ 854484 w 4194032"/>
              <a:gd name="connsiteY10" fmla="*/ 66260 h 4704521"/>
              <a:gd name="connsiteX11" fmla="*/ 735215 w 4194032"/>
              <a:gd name="connsiteY11" fmla="*/ 0 h 4704521"/>
              <a:gd name="connsiteX12" fmla="*/ 509928 w 4194032"/>
              <a:gd name="connsiteY12" fmla="*/ 39756 h 4704521"/>
              <a:gd name="connsiteX13" fmla="*/ 443667 w 4194032"/>
              <a:gd name="connsiteY13" fmla="*/ 119269 h 4704521"/>
              <a:gd name="connsiteX14" fmla="*/ 364154 w 4194032"/>
              <a:gd name="connsiteY14" fmla="*/ 198782 h 4704521"/>
              <a:gd name="connsiteX15" fmla="*/ 284641 w 4194032"/>
              <a:gd name="connsiteY15" fmla="*/ 304800 h 4704521"/>
              <a:gd name="connsiteX16" fmla="*/ 258136 w 4194032"/>
              <a:gd name="connsiteY16" fmla="*/ 530087 h 4704521"/>
              <a:gd name="connsiteX17" fmla="*/ 244884 w 4194032"/>
              <a:gd name="connsiteY17" fmla="*/ 874643 h 4704521"/>
              <a:gd name="connsiteX18" fmla="*/ 231632 w 4194032"/>
              <a:gd name="connsiteY18" fmla="*/ 1033669 h 4704521"/>
              <a:gd name="connsiteX19" fmla="*/ 178623 w 4194032"/>
              <a:gd name="connsiteY19" fmla="*/ 1219200 h 4704521"/>
              <a:gd name="connsiteX20" fmla="*/ 125615 w 4194032"/>
              <a:gd name="connsiteY20" fmla="*/ 1404730 h 4704521"/>
              <a:gd name="connsiteX21" fmla="*/ 112362 w 4194032"/>
              <a:gd name="connsiteY21" fmla="*/ 1590260 h 4704521"/>
              <a:gd name="connsiteX22" fmla="*/ 85858 w 4194032"/>
              <a:gd name="connsiteY22" fmla="*/ 1789043 h 4704521"/>
              <a:gd name="connsiteX23" fmla="*/ 59354 w 4194032"/>
              <a:gd name="connsiteY23" fmla="*/ 2014330 h 4704521"/>
              <a:gd name="connsiteX24" fmla="*/ 46102 w 4194032"/>
              <a:gd name="connsiteY24" fmla="*/ 2319130 h 4704521"/>
              <a:gd name="connsiteX25" fmla="*/ 32849 w 4194032"/>
              <a:gd name="connsiteY25" fmla="*/ 2557669 h 4704521"/>
              <a:gd name="connsiteX26" fmla="*/ 19597 w 4194032"/>
              <a:gd name="connsiteY26" fmla="*/ 2981739 h 4704521"/>
              <a:gd name="connsiteX27" fmla="*/ 46102 w 4194032"/>
              <a:gd name="connsiteY27" fmla="*/ 3922643 h 4704521"/>
              <a:gd name="connsiteX28" fmla="*/ 85858 w 4194032"/>
              <a:gd name="connsiteY28" fmla="*/ 4055165 h 4704521"/>
              <a:gd name="connsiteX29" fmla="*/ 191876 w 4194032"/>
              <a:gd name="connsiteY29" fmla="*/ 4346713 h 4704521"/>
              <a:gd name="connsiteX30" fmla="*/ 673766 w 4194032"/>
              <a:gd name="connsiteY30" fmla="*/ 4452730 h 4704521"/>
              <a:gd name="connsiteX31" fmla="*/ 1283366 w 4194032"/>
              <a:gd name="connsiteY31" fmla="*/ 4300330 h 4704521"/>
              <a:gd name="connsiteX32" fmla="*/ 1066519 w 4194032"/>
              <a:gd name="connsiteY32" fmla="*/ 4704521 h 4704521"/>
              <a:gd name="connsiteX33" fmla="*/ 1543597 w 4194032"/>
              <a:gd name="connsiteY33" fmla="*/ 4678017 h 4704521"/>
              <a:gd name="connsiteX34" fmla="*/ 1768884 w 4194032"/>
              <a:gd name="connsiteY34" fmla="*/ 4558747 h 4704521"/>
              <a:gd name="connsiteX35" fmla="*/ 2007423 w 4194032"/>
              <a:gd name="connsiteY35" fmla="*/ 4373217 h 4704521"/>
              <a:gd name="connsiteX36" fmla="*/ 2166449 w 4194032"/>
              <a:gd name="connsiteY36" fmla="*/ 4240695 h 4704521"/>
              <a:gd name="connsiteX37" fmla="*/ 2444745 w 4194032"/>
              <a:gd name="connsiteY37" fmla="*/ 4055165 h 4704521"/>
              <a:gd name="connsiteX38" fmla="*/ 2590519 w 4194032"/>
              <a:gd name="connsiteY38" fmla="*/ 3988904 h 4704521"/>
              <a:gd name="connsiteX39" fmla="*/ 2762797 w 4194032"/>
              <a:gd name="connsiteY39" fmla="*/ 3935895 h 4704521"/>
              <a:gd name="connsiteX40" fmla="*/ 2948328 w 4194032"/>
              <a:gd name="connsiteY40" fmla="*/ 3816626 h 4704521"/>
              <a:gd name="connsiteX41" fmla="*/ 3120606 w 4194032"/>
              <a:gd name="connsiteY41" fmla="*/ 3684104 h 4704521"/>
              <a:gd name="connsiteX42" fmla="*/ 3306136 w 4194032"/>
              <a:gd name="connsiteY42" fmla="*/ 3564834 h 4704521"/>
              <a:gd name="connsiteX43" fmla="*/ 3451910 w 4194032"/>
              <a:gd name="connsiteY43" fmla="*/ 3458817 h 4704521"/>
              <a:gd name="connsiteX44" fmla="*/ 3730206 w 4194032"/>
              <a:gd name="connsiteY44" fmla="*/ 3154017 h 4704521"/>
              <a:gd name="connsiteX45" fmla="*/ 3822971 w 4194032"/>
              <a:gd name="connsiteY45" fmla="*/ 3074504 h 4704521"/>
              <a:gd name="connsiteX46" fmla="*/ 3928989 w 4194032"/>
              <a:gd name="connsiteY46" fmla="*/ 2862469 h 4704521"/>
              <a:gd name="connsiteX47" fmla="*/ 3968745 w 4194032"/>
              <a:gd name="connsiteY47" fmla="*/ 2637182 h 4704521"/>
              <a:gd name="connsiteX48" fmla="*/ 4008502 w 4194032"/>
              <a:gd name="connsiteY48" fmla="*/ 2451652 h 4704521"/>
              <a:gd name="connsiteX49" fmla="*/ 4035006 w 4194032"/>
              <a:gd name="connsiteY49" fmla="*/ 2332382 h 4704521"/>
              <a:gd name="connsiteX50" fmla="*/ 4061510 w 4194032"/>
              <a:gd name="connsiteY50" fmla="*/ 2186608 h 4704521"/>
              <a:gd name="connsiteX51" fmla="*/ 4154276 w 4194032"/>
              <a:gd name="connsiteY51" fmla="*/ 1868556 h 4704521"/>
              <a:gd name="connsiteX52" fmla="*/ 4194032 w 4194032"/>
              <a:gd name="connsiteY52" fmla="*/ 1683026 h 4704521"/>
              <a:gd name="connsiteX53" fmla="*/ 4180780 w 4194032"/>
              <a:gd name="connsiteY53" fmla="*/ 1325217 h 4704521"/>
              <a:gd name="connsiteX54" fmla="*/ 4141023 w 4194032"/>
              <a:gd name="connsiteY54" fmla="*/ 954156 h 4704521"/>
              <a:gd name="connsiteX55" fmla="*/ 4114519 w 4194032"/>
              <a:gd name="connsiteY55" fmla="*/ 901147 h 4704521"/>
              <a:gd name="connsiteX56" fmla="*/ 4074762 w 4194032"/>
              <a:gd name="connsiteY56" fmla="*/ 808382 h 4704521"/>
              <a:gd name="connsiteX57" fmla="*/ 3875980 w 4194032"/>
              <a:gd name="connsiteY57" fmla="*/ 636104 h 4704521"/>
              <a:gd name="connsiteX58" fmla="*/ 3796467 w 4194032"/>
              <a:gd name="connsiteY58" fmla="*/ 596347 h 4704521"/>
              <a:gd name="connsiteX59" fmla="*/ 3584432 w 4194032"/>
              <a:gd name="connsiteY59" fmla="*/ 543339 h 4704521"/>
              <a:gd name="connsiteX60" fmla="*/ 3412154 w 4194032"/>
              <a:gd name="connsiteY60" fmla="*/ 450573 h 4704521"/>
              <a:gd name="connsiteX61" fmla="*/ 3332641 w 4194032"/>
              <a:gd name="connsiteY61" fmla="*/ 424069 h 4704521"/>
              <a:gd name="connsiteX62" fmla="*/ 3239876 w 4194032"/>
              <a:gd name="connsiteY62" fmla="*/ 384313 h 4704521"/>
              <a:gd name="connsiteX63" fmla="*/ 2971519 w 4194032"/>
              <a:gd name="connsiteY63" fmla="*/ 337930 h 4704521"/>
              <a:gd name="connsiteX64" fmla="*/ 2731166 w 4194032"/>
              <a:gd name="connsiteY64" fmla="*/ 337930 h 4704521"/>
              <a:gd name="connsiteX0" fmla="*/ 2731166 w 4194032"/>
              <a:gd name="connsiteY0" fmla="*/ 337930 h 4678017"/>
              <a:gd name="connsiteX1" fmla="*/ 2438119 w 4194032"/>
              <a:gd name="connsiteY1" fmla="*/ 414130 h 4678017"/>
              <a:gd name="connsiteX2" fmla="*/ 2139945 w 4194032"/>
              <a:gd name="connsiteY2" fmla="*/ 437321 h 4678017"/>
              <a:gd name="connsiteX3" fmla="*/ 1821893 w 4194032"/>
              <a:gd name="connsiteY3" fmla="*/ 318052 h 4678017"/>
              <a:gd name="connsiteX4" fmla="*/ 1662867 w 4194032"/>
              <a:gd name="connsiteY4" fmla="*/ 265043 h 4678017"/>
              <a:gd name="connsiteX5" fmla="*/ 1583354 w 4194032"/>
              <a:gd name="connsiteY5" fmla="*/ 238539 h 4678017"/>
              <a:gd name="connsiteX6" fmla="*/ 1437580 w 4194032"/>
              <a:gd name="connsiteY6" fmla="*/ 225287 h 4678017"/>
              <a:gd name="connsiteX7" fmla="*/ 1172536 w 4194032"/>
              <a:gd name="connsiteY7" fmla="*/ 198782 h 4678017"/>
              <a:gd name="connsiteX8" fmla="*/ 1079771 w 4194032"/>
              <a:gd name="connsiteY8" fmla="*/ 159026 h 4678017"/>
              <a:gd name="connsiteX9" fmla="*/ 960502 w 4194032"/>
              <a:gd name="connsiteY9" fmla="*/ 106017 h 4678017"/>
              <a:gd name="connsiteX10" fmla="*/ 854484 w 4194032"/>
              <a:gd name="connsiteY10" fmla="*/ 66260 h 4678017"/>
              <a:gd name="connsiteX11" fmla="*/ 735215 w 4194032"/>
              <a:gd name="connsiteY11" fmla="*/ 0 h 4678017"/>
              <a:gd name="connsiteX12" fmla="*/ 509928 w 4194032"/>
              <a:gd name="connsiteY12" fmla="*/ 39756 h 4678017"/>
              <a:gd name="connsiteX13" fmla="*/ 443667 w 4194032"/>
              <a:gd name="connsiteY13" fmla="*/ 119269 h 4678017"/>
              <a:gd name="connsiteX14" fmla="*/ 364154 w 4194032"/>
              <a:gd name="connsiteY14" fmla="*/ 198782 h 4678017"/>
              <a:gd name="connsiteX15" fmla="*/ 284641 w 4194032"/>
              <a:gd name="connsiteY15" fmla="*/ 304800 h 4678017"/>
              <a:gd name="connsiteX16" fmla="*/ 258136 w 4194032"/>
              <a:gd name="connsiteY16" fmla="*/ 530087 h 4678017"/>
              <a:gd name="connsiteX17" fmla="*/ 244884 w 4194032"/>
              <a:gd name="connsiteY17" fmla="*/ 874643 h 4678017"/>
              <a:gd name="connsiteX18" fmla="*/ 231632 w 4194032"/>
              <a:gd name="connsiteY18" fmla="*/ 1033669 h 4678017"/>
              <a:gd name="connsiteX19" fmla="*/ 178623 w 4194032"/>
              <a:gd name="connsiteY19" fmla="*/ 1219200 h 4678017"/>
              <a:gd name="connsiteX20" fmla="*/ 125615 w 4194032"/>
              <a:gd name="connsiteY20" fmla="*/ 1404730 h 4678017"/>
              <a:gd name="connsiteX21" fmla="*/ 112362 w 4194032"/>
              <a:gd name="connsiteY21" fmla="*/ 1590260 h 4678017"/>
              <a:gd name="connsiteX22" fmla="*/ 85858 w 4194032"/>
              <a:gd name="connsiteY22" fmla="*/ 1789043 h 4678017"/>
              <a:gd name="connsiteX23" fmla="*/ 59354 w 4194032"/>
              <a:gd name="connsiteY23" fmla="*/ 2014330 h 4678017"/>
              <a:gd name="connsiteX24" fmla="*/ 46102 w 4194032"/>
              <a:gd name="connsiteY24" fmla="*/ 2319130 h 4678017"/>
              <a:gd name="connsiteX25" fmla="*/ 32849 w 4194032"/>
              <a:gd name="connsiteY25" fmla="*/ 2557669 h 4678017"/>
              <a:gd name="connsiteX26" fmla="*/ 19597 w 4194032"/>
              <a:gd name="connsiteY26" fmla="*/ 2981739 h 4678017"/>
              <a:gd name="connsiteX27" fmla="*/ 46102 w 4194032"/>
              <a:gd name="connsiteY27" fmla="*/ 3922643 h 4678017"/>
              <a:gd name="connsiteX28" fmla="*/ 85858 w 4194032"/>
              <a:gd name="connsiteY28" fmla="*/ 4055165 h 4678017"/>
              <a:gd name="connsiteX29" fmla="*/ 191876 w 4194032"/>
              <a:gd name="connsiteY29" fmla="*/ 4346713 h 4678017"/>
              <a:gd name="connsiteX30" fmla="*/ 673766 w 4194032"/>
              <a:gd name="connsiteY30" fmla="*/ 4452730 h 4678017"/>
              <a:gd name="connsiteX31" fmla="*/ 1283366 w 4194032"/>
              <a:gd name="connsiteY31" fmla="*/ 4300330 h 4678017"/>
              <a:gd name="connsiteX32" fmla="*/ 1543597 w 4194032"/>
              <a:gd name="connsiteY32" fmla="*/ 4678017 h 4678017"/>
              <a:gd name="connsiteX33" fmla="*/ 1768884 w 4194032"/>
              <a:gd name="connsiteY33" fmla="*/ 4558747 h 4678017"/>
              <a:gd name="connsiteX34" fmla="*/ 2007423 w 4194032"/>
              <a:gd name="connsiteY34" fmla="*/ 4373217 h 4678017"/>
              <a:gd name="connsiteX35" fmla="*/ 2166449 w 4194032"/>
              <a:gd name="connsiteY35" fmla="*/ 4240695 h 4678017"/>
              <a:gd name="connsiteX36" fmla="*/ 2444745 w 4194032"/>
              <a:gd name="connsiteY36" fmla="*/ 4055165 h 4678017"/>
              <a:gd name="connsiteX37" fmla="*/ 2590519 w 4194032"/>
              <a:gd name="connsiteY37" fmla="*/ 3988904 h 4678017"/>
              <a:gd name="connsiteX38" fmla="*/ 2762797 w 4194032"/>
              <a:gd name="connsiteY38" fmla="*/ 3935895 h 4678017"/>
              <a:gd name="connsiteX39" fmla="*/ 2948328 w 4194032"/>
              <a:gd name="connsiteY39" fmla="*/ 3816626 h 4678017"/>
              <a:gd name="connsiteX40" fmla="*/ 3120606 w 4194032"/>
              <a:gd name="connsiteY40" fmla="*/ 3684104 h 4678017"/>
              <a:gd name="connsiteX41" fmla="*/ 3306136 w 4194032"/>
              <a:gd name="connsiteY41" fmla="*/ 3564834 h 4678017"/>
              <a:gd name="connsiteX42" fmla="*/ 3451910 w 4194032"/>
              <a:gd name="connsiteY42" fmla="*/ 3458817 h 4678017"/>
              <a:gd name="connsiteX43" fmla="*/ 3730206 w 4194032"/>
              <a:gd name="connsiteY43" fmla="*/ 3154017 h 4678017"/>
              <a:gd name="connsiteX44" fmla="*/ 3822971 w 4194032"/>
              <a:gd name="connsiteY44" fmla="*/ 3074504 h 4678017"/>
              <a:gd name="connsiteX45" fmla="*/ 3928989 w 4194032"/>
              <a:gd name="connsiteY45" fmla="*/ 2862469 h 4678017"/>
              <a:gd name="connsiteX46" fmla="*/ 3968745 w 4194032"/>
              <a:gd name="connsiteY46" fmla="*/ 2637182 h 4678017"/>
              <a:gd name="connsiteX47" fmla="*/ 4008502 w 4194032"/>
              <a:gd name="connsiteY47" fmla="*/ 2451652 h 4678017"/>
              <a:gd name="connsiteX48" fmla="*/ 4035006 w 4194032"/>
              <a:gd name="connsiteY48" fmla="*/ 2332382 h 4678017"/>
              <a:gd name="connsiteX49" fmla="*/ 4061510 w 4194032"/>
              <a:gd name="connsiteY49" fmla="*/ 2186608 h 4678017"/>
              <a:gd name="connsiteX50" fmla="*/ 4154276 w 4194032"/>
              <a:gd name="connsiteY50" fmla="*/ 1868556 h 4678017"/>
              <a:gd name="connsiteX51" fmla="*/ 4194032 w 4194032"/>
              <a:gd name="connsiteY51" fmla="*/ 1683026 h 4678017"/>
              <a:gd name="connsiteX52" fmla="*/ 4180780 w 4194032"/>
              <a:gd name="connsiteY52" fmla="*/ 1325217 h 4678017"/>
              <a:gd name="connsiteX53" fmla="*/ 4141023 w 4194032"/>
              <a:gd name="connsiteY53" fmla="*/ 954156 h 4678017"/>
              <a:gd name="connsiteX54" fmla="*/ 4114519 w 4194032"/>
              <a:gd name="connsiteY54" fmla="*/ 901147 h 4678017"/>
              <a:gd name="connsiteX55" fmla="*/ 4074762 w 4194032"/>
              <a:gd name="connsiteY55" fmla="*/ 808382 h 4678017"/>
              <a:gd name="connsiteX56" fmla="*/ 3875980 w 4194032"/>
              <a:gd name="connsiteY56" fmla="*/ 636104 h 4678017"/>
              <a:gd name="connsiteX57" fmla="*/ 3796467 w 4194032"/>
              <a:gd name="connsiteY57" fmla="*/ 596347 h 4678017"/>
              <a:gd name="connsiteX58" fmla="*/ 3584432 w 4194032"/>
              <a:gd name="connsiteY58" fmla="*/ 543339 h 4678017"/>
              <a:gd name="connsiteX59" fmla="*/ 3412154 w 4194032"/>
              <a:gd name="connsiteY59" fmla="*/ 450573 h 4678017"/>
              <a:gd name="connsiteX60" fmla="*/ 3332641 w 4194032"/>
              <a:gd name="connsiteY60" fmla="*/ 424069 h 4678017"/>
              <a:gd name="connsiteX61" fmla="*/ 3239876 w 4194032"/>
              <a:gd name="connsiteY61" fmla="*/ 384313 h 4678017"/>
              <a:gd name="connsiteX62" fmla="*/ 2971519 w 4194032"/>
              <a:gd name="connsiteY62" fmla="*/ 337930 h 4678017"/>
              <a:gd name="connsiteX63" fmla="*/ 2731166 w 4194032"/>
              <a:gd name="connsiteY63" fmla="*/ 337930 h 4678017"/>
              <a:gd name="connsiteX0" fmla="*/ 2731166 w 4194032"/>
              <a:gd name="connsiteY0" fmla="*/ 337930 h 4558747"/>
              <a:gd name="connsiteX1" fmla="*/ 2438119 w 4194032"/>
              <a:gd name="connsiteY1" fmla="*/ 414130 h 4558747"/>
              <a:gd name="connsiteX2" fmla="*/ 2139945 w 4194032"/>
              <a:gd name="connsiteY2" fmla="*/ 437321 h 4558747"/>
              <a:gd name="connsiteX3" fmla="*/ 1821893 w 4194032"/>
              <a:gd name="connsiteY3" fmla="*/ 318052 h 4558747"/>
              <a:gd name="connsiteX4" fmla="*/ 1662867 w 4194032"/>
              <a:gd name="connsiteY4" fmla="*/ 265043 h 4558747"/>
              <a:gd name="connsiteX5" fmla="*/ 1583354 w 4194032"/>
              <a:gd name="connsiteY5" fmla="*/ 238539 h 4558747"/>
              <a:gd name="connsiteX6" fmla="*/ 1437580 w 4194032"/>
              <a:gd name="connsiteY6" fmla="*/ 225287 h 4558747"/>
              <a:gd name="connsiteX7" fmla="*/ 1172536 w 4194032"/>
              <a:gd name="connsiteY7" fmla="*/ 198782 h 4558747"/>
              <a:gd name="connsiteX8" fmla="*/ 1079771 w 4194032"/>
              <a:gd name="connsiteY8" fmla="*/ 159026 h 4558747"/>
              <a:gd name="connsiteX9" fmla="*/ 960502 w 4194032"/>
              <a:gd name="connsiteY9" fmla="*/ 106017 h 4558747"/>
              <a:gd name="connsiteX10" fmla="*/ 854484 w 4194032"/>
              <a:gd name="connsiteY10" fmla="*/ 66260 h 4558747"/>
              <a:gd name="connsiteX11" fmla="*/ 735215 w 4194032"/>
              <a:gd name="connsiteY11" fmla="*/ 0 h 4558747"/>
              <a:gd name="connsiteX12" fmla="*/ 509928 w 4194032"/>
              <a:gd name="connsiteY12" fmla="*/ 39756 h 4558747"/>
              <a:gd name="connsiteX13" fmla="*/ 443667 w 4194032"/>
              <a:gd name="connsiteY13" fmla="*/ 119269 h 4558747"/>
              <a:gd name="connsiteX14" fmla="*/ 364154 w 4194032"/>
              <a:gd name="connsiteY14" fmla="*/ 198782 h 4558747"/>
              <a:gd name="connsiteX15" fmla="*/ 284641 w 4194032"/>
              <a:gd name="connsiteY15" fmla="*/ 304800 h 4558747"/>
              <a:gd name="connsiteX16" fmla="*/ 258136 w 4194032"/>
              <a:gd name="connsiteY16" fmla="*/ 530087 h 4558747"/>
              <a:gd name="connsiteX17" fmla="*/ 244884 w 4194032"/>
              <a:gd name="connsiteY17" fmla="*/ 874643 h 4558747"/>
              <a:gd name="connsiteX18" fmla="*/ 231632 w 4194032"/>
              <a:gd name="connsiteY18" fmla="*/ 1033669 h 4558747"/>
              <a:gd name="connsiteX19" fmla="*/ 178623 w 4194032"/>
              <a:gd name="connsiteY19" fmla="*/ 1219200 h 4558747"/>
              <a:gd name="connsiteX20" fmla="*/ 125615 w 4194032"/>
              <a:gd name="connsiteY20" fmla="*/ 1404730 h 4558747"/>
              <a:gd name="connsiteX21" fmla="*/ 112362 w 4194032"/>
              <a:gd name="connsiteY21" fmla="*/ 1590260 h 4558747"/>
              <a:gd name="connsiteX22" fmla="*/ 85858 w 4194032"/>
              <a:gd name="connsiteY22" fmla="*/ 1789043 h 4558747"/>
              <a:gd name="connsiteX23" fmla="*/ 59354 w 4194032"/>
              <a:gd name="connsiteY23" fmla="*/ 2014330 h 4558747"/>
              <a:gd name="connsiteX24" fmla="*/ 46102 w 4194032"/>
              <a:gd name="connsiteY24" fmla="*/ 2319130 h 4558747"/>
              <a:gd name="connsiteX25" fmla="*/ 32849 w 4194032"/>
              <a:gd name="connsiteY25" fmla="*/ 2557669 h 4558747"/>
              <a:gd name="connsiteX26" fmla="*/ 19597 w 4194032"/>
              <a:gd name="connsiteY26" fmla="*/ 2981739 h 4558747"/>
              <a:gd name="connsiteX27" fmla="*/ 46102 w 4194032"/>
              <a:gd name="connsiteY27" fmla="*/ 3922643 h 4558747"/>
              <a:gd name="connsiteX28" fmla="*/ 85858 w 4194032"/>
              <a:gd name="connsiteY28" fmla="*/ 4055165 h 4558747"/>
              <a:gd name="connsiteX29" fmla="*/ 191876 w 4194032"/>
              <a:gd name="connsiteY29" fmla="*/ 4346713 h 4558747"/>
              <a:gd name="connsiteX30" fmla="*/ 673766 w 4194032"/>
              <a:gd name="connsiteY30" fmla="*/ 4452730 h 4558747"/>
              <a:gd name="connsiteX31" fmla="*/ 1283366 w 4194032"/>
              <a:gd name="connsiteY31" fmla="*/ 4300330 h 4558747"/>
              <a:gd name="connsiteX32" fmla="*/ 1768884 w 4194032"/>
              <a:gd name="connsiteY32" fmla="*/ 4558747 h 4558747"/>
              <a:gd name="connsiteX33" fmla="*/ 2007423 w 4194032"/>
              <a:gd name="connsiteY33" fmla="*/ 4373217 h 4558747"/>
              <a:gd name="connsiteX34" fmla="*/ 2166449 w 4194032"/>
              <a:gd name="connsiteY34" fmla="*/ 4240695 h 4558747"/>
              <a:gd name="connsiteX35" fmla="*/ 2444745 w 4194032"/>
              <a:gd name="connsiteY35" fmla="*/ 4055165 h 4558747"/>
              <a:gd name="connsiteX36" fmla="*/ 2590519 w 4194032"/>
              <a:gd name="connsiteY36" fmla="*/ 3988904 h 4558747"/>
              <a:gd name="connsiteX37" fmla="*/ 2762797 w 4194032"/>
              <a:gd name="connsiteY37" fmla="*/ 3935895 h 4558747"/>
              <a:gd name="connsiteX38" fmla="*/ 2948328 w 4194032"/>
              <a:gd name="connsiteY38" fmla="*/ 3816626 h 4558747"/>
              <a:gd name="connsiteX39" fmla="*/ 3120606 w 4194032"/>
              <a:gd name="connsiteY39" fmla="*/ 3684104 h 4558747"/>
              <a:gd name="connsiteX40" fmla="*/ 3306136 w 4194032"/>
              <a:gd name="connsiteY40" fmla="*/ 3564834 h 4558747"/>
              <a:gd name="connsiteX41" fmla="*/ 3451910 w 4194032"/>
              <a:gd name="connsiteY41" fmla="*/ 3458817 h 4558747"/>
              <a:gd name="connsiteX42" fmla="*/ 3730206 w 4194032"/>
              <a:gd name="connsiteY42" fmla="*/ 3154017 h 4558747"/>
              <a:gd name="connsiteX43" fmla="*/ 3822971 w 4194032"/>
              <a:gd name="connsiteY43" fmla="*/ 3074504 h 4558747"/>
              <a:gd name="connsiteX44" fmla="*/ 3928989 w 4194032"/>
              <a:gd name="connsiteY44" fmla="*/ 2862469 h 4558747"/>
              <a:gd name="connsiteX45" fmla="*/ 3968745 w 4194032"/>
              <a:gd name="connsiteY45" fmla="*/ 2637182 h 4558747"/>
              <a:gd name="connsiteX46" fmla="*/ 4008502 w 4194032"/>
              <a:gd name="connsiteY46" fmla="*/ 2451652 h 4558747"/>
              <a:gd name="connsiteX47" fmla="*/ 4035006 w 4194032"/>
              <a:gd name="connsiteY47" fmla="*/ 2332382 h 4558747"/>
              <a:gd name="connsiteX48" fmla="*/ 4061510 w 4194032"/>
              <a:gd name="connsiteY48" fmla="*/ 2186608 h 4558747"/>
              <a:gd name="connsiteX49" fmla="*/ 4154276 w 4194032"/>
              <a:gd name="connsiteY49" fmla="*/ 1868556 h 4558747"/>
              <a:gd name="connsiteX50" fmla="*/ 4194032 w 4194032"/>
              <a:gd name="connsiteY50" fmla="*/ 1683026 h 4558747"/>
              <a:gd name="connsiteX51" fmla="*/ 4180780 w 4194032"/>
              <a:gd name="connsiteY51" fmla="*/ 1325217 h 4558747"/>
              <a:gd name="connsiteX52" fmla="*/ 4141023 w 4194032"/>
              <a:gd name="connsiteY52" fmla="*/ 954156 h 4558747"/>
              <a:gd name="connsiteX53" fmla="*/ 4114519 w 4194032"/>
              <a:gd name="connsiteY53" fmla="*/ 901147 h 4558747"/>
              <a:gd name="connsiteX54" fmla="*/ 4074762 w 4194032"/>
              <a:gd name="connsiteY54" fmla="*/ 808382 h 4558747"/>
              <a:gd name="connsiteX55" fmla="*/ 3875980 w 4194032"/>
              <a:gd name="connsiteY55" fmla="*/ 636104 h 4558747"/>
              <a:gd name="connsiteX56" fmla="*/ 3796467 w 4194032"/>
              <a:gd name="connsiteY56" fmla="*/ 596347 h 4558747"/>
              <a:gd name="connsiteX57" fmla="*/ 3584432 w 4194032"/>
              <a:gd name="connsiteY57" fmla="*/ 543339 h 4558747"/>
              <a:gd name="connsiteX58" fmla="*/ 3412154 w 4194032"/>
              <a:gd name="connsiteY58" fmla="*/ 450573 h 4558747"/>
              <a:gd name="connsiteX59" fmla="*/ 3332641 w 4194032"/>
              <a:gd name="connsiteY59" fmla="*/ 424069 h 4558747"/>
              <a:gd name="connsiteX60" fmla="*/ 3239876 w 4194032"/>
              <a:gd name="connsiteY60" fmla="*/ 384313 h 4558747"/>
              <a:gd name="connsiteX61" fmla="*/ 2971519 w 4194032"/>
              <a:gd name="connsiteY61" fmla="*/ 337930 h 4558747"/>
              <a:gd name="connsiteX62" fmla="*/ 2731166 w 4194032"/>
              <a:gd name="connsiteY62" fmla="*/ 337930 h 4558747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007423 w 4194032"/>
              <a:gd name="connsiteY33" fmla="*/ 4373217 h 4479234"/>
              <a:gd name="connsiteX34" fmla="*/ 2166449 w 4194032"/>
              <a:gd name="connsiteY34" fmla="*/ 4240695 h 4479234"/>
              <a:gd name="connsiteX35" fmla="*/ 2444745 w 4194032"/>
              <a:gd name="connsiteY35" fmla="*/ 4055165 h 4479234"/>
              <a:gd name="connsiteX36" fmla="*/ 2590519 w 4194032"/>
              <a:gd name="connsiteY36" fmla="*/ 3988904 h 4479234"/>
              <a:gd name="connsiteX37" fmla="*/ 2762797 w 4194032"/>
              <a:gd name="connsiteY37" fmla="*/ 3935895 h 4479234"/>
              <a:gd name="connsiteX38" fmla="*/ 2948328 w 4194032"/>
              <a:gd name="connsiteY38" fmla="*/ 3816626 h 4479234"/>
              <a:gd name="connsiteX39" fmla="*/ 3120606 w 4194032"/>
              <a:gd name="connsiteY39" fmla="*/ 3684104 h 4479234"/>
              <a:gd name="connsiteX40" fmla="*/ 3306136 w 4194032"/>
              <a:gd name="connsiteY40" fmla="*/ 3564834 h 4479234"/>
              <a:gd name="connsiteX41" fmla="*/ 3451910 w 4194032"/>
              <a:gd name="connsiteY41" fmla="*/ 3458817 h 4479234"/>
              <a:gd name="connsiteX42" fmla="*/ 3730206 w 4194032"/>
              <a:gd name="connsiteY42" fmla="*/ 3154017 h 4479234"/>
              <a:gd name="connsiteX43" fmla="*/ 3822971 w 4194032"/>
              <a:gd name="connsiteY43" fmla="*/ 3074504 h 4479234"/>
              <a:gd name="connsiteX44" fmla="*/ 3928989 w 4194032"/>
              <a:gd name="connsiteY44" fmla="*/ 2862469 h 4479234"/>
              <a:gd name="connsiteX45" fmla="*/ 3968745 w 4194032"/>
              <a:gd name="connsiteY45" fmla="*/ 2637182 h 4479234"/>
              <a:gd name="connsiteX46" fmla="*/ 4008502 w 4194032"/>
              <a:gd name="connsiteY46" fmla="*/ 2451652 h 4479234"/>
              <a:gd name="connsiteX47" fmla="*/ 4035006 w 4194032"/>
              <a:gd name="connsiteY47" fmla="*/ 2332382 h 4479234"/>
              <a:gd name="connsiteX48" fmla="*/ 4061510 w 4194032"/>
              <a:gd name="connsiteY48" fmla="*/ 2186608 h 4479234"/>
              <a:gd name="connsiteX49" fmla="*/ 4154276 w 4194032"/>
              <a:gd name="connsiteY49" fmla="*/ 1868556 h 4479234"/>
              <a:gd name="connsiteX50" fmla="*/ 4194032 w 4194032"/>
              <a:gd name="connsiteY50" fmla="*/ 1683026 h 4479234"/>
              <a:gd name="connsiteX51" fmla="*/ 4180780 w 4194032"/>
              <a:gd name="connsiteY51" fmla="*/ 1325217 h 4479234"/>
              <a:gd name="connsiteX52" fmla="*/ 4141023 w 4194032"/>
              <a:gd name="connsiteY52" fmla="*/ 954156 h 4479234"/>
              <a:gd name="connsiteX53" fmla="*/ 4114519 w 4194032"/>
              <a:gd name="connsiteY53" fmla="*/ 901147 h 4479234"/>
              <a:gd name="connsiteX54" fmla="*/ 4074762 w 4194032"/>
              <a:gd name="connsiteY54" fmla="*/ 808382 h 4479234"/>
              <a:gd name="connsiteX55" fmla="*/ 3875980 w 4194032"/>
              <a:gd name="connsiteY55" fmla="*/ 636104 h 4479234"/>
              <a:gd name="connsiteX56" fmla="*/ 3796467 w 4194032"/>
              <a:gd name="connsiteY56" fmla="*/ 596347 h 4479234"/>
              <a:gd name="connsiteX57" fmla="*/ 3584432 w 4194032"/>
              <a:gd name="connsiteY57" fmla="*/ 543339 h 4479234"/>
              <a:gd name="connsiteX58" fmla="*/ 3412154 w 4194032"/>
              <a:gd name="connsiteY58" fmla="*/ 450573 h 4479234"/>
              <a:gd name="connsiteX59" fmla="*/ 3332641 w 4194032"/>
              <a:gd name="connsiteY59" fmla="*/ 424069 h 4479234"/>
              <a:gd name="connsiteX60" fmla="*/ 3239876 w 4194032"/>
              <a:gd name="connsiteY60" fmla="*/ 384313 h 4479234"/>
              <a:gd name="connsiteX61" fmla="*/ 2971519 w 4194032"/>
              <a:gd name="connsiteY61" fmla="*/ 337930 h 4479234"/>
              <a:gd name="connsiteX62" fmla="*/ 2731166 w 4194032"/>
              <a:gd name="connsiteY62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822971 w 4194032"/>
              <a:gd name="connsiteY42" fmla="*/ 3074504 h 4479234"/>
              <a:gd name="connsiteX43" fmla="*/ 3928989 w 4194032"/>
              <a:gd name="connsiteY43" fmla="*/ 2862469 h 4479234"/>
              <a:gd name="connsiteX44" fmla="*/ 3968745 w 4194032"/>
              <a:gd name="connsiteY44" fmla="*/ 2637182 h 4479234"/>
              <a:gd name="connsiteX45" fmla="*/ 4008502 w 4194032"/>
              <a:gd name="connsiteY45" fmla="*/ 2451652 h 4479234"/>
              <a:gd name="connsiteX46" fmla="*/ 4035006 w 4194032"/>
              <a:gd name="connsiteY46" fmla="*/ 2332382 h 4479234"/>
              <a:gd name="connsiteX47" fmla="*/ 4061510 w 4194032"/>
              <a:gd name="connsiteY47" fmla="*/ 2186608 h 4479234"/>
              <a:gd name="connsiteX48" fmla="*/ 4154276 w 4194032"/>
              <a:gd name="connsiteY48" fmla="*/ 1868556 h 4479234"/>
              <a:gd name="connsiteX49" fmla="*/ 4194032 w 4194032"/>
              <a:gd name="connsiteY49" fmla="*/ 1683026 h 4479234"/>
              <a:gd name="connsiteX50" fmla="*/ 4180780 w 4194032"/>
              <a:gd name="connsiteY50" fmla="*/ 1325217 h 4479234"/>
              <a:gd name="connsiteX51" fmla="*/ 4141023 w 4194032"/>
              <a:gd name="connsiteY51" fmla="*/ 954156 h 4479234"/>
              <a:gd name="connsiteX52" fmla="*/ 4114519 w 4194032"/>
              <a:gd name="connsiteY52" fmla="*/ 901147 h 4479234"/>
              <a:gd name="connsiteX53" fmla="*/ 4074762 w 4194032"/>
              <a:gd name="connsiteY53" fmla="*/ 808382 h 4479234"/>
              <a:gd name="connsiteX54" fmla="*/ 3875980 w 4194032"/>
              <a:gd name="connsiteY54" fmla="*/ 636104 h 4479234"/>
              <a:gd name="connsiteX55" fmla="*/ 3796467 w 4194032"/>
              <a:gd name="connsiteY55" fmla="*/ 596347 h 4479234"/>
              <a:gd name="connsiteX56" fmla="*/ 3584432 w 4194032"/>
              <a:gd name="connsiteY56" fmla="*/ 543339 h 4479234"/>
              <a:gd name="connsiteX57" fmla="*/ 3412154 w 4194032"/>
              <a:gd name="connsiteY57" fmla="*/ 450573 h 4479234"/>
              <a:gd name="connsiteX58" fmla="*/ 3332641 w 4194032"/>
              <a:gd name="connsiteY58" fmla="*/ 424069 h 4479234"/>
              <a:gd name="connsiteX59" fmla="*/ 3239876 w 4194032"/>
              <a:gd name="connsiteY59" fmla="*/ 384313 h 4479234"/>
              <a:gd name="connsiteX60" fmla="*/ 2971519 w 4194032"/>
              <a:gd name="connsiteY60" fmla="*/ 337930 h 4479234"/>
              <a:gd name="connsiteX61" fmla="*/ 2731166 w 4194032"/>
              <a:gd name="connsiteY61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797966 w 4194032"/>
              <a:gd name="connsiteY42" fmla="*/ 3081130 h 4479234"/>
              <a:gd name="connsiteX43" fmla="*/ 3928989 w 4194032"/>
              <a:gd name="connsiteY43" fmla="*/ 2862469 h 4479234"/>
              <a:gd name="connsiteX44" fmla="*/ 3968745 w 4194032"/>
              <a:gd name="connsiteY44" fmla="*/ 2637182 h 4479234"/>
              <a:gd name="connsiteX45" fmla="*/ 4008502 w 4194032"/>
              <a:gd name="connsiteY45" fmla="*/ 2451652 h 4479234"/>
              <a:gd name="connsiteX46" fmla="*/ 4035006 w 4194032"/>
              <a:gd name="connsiteY46" fmla="*/ 2332382 h 4479234"/>
              <a:gd name="connsiteX47" fmla="*/ 4061510 w 4194032"/>
              <a:gd name="connsiteY47" fmla="*/ 2186608 h 4479234"/>
              <a:gd name="connsiteX48" fmla="*/ 4154276 w 4194032"/>
              <a:gd name="connsiteY48" fmla="*/ 1868556 h 4479234"/>
              <a:gd name="connsiteX49" fmla="*/ 4194032 w 4194032"/>
              <a:gd name="connsiteY49" fmla="*/ 1683026 h 4479234"/>
              <a:gd name="connsiteX50" fmla="*/ 4180780 w 4194032"/>
              <a:gd name="connsiteY50" fmla="*/ 1325217 h 4479234"/>
              <a:gd name="connsiteX51" fmla="*/ 4141023 w 4194032"/>
              <a:gd name="connsiteY51" fmla="*/ 954156 h 4479234"/>
              <a:gd name="connsiteX52" fmla="*/ 4114519 w 4194032"/>
              <a:gd name="connsiteY52" fmla="*/ 901147 h 4479234"/>
              <a:gd name="connsiteX53" fmla="*/ 4074762 w 4194032"/>
              <a:gd name="connsiteY53" fmla="*/ 808382 h 4479234"/>
              <a:gd name="connsiteX54" fmla="*/ 3875980 w 4194032"/>
              <a:gd name="connsiteY54" fmla="*/ 636104 h 4479234"/>
              <a:gd name="connsiteX55" fmla="*/ 3796467 w 4194032"/>
              <a:gd name="connsiteY55" fmla="*/ 596347 h 4479234"/>
              <a:gd name="connsiteX56" fmla="*/ 3584432 w 4194032"/>
              <a:gd name="connsiteY56" fmla="*/ 543339 h 4479234"/>
              <a:gd name="connsiteX57" fmla="*/ 3412154 w 4194032"/>
              <a:gd name="connsiteY57" fmla="*/ 450573 h 4479234"/>
              <a:gd name="connsiteX58" fmla="*/ 3332641 w 4194032"/>
              <a:gd name="connsiteY58" fmla="*/ 424069 h 4479234"/>
              <a:gd name="connsiteX59" fmla="*/ 3239876 w 4194032"/>
              <a:gd name="connsiteY59" fmla="*/ 384313 h 4479234"/>
              <a:gd name="connsiteX60" fmla="*/ 2971519 w 4194032"/>
              <a:gd name="connsiteY60" fmla="*/ 337930 h 4479234"/>
              <a:gd name="connsiteX61" fmla="*/ 2731166 w 4194032"/>
              <a:gd name="connsiteY61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583354 w 4194032"/>
              <a:gd name="connsiteY5" fmla="*/ 238539 h 4479234"/>
              <a:gd name="connsiteX6" fmla="*/ 1437580 w 4194032"/>
              <a:gd name="connsiteY6" fmla="*/ 225287 h 4479234"/>
              <a:gd name="connsiteX7" fmla="*/ 1172536 w 4194032"/>
              <a:gd name="connsiteY7" fmla="*/ 198782 h 4479234"/>
              <a:gd name="connsiteX8" fmla="*/ 1079771 w 4194032"/>
              <a:gd name="connsiteY8" fmla="*/ 159026 h 4479234"/>
              <a:gd name="connsiteX9" fmla="*/ 960502 w 4194032"/>
              <a:gd name="connsiteY9" fmla="*/ 106017 h 4479234"/>
              <a:gd name="connsiteX10" fmla="*/ 854484 w 4194032"/>
              <a:gd name="connsiteY10" fmla="*/ 66260 h 4479234"/>
              <a:gd name="connsiteX11" fmla="*/ 735215 w 4194032"/>
              <a:gd name="connsiteY11" fmla="*/ 0 h 4479234"/>
              <a:gd name="connsiteX12" fmla="*/ 509928 w 4194032"/>
              <a:gd name="connsiteY12" fmla="*/ 39756 h 4479234"/>
              <a:gd name="connsiteX13" fmla="*/ 443667 w 4194032"/>
              <a:gd name="connsiteY13" fmla="*/ 119269 h 4479234"/>
              <a:gd name="connsiteX14" fmla="*/ 364154 w 4194032"/>
              <a:gd name="connsiteY14" fmla="*/ 198782 h 4479234"/>
              <a:gd name="connsiteX15" fmla="*/ 284641 w 4194032"/>
              <a:gd name="connsiteY15" fmla="*/ 304800 h 4479234"/>
              <a:gd name="connsiteX16" fmla="*/ 258136 w 4194032"/>
              <a:gd name="connsiteY16" fmla="*/ 530087 h 4479234"/>
              <a:gd name="connsiteX17" fmla="*/ 244884 w 4194032"/>
              <a:gd name="connsiteY17" fmla="*/ 874643 h 4479234"/>
              <a:gd name="connsiteX18" fmla="*/ 231632 w 4194032"/>
              <a:gd name="connsiteY18" fmla="*/ 1033669 h 4479234"/>
              <a:gd name="connsiteX19" fmla="*/ 178623 w 4194032"/>
              <a:gd name="connsiteY19" fmla="*/ 1219200 h 4479234"/>
              <a:gd name="connsiteX20" fmla="*/ 125615 w 4194032"/>
              <a:gd name="connsiteY20" fmla="*/ 1404730 h 4479234"/>
              <a:gd name="connsiteX21" fmla="*/ 112362 w 4194032"/>
              <a:gd name="connsiteY21" fmla="*/ 1590260 h 4479234"/>
              <a:gd name="connsiteX22" fmla="*/ 85858 w 4194032"/>
              <a:gd name="connsiteY22" fmla="*/ 1789043 h 4479234"/>
              <a:gd name="connsiteX23" fmla="*/ 59354 w 4194032"/>
              <a:gd name="connsiteY23" fmla="*/ 2014330 h 4479234"/>
              <a:gd name="connsiteX24" fmla="*/ 46102 w 4194032"/>
              <a:gd name="connsiteY24" fmla="*/ 2319130 h 4479234"/>
              <a:gd name="connsiteX25" fmla="*/ 32849 w 4194032"/>
              <a:gd name="connsiteY25" fmla="*/ 2557669 h 4479234"/>
              <a:gd name="connsiteX26" fmla="*/ 19597 w 4194032"/>
              <a:gd name="connsiteY26" fmla="*/ 2981739 h 4479234"/>
              <a:gd name="connsiteX27" fmla="*/ 46102 w 4194032"/>
              <a:gd name="connsiteY27" fmla="*/ 3922643 h 4479234"/>
              <a:gd name="connsiteX28" fmla="*/ 85858 w 4194032"/>
              <a:gd name="connsiteY28" fmla="*/ 4055165 h 4479234"/>
              <a:gd name="connsiteX29" fmla="*/ 191876 w 4194032"/>
              <a:gd name="connsiteY29" fmla="*/ 4346713 h 4479234"/>
              <a:gd name="connsiteX30" fmla="*/ 673766 w 4194032"/>
              <a:gd name="connsiteY30" fmla="*/ 4452730 h 4479234"/>
              <a:gd name="connsiteX31" fmla="*/ 1283366 w 4194032"/>
              <a:gd name="connsiteY31" fmla="*/ 4300330 h 4479234"/>
              <a:gd name="connsiteX32" fmla="*/ 1816766 w 4194032"/>
              <a:gd name="connsiteY32" fmla="*/ 4300330 h 4479234"/>
              <a:gd name="connsiteX33" fmla="*/ 2166449 w 4194032"/>
              <a:gd name="connsiteY33" fmla="*/ 4240695 h 4479234"/>
              <a:gd name="connsiteX34" fmla="*/ 2444745 w 4194032"/>
              <a:gd name="connsiteY34" fmla="*/ 4055165 h 4479234"/>
              <a:gd name="connsiteX35" fmla="*/ 2590519 w 4194032"/>
              <a:gd name="connsiteY35" fmla="*/ 3988904 h 4479234"/>
              <a:gd name="connsiteX36" fmla="*/ 2762797 w 4194032"/>
              <a:gd name="connsiteY36" fmla="*/ 3935895 h 4479234"/>
              <a:gd name="connsiteX37" fmla="*/ 2948328 w 4194032"/>
              <a:gd name="connsiteY37" fmla="*/ 3816626 h 4479234"/>
              <a:gd name="connsiteX38" fmla="*/ 3120606 w 4194032"/>
              <a:gd name="connsiteY38" fmla="*/ 3684104 h 4479234"/>
              <a:gd name="connsiteX39" fmla="*/ 3306136 w 4194032"/>
              <a:gd name="connsiteY39" fmla="*/ 3564834 h 4479234"/>
              <a:gd name="connsiteX40" fmla="*/ 3451910 w 4194032"/>
              <a:gd name="connsiteY40" fmla="*/ 3458817 h 4479234"/>
              <a:gd name="connsiteX41" fmla="*/ 3730206 w 4194032"/>
              <a:gd name="connsiteY41" fmla="*/ 3154017 h 4479234"/>
              <a:gd name="connsiteX42" fmla="*/ 3928989 w 4194032"/>
              <a:gd name="connsiteY42" fmla="*/ 2862469 h 4479234"/>
              <a:gd name="connsiteX43" fmla="*/ 3968745 w 4194032"/>
              <a:gd name="connsiteY43" fmla="*/ 2637182 h 4479234"/>
              <a:gd name="connsiteX44" fmla="*/ 4008502 w 4194032"/>
              <a:gd name="connsiteY44" fmla="*/ 2451652 h 4479234"/>
              <a:gd name="connsiteX45" fmla="*/ 4035006 w 4194032"/>
              <a:gd name="connsiteY45" fmla="*/ 2332382 h 4479234"/>
              <a:gd name="connsiteX46" fmla="*/ 4061510 w 4194032"/>
              <a:gd name="connsiteY46" fmla="*/ 2186608 h 4479234"/>
              <a:gd name="connsiteX47" fmla="*/ 4154276 w 4194032"/>
              <a:gd name="connsiteY47" fmla="*/ 1868556 h 4479234"/>
              <a:gd name="connsiteX48" fmla="*/ 4194032 w 4194032"/>
              <a:gd name="connsiteY48" fmla="*/ 1683026 h 4479234"/>
              <a:gd name="connsiteX49" fmla="*/ 4180780 w 4194032"/>
              <a:gd name="connsiteY49" fmla="*/ 1325217 h 4479234"/>
              <a:gd name="connsiteX50" fmla="*/ 4141023 w 4194032"/>
              <a:gd name="connsiteY50" fmla="*/ 954156 h 4479234"/>
              <a:gd name="connsiteX51" fmla="*/ 4114519 w 4194032"/>
              <a:gd name="connsiteY51" fmla="*/ 901147 h 4479234"/>
              <a:gd name="connsiteX52" fmla="*/ 4074762 w 4194032"/>
              <a:gd name="connsiteY52" fmla="*/ 808382 h 4479234"/>
              <a:gd name="connsiteX53" fmla="*/ 3875980 w 4194032"/>
              <a:gd name="connsiteY53" fmla="*/ 636104 h 4479234"/>
              <a:gd name="connsiteX54" fmla="*/ 3796467 w 4194032"/>
              <a:gd name="connsiteY54" fmla="*/ 596347 h 4479234"/>
              <a:gd name="connsiteX55" fmla="*/ 3584432 w 4194032"/>
              <a:gd name="connsiteY55" fmla="*/ 543339 h 4479234"/>
              <a:gd name="connsiteX56" fmla="*/ 3412154 w 4194032"/>
              <a:gd name="connsiteY56" fmla="*/ 450573 h 4479234"/>
              <a:gd name="connsiteX57" fmla="*/ 3332641 w 4194032"/>
              <a:gd name="connsiteY57" fmla="*/ 424069 h 4479234"/>
              <a:gd name="connsiteX58" fmla="*/ 3239876 w 4194032"/>
              <a:gd name="connsiteY58" fmla="*/ 384313 h 4479234"/>
              <a:gd name="connsiteX59" fmla="*/ 2971519 w 4194032"/>
              <a:gd name="connsiteY59" fmla="*/ 337930 h 4479234"/>
              <a:gd name="connsiteX60" fmla="*/ 2731166 w 4194032"/>
              <a:gd name="connsiteY60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1079771 w 4194032"/>
              <a:gd name="connsiteY7" fmla="*/ 159026 h 4479234"/>
              <a:gd name="connsiteX8" fmla="*/ 960502 w 4194032"/>
              <a:gd name="connsiteY8" fmla="*/ 106017 h 4479234"/>
              <a:gd name="connsiteX9" fmla="*/ 854484 w 4194032"/>
              <a:gd name="connsiteY9" fmla="*/ 66260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443667 w 4194032"/>
              <a:gd name="connsiteY12" fmla="*/ 119269 h 4479234"/>
              <a:gd name="connsiteX13" fmla="*/ 364154 w 4194032"/>
              <a:gd name="connsiteY13" fmla="*/ 198782 h 4479234"/>
              <a:gd name="connsiteX14" fmla="*/ 284641 w 4194032"/>
              <a:gd name="connsiteY14" fmla="*/ 304800 h 4479234"/>
              <a:gd name="connsiteX15" fmla="*/ 258136 w 4194032"/>
              <a:gd name="connsiteY15" fmla="*/ 530087 h 4479234"/>
              <a:gd name="connsiteX16" fmla="*/ 244884 w 4194032"/>
              <a:gd name="connsiteY16" fmla="*/ 874643 h 4479234"/>
              <a:gd name="connsiteX17" fmla="*/ 231632 w 4194032"/>
              <a:gd name="connsiteY17" fmla="*/ 1033669 h 4479234"/>
              <a:gd name="connsiteX18" fmla="*/ 178623 w 4194032"/>
              <a:gd name="connsiteY18" fmla="*/ 1219200 h 4479234"/>
              <a:gd name="connsiteX19" fmla="*/ 125615 w 4194032"/>
              <a:gd name="connsiteY19" fmla="*/ 1404730 h 4479234"/>
              <a:gd name="connsiteX20" fmla="*/ 112362 w 4194032"/>
              <a:gd name="connsiteY20" fmla="*/ 1590260 h 4479234"/>
              <a:gd name="connsiteX21" fmla="*/ 85858 w 4194032"/>
              <a:gd name="connsiteY21" fmla="*/ 1789043 h 4479234"/>
              <a:gd name="connsiteX22" fmla="*/ 59354 w 4194032"/>
              <a:gd name="connsiteY22" fmla="*/ 2014330 h 4479234"/>
              <a:gd name="connsiteX23" fmla="*/ 46102 w 4194032"/>
              <a:gd name="connsiteY23" fmla="*/ 2319130 h 4479234"/>
              <a:gd name="connsiteX24" fmla="*/ 32849 w 4194032"/>
              <a:gd name="connsiteY24" fmla="*/ 2557669 h 4479234"/>
              <a:gd name="connsiteX25" fmla="*/ 19597 w 4194032"/>
              <a:gd name="connsiteY25" fmla="*/ 2981739 h 4479234"/>
              <a:gd name="connsiteX26" fmla="*/ 46102 w 4194032"/>
              <a:gd name="connsiteY26" fmla="*/ 3922643 h 4479234"/>
              <a:gd name="connsiteX27" fmla="*/ 85858 w 4194032"/>
              <a:gd name="connsiteY27" fmla="*/ 4055165 h 4479234"/>
              <a:gd name="connsiteX28" fmla="*/ 191876 w 4194032"/>
              <a:gd name="connsiteY28" fmla="*/ 4346713 h 4479234"/>
              <a:gd name="connsiteX29" fmla="*/ 673766 w 4194032"/>
              <a:gd name="connsiteY29" fmla="*/ 4452730 h 4479234"/>
              <a:gd name="connsiteX30" fmla="*/ 1283366 w 4194032"/>
              <a:gd name="connsiteY30" fmla="*/ 4300330 h 4479234"/>
              <a:gd name="connsiteX31" fmla="*/ 1816766 w 4194032"/>
              <a:gd name="connsiteY31" fmla="*/ 4300330 h 4479234"/>
              <a:gd name="connsiteX32" fmla="*/ 2166449 w 4194032"/>
              <a:gd name="connsiteY32" fmla="*/ 4240695 h 4479234"/>
              <a:gd name="connsiteX33" fmla="*/ 2444745 w 4194032"/>
              <a:gd name="connsiteY33" fmla="*/ 4055165 h 4479234"/>
              <a:gd name="connsiteX34" fmla="*/ 2590519 w 4194032"/>
              <a:gd name="connsiteY34" fmla="*/ 3988904 h 4479234"/>
              <a:gd name="connsiteX35" fmla="*/ 2762797 w 4194032"/>
              <a:gd name="connsiteY35" fmla="*/ 3935895 h 4479234"/>
              <a:gd name="connsiteX36" fmla="*/ 2948328 w 4194032"/>
              <a:gd name="connsiteY36" fmla="*/ 3816626 h 4479234"/>
              <a:gd name="connsiteX37" fmla="*/ 3120606 w 4194032"/>
              <a:gd name="connsiteY37" fmla="*/ 3684104 h 4479234"/>
              <a:gd name="connsiteX38" fmla="*/ 3306136 w 4194032"/>
              <a:gd name="connsiteY38" fmla="*/ 3564834 h 4479234"/>
              <a:gd name="connsiteX39" fmla="*/ 3451910 w 4194032"/>
              <a:gd name="connsiteY39" fmla="*/ 3458817 h 4479234"/>
              <a:gd name="connsiteX40" fmla="*/ 3730206 w 4194032"/>
              <a:gd name="connsiteY40" fmla="*/ 3154017 h 4479234"/>
              <a:gd name="connsiteX41" fmla="*/ 3928989 w 4194032"/>
              <a:gd name="connsiteY41" fmla="*/ 2862469 h 4479234"/>
              <a:gd name="connsiteX42" fmla="*/ 3968745 w 4194032"/>
              <a:gd name="connsiteY42" fmla="*/ 2637182 h 4479234"/>
              <a:gd name="connsiteX43" fmla="*/ 4008502 w 4194032"/>
              <a:gd name="connsiteY43" fmla="*/ 2451652 h 4479234"/>
              <a:gd name="connsiteX44" fmla="*/ 4035006 w 4194032"/>
              <a:gd name="connsiteY44" fmla="*/ 2332382 h 4479234"/>
              <a:gd name="connsiteX45" fmla="*/ 4061510 w 4194032"/>
              <a:gd name="connsiteY45" fmla="*/ 2186608 h 4479234"/>
              <a:gd name="connsiteX46" fmla="*/ 4154276 w 4194032"/>
              <a:gd name="connsiteY46" fmla="*/ 1868556 h 4479234"/>
              <a:gd name="connsiteX47" fmla="*/ 4194032 w 4194032"/>
              <a:gd name="connsiteY47" fmla="*/ 1683026 h 4479234"/>
              <a:gd name="connsiteX48" fmla="*/ 4180780 w 4194032"/>
              <a:gd name="connsiteY48" fmla="*/ 1325217 h 4479234"/>
              <a:gd name="connsiteX49" fmla="*/ 4141023 w 4194032"/>
              <a:gd name="connsiteY49" fmla="*/ 954156 h 4479234"/>
              <a:gd name="connsiteX50" fmla="*/ 4114519 w 4194032"/>
              <a:gd name="connsiteY50" fmla="*/ 901147 h 4479234"/>
              <a:gd name="connsiteX51" fmla="*/ 4074762 w 4194032"/>
              <a:gd name="connsiteY51" fmla="*/ 808382 h 4479234"/>
              <a:gd name="connsiteX52" fmla="*/ 3875980 w 4194032"/>
              <a:gd name="connsiteY52" fmla="*/ 636104 h 4479234"/>
              <a:gd name="connsiteX53" fmla="*/ 3796467 w 4194032"/>
              <a:gd name="connsiteY53" fmla="*/ 596347 h 4479234"/>
              <a:gd name="connsiteX54" fmla="*/ 3584432 w 4194032"/>
              <a:gd name="connsiteY54" fmla="*/ 543339 h 4479234"/>
              <a:gd name="connsiteX55" fmla="*/ 3412154 w 4194032"/>
              <a:gd name="connsiteY55" fmla="*/ 450573 h 4479234"/>
              <a:gd name="connsiteX56" fmla="*/ 3332641 w 4194032"/>
              <a:gd name="connsiteY56" fmla="*/ 424069 h 4479234"/>
              <a:gd name="connsiteX57" fmla="*/ 3239876 w 4194032"/>
              <a:gd name="connsiteY57" fmla="*/ 384313 h 4479234"/>
              <a:gd name="connsiteX58" fmla="*/ 2971519 w 4194032"/>
              <a:gd name="connsiteY58" fmla="*/ 337930 h 4479234"/>
              <a:gd name="connsiteX59" fmla="*/ 2731166 w 4194032"/>
              <a:gd name="connsiteY59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1079771 w 4194032"/>
              <a:gd name="connsiteY7" fmla="*/ 159026 h 4479234"/>
              <a:gd name="connsiteX8" fmla="*/ 960502 w 4194032"/>
              <a:gd name="connsiteY8" fmla="*/ 106017 h 4479234"/>
              <a:gd name="connsiteX9" fmla="*/ 854484 w 4194032"/>
              <a:gd name="connsiteY9" fmla="*/ 66260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2641 w 4194032"/>
              <a:gd name="connsiteY55" fmla="*/ 424069 h 4479234"/>
              <a:gd name="connsiteX56" fmla="*/ 3239876 w 4194032"/>
              <a:gd name="connsiteY56" fmla="*/ 384313 h 4479234"/>
              <a:gd name="connsiteX57" fmla="*/ 2971519 w 4194032"/>
              <a:gd name="connsiteY57" fmla="*/ 337930 h 4479234"/>
              <a:gd name="connsiteX58" fmla="*/ 2731166 w 4194032"/>
              <a:gd name="connsiteY58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960502 w 4194032"/>
              <a:gd name="connsiteY7" fmla="*/ 106017 h 4479234"/>
              <a:gd name="connsiteX8" fmla="*/ 854484 w 4194032"/>
              <a:gd name="connsiteY8" fmla="*/ 66260 h 4479234"/>
              <a:gd name="connsiteX9" fmla="*/ 735215 w 4194032"/>
              <a:gd name="connsiteY9" fmla="*/ 0 h 4479234"/>
              <a:gd name="connsiteX10" fmla="*/ 509928 w 4194032"/>
              <a:gd name="connsiteY10" fmla="*/ 39756 h 4479234"/>
              <a:gd name="connsiteX11" fmla="*/ 364154 w 4194032"/>
              <a:gd name="connsiteY11" fmla="*/ 198782 h 4479234"/>
              <a:gd name="connsiteX12" fmla="*/ 284641 w 4194032"/>
              <a:gd name="connsiteY12" fmla="*/ 304800 h 4479234"/>
              <a:gd name="connsiteX13" fmla="*/ 258136 w 4194032"/>
              <a:gd name="connsiteY13" fmla="*/ 530087 h 4479234"/>
              <a:gd name="connsiteX14" fmla="*/ 244884 w 4194032"/>
              <a:gd name="connsiteY14" fmla="*/ 874643 h 4479234"/>
              <a:gd name="connsiteX15" fmla="*/ 231632 w 4194032"/>
              <a:gd name="connsiteY15" fmla="*/ 1033669 h 4479234"/>
              <a:gd name="connsiteX16" fmla="*/ 178623 w 4194032"/>
              <a:gd name="connsiteY16" fmla="*/ 1219200 h 4479234"/>
              <a:gd name="connsiteX17" fmla="*/ 125615 w 4194032"/>
              <a:gd name="connsiteY17" fmla="*/ 1404730 h 4479234"/>
              <a:gd name="connsiteX18" fmla="*/ 112362 w 4194032"/>
              <a:gd name="connsiteY18" fmla="*/ 1590260 h 4479234"/>
              <a:gd name="connsiteX19" fmla="*/ 85858 w 4194032"/>
              <a:gd name="connsiteY19" fmla="*/ 1789043 h 4479234"/>
              <a:gd name="connsiteX20" fmla="*/ 59354 w 4194032"/>
              <a:gd name="connsiteY20" fmla="*/ 2014330 h 4479234"/>
              <a:gd name="connsiteX21" fmla="*/ 46102 w 4194032"/>
              <a:gd name="connsiteY21" fmla="*/ 2319130 h 4479234"/>
              <a:gd name="connsiteX22" fmla="*/ 32849 w 4194032"/>
              <a:gd name="connsiteY22" fmla="*/ 2557669 h 4479234"/>
              <a:gd name="connsiteX23" fmla="*/ 19597 w 4194032"/>
              <a:gd name="connsiteY23" fmla="*/ 2981739 h 4479234"/>
              <a:gd name="connsiteX24" fmla="*/ 46102 w 4194032"/>
              <a:gd name="connsiteY24" fmla="*/ 3922643 h 4479234"/>
              <a:gd name="connsiteX25" fmla="*/ 85858 w 4194032"/>
              <a:gd name="connsiteY25" fmla="*/ 4055165 h 4479234"/>
              <a:gd name="connsiteX26" fmla="*/ 191876 w 4194032"/>
              <a:gd name="connsiteY26" fmla="*/ 4346713 h 4479234"/>
              <a:gd name="connsiteX27" fmla="*/ 673766 w 4194032"/>
              <a:gd name="connsiteY27" fmla="*/ 4452730 h 4479234"/>
              <a:gd name="connsiteX28" fmla="*/ 1283366 w 4194032"/>
              <a:gd name="connsiteY28" fmla="*/ 4300330 h 4479234"/>
              <a:gd name="connsiteX29" fmla="*/ 1816766 w 4194032"/>
              <a:gd name="connsiteY29" fmla="*/ 4300330 h 4479234"/>
              <a:gd name="connsiteX30" fmla="*/ 2166449 w 4194032"/>
              <a:gd name="connsiteY30" fmla="*/ 4240695 h 4479234"/>
              <a:gd name="connsiteX31" fmla="*/ 2444745 w 4194032"/>
              <a:gd name="connsiteY31" fmla="*/ 4055165 h 4479234"/>
              <a:gd name="connsiteX32" fmla="*/ 2590519 w 4194032"/>
              <a:gd name="connsiteY32" fmla="*/ 3988904 h 4479234"/>
              <a:gd name="connsiteX33" fmla="*/ 2762797 w 4194032"/>
              <a:gd name="connsiteY33" fmla="*/ 3935895 h 4479234"/>
              <a:gd name="connsiteX34" fmla="*/ 2948328 w 4194032"/>
              <a:gd name="connsiteY34" fmla="*/ 3816626 h 4479234"/>
              <a:gd name="connsiteX35" fmla="*/ 3120606 w 4194032"/>
              <a:gd name="connsiteY35" fmla="*/ 3684104 h 4479234"/>
              <a:gd name="connsiteX36" fmla="*/ 3306136 w 4194032"/>
              <a:gd name="connsiteY36" fmla="*/ 3564834 h 4479234"/>
              <a:gd name="connsiteX37" fmla="*/ 3451910 w 4194032"/>
              <a:gd name="connsiteY37" fmla="*/ 3458817 h 4479234"/>
              <a:gd name="connsiteX38" fmla="*/ 3730206 w 4194032"/>
              <a:gd name="connsiteY38" fmla="*/ 3154017 h 4479234"/>
              <a:gd name="connsiteX39" fmla="*/ 3928989 w 4194032"/>
              <a:gd name="connsiteY39" fmla="*/ 2862469 h 4479234"/>
              <a:gd name="connsiteX40" fmla="*/ 3968745 w 4194032"/>
              <a:gd name="connsiteY40" fmla="*/ 2637182 h 4479234"/>
              <a:gd name="connsiteX41" fmla="*/ 4008502 w 4194032"/>
              <a:gd name="connsiteY41" fmla="*/ 2451652 h 4479234"/>
              <a:gd name="connsiteX42" fmla="*/ 4035006 w 4194032"/>
              <a:gd name="connsiteY42" fmla="*/ 2332382 h 4479234"/>
              <a:gd name="connsiteX43" fmla="*/ 4061510 w 4194032"/>
              <a:gd name="connsiteY43" fmla="*/ 2186608 h 4479234"/>
              <a:gd name="connsiteX44" fmla="*/ 4154276 w 4194032"/>
              <a:gd name="connsiteY44" fmla="*/ 1868556 h 4479234"/>
              <a:gd name="connsiteX45" fmla="*/ 4194032 w 4194032"/>
              <a:gd name="connsiteY45" fmla="*/ 1683026 h 4479234"/>
              <a:gd name="connsiteX46" fmla="*/ 4180780 w 4194032"/>
              <a:gd name="connsiteY46" fmla="*/ 1325217 h 4479234"/>
              <a:gd name="connsiteX47" fmla="*/ 4141023 w 4194032"/>
              <a:gd name="connsiteY47" fmla="*/ 954156 h 4479234"/>
              <a:gd name="connsiteX48" fmla="*/ 4114519 w 4194032"/>
              <a:gd name="connsiteY48" fmla="*/ 901147 h 4479234"/>
              <a:gd name="connsiteX49" fmla="*/ 4074762 w 4194032"/>
              <a:gd name="connsiteY49" fmla="*/ 808382 h 4479234"/>
              <a:gd name="connsiteX50" fmla="*/ 3875980 w 4194032"/>
              <a:gd name="connsiteY50" fmla="*/ 636104 h 4479234"/>
              <a:gd name="connsiteX51" fmla="*/ 3796467 w 4194032"/>
              <a:gd name="connsiteY51" fmla="*/ 596347 h 4479234"/>
              <a:gd name="connsiteX52" fmla="*/ 3584432 w 4194032"/>
              <a:gd name="connsiteY52" fmla="*/ 543339 h 4479234"/>
              <a:gd name="connsiteX53" fmla="*/ 3412154 w 4194032"/>
              <a:gd name="connsiteY53" fmla="*/ 450573 h 4479234"/>
              <a:gd name="connsiteX54" fmla="*/ 3332641 w 4194032"/>
              <a:gd name="connsiteY54" fmla="*/ 424069 h 4479234"/>
              <a:gd name="connsiteX55" fmla="*/ 3239876 w 4194032"/>
              <a:gd name="connsiteY55" fmla="*/ 384313 h 4479234"/>
              <a:gd name="connsiteX56" fmla="*/ 2971519 w 4194032"/>
              <a:gd name="connsiteY56" fmla="*/ 337930 h 4479234"/>
              <a:gd name="connsiteX57" fmla="*/ 2731166 w 4194032"/>
              <a:gd name="connsiteY57" fmla="*/ 337930 h 4479234"/>
              <a:gd name="connsiteX0" fmla="*/ 2731166 w 4194032"/>
              <a:gd name="connsiteY0" fmla="*/ 337930 h 4479234"/>
              <a:gd name="connsiteX1" fmla="*/ 2438119 w 4194032"/>
              <a:gd name="connsiteY1" fmla="*/ 414130 h 4479234"/>
              <a:gd name="connsiteX2" fmla="*/ 2139945 w 4194032"/>
              <a:gd name="connsiteY2" fmla="*/ 437321 h 4479234"/>
              <a:gd name="connsiteX3" fmla="*/ 1821893 w 4194032"/>
              <a:gd name="connsiteY3" fmla="*/ 318052 h 4479234"/>
              <a:gd name="connsiteX4" fmla="*/ 1662867 w 4194032"/>
              <a:gd name="connsiteY4" fmla="*/ 265043 h 4479234"/>
              <a:gd name="connsiteX5" fmla="*/ 1437580 w 4194032"/>
              <a:gd name="connsiteY5" fmla="*/ 225287 h 4479234"/>
              <a:gd name="connsiteX6" fmla="*/ 1172536 w 4194032"/>
              <a:gd name="connsiteY6" fmla="*/ 198782 h 4479234"/>
              <a:gd name="connsiteX7" fmla="*/ 960502 w 4194032"/>
              <a:gd name="connsiteY7" fmla="*/ 106017 h 4479234"/>
              <a:gd name="connsiteX8" fmla="*/ 735215 w 4194032"/>
              <a:gd name="connsiteY8" fmla="*/ 0 h 4479234"/>
              <a:gd name="connsiteX9" fmla="*/ 509928 w 4194032"/>
              <a:gd name="connsiteY9" fmla="*/ 39756 h 4479234"/>
              <a:gd name="connsiteX10" fmla="*/ 364154 w 4194032"/>
              <a:gd name="connsiteY10" fmla="*/ 198782 h 4479234"/>
              <a:gd name="connsiteX11" fmla="*/ 284641 w 4194032"/>
              <a:gd name="connsiteY11" fmla="*/ 304800 h 4479234"/>
              <a:gd name="connsiteX12" fmla="*/ 258136 w 4194032"/>
              <a:gd name="connsiteY12" fmla="*/ 530087 h 4479234"/>
              <a:gd name="connsiteX13" fmla="*/ 244884 w 4194032"/>
              <a:gd name="connsiteY13" fmla="*/ 874643 h 4479234"/>
              <a:gd name="connsiteX14" fmla="*/ 231632 w 4194032"/>
              <a:gd name="connsiteY14" fmla="*/ 1033669 h 4479234"/>
              <a:gd name="connsiteX15" fmla="*/ 178623 w 4194032"/>
              <a:gd name="connsiteY15" fmla="*/ 1219200 h 4479234"/>
              <a:gd name="connsiteX16" fmla="*/ 125615 w 4194032"/>
              <a:gd name="connsiteY16" fmla="*/ 1404730 h 4479234"/>
              <a:gd name="connsiteX17" fmla="*/ 112362 w 4194032"/>
              <a:gd name="connsiteY17" fmla="*/ 1590260 h 4479234"/>
              <a:gd name="connsiteX18" fmla="*/ 85858 w 4194032"/>
              <a:gd name="connsiteY18" fmla="*/ 1789043 h 4479234"/>
              <a:gd name="connsiteX19" fmla="*/ 59354 w 4194032"/>
              <a:gd name="connsiteY19" fmla="*/ 2014330 h 4479234"/>
              <a:gd name="connsiteX20" fmla="*/ 46102 w 4194032"/>
              <a:gd name="connsiteY20" fmla="*/ 2319130 h 4479234"/>
              <a:gd name="connsiteX21" fmla="*/ 32849 w 4194032"/>
              <a:gd name="connsiteY21" fmla="*/ 2557669 h 4479234"/>
              <a:gd name="connsiteX22" fmla="*/ 19597 w 4194032"/>
              <a:gd name="connsiteY22" fmla="*/ 2981739 h 4479234"/>
              <a:gd name="connsiteX23" fmla="*/ 46102 w 4194032"/>
              <a:gd name="connsiteY23" fmla="*/ 3922643 h 4479234"/>
              <a:gd name="connsiteX24" fmla="*/ 85858 w 4194032"/>
              <a:gd name="connsiteY24" fmla="*/ 4055165 h 4479234"/>
              <a:gd name="connsiteX25" fmla="*/ 191876 w 4194032"/>
              <a:gd name="connsiteY25" fmla="*/ 4346713 h 4479234"/>
              <a:gd name="connsiteX26" fmla="*/ 673766 w 4194032"/>
              <a:gd name="connsiteY26" fmla="*/ 4452730 h 4479234"/>
              <a:gd name="connsiteX27" fmla="*/ 1283366 w 4194032"/>
              <a:gd name="connsiteY27" fmla="*/ 4300330 h 4479234"/>
              <a:gd name="connsiteX28" fmla="*/ 1816766 w 4194032"/>
              <a:gd name="connsiteY28" fmla="*/ 4300330 h 4479234"/>
              <a:gd name="connsiteX29" fmla="*/ 2166449 w 4194032"/>
              <a:gd name="connsiteY29" fmla="*/ 4240695 h 4479234"/>
              <a:gd name="connsiteX30" fmla="*/ 2444745 w 4194032"/>
              <a:gd name="connsiteY30" fmla="*/ 4055165 h 4479234"/>
              <a:gd name="connsiteX31" fmla="*/ 2590519 w 4194032"/>
              <a:gd name="connsiteY31" fmla="*/ 3988904 h 4479234"/>
              <a:gd name="connsiteX32" fmla="*/ 2762797 w 4194032"/>
              <a:gd name="connsiteY32" fmla="*/ 3935895 h 4479234"/>
              <a:gd name="connsiteX33" fmla="*/ 2948328 w 4194032"/>
              <a:gd name="connsiteY33" fmla="*/ 3816626 h 4479234"/>
              <a:gd name="connsiteX34" fmla="*/ 3120606 w 4194032"/>
              <a:gd name="connsiteY34" fmla="*/ 3684104 h 4479234"/>
              <a:gd name="connsiteX35" fmla="*/ 3306136 w 4194032"/>
              <a:gd name="connsiteY35" fmla="*/ 3564834 h 4479234"/>
              <a:gd name="connsiteX36" fmla="*/ 3451910 w 4194032"/>
              <a:gd name="connsiteY36" fmla="*/ 3458817 h 4479234"/>
              <a:gd name="connsiteX37" fmla="*/ 3730206 w 4194032"/>
              <a:gd name="connsiteY37" fmla="*/ 3154017 h 4479234"/>
              <a:gd name="connsiteX38" fmla="*/ 3928989 w 4194032"/>
              <a:gd name="connsiteY38" fmla="*/ 2862469 h 4479234"/>
              <a:gd name="connsiteX39" fmla="*/ 3968745 w 4194032"/>
              <a:gd name="connsiteY39" fmla="*/ 2637182 h 4479234"/>
              <a:gd name="connsiteX40" fmla="*/ 4008502 w 4194032"/>
              <a:gd name="connsiteY40" fmla="*/ 2451652 h 4479234"/>
              <a:gd name="connsiteX41" fmla="*/ 4035006 w 4194032"/>
              <a:gd name="connsiteY41" fmla="*/ 2332382 h 4479234"/>
              <a:gd name="connsiteX42" fmla="*/ 4061510 w 4194032"/>
              <a:gd name="connsiteY42" fmla="*/ 2186608 h 4479234"/>
              <a:gd name="connsiteX43" fmla="*/ 4154276 w 4194032"/>
              <a:gd name="connsiteY43" fmla="*/ 1868556 h 4479234"/>
              <a:gd name="connsiteX44" fmla="*/ 4194032 w 4194032"/>
              <a:gd name="connsiteY44" fmla="*/ 1683026 h 4479234"/>
              <a:gd name="connsiteX45" fmla="*/ 4180780 w 4194032"/>
              <a:gd name="connsiteY45" fmla="*/ 1325217 h 4479234"/>
              <a:gd name="connsiteX46" fmla="*/ 4141023 w 4194032"/>
              <a:gd name="connsiteY46" fmla="*/ 954156 h 4479234"/>
              <a:gd name="connsiteX47" fmla="*/ 4114519 w 4194032"/>
              <a:gd name="connsiteY47" fmla="*/ 901147 h 4479234"/>
              <a:gd name="connsiteX48" fmla="*/ 4074762 w 4194032"/>
              <a:gd name="connsiteY48" fmla="*/ 808382 h 4479234"/>
              <a:gd name="connsiteX49" fmla="*/ 3875980 w 4194032"/>
              <a:gd name="connsiteY49" fmla="*/ 636104 h 4479234"/>
              <a:gd name="connsiteX50" fmla="*/ 3796467 w 4194032"/>
              <a:gd name="connsiteY50" fmla="*/ 596347 h 4479234"/>
              <a:gd name="connsiteX51" fmla="*/ 3584432 w 4194032"/>
              <a:gd name="connsiteY51" fmla="*/ 543339 h 4479234"/>
              <a:gd name="connsiteX52" fmla="*/ 3412154 w 4194032"/>
              <a:gd name="connsiteY52" fmla="*/ 450573 h 4479234"/>
              <a:gd name="connsiteX53" fmla="*/ 3332641 w 4194032"/>
              <a:gd name="connsiteY53" fmla="*/ 424069 h 4479234"/>
              <a:gd name="connsiteX54" fmla="*/ 3239876 w 4194032"/>
              <a:gd name="connsiteY54" fmla="*/ 384313 h 4479234"/>
              <a:gd name="connsiteX55" fmla="*/ 2971519 w 4194032"/>
              <a:gd name="connsiteY55" fmla="*/ 337930 h 4479234"/>
              <a:gd name="connsiteX56" fmla="*/ 2731166 w 4194032"/>
              <a:gd name="connsiteY56" fmla="*/ 337930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2641 w 4194032"/>
              <a:gd name="connsiteY55" fmla="*/ 424069 h 4479234"/>
              <a:gd name="connsiteX56" fmla="*/ 3331316 w 4194032"/>
              <a:gd name="connsiteY56" fmla="*/ 47575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331316 w 4194032"/>
              <a:gd name="connsiteY55" fmla="*/ 47575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114519 w 4194032"/>
              <a:gd name="connsiteY49" fmla="*/ 901147 h 4479234"/>
              <a:gd name="connsiteX50" fmla="*/ 4074762 w 4194032"/>
              <a:gd name="connsiteY50" fmla="*/ 808382 h 4479234"/>
              <a:gd name="connsiteX51" fmla="*/ 3875980 w 4194032"/>
              <a:gd name="connsiteY51" fmla="*/ 636104 h 4479234"/>
              <a:gd name="connsiteX52" fmla="*/ 3796467 w 4194032"/>
              <a:gd name="connsiteY52" fmla="*/ 596347 h 4479234"/>
              <a:gd name="connsiteX53" fmla="*/ 3584432 w 4194032"/>
              <a:gd name="connsiteY53" fmla="*/ 543339 h 4479234"/>
              <a:gd name="connsiteX54" fmla="*/ 3412154 w 4194032"/>
              <a:gd name="connsiteY54" fmla="*/ 450573 h 4479234"/>
              <a:gd name="connsiteX55" fmla="*/ 3239876 w 4194032"/>
              <a:gd name="connsiteY55" fmla="*/ 384313 h 4479234"/>
              <a:gd name="connsiteX0" fmla="*/ 3239876 w 4194032"/>
              <a:gd name="connsiteY0" fmla="*/ 384313 h 4479234"/>
              <a:gd name="connsiteX1" fmla="*/ 2971519 w 4194032"/>
              <a:gd name="connsiteY1" fmla="*/ 337930 h 4479234"/>
              <a:gd name="connsiteX2" fmla="*/ 2731166 w 4194032"/>
              <a:gd name="connsiteY2" fmla="*/ 337930 h 4479234"/>
              <a:gd name="connsiteX3" fmla="*/ 2438119 w 4194032"/>
              <a:gd name="connsiteY3" fmla="*/ 414130 h 4479234"/>
              <a:gd name="connsiteX4" fmla="*/ 2139945 w 4194032"/>
              <a:gd name="connsiteY4" fmla="*/ 437321 h 4479234"/>
              <a:gd name="connsiteX5" fmla="*/ 1821893 w 4194032"/>
              <a:gd name="connsiteY5" fmla="*/ 318052 h 4479234"/>
              <a:gd name="connsiteX6" fmla="*/ 1662867 w 4194032"/>
              <a:gd name="connsiteY6" fmla="*/ 265043 h 4479234"/>
              <a:gd name="connsiteX7" fmla="*/ 1437580 w 4194032"/>
              <a:gd name="connsiteY7" fmla="*/ 225287 h 4479234"/>
              <a:gd name="connsiteX8" fmla="*/ 1172536 w 4194032"/>
              <a:gd name="connsiteY8" fmla="*/ 198782 h 4479234"/>
              <a:gd name="connsiteX9" fmla="*/ 960502 w 4194032"/>
              <a:gd name="connsiteY9" fmla="*/ 106017 h 4479234"/>
              <a:gd name="connsiteX10" fmla="*/ 735215 w 4194032"/>
              <a:gd name="connsiteY10" fmla="*/ 0 h 4479234"/>
              <a:gd name="connsiteX11" fmla="*/ 509928 w 4194032"/>
              <a:gd name="connsiteY11" fmla="*/ 39756 h 4479234"/>
              <a:gd name="connsiteX12" fmla="*/ 364154 w 4194032"/>
              <a:gd name="connsiteY12" fmla="*/ 198782 h 4479234"/>
              <a:gd name="connsiteX13" fmla="*/ 284641 w 4194032"/>
              <a:gd name="connsiteY13" fmla="*/ 304800 h 4479234"/>
              <a:gd name="connsiteX14" fmla="*/ 258136 w 4194032"/>
              <a:gd name="connsiteY14" fmla="*/ 530087 h 4479234"/>
              <a:gd name="connsiteX15" fmla="*/ 244884 w 4194032"/>
              <a:gd name="connsiteY15" fmla="*/ 874643 h 4479234"/>
              <a:gd name="connsiteX16" fmla="*/ 231632 w 4194032"/>
              <a:gd name="connsiteY16" fmla="*/ 1033669 h 4479234"/>
              <a:gd name="connsiteX17" fmla="*/ 178623 w 4194032"/>
              <a:gd name="connsiteY17" fmla="*/ 1219200 h 4479234"/>
              <a:gd name="connsiteX18" fmla="*/ 125615 w 4194032"/>
              <a:gd name="connsiteY18" fmla="*/ 1404730 h 4479234"/>
              <a:gd name="connsiteX19" fmla="*/ 112362 w 4194032"/>
              <a:gd name="connsiteY19" fmla="*/ 1590260 h 4479234"/>
              <a:gd name="connsiteX20" fmla="*/ 85858 w 4194032"/>
              <a:gd name="connsiteY20" fmla="*/ 1789043 h 4479234"/>
              <a:gd name="connsiteX21" fmla="*/ 59354 w 4194032"/>
              <a:gd name="connsiteY21" fmla="*/ 2014330 h 4479234"/>
              <a:gd name="connsiteX22" fmla="*/ 46102 w 4194032"/>
              <a:gd name="connsiteY22" fmla="*/ 2319130 h 4479234"/>
              <a:gd name="connsiteX23" fmla="*/ 32849 w 4194032"/>
              <a:gd name="connsiteY23" fmla="*/ 2557669 h 4479234"/>
              <a:gd name="connsiteX24" fmla="*/ 19597 w 4194032"/>
              <a:gd name="connsiteY24" fmla="*/ 2981739 h 4479234"/>
              <a:gd name="connsiteX25" fmla="*/ 46102 w 4194032"/>
              <a:gd name="connsiteY25" fmla="*/ 3922643 h 4479234"/>
              <a:gd name="connsiteX26" fmla="*/ 85858 w 4194032"/>
              <a:gd name="connsiteY26" fmla="*/ 4055165 h 4479234"/>
              <a:gd name="connsiteX27" fmla="*/ 191876 w 4194032"/>
              <a:gd name="connsiteY27" fmla="*/ 4346713 h 4479234"/>
              <a:gd name="connsiteX28" fmla="*/ 673766 w 4194032"/>
              <a:gd name="connsiteY28" fmla="*/ 4452730 h 4479234"/>
              <a:gd name="connsiteX29" fmla="*/ 1283366 w 4194032"/>
              <a:gd name="connsiteY29" fmla="*/ 4300330 h 4479234"/>
              <a:gd name="connsiteX30" fmla="*/ 1816766 w 4194032"/>
              <a:gd name="connsiteY30" fmla="*/ 4300330 h 4479234"/>
              <a:gd name="connsiteX31" fmla="*/ 2166449 w 4194032"/>
              <a:gd name="connsiteY31" fmla="*/ 4240695 h 4479234"/>
              <a:gd name="connsiteX32" fmla="*/ 2444745 w 4194032"/>
              <a:gd name="connsiteY32" fmla="*/ 4055165 h 4479234"/>
              <a:gd name="connsiteX33" fmla="*/ 2590519 w 4194032"/>
              <a:gd name="connsiteY33" fmla="*/ 3988904 h 4479234"/>
              <a:gd name="connsiteX34" fmla="*/ 2762797 w 4194032"/>
              <a:gd name="connsiteY34" fmla="*/ 3935895 h 4479234"/>
              <a:gd name="connsiteX35" fmla="*/ 2948328 w 4194032"/>
              <a:gd name="connsiteY35" fmla="*/ 3816626 h 4479234"/>
              <a:gd name="connsiteX36" fmla="*/ 3120606 w 4194032"/>
              <a:gd name="connsiteY36" fmla="*/ 3684104 h 4479234"/>
              <a:gd name="connsiteX37" fmla="*/ 3306136 w 4194032"/>
              <a:gd name="connsiteY37" fmla="*/ 3564834 h 4479234"/>
              <a:gd name="connsiteX38" fmla="*/ 3451910 w 4194032"/>
              <a:gd name="connsiteY38" fmla="*/ 3458817 h 4479234"/>
              <a:gd name="connsiteX39" fmla="*/ 3730206 w 4194032"/>
              <a:gd name="connsiteY39" fmla="*/ 3154017 h 4479234"/>
              <a:gd name="connsiteX40" fmla="*/ 3928989 w 4194032"/>
              <a:gd name="connsiteY40" fmla="*/ 2862469 h 4479234"/>
              <a:gd name="connsiteX41" fmla="*/ 3968745 w 4194032"/>
              <a:gd name="connsiteY41" fmla="*/ 2637182 h 4479234"/>
              <a:gd name="connsiteX42" fmla="*/ 4008502 w 4194032"/>
              <a:gd name="connsiteY42" fmla="*/ 2451652 h 4479234"/>
              <a:gd name="connsiteX43" fmla="*/ 4035006 w 4194032"/>
              <a:gd name="connsiteY43" fmla="*/ 2332382 h 4479234"/>
              <a:gd name="connsiteX44" fmla="*/ 4061510 w 4194032"/>
              <a:gd name="connsiteY44" fmla="*/ 2186608 h 4479234"/>
              <a:gd name="connsiteX45" fmla="*/ 4154276 w 4194032"/>
              <a:gd name="connsiteY45" fmla="*/ 1868556 h 4479234"/>
              <a:gd name="connsiteX46" fmla="*/ 4194032 w 4194032"/>
              <a:gd name="connsiteY46" fmla="*/ 1683026 h 4479234"/>
              <a:gd name="connsiteX47" fmla="*/ 4180780 w 4194032"/>
              <a:gd name="connsiteY47" fmla="*/ 1325217 h 4479234"/>
              <a:gd name="connsiteX48" fmla="*/ 4141023 w 4194032"/>
              <a:gd name="connsiteY48" fmla="*/ 954156 h 4479234"/>
              <a:gd name="connsiteX49" fmla="*/ 4074762 w 4194032"/>
              <a:gd name="connsiteY49" fmla="*/ 808382 h 4479234"/>
              <a:gd name="connsiteX50" fmla="*/ 3875980 w 4194032"/>
              <a:gd name="connsiteY50" fmla="*/ 636104 h 4479234"/>
              <a:gd name="connsiteX51" fmla="*/ 3796467 w 4194032"/>
              <a:gd name="connsiteY51" fmla="*/ 596347 h 4479234"/>
              <a:gd name="connsiteX52" fmla="*/ 3584432 w 4194032"/>
              <a:gd name="connsiteY52" fmla="*/ 543339 h 4479234"/>
              <a:gd name="connsiteX53" fmla="*/ 3412154 w 4194032"/>
              <a:gd name="connsiteY53" fmla="*/ 450573 h 4479234"/>
              <a:gd name="connsiteX54" fmla="*/ 3239876 w 4194032"/>
              <a:gd name="connsiteY54" fmla="*/ 384313 h 4479234"/>
              <a:gd name="connsiteX0" fmla="*/ 3239876 w 4194032"/>
              <a:gd name="connsiteY0" fmla="*/ 384313 h 4419600"/>
              <a:gd name="connsiteX1" fmla="*/ 2971519 w 4194032"/>
              <a:gd name="connsiteY1" fmla="*/ 337930 h 4419600"/>
              <a:gd name="connsiteX2" fmla="*/ 2731166 w 4194032"/>
              <a:gd name="connsiteY2" fmla="*/ 337930 h 4419600"/>
              <a:gd name="connsiteX3" fmla="*/ 2438119 w 4194032"/>
              <a:gd name="connsiteY3" fmla="*/ 414130 h 4419600"/>
              <a:gd name="connsiteX4" fmla="*/ 2139945 w 4194032"/>
              <a:gd name="connsiteY4" fmla="*/ 437321 h 4419600"/>
              <a:gd name="connsiteX5" fmla="*/ 1821893 w 4194032"/>
              <a:gd name="connsiteY5" fmla="*/ 318052 h 4419600"/>
              <a:gd name="connsiteX6" fmla="*/ 1662867 w 4194032"/>
              <a:gd name="connsiteY6" fmla="*/ 265043 h 4419600"/>
              <a:gd name="connsiteX7" fmla="*/ 1437580 w 4194032"/>
              <a:gd name="connsiteY7" fmla="*/ 225287 h 4419600"/>
              <a:gd name="connsiteX8" fmla="*/ 1172536 w 4194032"/>
              <a:gd name="connsiteY8" fmla="*/ 198782 h 4419600"/>
              <a:gd name="connsiteX9" fmla="*/ 960502 w 4194032"/>
              <a:gd name="connsiteY9" fmla="*/ 106017 h 4419600"/>
              <a:gd name="connsiteX10" fmla="*/ 735215 w 4194032"/>
              <a:gd name="connsiteY10" fmla="*/ 0 h 4419600"/>
              <a:gd name="connsiteX11" fmla="*/ 509928 w 4194032"/>
              <a:gd name="connsiteY11" fmla="*/ 39756 h 4419600"/>
              <a:gd name="connsiteX12" fmla="*/ 364154 w 4194032"/>
              <a:gd name="connsiteY12" fmla="*/ 198782 h 4419600"/>
              <a:gd name="connsiteX13" fmla="*/ 284641 w 4194032"/>
              <a:gd name="connsiteY13" fmla="*/ 304800 h 4419600"/>
              <a:gd name="connsiteX14" fmla="*/ 258136 w 4194032"/>
              <a:gd name="connsiteY14" fmla="*/ 530087 h 4419600"/>
              <a:gd name="connsiteX15" fmla="*/ 244884 w 4194032"/>
              <a:gd name="connsiteY15" fmla="*/ 874643 h 4419600"/>
              <a:gd name="connsiteX16" fmla="*/ 231632 w 4194032"/>
              <a:gd name="connsiteY16" fmla="*/ 1033669 h 4419600"/>
              <a:gd name="connsiteX17" fmla="*/ 178623 w 4194032"/>
              <a:gd name="connsiteY17" fmla="*/ 1219200 h 4419600"/>
              <a:gd name="connsiteX18" fmla="*/ 125615 w 4194032"/>
              <a:gd name="connsiteY18" fmla="*/ 1404730 h 4419600"/>
              <a:gd name="connsiteX19" fmla="*/ 112362 w 4194032"/>
              <a:gd name="connsiteY19" fmla="*/ 1590260 h 4419600"/>
              <a:gd name="connsiteX20" fmla="*/ 85858 w 4194032"/>
              <a:gd name="connsiteY20" fmla="*/ 1789043 h 4419600"/>
              <a:gd name="connsiteX21" fmla="*/ 59354 w 4194032"/>
              <a:gd name="connsiteY21" fmla="*/ 2014330 h 4419600"/>
              <a:gd name="connsiteX22" fmla="*/ 46102 w 4194032"/>
              <a:gd name="connsiteY22" fmla="*/ 2319130 h 4419600"/>
              <a:gd name="connsiteX23" fmla="*/ 32849 w 4194032"/>
              <a:gd name="connsiteY23" fmla="*/ 2557669 h 4419600"/>
              <a:gd name="connsiteX24" fmla="*/ 19597 w 4194032"/>
              <a:gd name="connsiteY24" fmla="*/ 2981739 h 4419600"/>
              <a:gd name="connsiteX25" fmla="*/ 46102 w 4194032"/>
              <a:gd name="connsiteY25" fmla="*/ 3922643 h 4419600"/>
              <a:gd name="connsiteX26" fmla="*/ 85858 w 4194032"/>
              <a:gd name="connsiteY26" fmla="*/ 4055165 h 4419600"/>
              <a:gd name="connsiteX27" fmla="*/ 191876 w 4194032"/>
              <a:gd name="connsiteY27" fmla="*/ 4346713 h 4419600"/>
              <a:gd name="connsiteX28" fmla="*/ 990600 w 4194032"/>
              <a:gd name="connsiteY28" fmla="*/ 4343400 h 4419600"/>
              <a:gd name="connsiteX29" fmla="*/ 1283366 w 4194032"/>
              <a:gd name="connsiteY29" fmla="*/ 4300330 h 4419600"/>
              <a:gd name="connsiteX30" fmla="*/ 1816766 w 4194032"/>
              <a:gd name="connsiteY30" fmla="*/ 4300330 h 4419600"/>
              <a:gd name="connsiteX31" fmla="*/ 2166449 w 4194032"/>
              <a:gd name="connsiteY31" fmla="*/ 4240695 h 4419600"/>
              <a:gd name="connsiteX32" fmla="*/ 2444745 w 4194032"/>
              <a:gd name="connsiteY32" fmla="*/ 4055165 h 4419600"/>
              <a:gd name="connsiteX33" fmla="*/ 2590519 w 4194032"/>
              <a:gd name="connsiteY33" fmla="*/ 3988904 h 4419600"/>
              <a:gd name="connsiteX34" fmla="*/ 2762797 w 4194032"/>
              <a:gd name="connsiteY34" fmla="*/ 3935895 h 4419600"/>
              <a:gd name="connsiteX35" fmla="*/ 2948328 w 4194032"/>
              <a:gd name="connsiteY35" fmla="*/ 3816626 h 4419600"/>
              <a:gd name="connsiteX36" fmla="*/ 3120606 w 4194032"/>
              <a:gd name="connsiteY36" fmla="*/ 3684104 h 4419600"/>
              <a:gd name="connsiteX37" fmla="*/ 3306136 w 4194032"/>
              <a:gd name="connsiteY37" fmla="*/ 3564834 h 4419600"/>
              <a:gd name="connsiteX38" fmla="*/ 3451910 w 4194032"/>
              <a:gd name="connsiteY38" fmla="*/ 3458817 h 4419600"/>
              <a:gd name="connsiteX39" fmla="*/ 3730206 w 4194032"/>
              <a:gd name="connsiteY39" fmla="*/ 3154017 h 4419600"/>
              <a:gd name="connsiteX40" fmla="*/ 3928989 w 4194032"/>
              <a:gd name="connsiteY40" fmla="*/ 2862469 h 4419600"/>
              <a:gd name="connsiteX41" fmla="*/ 3968745 w 4194032"/>
              <a:gd name="connsiteY41" fmla="*/ 2637182 h 4419600"/>
              <a:gd name="connsiteX42" fmla="*/ 4008502 w 4194032"/>
              <a:gd name="connsiteY42" fmla="*/ 2451652 h 4419600"/>
              <a:gd name="connsiteX43" fmla="*/ 4035006 w 4194032"/>
              <a:gd name="connsiteY43" fmla="*/ 2332382 h 4419600"/>
              <a:gd name="connsiteX44" fmla="*/ 4061510 w 4194032"/>
              <a:gd name="connsiteY44" fmla="*/ 2186608 h 4419600"/>
              <a:gd name="connsiteX45" fmla="*/ 4154276 w 4194032"/>
              <a:gd name="connsiteY45" fmla="*/ 1868556 h 4419600"/>
              <a:gd name="connsiteX46" fmla="*/ 4194032 w 4194032"/>
              <a:gd name="connsiteY46" fmla="*/ 1683026 h 4419600"/>
              <a:gd name="connsiteX47" fmla="*/ 4180780 w 4194032"/>
              <a:gd name="connsiteY47" fmla="*/ 1325217 h 4419600"/>
              <a:gd name="connsiteX48" fmla="*/ 4141023 w 4194032"/>
              <a:gd name="connsiteY48" fmla="*/ 954156 h 4419600"/>
              <a:gd name="connsiteX49" fmla="*/ 4074762 w 4194032"/>
              <a:gd name="connsiteY49" fmla="*/ 808382 h 4419600"/>
              <a:gd name="connsiteX50" fmla="*/ 3875980 w 4194032"/>
              <a:gd name="connsiteY50" fmla="*/ 636104 h 4419600"/>
              <a:gd name="connsiteX51" fmla="*/ 3796467 w 4194032"/>
              <a:gd name="connsiteY51" fmla="*/ 596347 h 4419600"/>
              <a:gd name="connsiteX52" fmla="*/ 3584432 w 4194032"/>
              <a:gd name="connsiteY52" fmla="*/ 543339 h 4419600"/>
              <a:gd name="connsiteX53" fmla="*/ 3412154 w 4194032"/>
              <a:gd name="connsiteY53" fmla="*/ 450573 h 4419600"/>
              <a:gd name="connsiteX54" fmla="*/ 3239876 w 4194032"/>
              <a:gd name="connsiteY54" fmla="*/ 384313 h 4419600"/>
              <a:gd name="connsiteX0" fmla="*/ 3239876 w 4194032"/>
              <a:gd name="connsiteY0" fmla="*/ 384313 h 4369904"/>
              <a:gd name="connsiteX1" fmla="*/ 2971519 w 4194032"/>
              <a:gd name="connsiteY1" fmla="*/ 337930 h 4369904"/>
              <a:gd name="connsiteX2" fmla="*/ 2731166 w 4194032"/>
              <a:gd name="connsiteY2" fmla="*/ 337930 h 4369904"/>
              <a:gd name="connsiteX3" fmla="*/ 2438119 w 4194032"/>
              <a:gd name="connsiteY3" fmla="*/ 414130 h 4369904"/>
              <a:gd name="connsiteX4" fmla="*/ 2139945 w 4194032"/>
              <a:gd name="connsiteY4" fmla="*/ 437321 h 4369904"/>
              <a:gd name="connsiteX5" fmla="*/ 1821893 w 4194032"/>
              <a:gd name="connsiteY5" fmla="*/ 318052 h 4369904"/>
              <a:gd name="connsiteX6" fmla="*/ 1662867 w 4194032"/>
              <a:gd name="connsiteY6" fmla="*/ 265043 h 4369904"/>
              <a:gd name="connsiteX7" fmla="*/ 1437580 w 4194032"/>
              <a:gd name="connsiteY7" fmla="*/ 225287 h 4369904"/>
              <a:gd name="connsiteX8" fmla="*/ 1172536 w 4194032"/>
              <a:gd name="connsiteY8" fmla="*/ 198782 h 4369904"/>
              <a:gd name="connsiteX9" fmla="*/ 960502 w 4194032"/>
              <a:gd name="connsiteY9" fmla="*/ 106017 h 4369904"/>
              <a:gd name="connsiteX10" fmla="*/ 735215 w 4194032"/>
              <a:gd name="connsiteY10" fmla="*/ 0 h 4369904"/>
              <a:gd name="connsiteX11" fmla="*/ 509928 w 4194032"/>
              <a:gd name="connsiteY11" fmla="*/ 39756 h 4369904"/>
              <a:gd name="connsiteX12" fmla="*/ 364154 w 4194032"/>
              <a:gd name="connsiteY12" fmla="*/ 198782 h 4369904"/>
              <a:gd name="connsiteX13" fmla="*/ 284641 w 4194032"/>
              <a:gd name="connsiteY13" fmla="*/ 304800 h 4369904"/>
              <a:gd name="connsiteX14" fmla="*/ 258136 w 4194032"/>
              <a:gd name="connsiteY14" fmla="*/ 530087 h 4369904"/>
              <a:gd name="connsiteX15" fmla="*/ 244884 w 4194032"/>
              <a:gd name="connsiteY15" fmla="*/ 874643 h 4369904"/>
              <a:gd name="connsiteX16" fmla="*/ 231632 w 4194032"/>
              <a:gd name="connsiteY16" fmla="*/ 1033669 h 4369904"/>
              <a:gd name="connsiteX17" fmla="*/ 178623 w 4194032"/>
              <a:gd name="connsiteY17" fmla="*/ 1219200 h 4369904"/>
              <a:gd name="connsiteX18" fmla="*/ 125615 w 4194032"/>
              <a:gd name="connsiteY18" fmla="*/ 1404730 h 4369904"/>
              <a:gd name="connsiteX19" fmla="*/ 112362 w 4194032"/>
              <a:gd name="connsiteY19" fmla="*/ 1590260 h 4369904"/>
              <a:gd name="connsiteX20" fmla="*/ 85858 w 4194032"/>
              <a:gd name="connsiteY20" fmla="*/ 1789043 h 4369904"/>
              <a:gd name="connsiteX21" fmla="*/ 59354 w 4194032"/>
              <a:gd name="connsiteY21" fmla="*/ 2014330 h 4369904"/>
              <a:gd name="connsiteX22" fmla="*/ 46102 w 4194032"/>
              <a:gd name="connsiteY22" fmla="*/ 2319130 h 4369904"/>
              <a:gd name="connsiteX23" fmla="*/ 32849 w 4194032"/>
              <a:gd name="connsiteY23" fmla="*/ 2557669 h 4369904"/>
              <a:gd name="connsiteX24" fmla="*/ 19597 w 4194032"/>
              <a:gd name="connsiteY24" fmla="*/ 2981739 h 4369904"/>
              <a:gd name="connsiteX25" fmla="*/ 46102 w 4194032"/>
              <a:gd name="connsiteY25" fmla="*/ 3922643 h 4369904"/>
              <a:gd name="connsiteX26" fmla="*/ 85858 w 4194032"/>
              <a:gd name="connsiteY26" fmla="*/ 4055165 h 4369904"/>
              <a:gd name="connsiteX27" fmla="*/ 685800 w 4194032"/>
              <a:gd name="connsiteY27" fmla="*/ 4114800 h 4369904"/>
              <a:gd name="connsiteX28" fmla="*/ 990600 w 4194032"/>
              <a:gd name="connsiteY28" fmla="*/ 4343400 h 4369904"/>
              <a:gd name="connsiteX29" fmla="*/ 1283366 w 4194032"/>
              <a:gd name="connsiteY29" fmla="*/ 4300330 h 4369904"/>
              <a:gd name="connsiteX30" fmla="*/ 1816766 w 4194032"/>
              <a:gd name="connsiteY30" fmla="*/ 4300330 h 4369904"/>
              <a:gd name="connsiteX31" fmla="*/ 2166449 w 4194032"/>
              <a:gd name="connsiteY31" fmla="*/ 4240695 h 4369904"/>
              <a:gd name="connsiteX32" fmla="*/ 2444745 w 4194032"/>
              <a:gd name="connsiteY32" fmla="*/ 4055165 h 4369904"/>
              <a:gd name="connsiteX33" fmla="*/ 2590519 w 4194032"/>
              <a:gd name="connsiteY33" fmla="*/ 3988904 h 4369904"/>
              <a:gd name="connsiteX34" fmla="*/ 2762797 w 4194032"/>
              <a:gd name="connsiteY34" fmla="*/ 3935895 h 4369904"/>
              <a:gd name="connsiteX35" fmla="*/ 2948328 w 4194032"/>
              <a:gd name="connsiteY35" fmla="*/ 3816626 h 4369904"/>
              <a:gd name="connsiteX36" fmla="*/ 3120606 w 4194032"/>
              <a:gd name="connsiteY36" fmla="*/ 3684104 h 4369904"/>
              <a:gd name="connsiteX37" fmla="*/ 3306136 w 4194032"/>
              <a:gd name="connsiteY37" fmla="*/ 3564834 h 4369904"/>
              <a:gd name="connsiteX38" fmla="*/ 3451910 w 4194032"/>
              <a:gd name="connsiteY38" fmla="*/ 3458817 h 4369904"/>
              <a:gd name="connsiteX39" fmla="*/ 3730206 w 4194032"/>
              <a:gd name="connsiteY39" fmla="*/ 3154017 h 4369904"/>
              <a:gd name="connsiteX40" fmla="*/ 3928989 w 4194032"/>
              <a:gd name="connsiteY40" fmla="*/ 2862469 h 4369904"/>
              <a:gd name="connsiteX41" fmla="*/ 3968745 w 4194032"/>
              <a:gd name="connsiteY41" fmla="*/ 2637182 h 4369904"/>
              <a:gd name="connsiteX42" fmla="*/ 4008502 w 4194032"/>
              <a:gd name="connsiteY42" fmla="*/ 2451652 h 4369904"/>
              <a:gd name="connsiteX43" fmla="*/ 4035006 w 4194032"/>
              <a:gd name="connsiteY43" fmla="*/ 2332382 h 4369904"/>
              <a:gd name="connsiteX44" fmla="*/ 4061510 w 4194032"/>
              <a:gd name="connsiteY44" fmla="*/ 2186608 h 4369904"/>
              <a:gd name="connsiteX45" fmla="*/ 4154276 w 4194032"/>
              <a:gd name="connsiteY45" fmla="*/ 1868556 h 4369904"/>
              <a:gd name="connsiteX46" fmla="*/ 4194032 w 4194032"/>
              <a:gd name="connsiteY46" fmla="*/ 1683026 h 4369904"/>
              <a:gd name="connsiteX47" fmla="*/ 4180780 w 4194032"/>
              <a:gd name="connsiteY47" fmla="*/ 1325217 h 4369904"/>
              <a:gd name="connsiteX48" fmla="*/ 4141023 w 4194032"/>
              <a:gd name="connsiteY48" fmla="*/ 954156 h 4369904"/>
              <a:gd name="connsiteX49" fmla="*/ 4074762 w 4194032"/>
              <a:gd name="connsiteY49" fmla="*/ 808382 h 4369904"/>
              <a:gd name="connsiteX50" fmla="*/ 3875980 w 4194032"/>
              <a:gd name="connsiteY50" fmla="*/ 636104 h 4369904"/>
              <a:gd name="connsiteX51" fmla="*/ 3796467 w 4194032"/>
              <a:gd name="connsiteY51" fmla="*/ 596347 h 4369904"/>
              <a:gd name="connsiteX52" fmla="*/ 3584432 w 4194032"/>
              <a:gd name="connsiteY52" fmla="*/ 543339 h 4369904"/>
              <a:gd name="connsiteX53" fmla="*/ 3412154 w 4194032"/>
              <a:gd name="connsiteY53" fmla="*/ 450573 h 4369904"/>
              <a:gd name="connsiteX54" fmla="*/ 3239876 w 4194032"/>
              <a:gd name="connsiteY54" fmla="*/ 384313 h 4369904"/>
              <a:gd name="connsiteX0" fmla="*/ 3239876 w 4194032"/>
              <a:gd name="connsiteY0" fmla="*/ 384313 h 4369904"/>
              <a:gd name="connsiteX1" fmla="*/ 2971519 w 4194032"/>
              <a:gd name="connsiteY1" fmla="*/ 337930 h 4369904"/>
              <a:gd name="connsiteX2" fmla="*/ 2731166 w 4194032"/>
              <a:gd name="connsiteY2" fmla="*/ 337930 h 4369904"/>
              <a:gd name="connsiteX3" fmla="*/ 2438119 w 4194032"/>
              <a:gd name="connsiteY3" fmla="*/ 414130 h 4369904"/>
              <a:gd name="connsiteX4" fmla="*/ 2139945 w 4194032"/>
              <a:gd name="connsiteY4" fmla="*/ 437321 h 4369904"/>
              <a:gd name="connsiteX5" fmla="*/ 1821893 w 4194032"/>
              <a:gd name="connsiteY5" fmla="*/ 318052 h 4369904"/>
              <a:gd name="connsiteX6" fmla="*/ 1662867 w 4194032"/>
              <a:gd name="connsiteY6" fmla="*/ 265043 h 4369904"/>
              <a:gd name="connsiteX7" fmla="*/ 1437580 w 4194032"/>
              <a:gd name="connsiteY7" fmla="*/ 225287 h 4369904"/>
              <a:gd name="connsiteX8" fmla="*/ 1172536 w 4194032"/>
              <a:gd name="connsiteY8" fmla="*/ 198782 h 4369904"/>
              <a:gd name="connsiteX9" fmla="*/ 960502 w 4194032"/>
              <a:gd name="connsiteY9" fmla="*/ 106017 h 4369904"/>
              <a:gd name="connsiteX10" fmla="*/ 735215 w 4194032"/>
              <a:gd name="connsiteY10" fmla="*/ 0 h 4369904"/>
              <a:gd name="connsiteX11" fmla="*/ 509928 w 4194032"/>
              <a:gd name="connsiteY11" fmla="*/ 39756 h 4369904"/>
              <a:gd name="connsiteX12" fmla="*/ 364154 w 4194032"/>
              <a:gd name="connsiteY12" fmla="*/ 198782 h 4369904"/>
              <a:gd name="connsiteX13" fmla="*/ 284641 w 4194032"/>
              <a:gd name="connsiteY13" fmla="*/ 304800 h 4369904"/>
              <a:gd name="connsiteX14" fmla="*/ 258136 w 4194032"/>
              <a:gd name="connsiteY14" fmla="*/ 530087 h 4369904"/>
              <a:gd name="connsiteX15" fmla="*/ 244884 w 4194032"/>
              <a:gd name="connsiteY15" fmla="*/ 874643 h 4369904"/>
              <a:gd name="connsiteX16" fmla="*/ 231632 w 4194032"/>
              <a:gd name="connsiteY16" fmla="*/ 1033669 h 4369904"/>
              <a:gd name="connsiteX17" fmla="*/ 178623 w 4194032"/>
              <a:gd name="connsiteY17" fmla="*/ 1219200 h 4369904"/>
              <a:gd name="connsiteX18" fmla="*/ 125615 w 4194032"/>
              <a:gd name="connsiteY18" fmla="*/ 1404730 h 4369904"/>
              <a:gd name="connsiteX19" fmla="*/ 112362 w 4194032"/>
              <a:gd name="connsiteY19" fmla="*/ 1590260 h 4369904"/>
              <a:gd name="connsiteX20" fmla="*/ 85858 w 4194032"/>
              <a:gd name="connsiteY20" fmla="*/ 1789043 h 4369904"/>
              <a:gd name="connsiteX21" fmla="*/ 59354 w 4194032"/>
              <a:gd name="connsiteY21" fmla="*/ 2014330 h 4369904"/>
              <a:gd name="connsiteX22" fmla="*/ 46102 w 4194032"/>
              <a:gd name="connsiteY22" fmla="*/ 2319130 h 4369904"/>
              <a:gd name="connsiteX23" fmla="*/ 32849 w 4194032"/>
              <a:gd name="connsiteY23" fmla="*/ 2557669 h 4369904"/>
              <a:gd name="connsiteX24" fmla="*/ 19597 w 4194032"/>
              <a:gd name="connsiteY24" fmla="*/ 2981739 h 4369904"/>
              <a:gd name="connsiteX25" fmla="*/ 46102 w 4194032"/>
              <a:gd name="connsiteY25" fmla="*/ 3922643 h 4369904"/>
              <a:gd name="connsiteX26" fmla="*/ 533400 w 4194032"/>
              <a:gd name="connsiteY26" fmla="*/ 3886200 h 4369904"/>
              <a:gd name="connsiteX27" fmla="*/ 685800 w 4194032"/>
              <a:gd name="connsiteY27" fmla="*/ 4114800 h 4369904"/>
              <a:gd name="connsiteX28" fmla="*/ 990600 w 4194032"/>
              <a:gd name="connsiteY28" fmla="*/ 4343400 h 4369904"/>
              <a:gd name="connsiteX29" fmla="*/ 1283366 w 4194032"/>
              <a:gd name="connsiteY29" fmla="*/ 4300330 h 4369904"/>
              <a:gd name="connsiteX30" fmla="*/ 1816766 w 4194032"/>
              <a:gd name="connsiteY30" fmla="*/ 4300330 h 4369904"/>
              <a:gd name="connsiteX31" fmla="*/ 2166449 w 4194032"/>
              <a:gd name="connsiteY31" fmla="*/ 4240695 h 4369904"/>
              <a:gd name="connsiteX32" fmla="*/ 2444745 w 4194032"/>
              <a:gd name="connsiteY32" fmla="*/ 4055165 h 4369904"/>
              <a:gd name="connsiteX33" fmla="*/ 2590519 w 4194032"/>
              <a:gd name="connsiteY33" fmla="*/ 3988904 h 4369904"/>
              <a:gd name="connsiteX34" fmla="*/ 2762797 w 4194032"/>
              <a:gd name="connsiteY34" fmla="*/ 3935895 h 4369904"/>
              <a:gd name="connsiteX35" fmla="*/ 2948328 w 4194032"/>
              <a:gd name="connsiteY35" fmla="*/ 3816626 h 4369904"/>
              <a:gd name="connsiteX36" fmla="*/ 3120606 w 4194032"/>
              <a:gd name="connsiteY36" fmla="*/ 3684104 h 4369904"/>
              <a:gd name="connsiteX37" fmla="*/ 3306136 w 4194032"/>
              <a:gd name="connsiteY37" fmla="*/ 3564834 h 4369904"/>
              <a:gd name="connsiteX38" fmla="*/ 3451910 w 4194032"/>
              <a:gd name="connsiteY38" fmla="*/ 3458817 h 4369904"/>
              <a:gd name="connsiteX39" fmla="*/ 3730206 w 4194032"/>
              <a:gd name="connsiteY39" fmla="*/ 3154017 h 4369904"/>
              <a:gd name="connsiteX40" fmla="*/ 3928989 w 4194032"/>
              <a:gd name="connsiteY40" fmla="*/ 2862469 h 4369904"/>
              <a:gd name="connsiteX41" fmla="*/ 3968745 w 4194032"/>
              <a:gd name="connsiteY41" fmla="*/ 2637182 h 4369904"/>
              <a:gd name="connsiteX42" fmla="*/ 4008502 w 4194032"/>
              <a:gd name="connsiteY42" fmla="*/ 2451652 h 4369904"/>
              <a:gd name="connsiteX43" fmla="*/ 4035006 w 4194032"/>
              <a:gd name="connsiteY43" fmla="*/ 2332382 h 4369904"/>
              <a:gd name="connsiteX44" fmla="*/ 4061510 w 4194032"/>
              <a:gd name="connsiteY44" fmla="*/ 2186608 h 4369904"/>
              <a:gd name="connsiteX45" fmla="*/ 4154276 w 4194032"/>
              <a:gd name="connsiteY45" fmla="*/ 1868556 h 4369904"/>
              <a:gd name="connsiteX46" fmla="*/ 4194032 w 4194032"/>
              <a:gd name="connsiteY46" fmla="*/ 1683026 h 4369904"/>
              <a:gd name="connsiteX47" fmla="*/ 4180780 w 4194032"/>
              <a:gd name="connsiteY47" fmla="*/ 1325217 h 4369904"/>
              <a:gd name="connsiteX48" fmla="*/ 4141023 w 4194032"/>
              <a:gd name="connsiteY48" fmla="*/ 954156 h 4369904"/>
              <a:gd name="connsiteX49" fmla="*/ 4074762 w 4194032"/>
              <a:gd name="connsiteY49" fmla="*/ 808382 h 4369904"/>
              <a:gd name="connsiteX50" fmla="*/ 3875980 w 4194032"/>
              <a:gd name="connsiteY50" fmla="*/ 636104 h 4369904"/>
              <a:gd name="connsiteX51" fmla="*/ 3796467 w 4194032"/>
              <a:gd name="connsiteY51" fmla="*/ 596347 h 4369904"/>
              <a:gd name="connsiteX52" fmla="*/ 3584432 w 4194032"/>
              <a:gd name="connsiteY52" fmla="*/ 543339 h 4369904"/>
              <a:gd name="connsiteX53" fmla="*/ 3412154 w 4194032"/>
              <a:gd name="connsiteY53" fmla="*/ 450573 h 4369904"/>
              <a:gd name="connsiteX54" fmla="*/ 3239876 w 4194032"/>
              <a:gd name="connsiteY54" fmla="*/ 384313 h 4369904"/>
              <a:gd name="connsiteX0" fmla="*/ 3220279 w 4174435"/>
              <a:gd name="connsiteY0" fmla="*/ 384313 h 4369904"/>
              <a:gd name="connsiteX1" fmla="*/ 2951922 w 4174435"/>
              <a:gd name="connsiteY1" fmla="*/ 337930 h 4369904"/>
              <a:gd name="connsiteX2" fmla="*/ 2711569 w 4174435"/>
              <a:gd name="connsiteY2" fmla="*/ 337930 h 4369904"/>
              <a:gd name="connsiteX3" fmla="*/ 2418522 w 4174435"/>
              <a:gd name="connsiteY3" fmla="*/ 414130 h 4369904"/>
              <a:gd name="connsiteX4" fmla="*/ 2120348 w 4174435"/>
              <a:gd name="connsiteY4" fmla="*/ 437321 h 4369904"/>
              <a:gd name="connsiteX5" fmla="*/ 1802296 w 4174435"/>
              <a:gd name="connsiteY5" fmla="*/ 318052 h 4369904"/>
              <a:gd name="connsiteX6" fmla="*/ 1643270 w 4174435"/>
              <a:gd name="connsiteY6" fmla="*/ 265043 h 4369904"/>
              <a:gd name="connsiteX7" fmla="*/ 1417983 w 4174435"/>
              <a:gd name="connsiteY7" fmla="*/ 225287 h 4369904"/>
              <a:gd name="connsiteX8" fmla="*/ 1152939 w 4174435"/>
              <a:gd name="connsiteY8" fmla="*/ 198782 h 4369904"/>
              <a:gd name="connsiteX9" fmla="*/ 940905 w 4174435"/>
              <a:gd name="connsiteY9" fmla="*/ 106017 h 4369904"/>
              <a:gd name="connsiteX10" fmla="*/ 715618 w 4174435"/>
              <a:gd name="connsiteY10" fmla="*/ 0 h 4369904"/>
              <a:gd name="connsiteX11" fmla="*/ 490331 w 4174435"/>
              <a:gd name="connsiteY11" fmla="*/ 39756 h 4369904"/>
              <a:gd name="connsiteX12" fmla="*/ 344557 w 4174435"/>
              <a:gd name="connsiteY12" fmla="*/ 198782 h 4369904"/>
              <a:gd name="connsiteX13" fmla="*/ 265044 w 4174435"/>
              <a:gd name="connsiteY13" fmla="*/ 304800 h 4369904"/>
              <a:gd name="connsiteX14" fmla="*/ 238539 w 4174435"/>
              <a:gd name="connsiteY14" fmla="*/ 530087 h 4369904"/>
              <a:gd name="connsiteX15" fmla="*/ 225287 w 4174435"/>
              <a:gd name="connsiteY15" fmla="*/ 874643 h 4369904"/>
              <a:gd name="connsiteX16" fmla="*/ 212035 w 4174435"/>
              <a:gd name="connsiteY16" fmla="*/ 1033669 h 4369904"/>
              <a:gd name="connsiteX17" fmla="*/ 159026 w 4174435"/>
              <a:gd name="connsiteY17" fmla="*/ 1219200 h 4369904"/>
              <a:gd name="connsiteX18" fmla="*/ 106018 w 4174435"/>
              <a:gd name="connsiteY18" fmla="*/ 1404730 h 4369904"/>
              <a:gd name="connsiteX19" fmla="*/ 92765 w 4174435"/>
              <a:gd name="connsiteY19" fmla="*/ 1590260 h 4369904"/>
              <a:gd name="connsiteX20" fmla="*/ 66261 w 4174435"/>
              <a:gd name="connsiteY20" fmla="*/ 1789043 h 4369904"/>
              <a:gd name="connsiteX21" fmla="*/ 39757 w 4174435"/>
              <a:gd name="connsiteY21" fmla="*/ 2014330 h 4369904"/>
              <a:gd name="connsiteX22" fmla="*/ 26505 w 4174435"/>
              <a:gd name="connsiteY22" fmla="*/ 2319130 h 4369904"/>
              <a:gd name="connsiteX23" fmla="*/ 13252 w 4174435"/>
              <a:gd name="connsiteY23" fmla="*/ 2557669 h 4369904"/>
              <a:gd name="connsiteX24" fmla="*/ 0 w 4174435"/>
              <a:gd name="connsiteY24" fmla="*/ 2981739 h 4369904"/>
              <a:gd name="connsiteX25" fmla="*/ 437603 w 4174435"/>
              <a:gd name="connsiteY25" fmla="*/ 3657600 h 4369904"/>
              <a:gd name="connsiteX26" fmla="*/ 513803 w 4174435"/>
              <a:gd name="connsiteY26" fmla="*/ 3886200 h 4369904"/>
              <a:gd name="connsiteX27" fmla="*/ 666203 w 4174435"/>
              <a:gd name="connsiteY27" fmla="*/ 4114800 h 4369904"/>
              <a:gd name="connsiteX28" fmla="*/ 971003 w 4174435"/>
              <a:gd name="connsiteY28" fmla="*/ 4343400 h 4369904"/>
              <a:gd name="connsiteX29" fmla="*/ 1263769 w 4174435"/>
              <a:gd name="connsiteY29" fmla="*/ 4300330 h 4369904"/>
              <a:gd name="connsiteX30" fmla="*/ 1797169 w 4174435"/>
              <a:gd name="connsiteY30" fmla="*/ 4300330 h 4369904"/>
              <a:gd name="connsiteX31" fmla="*/ 2146852 w 4174435"/>
              <a:gd name="connsiteY31" fmla="*/ 4240695 h 4369904"/>
              <a:gd name="connsiteX32" fmla="*/ 2425148 w 4174435"/>
              <a:gd name="connsiteY32" fmla="*/ 4055165 h 4369904"/>
              <a:gd name="connsiteX33" fmla="*/ 2570922 w 4174435"/>
              <a:gd name="connsiteY33" fmla="*/ 3988904 h 4369904"/>
              <a:gd name="connsiteX34" fmla="*/ 2743200 w 4174435"/>
              <a:gd name="connsiteY34" fmla="*/ 3935895 h 4369904"/>
              <a:gd name="connsiteX35" fmla="*/ 2928731 w 4174435"/>
              <a:gd name="connsiteY35" fmla="*/ 3816626 h 4369904"/>
              <a:gd name="connsiteX36" fmla="*/ 3101009 w 4174435"/>
              <a:gd name="connsiteY36" fmla="*/ 3684104 h 4369904"/>
              <a:gd name="connsiteX37" fmla="*/ 3286539 w 4174435"/>
              <a:gd name="connsiteY37" fmla="*/ 3564834 h 4369904"/>
              <a:gd name="connsiteX38" fmla="*/ 3432313 w 4174435"/>
              <a:gd name="connsiteY38" fmla="*/ 3458817 h 4369904"/>
              <a:gd name="connsiteX39" fmla="*/ 3710609 w 4174435"/>
              <a:gd name="connsiteY39" fmla="*/ 3154017 h 4369904"/>
              <a:gd name="connsiteX40" fmla="*/ 3909392 w 4174435"/>
              <a:gd name="connsiteY40" fmla="*/ 2862469 h 4369904"/>
              <a:gd name="connsiteX41" fmla="*/ 3949148 w 4174435"/>
              <a:gd name="connsiteY41" fmla="*/ 2637182 h 4369904"/>
              <a:gd name="connsiteX42" fmla="*/ 3988905 w 4174435"/>
              <a:gd name="connsiteY42" fmla="*/ 2451652 h 4369904"/>
              <a:gd name="connsiteX43" fmla="*/ 4015409 w 4174435"/>
              <a:gd name="connsiteY43" fmla="*/ 2332382 h 4369904"/>
              <a:gd name="connsiteX44" fmla="*/ 4041913 w 4174435"/>
              <a:gd name="connsiteY44" fmla="*/ 2186608 h 4369904"/>
              <a:gd name="connsiteX45" fmla="*/ 4134679 w 4174435"/>
              <a:gd name="connsiteY45" fmla="*/ 1868556 h 4369904"/>
              <a:gd name="connsiteX46" fmla="*/ 4174435 w 4174435"/>
              <a:gd name="connsiteY46" fmla="*/ 1683026 h 4369904"/>
              <a:gd name="connsiteX47" fmla="*/ 4161183 w 4174435"/>
              <a:gd name="connsiteY47" fmla="*/ 1325217 h 4369904"/>
              <a:gd name="connsiteX48" fmla="*/ 4121426 w 4174435"/>
              <a:gd name="connsiteY48" fmla="*/ 954156 h 4369904"/>
              <a:gd name="connsiteX49" fmla="*/ 4055165 w 4174435"/>
              <a:gd name="connsiteY49" fmla="*/ 808382 h 4369904"/>
              <a:gd name="connsiteX50" fmla="*/ 3856383 w 4174435"/>
              <a:gd name="connsiteY50" fmla="*/ 636104 h 4369904"/>
              <a:gd name="connsiteX51" fmla="*/ 3776870 w 4174435"/>
              <a:gd name="connsiteY51" fmla="*/ 596347 h 4369904"/>
              <a:gd name="connsiteX52" fmla="*/ 3564835 w 4174435"/>
              <a:gd name="connsiteY52" fmla="*/ 543339 h 4369904"/>
              <a:gd name="connsiteX53" fmla="*/ 3392557 w 4174435"/>
              <a:gd name="connsiteY53" fmla="*/ 450573 h 4369904"/>
              <a:gd name="connsiteX54" fmla="*/ 3220279 w 4174435"/>
              <a:gd name="connsiteY54" fmla="*/ 384313 h 4369904"/>
              <a:gd name="connsiteX0" fmla="*/ 3220279 w 4174435"/>
              <a:gd name="connsiteY0" fmla="*/ 384313 h 4369904"/>
              <a:gd name="connsiteX1" fmla="*/ 2951922 w 4174435"/>
              <a:gd name="connsiteY1" fmla="*/ 337930 h 4369904"/>
              <a:gd name="connsiteX2" fmla="*/ 2711569 w 4174435"/>
              <a:gd name="connsiteY2" fmla="*/ 337930 h 4369904"/>
              <a:gd name="connsiteX3" fmla="*/ 2418522 w 4174435"/>
              <a:gd name="connsiteY3" fmla="*/ 414130 h 4369904"/>
              <a:gd name="connsiteX4" fmla="*/ 2120348 w 4174435"/>
              <a:gd name="connsiteY4" fmla="*/ 437321 h 4369904"/>
              <a:gd name="connsiteX5" fmla="*/ 1802296 w 4174435"/>
              <a:gd name="connsiteY5" fmla="*/ 318052 h 4369904"/>
              <a:gd name="connsiteX6" fmla="*/ 1643270 w 4174435"/>
              <a:gd name="connsiteY6" fmla="*/ 265043 h 4369904"/>
              <a:gd name="connsiteX7" fmla="*/ 1417983 w 4174435"/>
              <a:gd name="connsiteY7" fmla="*/ 225287 h 4369904"/>
              <a:gd name="connsiteX8" fmla="*/ 1152939 w 4174435"/>
              <a:gd name="connsiteY8" fmla="*/ 198782 h 4369904"/>
              <a:gd name="connsiteX9" fmla="*/ 940905 w 4174435"/>
              <a:gd name="connsiteY9" fmla="*/ 106017 h 4369904"/>
              <a:gd name="connsiteX10" fmla="*/ 715618 w 4174435"/>
              <a:gd name="connsiteY10" fmla="*/ 0 h 4369904"/>
              <a:gd name="connsiteX11" fmla="*/ 490331 w 4174435"/>
              <a:gd name="connsiteY11" fmla="*/ 39756 h 4369904"/>
              <a:gd name="connsiteX12" fmla="*/ 344557 w 4174435"/>
              <a:gd name="connsiteY12" fmla="*/ 198782 h 4369904"/>
              <a:gd name="connsiteX13" fmla="*/ 265044 w 4174435"/>
              <a:gd name="connsiteY13" fmla="*/ 304800 h 4369904"/>
              <a:gd name="connsiteX14" fmla="*/ 238539 w 4174435"/>
              <a:gd name="connsiteY14" fmla="*/ 530087 h 4369904"/>
              <a:gd name="connsiteX15" fmla="*/ 225287 w 4174435"/>
              <a:gd name="connsiteY15" fmla="*/ 874643 h 4369904"/>
              <a:gd name="connsiteX16" fmla="*/ 212035 w 4174435"/>
              <a:gd name="connsiteY16" fmla="*/ 1033669 h 4369904"/>
              <a:gd name="connsiteX17" fmla="*/ 159026 w 4174435"/>
              <a:gd name="connsiteY17" fmla="*/ 1219200 h 4369904"/>
              <a:gd name="connsiteX18" fmla="*/ 106018 w 4174435"/>
              <a:gd name="connsiteY18" fmla="*/ 1404730 h 4369904"/>
              <a:gd name="connsiteX19" fmla="*/ 92765 w 4174435"/>
              <a:gd name="connsiteY19" fmla="*/ 1590260 h 4369904"/>
              <a:gd name="connsiteX20" fmla="*/ 66261 w 4174435"/>
              <a:gd name="connsiteY20" fmla="*/ 1789043 h 4369904"/>
              <a:gd name="connsiteX21" fmla="*/ 39757 w 4174435"/>
              <a:gd name="connsiteY21" fmla="*/ 2014330 h 4369904"/>
              <a:gd name="connsiteX22" fmla="*/ 26505 w 4174435"/>
              <a:gd name="connsiteY22" fmla="*/ 2319130 h 4369904"/>
              <a:gd name="connsiteX23" fmla="*/ 13252 w 4174435"/>
              <a:gd name="connsiteY23" fmla="*/ 2557669 h 4369904"/>
              <a:gd name="connsiteX24" fmla="*/ 0 w 4174435"/>
              <a:gd name="connsiteY24" fmla="*/ 2981739 h 4369904"/>
              <a:gd name="connsiteX25" fmla="*/ 437603 w 4174435"/>
              <a:gd name="connsiteY25" fmla="*/ 3657600 h 4369904"/>
              <a:gd name="connsiteX26" fmla="*/ 513803 w 4174435"/>
              <a:gd name="connsiteY26" fmla="*/ 3886200 h 4369904"/>
              <a:gd name="connsiteX27" fmla="*/ 590003 w 4174435"/>
              <a:gd name="connsiteY27" fmla="*/ 4191000 h 4369904"/>
              <a:gd name="connsiteX28" fmla="*/ 971003 w 4174435"/>
              <a:gd name="connsiteY28" fmla="*/ 4343400 h 4369904"/>
              <a:gd name="connsiteX29" fmla="*/ 1263769 w 4174435"/>
              <a:gd name="connsiteY29" fmla="*/ 4300330 h 4369904"/>
              <a:gd name="connsiteX30" fmla="*/ 1797169 w 4174435"/>
              <a:gd name="connsiteY30" fmla="*/ 4300330 h 4369904"/>
              <a:gd name="connsiteX31" fmla="*/ 2146852 w 4174435"/>
              <a:gd name="connsiteY31" fmla="*/ 4240695 h 4369904"/>
              <a:gd name="connsiteX32" fmla="*/ 2425148 w 4174435"/>
              <a:gd name="connsiteY32" fmla="*/ 4055165 h 4369904"/>
              <a:gd name="connsiteX33" fmla="*/ 2570922 w 4174435"/>
              <a:gd name="connsiteY33" fmla="*/ 3988904 h 4369904"/>
              <a:gd name="connsiteX34" fmla="*/ 2743200 w 4174435"/>
              <a:gd name="connsiteY34" fmla="*/ 3935895 h 4369904"/>
              <a:gd name="connsiteX35" fmla="*/ 2928731 w 4174435"/>
              <a:gd name="connsiteY35" fmla="*/ 3816626 h 4369904"/>
              <a:gd name="connsiteX36" fmla="*/ 3101009 w 4174435"/>
              <a:gd name="connsiteY36" fmla="*/ 3684104 h 4369904"/>
              <a:gd name="connsiteX37" fmla="*/ 3286539 w 4174435"/>
              <a:gd name="connsiteY37" fmla="*/ 3564834 h 4369904"/>
              <a:gd name="connsiteX38" fmla="*/ 3432313 w 4174435"/>
              <a:gd name="connsiteY38" fmla="*/ 3458817 h 4369904"/>
              <a:gd name="connsiteX39" fmla="*/ 3710609 w 4174435"/>
              <a:gd name="connsiteY39" fmla="*/ 3154017 h 4369904"/>
              <a:gd name="connsiteX40" fmla="*/ 3909392 w 4174435"/>
              <a:gd name="connsiteY40" fmla="*/ 2862469 h 4369904"/>
              <a:gd name="connsiteX41" fmla="*/ 3949148 w 4174435"/>
              <a:gd name="connsiteY41" fmla="*/ 2637182 h 4369904"/>
              <a:gd name="connsiteX42" fmla="*/ 3988905 w 4174435"/>
              <a:gd name="connsiteY42" fmla="*/ 2451652 h 4369904"/>
              <a:gd name="connsiteX43" fmla="*/ 4015409 w 4174435"/>
              <a:gd name="connsiteY43" fmla="*/ 2332382 h 4369904"/>
              <a:gd name="connsiteX44" fmla="*/ 4041913 w 4174435"/>
              <a:gd name="connsiteY44" fmla="*/ 2186608 h 4369904"/>
              <a:gd name="connsiteX45" fmla="*/ 4134679 w 4174435"/>
              <a:gd name="connsiteY45" fmla="*/ 1868556 h 4369904"/>
              <a:gd name="connsiteX46" fmla="*/ 4174435 w 4174435"/>
              <a:gd name="connsiteY46" fmla="*/ 1683026 h 4369904"/>
              <a:gd name="connsiteX47" fmla="*/ 4161183 w 4174435"/>
              <a:gd name="connsiteY47" fmla="*/ 1325217 h 4369904"/>
              <a:gd name="connsiteX48" fmla="*/ 4121426 w 4174435"/>
              <a:gd name="connsiteY48" fmla="*/ 954156 h 4369904"/>
              <a:gd name="connsiteX49" fmla="*/ 4055165 w 4174435"/>
              <a:gd name="connsiteY49" fmla="*/ 808382 h 4369904"/>
              <a:gd name="connsiteX50" fmla="*/ 3856383 w 4174435"/>
              <a:gd name="connsiteY50" fmla="*/ 636104 h 4369904"/>
              <a:gd name="connsiteX51" fmla="*/ 3776870 w 4174435"/>
              <a:gd name="connsiteY51" fmla="*/ 596347 h 4369904"/>
              <a:gd name="connsiteX52" fmla="*/ 3564835 w 4174435"/>
              <a:gd name="connsiteY52" fmla="*/ 543339 h 4369904"/>
              <a:gd name="connsiteX53" fmla="*/ 3392557 w 4174435"/>
              <a:gd name="connsiteY53" fmla="*/ 450573 h 4369904"/>
              <a:gd name="connsiteX54" fmla="*/ 3220279 w 4174435"/>
              <a:gd name="connsiteY54" fmla="*/ 384313 h 4369904"/>
              <a:gd name="connsiteX0" fmla="*/ 3212680 w 4166836"/>
              <a:gd name="connsiteY0" fmla="*/ 384313 h 4369904"/>
              <a:gd name="connsiteX1" fmla="*/ 2944323 w 4166836"/>
              <a:gd name="connsiteY1" fmla="*/ 337930 h 4369904"/>
              <a:gd name="connsiteX2" fmla="*/ 2703970 w 4166836"/>
              <a:gd name="connsiteY2" fmla="*/ 337930 h 4369904"/>
              <a:gd name="connsiteX3" fmla="*/ 2410923 w 4166836"/>
              <a:gd name="connsiteY3" fmla="*/ 414130 h 4369904"/>
              <a:gd name="connsiteX4" fmla="*/ 2112749 w 4166836"/>
              <a:gd name="connsiteY4" fmla="*/ 437321 h 4369904"/>
              <a:gd name="connsiteX5" fmla="*/ 1794697 w 4166836"/>
              <a:gd name="connsiteY5" fmla="*/ 318052 h 4369904"/>
              <a:gd name="connsiteX6" fmla="*/ 1635671 w 4166836"/>
              <a:gd name="connsiteY6" fmla="*/ 265043 h 4369904"/>
              <a:gd name="connsiteX7" fmla="*/ 1410384 w 4166836"/>
              <a:gd name="connsiteY7" fmla="*/ 225287 h 4369904"/>
              <a:gd name="connsiteX8" fmla="*/ 1145340 w 4166836"/>
              <a:gd name="connsiteY8" fmla="*/ 198782 h 4369904"/>
              <a:gd name="connsiteX9" fmla="*/ 933306 w 4166836"/>
              <a:gd name="connsiteY9" fmla="*/ 106017 h 4369904"/>
              <a:gd name="connsiteX10" fmla="*/ 708019 w 4166836"/>
              <a:gd name="connsiteY10" fmla="*/ 0 h 4369904"/>
              <a:gd name="connsiteX11" fmla="*/ 482732 w 4166836"/>
              <a:gd name="connsiteY11" fmla="*/ 39756 h 4369904"/>
              <a:gd name="connsiteX12" fmla="*/ 336958 w 4166836"/>
              <a:gd name="connsiteY12" fmla="*/ 198782 h 4369904"/>
              <a:gd name="connsiteX13" fmla="*/ 257445 w 4166836"/>
              <a:gd name="connsiteY13" fmla="*/ 304800 h 4369904"/>
              <a:gd name="connsiteX14" fmla="*/ 230940 w 4166836"/>
              <a:gd name="connsiteY14" fmla="*/ 530087 h 4369904"/>
              <a:gd name="connsiteX15" fmla="*/ 217688 w 4166836"/>
              <a:gd name="connsiteY15" fmla="*/ 874643 h 4369904"/>
              <a:gd name="connsiteX16" fmla="*/ 204436 w 4166836"/>
              <a:gd name="connsiteY16" fmla="*/ 1033669 h 4369904"/>
              <a:gd name="connsiteX17" fmla="*/ 151427 w 4166836"/>
              <a:gd name="connsiteY17" fmla="*/ 1219200 h 4369904"/>
              <a:gd name="connsiteX18" fmla="*/ 98419 w 4166836"/>
              <a:gd name="connsiteY18" fmla="*/ 1404730 h 4369904"/>
              <a:gd name="connsiteX19" fmla="*/ 85166 w 4166836"/>
              <a:gd name="connsiteY19" fmla="*/ 1590260 h 4369904"/>
              <a:gd name="connsiteX20" fmla="*/ 58662 w 4166836"/>
              <a:gd name="connsiteY20" fmla="*/ 1789043 h 4369904"/>
              <a:gd name="connsiteX21" fmla="*/ 32158 w 4166836"/>
              <a:gd name="connsiteY21" fmla="*/ 2014330 h 4369904"/>
              <a:gd name="connsiteX22" fmla="*/ 18906 w 4166836"/>
              <a:gd name="connsiteY22" fmla="*/ 2319130 h 4369904"/>
              <a:gd name="connsiteX23" fmla="*/ 5653 w 4166836"/>
              <a:gd name="connsiteY23" fmla="*/ 2557669 h 4369904"/>
              <a:gd name="connsiteX24" fmla="*/ 353804 w 4166836"/>
              <a:gd name="connsiteY24" fmla="*/ 3276600 h 4369904"/>
              <a:gd name="connsiteX25" fmla="*/ 430004 w 4166836"/>
              <a:gd name="connsiteY25" fmla="*/ 3657600 h 4369904"/>
              <a:gd name="connsiteX26" fmla="*/ 506204 w 4166836"/>
              <a:gd name="connsiteY26" fmla="*/ 3886200 h 4369904"/>
              <a:gd name="connsiteX27" fmla="*/ 582404 w 4166836"/>
              <a:gd name="connsiteY27" fmla="*/ 4191000 h 4369904"/>
              <a:gd name="connsiteX28" fmla="*/ 963404 w 4166836"/>
              <a:gd name="connsiteY28" fmla="*/ 4343400 h 4369904"/>
              <a:gd name="connsiteX29" fmla="*/ 1256170 w 4166836"/>
              <a:gd name="connsiteY29" fmla="*/ 4300330 h 4369904"/>
              <a:gd name="connsiteX30" fmla="*/ 1789570 w 4166836"/>
              <a:gd name="connsiteY30" fmla="*/ 4300330 h 4369904"/>
              <a:gd name="connsiteX31" fmla="*/ 2139253 w 4166836"/>
              <a:gd name="connsiteY31" fmla="*/ 4240695 h 4369904"/>
              <a:gd name="connsiteX32" fmla="*/ 2417549 w 4166836"/>
              <a:gd name="connsiteY32" fmla="*/ 4055165 h 4369904"/>
              <a:gd name="connsiteX33" fmla="*/ 2563323 w 4166836"/>
              <a:gd name="connsiteY33" fmla="*/ 3988904 h 4369904"/>
              <a:gd name="connsiteX34" fmla="*/ 2735601 w 4166836"/>
              <a:gd name="connsiteY34" fmla="*/ 3935895 h 4369904"/>
              <a:gd name="connsiteX35" fmla="*/ 2921132 w 4166836"/>
              <a:gd name="connsiteY35" fmla="*/ 3816626 h 4369904"/>
              <a:gd name="connsiteX36" fmla="*/ 3093410 w 4166836"/>
              <a:gd name="connsiteY36" fmla="*/ 3684104 h 4369904"/>
              <a:gd name="connsiteX37" fmla="*/ 3278940 w 4166836"/>
              <a:gd name="connsiteY37" fmla="*/ 3564834 h 4369904"/>
              <a:gd name="connsiteX38" fmla="*/ 3424714 w 4166836"/>
              <a:gd name="connsiteY38" fmla="*/ 3458817 h 4369904"/>
              <a:gd name="connsiteX39" fmla="*/ 3703010 w 4166836"/>
              <a:gd name="connsiteY39" fmla="*/ 3154017 h 4369904"/>
              <a:gd name="connsiteX40" fmla="*/ 3901793 w 4166836"/>
              <a:gd name="connsiteY40" fmla="*/ 2862469 h 4369904"/>
              <a:gd name="connsiteX41" fmla="*/ 3941549 w 4166836"/>
              <a:gd name="connsiteY41" fmla="*/ 2637182 h 4369904"/>
              <a:gd name="connsiteX42" fmla="*/ 3981306 w 4166836"/>
              <a:gd name="connsiteY42" fmla="*/ 2451652 h 4369904"/>
              <a:gd name="connsiteX43" fmla="*/ 4007810 w 4166836"/>
              <a:gd name="connsiteY43" fmla="*/ 2332382 h 4369904"/>
              <a:gd name="connsiteX44" fmla="*/ 4034314 w 4166836"/>
              <a:gd name="connsiteY44" fmla="*/ 2186608 h 4369904"/>
              <a:gd name="connsiteX45" fmla="*/ 4127080 w 4166836"/>
              <a:gd name="connsiteY45" fmla="*/ 1868556 h 4369904"/>
              <a:gd name="connsiteX46" fmla="*/ 4166836 w 4166836"/>
              <a:gd name="connsiteY46" fmla="*/ 1683026 h 4369904"/>
              <a:gd name="connsiteX47" fmla="*/ 4153584 w 4166836"/>
              <a:gd name="connsiteY47" fmla="*/ 1325217 h 4369904"/>
              <a:gd name="connsiteX48" fmla="*/ 4113827 w 4166836"/>
              <a:gd name="connsiteY48" fmla="*/ 954156 h 4369904"/>
              <a:gd name="connsiteX49" fmla="*/ 4047566 w 4166836"/>
              <a:gd name="connsiteY49" fmla="*/ 808382 h 4369904"/>
              <a:gd name="connsiteX50" fmla="*/ 3848784 w 4166836"/>
              <a:gd name="connsiteY50" fmla="*/ 636104 h 4369904"/>
              <a:gd name="connsiteX51" fmla="*/ 3769271 w 4166836"/>
              <a:gd name="connsiteY51" fmla="*/ 596347 h 4369904"/>
              <a:gd name="connsiteX52" fmla="*/ 3557236 w 4166836"/>
              <a:gd name="connsiteY52" fmla="*/ 543339 h 4369904"/>
              <a:gd name="connsiteX53" fmla="*/ 3384958 w 4166836"/>
              <a:gd name="connsiteY53" fmla="*/ 450573 h 4369904"/>
              <a:gd name="connsiteX54" fmla="*/ 3212680 w 4166836"/>
              <a:gd name="connsiteY54" fmla="*/ 384313 h 4369904"/>
              <a:gd name="connsiteX0" fmla="*/ 3197654 w 4151810"/>
              <a:gd name="connsiteY0" fmla="*/ 384313 h 4369904"/>
              <a:gd name="connsiteX1" fmla="*/ 2929297 w 4151810"/>
              <a:gd name="connsiteY1" fmla="*/ 337930 h 4369904"/>
              <a:gd name="connsiteX2" fmla="*/ 2688944 w 4151810"/>
              <a:gd name="connsiteY2" fmla="*/ 337930 h 4369904"/>
              <a:gd name="connsiteX3" fmla="*/ 2395897 w 4151810"/>
              <a:gd name="connsiteY3" fmla="*/ 414130 h 4369904"/>
              <a:gd name="connsiteX4" fmla="*/ 2097723 w 4151810"/>
              <a:gd name="connsiteY4" fmla="*/ 437321 h 4369904"/>
              <a:gd name="connsiteX5" fmla="*/ 1779671 w 4151810"/>
              <a:gd name="connsiteY5" fmla="*/ 318052 h 4369904"/>
              <a:gd name="connsiteX6" fmla="*/ 1620645 w 4151810"/>
              <a:gd name="connsiteY6" fmla="*/ 265043 h 4369904"/>
              <a:gd name="connsiteX7" fmla="*/ 1395358 w 4151810"/>
              <a:gd name="connsiteY7" fmla="*/ 225287 h 4369904"/>
              <a:gd name="connsiteX8" fmla="*/ 1130314 w 4151810"/>
              <a:gd name="connsiteY8" fmla="*/ 198782 h 4369904"/>
              <a:gd name="connsiteX9" fmla="*/ 918280 w 4151810"/>
              <a:gd name="connsiteY9" fmla="*/ 106017 h 4369904"/>
              <a:gd name="connsiteX10" fmla="*/ 692993 w 4151810"/>
              <a:gd name="connsiteY10" fmla="*/ 0 h 4369904"/>
              <a:gd name="connsiteX11" fmla="*/ 467706 w 4151810"/>
              <a:gd name="connsiteY11" fmla="*/ 39756 h 4369904"/>
              <a:gd name="connsiteX12" fmla="*/ 321932 w 4151810"/>
              <a:gd name="connsiteY12" fmla="*/ 198782 h 4369904"/>
              <a:gd name="connsiteX13" fmla="*/ 242419 w 4151810"/>
              <a:gd name="connsiteY13" fmla="*/ 304800 h 4369904"/>
              <a:gd name="connsiteX14" fmla="*/ 215914 w 4151810"/>
              <a:gd name="connsiteY14" fmla="*/ 530087 h 4369904"/>
              <a:gd name="connsiteX15" fmla="*/ 202662 w 4151810"/>
              <a:gd name="connsiteY15" fmla="*/ 874643 h 4369904"/>
              <a:gd name="connsiteX16" fmla="*/ 189410 w 4151810"/>
              <a:gd name="connsiteY16" fmla="*/ 1033669 h 4369904"/>
              <a:gd name="connsiteX17" fmla="*/ 136401 w 4151810"/>
              <a:gd name="connsiteY17" fmla="*/ 1219200 h 4369904"/>
              <a:gd name="connsiteX18" fmla="*/ 83393 w 4151810"/>
              <a:gd name="connsiteY18" fmla="*/ 1404730 h 4369904"/>
              <a:gd name="connsiteX19" fmla="*/ 70140 w 4151810"/>
              <a:gd name="connsiteY19" fmla="*/ 1590260 h 4369904"/>
              <a:gd name="connsiteX20" fmla="*/ 43636 w 4151810"/>
              <a:gd name="connsiteY20" fmla="*/ 1789043 h 4369904"/>
              <a:gd name="connsiteX21" fmla="*/ 17132 w 4151810"/>
              <a:gd name="connsiteY21" fmla="*/ 2014330 h 4369904"/>
              <a:gd name="connsiteX22" fmla="*/ 3880 w 4151810"/>
              <a:gd name="connsiteY22" fmla="*/ 2319130 h 4369904"/>
              <a:gd name="connsiteX23" fmla="*/ 414977 w 4151810"/>
              <a:gd name="connsiteY23" fmla="*/ 2819400 h 4369904"/>
              <a:gd name="connsiteX24" fmla="*/ 338778 w 4151810"/>
              <a:gd name="connsiteY24" fmla="*/ 3276600 h 4369904"/>
              <a:gd name="connsiteX25" fmla="*/ 414978 w 4151810"/>
              <a:gd name="connsiteY25" fmla="*/ 3657600 h 4369904"/>
              <a:gd name="connsiteX26" fmla="*/ 491178 w 4151810"/>
              <a:gd name="connsiteY26" fmla="*/ 3886200 h 4369904"/>
              <a:gd name="connsiteX27" fmla="*/ 567378 w 4151810"/>
              <a:gd name="connsiteY27" fmla="*/ 4191000 h 4369904"/>
              <a:gd name="connsiteX28" fmla="*/ 948378 w 4151810"/>
              <a:gd name="connsiteY28" fmla="*/ 4343400 h 4369904"/>
              <a:gd name="connsiteX29" fmla="*/ 1241144 w 4151810"/>
              <a:gd name="connsiteY29" fmla="*/ 4300330 h 4369904"/>
              <a:gd name="connsiteX30" fmla="*/ 1774544 w 4151810"/>
              <a:gd name="connsiteY30" fmla="*/ 4300330 h 4369904"/>
              <a:gd name="connsiteX31" fmla="*/ 2124227 w 4151810"/>
              <a:gd name="connsiteY31" fmla="*/ 4240695 h 4369904"/>
              <a:gd name="connsiteX32" fmla="*/ 2402523 w 4151810"/>
              <a:gd name="connsiteY32" fmla="*/ 4055165 h 4369904"/>
              <a:gd name="connsiteX33" fmla="*/ 2548297 w 4151810"/>
              <a:gd name="connsiteY33" fmla="*/ 3988904 h 4369904"/>
              <a:gd name="connsiteX34" fmla="*/ 2720575 w 4151810"/>
              <a:gd name="connsiteY34" fmla="*/ 3935895 h 4369904"/>
              <a:gd name="connsiteX35" fmla="*/ 2906106 w 4151810"/>
              <a:gd name="connsiteY35" fmla="*/ 3816626 h 4369904"/>
              <a:gd name="connsiteX36" fmla="*/ 3078384 w 4151810"/>
              <a:gd name="connsiteY36" fmla="*/ 3684104 h 4369904"/>
              <a:gd name="connsiteX37" fmla="*/ 3263914 w 4151810"/>
              <a:gd name="connsiteY37" fmla="*/ 3564834 h 4369904"/>
              <a:gd name="connsiteX38" fmla="*/ 3409688 w 4151810"/>
              <a:gd name="connsiteY38" fmla="*/ 3458817 h 4369904"/>
              <a:gd name="connsiteX39" fmla="*/ 3687984 w 4151810"/>
              <a:gd name="connsiteY39" fmla="*/ 3154017 h 4369904"/>
              <a:gd name="connsiteX40" fmla="*/ 3886767 w 4151810"/>
              <a:gd name="connsiteY40" fmla="*/ 2862469 h 4369904"/>
              <a:gd name="connsiteX41" fmla="*/ 3926523 w 4151810"/>
              <a:gd name="connsiteY41" fmla="*/ 2637182 h 4369904"/>
              <a:gd name="connsiteX42" fmla="*/ 3966280 w 4151810"/>
              <a:gd name="connsiteY42" fmla="*/ 2451652 h 4369904"/>
              <a:gd name="connsiteX43" fmla="*/ 3992784 w 4151810"/>
              <a:gd name="connsiteY43" fmla="*/ 2332382 h 4369904"/>
              <a:gd name="connsiteX44" fmla="*/ 4019288 w 4151810"/>
              <a:gd name="connsiteY44" fmla="*/ 2186608 h 4369904"/>
              <a:gd name="connsiteX45" fmla="*/ 4112054 w 4151810"/>
              <a:gd name="connsiteY45" fmla="*/ 1868556 h 4369904"/>
              <a:gd name="connsiteX46" fmla="*/ 4151810 w 4151810"/>
              <a:gd name="connsiteY46" fmla="*/ 1683026 h 4369904"/>
              <a:gd name="connsiteX47" fmla="*/ 4138558 w 4151810"/>
              <a:gd name="connsiteY47" fmla="*/ 1325217 h 4369904"/>
              <a:gd name="connsiteX48" fmla="*/ 4098801 w 4151810"/>
              <a:gd name="connsiteY48" fmla="*/ 954156 h 4369904"/>
              <a:gd name="connsiteX49" fmla="*/ 4032540 w 4151810"/>
              <a:gd name="connsiteY49" fmla="*/ 808382 h 4369904"/>
              <a:gd name="connsiteX50" fmla="*/ 3833758 w 4151810"/>
              <a:gd name="connsiteY50" fmla="*/ 636104 h 4369904"/>
              <a:gd name="connsiteX51" fmla="*/ 3754245 w 4151810"/>
              <a:gd name="connsiteY51" fmla="*/ 596347 h 4369904"/>
              <a:gd name="connsiteX52" fmla="*/ 3542210 w 4151810"/>
              <a:gd name="connsiteY52" fmla="*/ 543339 h 4369904"/>
              <a:gd name="connsiteX53" fmla="*/ 3369932 w 4151810"/>
              <a:gd name="connsiteY53" fmla="*/ 450573 h 4369904"/>
              <a:gd name="connsiteX54" fmla="*/ 3197654 w 4151810"/>
              <a:gd name="connsiteY54" fmla="*/ 384313 h 4369904"/>
              <a:gd name="connsiteX0" fmla="*/ 3197654 w 4151810"/>
              <a:gd name="connsiteY0" fmla="*/ 384313 h 4369904"/>
              <a:gd name="connsiteX1" fmla="*/ 2929297 w 4151810"/>
              <a:gd name="connsiteY1" fmla="*/ 337930 h 4369904"/>
              <a:gd name="connsiteX2" fmla="*/ 2688944 w 4151810"/>
              <a:gd name="connsiteY2" fmla="*/ 337930 h 4369904"/>
              <a:gd name="connsiteX3" fmla="*/ 2395897 w 4151810"/>
              <a:gd name="connsiteY3" fmla="*/ 414130 h 4369904"/>
              <a:gd name="connsiteX4" fmla="*/ 2097723 w 4151810"/>
              <a:gd name="connsiteY4" fmla="*/ 437321 h 4369904"/>
              <a:gd name="connsiteX5" fmla="*/ 1779671 w 4151810"/>
              <a:gd name="connsiteY5" fmla="*/ 318052 h 4369904"/>
              <a:gd name="connsiteX6" fmla="*/ 1620645 w 4151810"/>
              <a:gd name="connsiteY6" fmla="*/ 265043 h 4369904"/>
              <a:gd name="connsiteX7" fmla="*/ 1395358 w 4151810"/>
              <a:gd name="connsiteY7" fmla="*/ 225287 h 4369904"/>
              <a:gd name="connsiteX8" fmla="*/ 1130314 w 4151810"/>
              <a:gd name="connsiteY8" fmla="*/ 198782 h 4369904"/>
              <a:gd name="connsiteX9" fmla="*/ 918280 w 4151810"/>
              <a:gd name="connsiteY9" fmla="*/ 106017 h 4369904"/>
              <a:gd name="connsiteX10" fmla="*/ 692993 w 4151810"/>
              <a:gd name="connsiteY10" fmla="*/ 0 h 4369904"/>
              <a:gd name="connsiteX11" fmla="*/ 467706 w 4151810"/>
              <a:gd name="connsiteY11" fmla="*/ 39756 h 4369904"/>
              <a:gd name="connsiteX12" fmla="*/ 321932 w 4151810"/>
              <a:gd name="connsiteY12" fmla="*/ 198782 h 4369904"/>
              <a:gd name="connsiteX13" fmla="*/ 242419 w 4151810"/>
              <a:gd name="connsiteY13" fmla="*/ 304800 h 4369904"/>
              <a:gd name="connsiteX14" fmla="*/ 215914 w 4151810"/>
              <a:gd name="connsiteY14" fmla="*/ 530087 h 4369904"/>
              <a:gd name="connsiteX15" fmla="*/ 202662 w 4151810"/>
              <a:gd name="connsiteY15" fmla="*/ 874643 h 4369904"/>
              <a:gd name="connsiteX16" fmla="*/ 189410 w 4151810"/>
              <a:gd name="connsiteY16" fmla="*/ 1033669 h 4369904"/>
              <a:gd name="connsiteX17" fmla="*/ 136401 w 4151810"/>
              <a:gd name="connsiteY17" fmla="*/ 1219200 h 4369904"/>
              <a:gd name="connsiteX18" fmla="*/ 83393 w 4151810"/>
              <a:gd name="connsiteY18" fmla="*/ 1404730 h 4369904"/>
              <a:gd name="connsiteX19" fmla="*/ 70140 w 4151810"/>
              <a:gd name="connsiteY19" fmla="*/ 1590260 h 4369904"/>
              <a:gd name="connsiteX20" fmla="*/ 43636 w 4151810"/>
              <a:gd name="connsiteY20" fmla="*/ 1789043 h 4369904"/>
              <a:gd name="connsiteX21" fmla="*/ 17132 w 4151810"/>
              <a:gd name="connsiteY21" fmla="*/ 2014330 h 4369904"/>
              <a:gd name="connsiteX22" fmla="*/ 3880 w 4151810"/>
              <a:gd name="connsiteY22" fmla="*/ 2319130 h 4369904"/>
              <a:gd name="connsiteX23" fmla="*/ 414977 w 4151810"/>
              <a:gd name="connsiteY23" fmla="*/ 2819400 h 4369904"/>
              <a:gd name="connsiteX24" fmla="*/ 338778 w 4151810"/>
              <a:gd name="connsiteY24" fmla="*/ 3276600 h 4369904"/>
              <a:gd name="connsiteX25" fmla="*/ 414978 w 4151810"/>
              <a:gd name="connsiteY25" fmla="*/ 3657600 h 4369904"/>
              <a:gd name="connsiteX26" fmla="*/ 491178 w 4151810"/>
              <a:gd name="connsiteY26" fmla="*/ 3886200 h 4369904"/>
              <a:gd name="connsiteX27" fmla="*/ 567378 w 4151810"/>
              <a:gd name="connsiteY27" fmla="*/ 4191000 h 4369904"/>
              <a:gd name="connsiteX28" fmla="*/ 948378 w 4151810"/>
              <a:gd name="connsiteY28" fmla="*/ 4343400 h 4369904"/>
              <a:gd name="connsiteX29" fmla="*/ 1241144 w 4151810"/>
              <a:gd name="connsiteY29" fmla="*/ 4300330 h 4369904"/>
              <a:gd name="connsiteX30" fmla="*/ 1774544 w 4151810"/>
              <a:gd name="connsiteY30" fmla="*/ 4300330 h 4369904"/>
              <a:gd name="connsiteX31" fmla="*/ 2124227 w 4151810"/>
              <a:gd name="connsiteY31" fmla="*/ 4240695 h 4369904"/>
              <a:gd name="connsiteX32" fmla="*/ 2402523 w 4151810"/>
              <a:gd name="connsiteY32" fmla="*/ 4055165 h 4369904"/>
              <a:gd name="connsiteX33" fmla="*/ 2548297 w 4151810"/>
              <a:gd name="connsiteY33" fmla="*/ 3988904 h 4369904"/>
              <a:gd name="connsiteX34" fmla="*/ 2720575 w 4151810"/>
              <a:gd name="connsiteY34" fmla="*/ 3935895 h 4369904"/>
              <a:gd name="connsiteX35" fmla="*/ 2906106 w 4151810"/>
              <a:gd name="connsiteY35" fmla="*/ 3816626 h 4369904"/>
              <a:gd name="connsiteX36" fmla="*/ 3078384 w 4151810"/>
              <a:gd name="connsiteY36" fmla="*/ 3684104 h 4369904"/>
              <a:gd name="connsiteX37" fmla="*/ 3263914 w 4151810"/>
              <a:gd name="connsiteY37" fmla="*/ 3564834 h 4369904"/>
              <a:gd name="connsiteX38" fmla="*/ 3409688 w 4151810"/>
              <a:gd name="connsiteY38" fmla="*/ 3458817 h 4369904"/>
              <a:gd name="connsiteX39" fmla="*/ 3687984 w 4151810"/>
              <a:gd name="connsiteY39" fmla="*/ 3154017 h 4369904"/>
              <a:gd name="connsiteX40" fmla="*/ 3886767 w 4151810"/>
              <a:gd name="connsiteY40" fmla="*/ 2862469 h 4369904"/>
              <a:gd name="connsiteX41" fmla="*/ 3926523 w 4151810"/>
              <a:gd name="connsiteY41" fmla="*/ 2637182 h 4369904"/>
              <a:gd name="connsiteX42" fmla="*/ 3966280 w 4151810"/>
              <a:gd name="connsiteY42" fmla="*/ 2451652 h 4369904"/>
              <a:gd name="connsiteX43" fmla="*/ 3992784 w 4151810"/>
              <a:gd name="connsiteY43" fmla="*/ 2332382 h 4369904"/>
              <a:gd name="connsiteX44" fmla="*/ 4019288 w 4151810"/>
              <a:gd name="connsiteY44" fmla="*/ 2186608 h 4369904"/>
              <a:gd name="connsiteX45" fmla="*/ 4112054 w 4151810"/>
              <a:gd name="connsiteY45" fmla="*/ 1868556 h 4369904"/>
              <a:gd name="connsiteX46" fmla="*/ 4151810 w 4151810"/>
              <a:gd name="connsiteY46" fmla="*/ 1683026 h 4369904"/>
              <a:gd name="connsiteX47" fmla="*/ 4138558 w 4151810"/>
              <a:gd name="connsiteY47" fmla="*/ 1325217 h 4369904"/>
              <a:gd name="connsiteX48" fmla="*/ 4098801 w 4151810"/>
              <a:gd name="connsiteY48" fmla="*/ 954156 h 4369904"/>
              <a:gd name="connsiteX49" fmla="*/ 4032540 w 4151810"/>
              <a:gd name="connsiteY49" fmla="*/ 808382 h 4369904"/>
              <a:gd name="connsiteX50" fmla="*/ 3833758 w 4151810"/>
              <a:gd name="connsiteY50" fmla="*/ 636104 h 4369904"/>
              <a:gd name="connsiteX51" fmla="*/ 3754245 w 4151810"/>
              <a:gd name="connsiteY51" fmla="*/ 596347 h 4369904"/>
              <a:gd name="connsiteX52" fmla="*/ 3542210 w 4151810"/>
              <a:gd name="connsiteY52" fmla="*/ 543339 h 4369904"/>
              <a:gd name="connsiteX53" fmla="*/ 3369932 w 4151810"/>
              <a:gd name="connsiteY53" fmla="*/ 450573 h 4369904"/>
              <a:gd name="connsiteX54" fmla="*/ 3197654 w 4151810"/>
              <a:gd name="connsiteY54" fmla="*/ 384313 h 4369904"/>
              <a:gd name="connsiteX0" fmla="*/ 3190445 w 4144601"/>
              <a:gd name="connsiteY0" fmla="*/ 384313 h 4369904"/>
              <a:gd name="connsiteX1" fmla="*/ 2922088 w 4144601"/>
              <a:gd name="connsiteY1" fmla="*/ 337930 h 4369904"/>
              <a:gd name="connsiteX2" fmla="*/ 2681735 w 4144601"/>
              <a:gd name="connsiteY2" fmla="*/ 337930 h 4369904"/>
              <a:gd name="connsiteX3" fmla="*/ 2388688 w 4144601"/>
              <a:gd name="connsiteY3" fmla="*/ 414130 h 4369904"/>
              <a:gd name="connsiteX4" fmla="*/ 2090514 w 4144601"/>
              <a:gd name="connsiteY4" fmla="*/ 437321 h 4369904"/>
              <a:gd name="connsiteX5" fmla="*/ 1772462 w 4144601"/>
              <a:gd name="connsiteY5" fmla="*/ 318052 h 4369904"/>
              <a:gd name="connsiteX6" fmla="*/ 1613436 w 4144601"/>
              <a:gd name="connsiteY6" fmla="*/ 265043 h 4369904"/>
              <a:gd name="connsiteX7" fmla="*/ 1388149 w 4144601"/>
              <a:gd name="connsiteY7" fmla="*/ 225287 h 4369904"/>
              <a:gd name="connsiteX8" fmla="*/ 1123105 w 4144601"/>
              <a:gd name="connsiteY8" fmla="*/ 198782 h 4369904"/>
              <a:gd name="connsiteX9" fmla="*/ 911071 w 4144601"/>
              <a:gd name="connsiteY9" fmla="*/ 106017 h 4369904"/>
              <a:gd name="connsiteX10" fmla="*/ 685784 w 4144601"/>
              <a:gd name="connsiteY10" fmla="*/ 0 h 4369904"/>
              <a:gd name="connsiteX11" fmla="*/ 460497 w 4144601"/>
              <a:gd name="connsiteY11" fmla="*/ 39756 h 4369904"/>
              <a:gd name="connsiteX12" fmla="*/ 314723 w 4144601"/>
              <a:gd name="connsiteY12" fmla="*/ 198782 h 4369904"/>
              <a:gd name="connsiteX13" fmla="*/ 235210 w 4144601"/>
              <a:gd name="connsiteY13" fmla="*/ 304800 h 4369904"/>
              <a:gd name="connsiteX14" fmla="*/ 208705 w 4144601"/>
              <a:gd name="connsiteY14" fmla="*/ 530087 h 4369904"/>
              <a:gd name="connsiteX15" fmla="*/ 195453 w 4144601"/>
              <a:gd name="connsiteY15" fmla="*/ 874643 h 4369904"/>
              <a:gd name="connsiteX16" fmla="*/ 182201 w 4144601"/>
              <a:gd name="connsiteY16" fmla="*/ 1033669 h 4369904"/>
              <a:gd name="connsiteX17" fmla="*/ 129192 w 4144601"/>
              <a:gd name="connsiteY17" fmla="*/ 1219200 h 4369904"/>
              <a:gd name="connsiteX18" fmla="*/ 76184 w 4144601"/>
              <a:gd name="connsiteY18" fmla="*/ 1404730 h 4369904"/>
              <a:gd name="connsiteX19" fmla="*/ 62931 w 4144601"/>
              <a:gd name="connsiteY19" fmla="*/ 1590260 h 4369904"/>
              <a:gd name="connsiteX20" fmla="*/ 36427 w 4144601"/>
              <a:gd name="connsiteY20" fmla="*/ 1789043 h 4369904"/>
              <a:gd name="connsiteX21" fmla="*/ 9923 w 4144601"/>
              <a:gd name="connsiteY21" fmla="*/ 2014330 h 4369904"/>
              <a:gd name="connsiteX22" fmla="*/ 712568 w 4144601"/>
              <a:gd name="connsiteY22" fmla="*/ 2362200 h 4369904"/>
              <a:gd name="connsiteX23" fmla="*/ 407768 w 4144601"/>
              <a:gd name="connsiteY23" fmla="*/ 2819400 h 4369904"/>
              <a:gd name="connsiteX24" fmla="*/ 331569 w 4144601"/>
              <a:gd name="connsiteY24" fmla="*/ 3276600 h 4369904"/>
              <a:gd name="connsiteX25" fmla="*/ 407769 w 4144601"/>
              <a:gd name="connsiteY25" fmla="*/ 3657600 h 4369904"/>
              <a:gd name="connsiteX26" fmla="*/ 483969 w 4144601"/>
              <a:gd name="connsiteY26" fmla="*/ 3886200 h 4369904"/>
              <a:gd name="connsiteX27" fmla="*/ 560169 w 4144601"/>
              <a:gd name="connsiteY27" fmla="*/ 4191000 h 4369904"/>
              <a:gd name="connsiteX28" fmla="*/ 941169 w 4144601"/>
              <a:gd name="connsiteY28" fmla="*/ 4343400 h 4369904"/>
              <a:gd name="connsiteX29" fmla="*/ 1233935 w 4144601"/>
              <a:gd name="connsiteY29" fmla="*/ 4300330 h 4369904"/>
              <a:gd name="connsiteX30" fmla="*/ 1767335 w 4144601"/>
              <a:gd name="connsiteY30" fmla="*/ 4300330 h 4369904"/>
              <a:gd name="connsiteX31" fmla="*/ 2117018 w 4144601"/>
              <a:gd name="connsiteY31" fmla="*/ 4240695 h 4369904"/>
              <a:gd name="connsiteX32" fmla="*/ 2395314 w 4144601"/>
              <a:gd name="connsiteY32" fmla="*/ 4055165 h 4369904"/>
              <a:gd name="connsiteX33" fmla="*/ 2541088 w 4144601"/>
              <a:gd name="connsiteY33" fmla="*/ 3988904 h 4369904"/>
              <a:gd name="connsiteX34" fmla="*/ 2713366 w 4144601"/>
              <a:gd name="connsiteY34" fmla="*/ 3935895 h 4369904"/>
              <a:gd name="connsiteX35" fmla="*/ 2898897 w 4144601"/>
              <a:gd name="connsiteY35" fmla="*/ 3816626 h 4369904"/>
              <a:gd name="connsiteX36" fmla="*/ 3071175 w 4144601"/>
              <a:gd name="connsiteY36" fmla="*/ 3684104 h 4369904"/>
              <a:gd name="connsiteX37" fmla="*/ 3256705 w 4144601"/>
              <a:gd name="connsiteY37" fmla="*/ 3564834 h 4369904"/>
              <a:gd name="connsiteX38" fmla="*/ 3402479 w 4144601"/>
              <a:gd name="connsiteY38" fmla="*/ 3458817 h 4369904"/>
              <a:gd name="connsiteX39" fmla="*/ 3680775 w 4144601"/>
              <a:gd name="connsiteY39" fmla="*/ 3154017 h 4369904"/>
              <a:gd name="connsiteX40" fmla="*/ 3879558 w 4144601"/>
              <a:gd name="connsiteY40" fmla="*/ 2862469 h 4369904"/>
              <a:gd name="connsiteX41" fmla="*/ 3919314 w 4144601"/>
              <a:gd name="connsiteY41" fmla="*/ 2637182 h 4369904"/>
              <a:gd name="connsiteX42" fmla="*/ 3959071 w 4144601"/>
              <a:gd name="connsiteY42" fmla="*/ 2451652 h 4369904"/>
              <a:gd name="connsiteX43" fmla="*/ 3985575 w 4144601"/>
              <a:gd name="connsiteY43" fmla="*/ 2332382 h 4369904"/>
              <a:gd name="connsiteX44" fmla="*/ 4012079 w 4144601"/>
              <a:gd name="connsiteY44" fmla="*/ 2186608 h 4369904"/>
              <a:gd name="connsiteX45" fmla="*/ 4104845 w 4144601"/>
              <a:gd name="connsiteY45" fmla="*/ 1868556 h 4369904"/>
              <a:gd name="connsiteX46" fmla="*/ 4144601 w 4144601"/>
              <a:gd name="connsiteY46" fmla="*/ 1683026 h 4369904"/>
              <a:gd name="connsiteX47" fmla="*/ 4131349 w 4144601"/>
              <a:gd name="connsiteY47" fmla="*/ 1325217 h 4369904"/>
              <a:gd name="connsiteX48" fmla="*/ 4091592 w 4144601"/>
              <a:gd name="connsiteY48" fmla="*/ 954156 h 4369904"/>
              <a:gd name="connsiteX49" fmla="*/ 4025331 w 4144601"/>
              <a:gd name="connsiteY49" fmla="*/ 808382 h 4369904"/>
              <a:gd name="connsiteX50" fmla="*/ 3826549 w 4144601"/>
              <a:gd name="connsiteY50" fmla="*/ 636104 h 4369904"/>
              <a:gd name="connsiteX51" fmla="*/ 3747036 w 4144601"/>
              <a:gd name="connsiteY51" fmla="*/ 596347 h 4369904"/>
              <a:gd name="connsiteX52" fmla="*/ 3535001 w 4144601"/>
              <a:gd name="connsiteY52" fmla="*/ 543339 h 4369904"/>
              <a:gd name="connsiteX53" fmla="*/ 3362723 w 4144601"/>
              <a:gd name="connsiteY53" fmla="*/ 450573 h 4369904"/>
              <a:gd name="connsiteX54" fmla="*/ 3190445 w 4144601"/>
              <a:gd name="connsiteY54" fmla="*/ 384313 h 4369904"/>
              <a:gd name="connsiteX0" fmla="*/ 3190445 w 4144601"/>
              <a:gd name="connsiteY0" fmla="*/ 384313 h 4369904"/>
              <a:gd name="connsiteX1" fmla="*/ 2922088 w 4144601"/>
              <a:gd name="connsiteY1" fmla="*/ 337930 h 4369904"/>
              <a:gd name="connsiteX2" fmla="*/ 2681735 w 4144601"/>
              <a:gd name="connsiteY2" fmla="*/ 337930 h 4369904"/>
              <a:gd name="connsiteX3" fmla="*/ 2388688 w 4144601"/>
              <a:gd name="connsiteY3" fmla="*/ 414130 h 4369904"/>
              <a:gd name="connsiteX4" fmla="*/ 2090514 w 4144601"/>
              <a:gd name="connsiteY4" fmla="*/ 437321 h 4369904"/>
              <a:gd name="connsiteX5" fmla="*/ 1772462 w 4144601"/>
              <a:gd name="connsiteY5" fmla="*/ 318052 h 4369904"/>
              <a:gd name="connsiteX6" fmla="*/ 1613436 w 4144601"/>
              <a:gd name="connsiteY6" fmla="*/ 265043 h 4369904"/>
              <a:gd name="connsiteX7" fmla="*/ 1388149 w 4144601"/>
              <a:gd name="connsiteY7" fmla="*/ 225287 h 4369904"/>
              <a:gd name="connsiteX8" fmla="*/ 1123105 w 4144601"/>
              <a:gd name="connsiteY8" fmla="*/ 198782 h 4369904"/>
              <a:gd name="connsiteX9" fmla="*/ 911071 w 4144601"/>
              <a:gd name="connsiteY9" fmla="*/ 106017 h 4369904"/>
              <a:gd name="connsiteX10" fmla="*/ 685784 w 4144601"/>
              <a:gd name="connsiteY10" fmla="*/ 0 h 4369904"/>
              <a:gd name="connsiteX11" fmla="*/ 460497 w 4144601"/>
              <a:gd name="connsiteY11" fmla="*/ 39756 h 4369904"/>
              <a:gd name="connsiteX12" fmla="*/ 314723 w 4144601"/>
              <a:gd name="connsiteY12" fmla="*/ 198782 h 4369904"/>
              <a:gd name="connsiteX13" fmla="*/ 235210 w 4144601"/>
              <a:gd name="connsiteY13" fmla="*/ 304800 h 4369904"/>
              <a:gd name="connsiteX14" fmla="*/ 208705 w 4144601"/>
              <a:gd name="connsiteY14" fmla="*/ 530087 h 4369904"/>
              <a:gd name="connsiteX15" fmla="*/ 195453 w 4144601"/>
              <a:gd name="connsiteY15" fmla="*/ 874643 h 4369904"/>
              <a:gd name="connsiteX16" fmla="*/ 182201 w 4144601"/>
              <a:gd name="connsiteY16" fmla="*/ 1033669 h 4369904"/>
              <a:gd name="connsiteX17" fmla="*/ 129192 w 4144601"/>
              <a:gd name="connsiteY17" fmla="*/ 1219200 h 4369904"/>
              <a:gd name="connsiteX18" fmla="*/ 76184 w 4144601"/>
              <a:gd name="connsiteY18" fmla="*/ 1404730 h 4369904"/>
              <a:gd name="connsiteX19" fmla="*/ 62931 w 4144601"/>
              <a:gd name="connsiteY19" fmla="*/ 1590260 h 4369904"/>
              <a:gd name="connsiteX20" fmla="*/ 36427 w 4144601"/>
              <a:gd name="connsiteY20" fmla="*/ 1789043 h 4369904"/>
              <a:gd name="connsiteX21" fmla="*/ 9923 w 4144601"/>
              <a:gd name="connsiteY21" fmla="*/ 2014330 h 4369904"/>
              <a:gd name="connsiteX22" fmla="*/ 636368 w 4144601"/>
              <a:gd name="connsiteY22" fmla="*/ 2514600 h 4369904"/>
              <a:gd name="connsiteX23" fmla="*/ 407768 w 4144601"/>
              <a:gd name="connsiteY23" fmla="*/ 2819400 h 4369904"/>
              <a:gd name="connsiteX24" fmla="*/ 331569 w 4144601"/>
              <a:gd name="connsiteY24" fmla="*/ 3276600 h 4369904"/>
              <a:gd name="connsiteX25" fmla="*/ 407769 w 4144601"/>
              <a:gd name="connsiteY25" fmla="*/ 3657600 h 4369904"/>
              <a:gd name="connsiteX26" fmla="*/ 483969 w 4144601"/>
              <a:gd name="connsiteY26" fmla="*/ 3886200 h 4369904"/>
              <a:gd name="connsiteX27" fmla="*/ 560169 w 4144601"/>
              <a:gd name="connsiteY27" fmla="*/ 4191000 h 4369904"/>
              <a:gd name="connsiteX28" fmla="*/ 941169 w 4144601"/>
              <a:gd name="connsiteY28" fmla="*/ 4343400 h 4369904"/>
              <a:gd name="connsiteX29" fmla="*/ 1233935 w 4144601"/>
              <a:gd name="connsiteY29" fmla="*/ 4300330 h 4369904"/>
              <a:gd name="connsiteX30" fmla="*/ 1767335 w 4144601"/>
              <a:gd name="connsiteY30" fmla="*/ 4300330 h 4369904"/>
              <a:gd name="connsiteX31" fmla="*/ 2117018 w 4144601"/>
              <a:gd name="connsiteY31" fmla="*/ 4240695 h 4369904"/>
              <a:gd name="connsiteX32" fmla="*/ 2395314 w 4144601"/>
              <a:gd name="connsiteY32" fmla="*/ 4055165 h 4369904"/>
              <a:gd name="connsiteX33" fmla="*/ 2541088 w 4144601"/>
              <a:gd name="connsiteY33" fmla="*/ 3988904 h 4369904"/>
              <a:gd name="connsiteX34" fmla="*/ 2713366 w 4144601"/>
              <a:gd name="connsiteY34" fmla="*/ 3935895 h 4369904"/>
              <a:gd name="connsiteX35" fmla="*/ 2898897 w 4144601"/>
              <a:gd name="connsiteY35" fmla="*/ 3816626 h 4369904"/>
              <a:gd name="connsiteX36" fmla="*/ 3071175 w 4144601"/>
              <a:gd name="connsiteY36" fmla="*/ 3684104 h 4369904"/>
              <a:gd name="connsiteX37" fmla="*/ 3256705 w 4144601"/>
              <a:gd name="connsiteY37" fmla="*/ 3564834 h 4369904"/>
              <a:gd name="connsiteX38" fmla="*/ 3402479 w 4144601"/>
              <a:gd name="connsiteY38" fmla="*/ 3458817 h 4369904"/>
              <a:gd name="connsiteX39" fmla="*/ 3680775 w 4144601"/>
              <a:gd name="connsiteY39" fmla="*/ 3154017 h 4369904"/>
              <a:gd name="connsiteX40" fmla="*/ 3879558 w 4144601"/>
              <a:gd name="connsiteY40" fmla="*/ 2862469 h 4369904"/>
              <a:gd name="connsiteX41" fmla="*/ 3919314 w 4144601"/>
              <a:gd name="connsiteY41" fmla="*/ 2637182 h 4369904"/>
              <a:gd name="connsiteX42" fmla="*/ 3959071 w 4144601"/>
              <a:gd name="connsiteY42" fmla="*/ 2451652 h 4369904"/>
              <a:gd name="connsiteX43" fmla="*/ 3985575 w 4144601"/>
              <a:gd name="connsiteY43" fmla="*/ 2332382 h 4369904"/>
              <a:gd name="connsiteX44" fmla="*/ 4012079 w 4144601"/>
              <a:gd name="connsiteY44" fmla="*/ 2186608 h 4369904"/>
              <a:gd name="connsiteX45" fmla="*/ 4104845 w 4144601"/>
              <a:gd name="connsiteY45" fmla="*/ 1868556 h 4369904"/>
              <a:gd name="connsiteX46" fmla="*/ 4144601 w 4144601"/>
              <a:gd name="connsiteY46" fmla="*/ 1683026 h 4369904"/>
              <a:gd name="connsiteX47" fmla="*/ 4131349 w 4144601"/>
              <a:gd name="connsiteY47" fmla="*/ 1325217 h 4369904"/>
              <a:gd name="connsiteX48" fmla="*/ 4091592 w 4144601"/>
              <a:gd name="connsiteY48" fmla="*/ 954156 h 4369904"/>
              <a:gd name="connsiteX49" fmla="*/ 4025331 w 4144601"/>
              <a:gd name="connsiteY49" fmla="*/ 808382 h 4369904"/>
              <a:gd name="connsiteX50" fmla="*/ 3826549 w 4144601"/>
              <a:gd name="connsiteY50" fmla="*/ 636104 h 4369904"/>
              <a:gd name="connsiteX51" fmla="*/ 3747036 w 4144601"/>
              <a:gd name="connsiteY51" fmla="*/ 596347 h 4369904"/>
              <a:gd name="connsiteX52" fmla="*/ 3535001 w 4144601"/>
              <a:gd name="connsiteY52" fmla="*/ 543339 h 4369904"/>
              <a:gd name="connsiteX53" fmla="*/ 3362723 w 4144601"/>
              <a:gd name="connsiteY53" fmla="*/ 450573 h 4369904"/>
              <a:gd name="connsiteX54" fmla="*/ 3190445 w 4144601"/>
              <a:gd name="connsiteY54" fmla="*/ 384313 h 4369904"/>
              <a:gd name="connsiteX0" fmla="*/ 3190445 w 4144601"/>
              <a:gd name="connsiteY0" fmla="*/ 384313 h 4369904"/>
              <a:gd name="connsiteX1" fmla="*/ 2922088 w 4144601"/>
              <a:gd name="connsiteY1" fmla="*/ 337930 h 4369904"/>
              <a:gd name="connsiteX2" fmla="*/ 2681735 w 4144601"/>
              <a:gd name="connsiteY2" fmla="*/ 337930 h 4369904"/>
              <a:gd name="connsiteX3" fmla="*/ 2388688 w 4144601"/>
              <a:gd name="connsiteY3" fmla="*/ 414130 h 4369904"/>
              <a:gd name="connsiteX4" fmla="*/ 2090514 w 4144601"/>
              <a:gd name="connsiteY4" fmla="*/ 437321 h 4369904"/>
              <a:gd name="connsiteX5" fmla="*/ 1772462 w 4144601"/>
              <a:gd name="connsiteY5" fmla="*/ 318052 h 4369904"/>
              <a:gd name="connsiteX6" fmla="*/ 1613436 w 4144601"/>
              <a:gd name="connsiteY6" fmla="*/ 265043 h 4369904"/>
              <a:gd name="connsiteX7" fmla="*/ 1388149 w 4144601"/>
              <a:gd name="connsiteY7" fmla="*/ 225287 h 4369904"/>
              <a:gd name="connsiteX8" fmla="*/ 1123105 w 4144601"/>
              <a:gd name="connsiteY8" fmla="*/ 198782 h 4369904"/>
              <a:gd name="connsiteX9" fmla="*/ 911071 w 4144601"/>
              <a:gd name="connsiteY9" fmla="*/ 106017 h 4369904"/>
              <a:gd name="connsiteX10" fmla="*/ 685784 w 4144601"/>
              <a:gd name="connsiteY10" fmla="*/ 0 h 4369904"/>
              <a:gd name="connsiteX11" fmla="*/ 460497 w 4144601"/>
              <a:gd name="connsiteY11" fmla="*/ 39756 h 4369904"/>
              <a:gd name="connsiteX12" fmla="*/ 314723 w 4144601"/>
              <a:gd name="connsiteY12" fmla="*/ 198782 h 4369904"/>
              <a:gd name="connsiteX13" fmla="*/ 235210 w 4144601"/>
              <a:gd name="connsiteY13" fmla="*/ 304800 h 4369904"/>
              <a:gd name="connsiteX14" fmla="*/ 208705 w 4144601"/>
              <a:gd name="connsiteY14" fmla="*/ 530087 h 4369904"/>
              <a:gd name="connsiteX15" fmla="*/ 195453 w 4144601"/>
              <a:gd name="connsiteY15" fmla="*/ 874643 h 4369904"/>
              <a:gd name="connsiteX16" fmla="*/ 182201 w 4144601"/>
              <a:gd name="connsiteY16" fmla="*/ 1033669 h 4369904"/>
              <a:gd name="connsiteX17" fmla="*/ 129192 w 4144601"/>
              <a:gd name="connsiteY17" fmla="*/ 1219200 h 4369904"/>
              <a:gd name="connsiteX18" fmla="*/ 76184 w 4144601"/>
              <a:gd name="connsiteY18" fmla="*/ 1404730 h 4369904"/>
              <a:gd name="connsiteX19" fmla="*/ 62931 w 4144601"/>
              <a:gd name="connsiteY19" fmla="*/ 1590260 h 4369904"/>
              <a:gd name="connsiteX20" fmla="*/ 36427 w 4144601"/>
              <a:gd name="connsiteY20" fmla="*/ 1789043 h 4369904"/>
              <a:gd name="connsiteX21" fmla="*/ 636368 w 4144601"/>
              <a:gd name="connsiteY21" fmla="*/ 2286000 h 4369904"/>
              <a:gd name="connsiteX22" fmla="*/ 636368 w 4144601"/>
              <a:gd name="connsiteY22" fmla="*/ 2514600 h 4369904"/>
              <a:gd name="connsiteX23" fmla="*/ 407768 w 4144601"/>
              <a:gd name="connsiteY23" fmla="*/ 2819400 h 4369904"/>
              <a:gd name="connsiteX24" fmla="*/ 331569 w 4144601"/>
              <a:gd name="connsiteY24" fmla="*/ 3276600 h 4369904"/>
              <a:gd name="connsiteX25" fmla="*/ 407769 w 4144601"/>
              <a:gd name="connsiteY25" fmla="*/ 3657600 h 4369904"/>
              <a:gd name="connsiteX26" fmla="*/ 483969 w 4144601"/>
              <a:gd name="connsiteY26" fmla="*/ 3886200 h 4369904"/>
              <a:gd name="connsiteX27" fmla="*/ 560169 w 4144601"/>
              <a:gd name="connsiteY27" fmla="*/ 4191000 h 4369904"/>
              <a:gd name="connsiteX28" fmla="*/ 941169 w 4144601"/>
              <a:gd name="connsiteY28" fmla="*/ 4343400 h 4369904"/>
              <a:gd name="connsiteX29" fmla="*/ 1233935 w 4144601"/>
              <a:gd name="connsiteY29" fmla="*/ 4300330 h 4369904"/>
              <a:gd name="connsiteX30" fmla="*/ 1767335 w 4144601"/>
              <a:gd name="connsiteY30" fmla="*/ 4300330 h 4369904"/>
              <a:gd name="connsiteX31" fmla="*/ 2117018 w 4144601"/>
              <a:gd name="connsiteY31" fmla="*/ 4240695 h 4369904"/>
              <a:gd name="connsiteX32" fmla="*/ 2395314 w 4144601"/>
              <a:gd name="connsiteY32" fmla="*/ 4055165 h 4369904"/>
              <a:gd name="connsiteX33" fmla="*/ 2541088 w 4144601"/>
              <a:gd name="connsiteY33" fmla="*/ 3988904 h 4369904"/>
              <a:gd name="connsiteX34" fmla="*/ 2713366 w 4144601"/>
              <a:gd name="connsiteY34" fmla="*/ 3935895 h 4369904"/>
              <a:gd name="connsiteX35" fmla="*/ 2898897 w 4144601"/>
              <a:gd name="connsiteY35" fmla="*/ 3816626 h 4369904"/>
              <a:gd name="connsiteX36" fmla="*/ 3071175 w 4144601"/>
              <a:gd name="connsiteY36" fmla="*/ 3684104 h 4369904"/>
              <a:gd name="connsiteX37" fmla="*/ 3256705 w 4144601"/>
              <a:gd name="connsiteY37" fmla="*/ 3564834 h 4369904"/>
              <a:gd name="connsiteX38" fmla="*/ 3402479 w 4144601"/>
              <a:gd name="connsiteY38" fmla="*/ 3458817 h 4369904"/>
              <a:gd name="connsiteX39" fmla="*/ 3680775 w 4144601"/>
              <a:gd name="connsiteY39" fmla="*/ 3154017 h 4369904"/>
              <a:gd name="connsiteX40" fmla="*/ 3879558 w 4144601"/>
              <a:gd name="connsiteY40" fmla="*/ 2862469 h 4369904"/>
              <a:gd name="connsiteX41" fmla="*/ 3919314 w 4144601"/>
              <a:gd name="connsiteY41" fmla="*/ 2637182 h 4369904"/>
              <a:gd name="connsiteX42" fmla="*/ 3959071 w 4144601"/>
              <a:gd name="connsiteY42" fmla="*/ 2451652 h 4369904"/>
              <a:gd name="connsiteX43" fmla="*/ 3985575 w 4144601"/>
              <a:gd name="connsiteY43" fmla="*/ 2332382 h 4369904"/>
              <a:gd name="connsiteX44" fmla="*/ 4012079 w 4144601"/>
              <a:gd name="connsiteY44" fmla="*/ 2186608 h 4369904"/>
              <a:gd name="connsiteX45" fmla="*/ 4104845 w 4144601"/>
              <a:gd name="connsiteY45" fmla="*/ 1868556 h 4369904"/>
              <a:gd name="connsiteX46" fmla="*/ 4144601 w 4144601"/>
              <a:gd name="connsiteY46" fmla="*/ 1683026 h 4369904"/>
              <a:gd name="connsiteX47" fmla="*/ 4131349 w 4144601"/>
              <a:gd name="connsiteY47" fmla="*/ 1325217 h 4369904"/>
              <a:gd name="connsiteX48" fmla="*/ 4091592 w 4144601"/>
              <a:gd name="connsiteY48" fmla="*/ 954156 h 4369904"/>
              <a:gd name="connsiteX49" fmla="*/ 4025331 w 4144601"/>
              <a:gd name="connsiteY49" fmla="*/ 808382 h 4369904"/>
              <a:gd name="connsiteX50" fmla="*/ 3826549 w 4144601"/>
              <a:gd name="connsiteY50" fmla="*/ 636104 h 4369904"/>
              <a:gd name="connsiteX51" fmla="*/ 3747036 w 4144601"/>
              <a:gd name="connsiteY51" fmla="*/ 596347 h 4369904"/>
              <a:gd name="connsiteX52" fmla="*/ 3535001 w 4144601"/>
              <a:gd name="connsiteY52" fmla="*/ 543339 h 4369904"/>
              <a:gd name="connsiteX53" fmla="*/ 3362723 w 4144601"/>
              <a:gd name="connsiteY53" fmla="*/ 450573 h 4369904"/>
              <a:gd name="connsiteX54" fmla="*/ 3190445 w 4144601"/>
              <a:gd name="connsiteY54" fmla="*/ 384313 h 4369904"/>
              <a:gd name="connsiteX0" fmla="*/ 3134140 w 4088296"/>
              <a:gd name="connsiteY0" fmla="*/ 384313 h 4369904"/>
              <a:gd name="connsiteX1" fmla="*/ 2865783 w 4088296"/>
              <a:gd name="connsiteY1" fmla="*/ 337930 h 4369904"/>
              <a:gd name="connsiteX2" fmla="*/ 2625430 w 4088296"/>
              <a:gd name="connsiteY2" fmla="*/ 337930 h 4369904"/>
              <a:gd name="connsiteX3" fmla="*/ 2332383 w 4088296"/>
              <a:gd name="connsiteY3" fmla="*/ 414130 h 4369904"/>
              <a:gd name="connsiteX4" fmla="*/ 2034209 w 4088296"/>
              <a:gd name="connsiteY4" fmla="*/ 437321 h 4369904"/>
              <a:gd name="connsiteX5" fmla="*/ 1716157 w 4088296"/>
              <a:gd name="connsiteY5" fmla="*/ 318052 h 4369904"/>
              <a:gd name="connsiteX6" fmla="*/ 1557131 w 4088296"/>
              <a:gd name="connsiteY6" fmla="*/ 265043 h 4369904"/>
              <a:gd name="connsiteX7" fmla="*/ 1331844 w 4088296"/>
              <a:gd name="connsiteY7" fmla="*/ 225287 h 4369904"/>
              <a:gd name="connsiteX8" fmla="*/ 1066800 w 4088296"/>
              <a:gd name="connsiteY8" fmla="*/ 198782 h 4369904"/>
              <a:gd name="connsiteX9" fmla="*/ 854766 w 4088296"/>
              <a:gd name="connsiteY9" fmla="*/ 106017 h 4369904"/>
              <a:gd name="connsiteX10" fmla="*/ 629479 w 4088296"/>
              <a:gd name="connsiteY10" fmla="*/ 0 h 4369904"/>
              <a:gd name="connsiteX11" fmla="*/ 404192 w 4088296"/>
              <a:gd name="connsiteY11" fmla="*/ 39756 h 4369904"/>
              <a:gd name="connsiteX12" fmla="*/ 258418 w 4088296"/>
              <a:gd name="connsiteY12" fmla="*/ 198782 h 4369904"/>
              <a:gd name="connsiteX13" fmla="*/ 178905 w 4088296"/>
              <a:gd name="connsiteY13" fmla="*/ 304800 h 4369904"/>
              <a:gd name="connsiteX14" fmla="*/ 152400 w 4088296"/>
              <a:gd name="connsiteY14" fmla="*/ 530087 h 4369904"/>
              <a:gd name="connsiteX15" fmla="*/ 139148 w 4088296"/>
              <a:gd name="connsiteY15" fmla="*/ 874643 h 4369904"/>
              <a:gd name="connsiteX16" fmla="*/ 125896 w 4088296"/>
              <a:gd name="connsiteY16" fmla="*/ 1033669 h 4369904"/>
              <a:gd name="connsiteX17" fmla="*/ 72887 w 4088296"/>
              <a:gd name="connsiteY17" fmla="*/ 1219200 h 4369904"/>
              <a:gd name="connsiteX18" fmla="*/ 19879 w 4088296"/>
              <a:gd name="connsiteY18" fmla="*/ 1404730 h 4369904"/>
              <a:gd name="connsiteX19" fmla="*/ 6626 w 4088296"/>
              <a:gd name="connsiteY19" fmla="*/ 1590260 h 4369904"/>
              <a:gd name="connsiteX20" fmla="*/ 275263 w 4088296"/>
              <a:gd name="connsiteY20" fmla="*/ 1600200 h 4369904"/>
              <a:gd name="connsiteX21" fmla="*/ 580063 w 4088296"/>
              <a:gd name="connsiteY21" fmla="*/ 2286000 h 4369904"/>
              <a:gd name="connsiteX22" fmla="*/ 580063 w 4088296"/>
              <a:gd name="connsiteY22" fmla="*/ 2514600 h 4369904"/>
              <a:gd name="connsiteX23" fmla="*/ 351463 w 4088296"/>
              <a:gd name="connsiteY23" fmla="*/ 2819400 h 4369904"/>
              <a:gd name="connsiteX24" fmla="*/ 275264 w 4088296"/>
              <a:gd name="connsiteY24" fmla="*/ 3276600 h 4369904"/>
              <a:gd name="connsiteX25" fmla="*/ 351464 w 4088296"/>
              <a:gd name="connsiteY25" fmla="*/ 3657600 h 4369904"/>
              <a:gd name="connsiteX26" fmla="*/ 427664 w 4088296"/>
              <a:gd name="connsiteY26" fmla="*/ 3886200 h 4369904"/>
              <a:gd name="connsiteX27" fmla="*/ 503864 w 4088296"/>
              <a:gd name="connsiteY27" fmla="*/ 4191000 h 4369904"/>
              <a:gd name="connsiteX28" fmla="*/ 884864 w 4088296"/>
              <a:gd name="connsiteY28" fmla="*/ 4343400 h 4369904"/>
              <a:gd name="connsiteX29" fmla="*/ 1177630 w 4088296"/>
              <a:gd name="connsiteY29" fmla="*/ 4300330 h 4369904"/>
              <a:gd name="connsiteX30" fmla="*/ 1711030 w 4088296"/>
              <a:gd name="connsiteY30" fmla="*/ 4300330 h 4369904"/>
              <a:gd name="connsiteX31" fmla="*/ 2060713 w 4088296"/>
              <a:gd name="connsiteY31" fmla="*/ 4240695 h 4369904"/>
              <a:gd name="connsiteX32" fmla="*/ 2339009 w 4088296"/>
              <a:gd name="connsiteY32" fmla="*/ 4055165 h 4369904"/>
              <a:gd name="connsiteX33" fmla="*/ 2484783 w 4088296"/>
              <a:gd name="connsiteY33" fmla="*/ 3988904 h 4369904"/>
              <a:gd name="connsiteX34" fmla="*/ 2657061 w 4088296"/>
              <a:gd name="connsiteY34" fmla="*/ 3935895 h 4369904"/>
              <a:gd name="connsiteX35" fmla="*/ 2842592 w 4088296"/>
              <a:gd name="connsiteY35" fmla="*/ 3816626 h 4369904"/>
              <a:gd name="connsiteX36" fmla="*/ 3014870 w 4088296"/>
              <a:gd name="connsiteY36" fmla="*/ 3684104 h 4369904"/>
              <a:gd name="connsiteX37" fmla="*/ 3200400 w 4088296"/>
              <a:gd name="connsiteY37" fmla="*/ 3564834 h 4369904"/>
              <a:gd name="connsiteX38" fmla="*/ 3346174 w 4088296"/>
              <a:gd name="connsiteY38" fmla="*/ 3458817 h 4369904"/>
              <a:gd name="connsiteX39" fmla="*/ 3624470 w 4088296"/>
              <a:gd name="connsiteY39" fmla="*/ 3154017 h 4369904"/>
              <a:gd name="connsiteX40" fmla="*/ 3823253 w 4088296"/>
              <a:gd name="connsiteY40" fmla="*/ 2862469 h 4369904"/>
              <a:gd name="connsiteX41" fmla="*/ 3863009 w 4088296"/>
              <a:gd name="connsiteY41" fmla="*/ 2637182 h 4369904"/>
              <a:gd name="connsiteX42" fmla="*/ 3902766 w 4088296"/>
              <a:gd name="connsiteY42" fmla="*/ 2451652 h 4369904"/>
              <a:gd name="connsiteX43" fmla="*/ 3929270 w 4088296"/>
              <a:gd name="connsiteY43" fmla="*/ 2332382 h 4369904"/>
              <a:gd name="connsiteX44" fmla="*/ 3955774 w 4088296"/>
              <a:gd name="connsiteY44" fmla="*/ 2186608 h 4369904"/>
              <a:gd name="connsiteX45" fmla="*/ 4048540 w 4088296"/>
              <a:gd name="connsiteY45" fmla="*/ 1868556 h 4369904"/>
              <a:gd name="connsiteX46" fmla="*/ 4088296 w 4088296"/>
              <a:gd name="connsiteY46" fmla="*/ 1683026 h 4369904"/>
              <a:gd name="connsiteX47" fmla="*/ 4075044 w 4088296"/>
              <a:gd name="connsiteY47" fmla="*/ 1325217 h 4369904"/>
              <a:gd name="connsiteX48" fmla="*/ 4035287 w 4088296"/>
              <a:gd name="connsiteY48" fmla="*/ 954156 h 4369904"/>
              <a:gd name="connsiteX49" fmla="*/ 3969026 w 4088296"/>
              <a:gd name="connsiteY49" fmla="*/ 808382 h 4369904"/>
              <a:gd name="connsiteX50" fmla="*/ 3770244 w 4088296"/>
              <a:gd name="connsiteY50" fmla="*/ 636104 h 4369904"/>
              <a:gd name="connsiteX51" fmla="*/ 3690731 w 4088296"/>
              <a:gd name="connsiteY51" fmla="*/ 596347 h 4369904"/>
              <a:gd name="connsiteX52" fmla="*/ 3478696 w 4088296"/>
              <a:gd name="connsiteY52" fmla="*/ 543339 h 4369904"/>
              <a:gd name="connsiteX53" fmla="*/ 3306418 w 4088296"/>
              <a:gd name="connsiteY53" fmla="*/ 450573 h 4369904"/>
              <a:gd name="connsiteX54" fmla="*/ 3134140 w 4088296"/>
              <a:gd name="connsiteY54" fmla="*/ 384313 h 4369904"/>
              <a:gd name="connsiteX0" fmla="*/ 3161243 w 4115399"/>
              <a:gd name="connsiteY0" fmla="*/ 384313 h 4369904"/>
              <a:gd name="connsiteX1" fmla="*/ 2892886 w 4115399"/>
              <a:gd name="connsiteY1" fmla="*/ 337930 h 4369904"/>
              <a:gd name="connsiteX2" fmla="*/ 2652533 w 4115399"/>
              <a:gd name="connsiteY2" fmla="*/ 337930 h 4369904"/>
              <a:gd name="connsiteX3" fmla="*/ 2359486 w 4115399"/>
              <a:gd name="connsiteY3" fmla="*/ 414130 h 4369904"/>
              <a:gd name="connsiteX4" fmla="*/ 2061312 w 4115399"/>
              <a:gd name="connsiteY4" fmla="*/ 437321 h 4369904"/>
              <a:gd name="connsiteX5" fmla="*/ 1743260 w 4115399"/>
              <a:gd name="connsiteY5" fmla="*/ 318052 h 4369904"/>
              <a:gd name="connsiteX6" fmla="*/ 1584234 w 4115399"/>
              <a:gd name="connsiteY6" fmla="*/ 265043 h 4369904"/>
              <a:gd name="connsiteX7" fmla="*/ 1358947 w 4115399"/>
              <a:gd name="connsiteY7" fmla="*/ 225287 h 4369904"/>
              <a:gd name="connsiteX8" fmla="*/ 1093903 w 4115399"/>
              <a:gd name="connsiteY8" fmla="*/ 198782 h 4369904"/>
              <a:gd name="connsiteX9" fmla="*/ 881869 w 4115399"/>
              <a:gd name="connsiteY9" fmla="*/ 106017 h 4369904"/>
              <a:gd name="connsiteX10" fmla="*/ 656582 w 4115399"/>
              <a:gd name="connsiteY10" fmla="*/ 0 h 4369904"/>
              <a:gd name="connsiteX11" fmla="*/ 431295 w 4115399"/>
              <a:gd name="connsiteY11" fmla="*/ 39756 h 4369904"/>
              <a:gd name="connsiteX12" fmla="*/ 285521 w 4115399"/>
              <a:gd name="connsiteY12" fmla="*/ 198782 h 4369904"/>
              <a:gd name="connsiteX13" fmla="*/ 206008 w 4115399"/>
              <a:gd name="connsiteY13" fmla="*/ 304800 h 4369904"/>
              <a:gd name="connsiteX14" fmla="*/ 179503 w 4115399"/>
              <a:gd name="connsiteY14" fmla="*/ 530087 h 4369904"/>
              <a:gd name="connsiteX15" fmla="*/ 166251 w 4115399"/>
              <a:gd name="connsiteY15" fmla="*/ 874643 h 4369904"/>
              <a:gd name="connsiteX16" fmla="*/ 152999 w 4115399"/>
              <a:gd name="connsiteY16" fmla="*/ 1033669 h 4369904"/>
              <a:gd name="connsiteX17" fmla="*/ 99990 w 4115399"/>
              <a:gd name="connsiteY17" fmla="*/ 1219200 h 4369904"/>
              <a:gd name="connsiteX18" fmla="*/ 33729 w 4115399"/>
              <a:gd name="connsiteY18" fmla="*/ 1590260 h 4369904"/>
              <a:gd name="connsiteX19" fmla="*/ 302366 w 4115399"/>
              <a:gd name="connsiteY19" fmla="*/ 1600200 h 4369904"/>
              <a:gd name="connsiteX20" fmla="*/ 607166 w 4115399"/>
              <a:gd name="connsiteY20" fmla="*/ 2286000 h 4369904"/>
              <a:gd name="connsiteX21" fmla="*/ 607166 w 4115399"/>
              <a:gd name="connsiteY21" fmla="*/ 2514600 h 4369904"/>
              <a:gd name="connsiteX22" fmla="*/ 378566 w 4115399"/>
              <a:gd name="connsiteY22" fmla="*/ 2819400 h 4369904"/>
              <a:gd name="connsiteX23" fmla="*/ 302367 w 4115399"/>
              <a:gd name="connsiteY23" fmla="*/ 3276600 h 4369904"/>
              <a:gd name="connsiteX24" fmla="*/ 378567 w 4115399"/>
              <a:gd name="connsiteY24" fmla="*/ 3657600 h 4369904"/>
              <a:gd name="connsiteX25" fmla="*/ 454767 w 4115399"/>
              <a:gd name="connsiteY25" fmla="*/ 3886200 h 4369904"/>
              <a:gd name="connsiteX26" fmla="*/ 530967 w 4115399"/>
              <a:gd name="connsiteY26" fmla="*/ 4191000 h 4369904"/>
              <a:gd name="connsiteX27" fmla="*/ 911967 w 4115399"/>
              <a:gd name="connsiteY27" fmla="*/ 4343400 h 4369904"/>
              <a:gd name="connsiteX28" fmla="*/ 1204733 w 4115399"/>
              <a:gd name="connsiteY28" fmla="*/ 4300330 h 4369904"/>
              <a:gd name="connsiteX29" fmla="*/ 1738133 w 4115399"/>
              <a:gd name="connsiteY29" fmla="*/ 4300330 h 4369904"/>
              <a:gd name="connsiteX30" fmla="*/ 2087816 w 4115399"/>
              <a:gd name="connsiteY30" fmla="*/ 4240695 h 4369904"/>
              <a:gd name="connsiteX31" fmla="*/ 2366112 w 4115399"/>
              <a:gd name="connsiteY31" fmla="*/ 4055165 h 4369904"/>
              <a:gd name="connsiteX32" fmla="*/ 2511886 w 4115399"/>
              <a:gd name="connsiteY32" fmla="*/ 3988904 h 4369904"/>
              <a:gd name="connsiteX33" fmla="*/ 2684164 w 4115399"/>
              <a:gd name="connsiteY33" fmla="*/ 3935895 h 4369904"/>
              <a:gd name="connsiteX34" fmla="*/ 2869695 w 4115399"/>
              <a:gd name="connsiteY34" fmla="*/ 3816626 h 4369904"/>
              <a:gd name="connsiteX35" fmla="*/ 3041973 w 4115399"/>
              <a:gd name="connsiteY35" fmla="*/ 3684104 h 4369904"/>
              <a:gd name="connsiteX36" fmla="*/ 3227503 w 4115399"/>
              <a:gd name="connsiteY36" fmla="*/ 3564834 h 4369904"/>
              <a:gd name="connsiteX37" fmla="*/ 3373277 w 4115399"/>
              <a:gd name="connsiteY37" fmla="*/ 3458817 h 4369904"/>
              <a:gd name="connsiteX38" fmla="*/ 3651573 w 4115399"/>
              <a:gd name="connsiteY38" fmla="*/ 3154017 h 4369904"/>
              <a:gd name="connsiteX39" fmla="*/ 3850356 w 4115399"/>
              <a:gd name="connsiteY39" fmla="*/ 2862469 h 4369904"/>
              <a:gd name="connsiteX40" fmla="*/ 3890112 w 4115399"/>
              <a:gd name="connsiteY40" fmla="*/ 2637182 h 4369904"/>
              <a:gd name="connsiteX41" fmla="*/ 3929869 w 4115399"/>
              <a:gd name="connsiteY41" fmla="*/ 2451652 h 4369904"/>
              <a:gd name="connsiteX42" fmla="*/ 3956373 w 4115399"/>
              <a:gd name="connsiteY42" fmla="*/ 2332382 h 4369904"/>
              <a:gd name="connsiteX43" fmla="*/ 3982877 w 4115399"/>
              <a:gd name="connsiteY43" fmla="*/ 2186608 h 4369904"/>
              <a:gd name="connsiteX44" fmla="*/ 4075643 w 4115399"/>
              <a:gd name="connsiteY44" fmla="*/ 1868556 h 4369904"/>
              <a:gd name="connsiteX45" fmla="*/ 4115399 w 4115399"/>
              <a:gd name="connsiteY45" fmla="*/ 1683026 h 4369904"/>
              <a:gd name="connsiteX46" fmla="*/ 4102147 w 4115399"/>
              <a:gd name="connsiteY46" fmla="*/ 1325217 h 4369904"/>
              <a:gd name="connsiteX47" fmla="*/ 4062390 w 4115399"/>
              <a:gd name="connsiteY47" fmla="*/ 954156 h 4369904"/>
              <a:gd name="connsiteX48" fmla="*/ 3996129 w 4115399"/>
              <a:gd name="connsiteY48" fmla="*/ 808382 h 4369904"/>
              <a:gd name="connsiteX49" fmla="*/ 3797347 w 4115399"/>
              <a:gd name="connsiteY49" fmla="*/ 636104 h 4369904"/>
              <a:gd name="connsiteX50" fmla="*/ 3717834 w 4115399"/>
              <a:gd name="connsiteY50" fmla="*/ 596347 h 4369904"/>
              <a:gd name="connsiteX51" fmla="*/ 3505799 w 4115399"/>
              <a:gd name="connsiteY51" fmla="*/ 543339 h 4369904"/>
              <a:gd name="connsiteX52" fmla="*/ 3333521 w 4115399"/>
              <a:gd name="connsiteY52" fmla="*/ 450573 h 4369904"/>
              <a:gd name="connsiteX53" fmla="*/ 3161243 w 4115399"/>
              <a:gd name="connsiteY53" fmla="*/ 384313 h 4369904"/>
              <a:gd name="connsiteX0" fmla="*/ 3061253 w 4015409"/>
              <a:gd name="connsiteY0" fmla="*/ 384313 h 4369904"/>
              <a:gd name="connsiteX1" fmla="*/ 2792896 w 4015409"/>
              <a:gd name="connsiteY1" fmla="*/ 337930 h 4369904"/>
              <a:gd name="connsiteX2" fmla="*/ 2552543 w 4015409"/>
              <a:gd name="connsiteY2" fmla="*/ 337930 h 4369904"/>
              <a:gd name="connsiteX3" fmla="*/ 2259496 w 4015409"/>
              <a:gd name="connsiteY3" fmla="*/ 414130 h 4369904"/>
              <a:gd name="connsiteX4" fmla="*/ 1961322 w 4015409"/>
              <a:gd name="connsiteY4" fmla="*/ 437321 h 4369904"/>
              <a:gd name="connsiteX5" fmla="*/ 1643270 w 4015409"/>
              <a:gd name="connsiteY5" fmla="*/ 318052 h 4369904"/>
              <a:gd name="connsiteX6" fmla="*/ 1484244 w 4015409"/>
              <a:gd name="connsiteY6" fmla="*/ 265043 h 4369904"/>
              <a:gd name="connsiteX7" fmla="*/ 1258957 w 4015409"/>
              <a:gd name="connsiteY7" fmla="*/ 225287 h 4369904"/>
              <a:gd name="connsiteX8" fmla="*/ 993913 w 4015409"/>
              <a:gd name="connsiteY8" fmla="*/ 198782 h 4369904"/>
              <a:gd name="connsiteX9" fmla="*/ 781879 w 4015409"/>
              <a:gd name="connsiteY9" fmla="*/ 106017 h 4369904"/>
              <a:gd name="connsiteX10" fmla="*/ 556592 w 4015409"/>
              <a:gd name="connsiteY10" fmla="*/ 0 h 4369904"/>
              <a:gd name="connsiteX11" fmla="*/ 331305 w 4015409"/>
              <a:gd name="connsiteY11" fmla="*/ 39756 h 4369904"/>
              <a:gd name="connsiteX12" fmla="*/ 185531 w 4015409"/>
              <a:gd name="connsiteY12" fmla="*/ 198782 h 4369904"/>
              <a:gd name="connsiteX13" fmla="*/ 106018 w 4015409"/>
              <a:gd name="connsiteY13" fmla="*/ 304800 h 4369904"/>
              <a:gd name="connsiteX14" fmla="*/ 79513 w 4015409"/>
              <a:gd name="connsiteY14" fmla="*/ 530087 h 4369904"/>
              <a:gd name="connsiteX15" fmla="*/ 66261 w 4015409"/>
              <a:gd name="connsiteY15" fmla="*/ 874643 h 4369904"/>
              <a:gd name="connsiteX16" fmla="*/ 53009 w 4015409"/>
              <a:gd name="connsiteY16" fmla="*/ 1033669 h 4369904"/>
              <a:gd name="connsiteX17" fmla="*/ 0 w 4015409"/>
              <a:gd name="connsiteY17" fmla="*/ 1219200 h 4369904"/>
              <a:gd name="connsiteX18" fmla="*/ 202376 w 4015409"/>
              <a:gd name="connsiteY18" fmla="*/ 1600200 h 4369904"/>
              <a:gd name="connsiteX19" fmla="*/ 507176 w 4015409"/>
              <a:gd name="connsiteY19" fmla="*/ 2286000 h 4369904"/>
              <a:gd name="connsiteX20" fmla="*/ 507176 w 4015409"/>
              <a:gd name="connsiteY20" fmla="*/ 2514600 h 4369904"/>
              <a:gd name="connsiteX21" fmla="*/ 278576 w 4015409"/>
              <a:gd name="connsiteY21" fmla="*/ 2819400 h 4369904"/>
              <a:gd name="connsiteX22" fmla="*/ 202377 w 4015409"/>
              <a:gd name="connsiteY22" fmla="*/ 3276600 h 4369904"/>
              <a:gd name="connsiteX23" fmla="*/ 278577 w 4015409"/>
              <a:gd name="connsiteY23" fmla="*/ 3657600 h 4369904"/>
              <a:gd name="connsiteX24" fmla="*/ 354777 w 4015409"/>
              <a:gd name="connsiteY24" fmla="*/ 3886200 h 4369904"/>
              <a:gd name="connsiteX25" fmla="*/ 430977 w 4015409"/>
              <a:gd name="connsiteY25" fmla="*/ 4191000 h 4369904"/>
              <a:gd name="connsiteX26" fmla="*/ 811977 w 4015409"/>
              <a:gd name="connsiteY26" fmla="*/ 4343400 h 4369904"/>
              <a:gd name="connsiteX27" fmla="*/ 1104743 w 4015409"/>
              <a:gd name="connsiteY27" fmla="*/ 4300330 h 4369904"/>
              <a:gd name="connsiteX28" fmla="*/ 1638143 w 4015409"/>
              <a:gd name="connsiteY28" fmla="*/ 4300330 h 4369904"/>
              <a:gd name="connsiteX29" fmla="*/ 1987826 w 4015409"/>
              <a:gd name="connsiteY29" fmla="*/ 4240695 h 4369904"/>
              <a:gd name="connsiteX30" fmla="*/ 2266122 w 4015409"/>
              <a:gd name="connsiteY30" fmla="*/ 4055165 h 4369904"/>
              <a:gd name="connsiteX31" fmla="*/ 2411896 w 4015409"/>
              <a:gd name="connsiteY31" fmla="*/ 3988904 h 4369904"/>
              <a:gd name="connsiteX32" fmla="*/ 2584174 w 4015409"/>
              <a:gd name="connsiteY32" fmla="*/ 3935895 h 4369904"/>
              <a:gd name="connsiteX33" fmla="*/ 2769705 w 4015409"/>
              <a:gd name="connsiteY33" fmla="*/ 3816626 h 4369904"/>
              <a:gd name="connsiteX34" fmla="*/ 2941983 w 4015409"/>
              <a:gd name="connsiteY34" fmla="*/ 3684104 h 4369904"/>
              <a:gd name="connsiteX35" fmla="*/ 3127513 w 4015409"/>
              <a:gd name="connsiteY35" fmla="*/ 3564834 h 4369904"/>
              <a:gd name="connsiteX36" fmla="*/ 3273287 w 4015409"/>
              <a:gd name="connsiteY36" fmla="*/ 3458817 h 4369904"/>
              <a:gd name="connsiteX37" fmla="*/ 3551583 w 4015409"/>
              <a:gd name="connsiteY37" fmla="*/ 3154017 h 4369904"/>
              <a:gd name="connsiteX38" fmla="*/ 3750366 w 4015409"/>
              <a:gd name="connsiteY38" fmla="*/ 2862469 h 4369904"/>
              <a:gd name="connsiteX39" fmla="*/ 3790122 w 4015409"/>
              <a:gd name="connsiteY39" fmla="*/ 2637182 h 4369904"/>
              <a:gd name="connsiteX40" fmla="*/ 3829879 w 4015409"/>
              <a:gd name="connsiteY40" fmla="*/ 2451652 h 4369904"/>
              <a:gd name="connsiteX41" fmla="*/ 3856383 w 4015409"/>
              <a:gd name="connsiteY41" fmla="*/ 2332382 h 4369904"/>
              <a:gd name="connsiteX42" fmla="*/ 3882887 w 4015409"/>
              <a:gd name="connsiteY42" fmla="*/ 2186608 h 4369904"/>
              <a:gd name="connsiteX43" fmla="*/ 3975653 w 4015409"/>
              <a:gd name="connsiteY43" fmla="*/ 1868556 h 4369904"/>
              <a:gd name="connsiteX44" fmla="*/ 4015409 w 4015409"/>
              <a:gd name="connsiteY44" fmla="*/ 1683026 h 4369904"/>
              <a:gd name="connsiteX45" fmla="*/ 4002157 w 4015409"/>
              <a:gd name="connsiteY45" fmla="*/ 1325217 h 4369904"/>
              <a:gd name="connsiteX46" fmla="*/ 3962400 w 4015409"/>
              <a:gd name="connsiteY46" fmla="*/ 954156 h 4369904"/>
              <a:gd name="connsiteX47" fmla="*/ 3896139 w 4015409"/>
              <a:gd name="connsiteY47" fmla="*/ 808382 h 4369904"/>
              <a:gd name="connsiteX48" fmla="*/ 3697357 w 4015409"/>
              <a:gd name="connsiteY48" fmla="*/ 636104 h 4369904"/>
              <a:gd name="connsiteX49" fmla="*/ 3617844 w 4015409"/>
              <a:gd name="connsiteY49" fmla="*/ 596347 h 4369904"/>
              <a:gd name="connsiteX50" fmla="*/ 3405809 w 4015409"/>
              <a:gd name="connsiteY50" fmla="*/ 543339 h 4369904"/>
              <a:gd name="connsiteX51" fmla="*/ 3233531 w 4015409"/>
              <a:gd name="connsiteY51" fmla="*/ 450573 h 4369904"/>
              <a:gd name="connsiteX52" fmla="*/ 3061253 w 4015409"/>
              <a:gd name="connsiteY52" fmla="*/ 384313 h 4369904"/>
              <a:gd name="connsiteX0" fmla="*/ 3008244 w 3962400"/>
              <a:gd name="connsiteY0" fmla="*/ 384313 h 4369904"/>
              <a:gd name="connsiteX1" fmla="*/ 2739887 w 3962400"/>
              <a:gd name="connsiteY1" fmla="*/ 337930 h 4369904"/>
              <a:gd name="connsiteX2" fmla="*/ 2499534 w 3962400"/>
              <a:gd name="connsiteY2" fmla="*/ 337930 h 4369904"/>
              <a:gd name="connsiteX3" fmla="*/ 2206487 w 3962400"/>
              <a:gd name="connsiteY3" fmla="*/ 414130 h 4369904"/>
              <a:gd name="connsiteX4" fmla="*/ 1908313 w 3962400"/>
              <a:gd name="connsiteY4" fmla="*/ 437321 h 4369904"/>
              <a:gd name="connsiteX5" fmla="*/ 1590261 w 3962400"/>
              <a:gd name="connsiteY5" fmla="*/ 318052 h 4369904"/>
              <a:gd name="connsiteX6" fmla="*/ 1431235 w 3962400"/>
              <a:gd name="connsiteY6" fmla="*/ 265043 h 4369904"/>
              <a:gd name="connsiteX7" fmla="*/ 1205948 w 3962400"/>
              <a:gd name="connsiteY7" fmla="*/ 225287 h 4369904"/>
              <a:gd name="connsiteX8" fmla="*/ 940904 w 3962400"/>
              <a:gd name="connsiteY8" fmla="*/ 198782 h 4369904"/>
              <a:gd name="connsiteX9" fmla="*/ 728870 w 3962400"/>
              <a:gd name="connsiteY9" fmla="*/ 106017 h 4369904"/>
              <a:gd name="connsiteX10" fmla="*/ 503583 w 3962400"/>
              <a:gd name="connsiteY10" fmla="*/ 0 h 4369904"/>
              <a:gd name="connsiteX11" fmla="*/ 278296 w 3962400"/>
              <a:gd name="connsiteY11" fmla="*/ 39756 h 4369904"/>
              <a:gd name="connsiteX12" fmla="*/ 132522 w 3962400"/>
              <a:gd name="connsiteY12" fmla="*/ 198782 h 4369904"/>
              <a:gd name="connsiteX13" fmla="*/ 53009 w 3962400"/>
              <a:gd name="connsiteY13" fmla="*/ 304800 h 4369904"/>
              <a:gd name="connsiteX14" fmla="*/ 26504 w 3962400"/>
              <a:gd name="connsiteY14" fmla="*/ 530087 h 4369904"/>
              <a:gd name="connsiteX15" fmla="*/ 13252 w 3962400"/>
              <a:gd name="connsiteY15" fmla="*/ 874643 h 4369904"/>
              <a:gd name="connsiteX16" fmla="*/ 0 w 3962400"/>
              <a:gd name="connsiteY16" fmla="*/ 1033669 h 4369904"/>
              <a:gd name="connsiteX17" fmla="*/ 149367 w 3962400"/>
              <a:gd name="connsiteY17" fmla="*/ 1600200 h 4369904"/>
              <a:gd name="connsiteX18" fmla="*/ 454167 w 3962400"/>
              <a:gd name="connsiteY18" fmla="*/ 2286000 h 4369904"/>
              <a:gd name="connsiteX19" fmla="*/ 454167 w 3962400"/>
              <a:gd name="connsiteY19" fmla="*/ 2514600 h 4369904"/>
              <a:gd name="connsiteX20" fmla="*/ 225567 w 3962400"/>
              <a:gd name="connsiteY20" fmla="*/ 2819400 h 4369904"/>
              <a:gd name="connsiteX21" fmla="*/ 149368 w 3962400"/>
              <a:gd name="connsiteY21" fmla="*/ 3276600 h 4369904"/>
              <a:gd name="connsiteX22" fmla="*/ 225568 w 3962400"/>
              <a:gd name="connsiteY22" fmla="*/ 3657600 h 4369904"/>
              <a:gd name="connsiteX23" fmla="*/ 301768 w 3962400"/>
              <a:gd name="connsiteY23" fmla="*/ 3886200 h 4369904"/>
              <a:gd name="connsiteX24" fmla="*/ 377968 w 3962400"/>
              <a:gd name="connsiteY24" fmla="*/ 4191000 h 4369904"/>
              <a:gd name="connsiteX25" fmla="*/ 758968 w 3962400"/>
              <a:gd name="connsiteY25" fmla="*/ 4343400 h 4369904"/>
              <a:gd name="connsiteX26" fmla="*/ 1051734 w 3962400"/>
              <a:gd name="connsiteY26" fmla="*/ 4300330 h 4369904"/>
              <a:gd name="connsiteX27" fmla="*/ 1585134 w 3962400"/>
              <a:gd name="connsiteY27" fmla="*/ 4300330 h 4369904"/>
              <a:gd name="connsiteX28" fmla="*/ 1934817 w 3962400"/>
              <a:gd name="connsiteY28" fmla="*/ 4240695 h 4369904"/>
              <a:gd name="connsiteX29" fmla="*/ 2213113 w 3962400"/>
              <a:gd name="connsiteY29" fmla="*/ 4055165 h 4369904"/>
              <a:gd name="connsiteX30" fmla="*/ 2358887 w 3962400"/>
              <a:gd name="connsiteY30" fmla="*/ 3988904 h 4369904"/>
              <a:gd name="connsiteX31" fmla="*/ 2531165 w 3962400"/>
              <a:gd name="connsiteY31" fmla="*/ 3935895 h 4369904"/>
              <a:gd name="connsiteX32" fmla="*/ 2716696 w 3962400"/>
              <a:gd name="connsiteY32" fmla="*/ 3816626 h 4369904"/>
              <a:gd name="connsiteX33" fmla="*/ 2888974 w 3962400"/>
              <a:gd name="connsiteY33" fmla="*/ 3684104 h 4369904"/>
              <a:gd name="connsiteX34" fmla="*/ 3074504 w 3962400"/>
              <a:gd name="connsiteY34" fmla="*/ 3564834 h 4369904"/>
              <a:gd name="connsiteX35" fmla="*/ 3220278 w 3962400"/>
              <a:gd name="connsiteY35" fmla="*/ 3458817 h 4369904"/>
              <a:gd name="connsiteX36" fmla="*/ 3498574 w 3962400"/>
              <a:gd name="connsiteY36" fmla="*/ 3154017 h 4369904"/>
              <a:gd name="connsiteX37" fmla="*/ 3697357 w 3962400"/>
              <a:gd name="connsiteY37" fmla="*/ 2862469 h 4369904"/>
              <a:gd name="connsiteX38" fmla="*/ 3737113 w 3962400"/>
              <a:gd name="connsiteY38" fmla="*/ 2637182 h 4369904"/>
              <a:gd name="connsiteX39" fmla="*/ 3776870 w 3962400"/>
              <a:gd name="connsiteY39" fmla="*/ 2451652 h 4369904"/>
              <a:gd name="connsiteX40" fmla="*/ 3803374 w 3962400"/>
              <a:gd name="connsiteY40" fmla="*/ 2332382 h 4369904"/>
              <a:gd name="connsiteX41" fmla="*/ 3829878 w 3962400"/>
              <a:gd name="connsiteY41" fmla="*/ 2186608 h 4369904"/>
              <a:gd name="connsiteX42" fmla="*/ 3922644 w 3962400"/>
              <a:gd name="connsiteY42" fmla="*/ 1868556 h 4369904"/>
              <a:gd name="connsiteX43" fmla="*/ 3962400 w 3962400"/>
              <a:gd name="connsiteY43" fmla="*/ 1683026 h 4369904"/>
              <a:gd name="connsiteX44" fmla="*/ 3949148 w 3962400"/>
              <a:gd name="connsiteY44" fmla="*/ 1325217 h 4369904"/>
              <a:gd name="connsiteX45" fmla="*/ 3909391 w 3962400"/>
              <a:gd name="connsiteY45" fmla="*/ 954156 h 4369904"/>
              <a:gd name="connsiteX46" fmla="*/ 3843130 w 3962400"/>
              <a:gd name="connsiteY46" fmla="*/ 808382 h 4369904"/>
              <a:gd name="connsiteX47" fmla="*/ 3644348 w 3962400"/>
              <a:gd name="connsiteY47" fmla="*/ 636104 h 4369904"/>
              <a:gd name="connsiteX48" fmla="*/ 3564835 w 3962400"/>
              <a:gd name="connsiteY48" fmla="*/ 596347 h 4369904"/>
              <a:gd name="connsiteX49" fmla="*/ 3352800 w 3962400"/>
              <a:gd name="connsiteY49" fmla="*/ 543339 h 4369904"/>
              <a:gd name="connsiteX50" fmla="*/ 3180522 w 3962400"/>
              <a:gd name="connsiteY50" fmla="*/ 450573 h 4369904"/>
              <a:gd name="connsiteX51" fmla="*/ 3008244 w 3962400"/>
              <a:gd name="connsiteY51" fmla="*/ 384313 h 4369904"/>
              <a:gd name="connsiteX0" fmla="*/ 3008244 w 3962400"/>
              <a:gd name="connsiteY0" fmla="*/ 384313 h 4369904"/>
              <a:gd name="connsiteX1" fmla="*/ 2739887 w 3962400"/>
              <a:gd name="connsiteY1" fmla="*/ 337930 h 4369904"/>
              <a:gd name="connsiteX2" fmla="*/ 2499534 w 3962400"/>
              <a:gd name="connsiteY2" fmla="*/ 337930 h 4369904"/>
              <a:gd name="connsiteX3" fmla="*/ 2206487 w 3962400"/>
              <a:gd name="connsiteY3" fmla="*/ 414130 h 4369904"/>
              <a:gd name="connsiteX4" fmla="*/ 1908313 w 3962400"/>
              <a:gd name="connsiteY4" fmla="*/ 437321 h 4369904"/>
              <a:gd name="connsiteX5" fmla="*/ 1590261 w 3962400"/>
              <a:gd name="connsiteY5" fmla="*/ 318052 h 4369904"/>
              <a:gd name="connsiteX6" fmla="*/ 1431235 w 3962400"/>
              <a:gd name="connsiteY6" fmla="*/ 265043 h 4369904"/>
              <a:gd name="connsiteX7" fmla="*/ 1205948 w 3962400"/>
              <a:gd name="connsiteY7" fmla="*/ 225287 h 4369904"/>
              <a:gd name="connsiteX8" fmla="*/ 940904 w 3962400"/>
              <a:gd name="connsiteY8" fmla="*/ 198782 h 4369904"/>
              <a:gd name="connsiteX9" fmla="*/ 728870 w 3962400"/>
              <a:gd name="connsiteY9" fmla="*/ 106017 h 4369904"/>
              <a:gd name="connsiteX10" fmla="*/ 503583 w 3962400"/>
              <a:gd name="connsiteY10" fmla="*/ 0 h 4369904"/>
              <a:gd name="connsiteX11" fmla="*/ 278296 w 3962400"/>
              <a:gd name="connsiteY11" fmla="*/ 39756 h 4369904"/>
              <a:gd name="connsiteX12" fmla="*/ 132522 w 3962400"/>
              <a:gd name="connsiteY12" fmla="*/ 198782 h 4369904"/>
              <a:gd name="connsiteX13" fmla="*/ 53009 w 3962400"/>
              <a:gd name="connsiteY13" fmla="*/ 304800 h 4369904"/>
              <a:gd name="connsiteX14" fmla="*/ 26504 w 3962400"/>
              <a:gd name="connsiteY14" fmla="*/ 530087 h 4369904"/>
              <a:gd name="connsiteX15" fmla="*/ 301766 w 3962400"/>
              <a:gd name="connsiteY15" fmla="*/ 838200 h 4369904"/>
              <a:gd name="connsiteX16" fmla="*/ 0 w 3962400"/>
              <a:gd name="connsiteY16" fmla="*/ 1033669 h 4369904"/>
              <a:gd name="connsiteX17" fmla="*/ 149367 w 3962400"/>
              <a:gd name="connsiteY17" fmla="*/ 1600200 h 4369904"/>
              <a:gd name="connsiteX18" fmla="*/ 454167 w 3962400"/>
              <a:gd name="connsiteY18" fmla="*/ 2286000 h 4369904"/>
              <a:gd name="connsiteX19" fmla="*/ 454167 w 3962400"/>
              <a:gd name="connsiteY19" fmla="*/ 2514600 h 4369904"/>
              <a:gd name="connsiteX20" fmla="*/ 225567 w 3962400"/>
              <a:gd name="connsiteY20" fmla="*/ 2819400 h 4369904"/>
              <a:gd name="connsiteX21" fmla="*/ 149368 w 3962400"/>
              <a:gd name="connsiteY21" fmla="*/ 3276600 h 4369904"/>
              <a:gd name="connsiteX22" fmla="*/ 225568 w 3962400"/>
              <a:gd name="connsiteY22" fmla="*/ 3657600 h 4369904"/>
              <a:gd name="connsiteX23" fmla="*/ 301768 w 3962400"/>
              <a:gd name="connsiteY23" fmla="*/ 3886200 h 4369904"/>
              <a:gd name="connsiteX24" fmla="*/ 377968 w 3962400"/>
              <a:gd name="connsiteY24" fmla="*/ 4191000 h 4369904"/>
              <a:gd name="connsiteX25" fmla="*/ 758968 w 3962400"/>
              <a:gd name="connsiteY25" fmla="*/ 4343400 h 4369904"/>
              <a:gd name="connsiteX26" fmla="*/ 1051734 w 3962400"/>
              <a:gd name="connsiteY26" fmla="*/ 4300330 h 4369904"/>
              <a:gd name="connsiteX27" fmla="*/ 1585134 w 3962400"/>
              <a:gd name="connsiteY27" fmla="*/ 4300330 h 4369904"/>
              <a:gd name="connsiteX28" fmla="*/ 1934817 w 3962400"/>
              <a:gd name="connsiteY28" fmla="*/ 4240695 h 4369904"/>
              <a:gd name="connsiteX29" fmla="*/ 2213113 w 3962400"/>
              <a:gd name="connsiteY29" fmla="*/ 4055165 h 4369904"/>
              <a:gd name="connsiteX30" fmla="*/ 2358887 w 3962400"/>
              <a:gd name="connsiteY30" fmla="*/ 3988904 h 4369904"/>
              <a:gd name="connsiteX31" fmla="*/ 2531165 w 3962400"/>
              <a:gd name="connsiteY31" fmla="*/ 3935895 h 4369904"/>
              <a:gd name="connsiteX32" fmla="*/ 2716696 w 3962400"/>
              <a:gd name="connsiteY32" fmla="*/ 3816626 h 4369904"/>
              <a:gd name="connsiteX33" fmla="*/ 2888974 w 3962400"/>
              <a:gd name="connsiteY33" fmla="*/ 3684104 h 4369904"/>
              <a:gd name="connsiteX34" fmla="*/ 3074504 w 3962400"/>
              <a:gd name="connsiteY34" fmla="*/ 3564834 h 4369904"/>
              <a:gd name="connsiteX35" fmla="*/ 3220278 w 3962400"/>
              <a:gd name="connsiteY35" fmla="*/ 3458817 h 4369904"/>
              <a:gd name="connsiteX36" fmla="*/ 3498574 w 3962400"/>
              <a:gd name="connsiteY36" fmla="*/ 3154017 h 4369904"/>
              <a:gd name="connsiteX37" fmla="*/ 3697357 w 3962400"/>
              <a:gd name="connsiteY37" fmla="*/ 2862469 h 4369904"/>
              <a:gd name="connsiteX38" fmla="*/ 3737113 w 3962400"/>
              <a:gd name="connsiteY38" fmla="*/ 2637182 h 4369904"/>
              <a:gd name="connsiteX39" fmla="*/ 3776870 w 3962400"/>
              <a:gd name="connsiteY39" fmla="*/ 2451652 h 4369904"/>
              <a:gd name="connsiteX40" fmla="*/ 3803374 w 3962400"/>
              <a:gd name="connsiteY40" fmla="*/ 2332382 h 4369904"/>
              <a:gd name="connsiteX41" fmla="*/ 3829878 w 3962400"/>
              <a:gd name="connsiteY41" fmla="*/ 2186608 h 4369904"/>
              <a:gd name="connsiteX42" fmla="*/ 3922644 w 3962400"/>
              <a:gd name="connsiteY42" fmla="*/ 1868556 h 4369904"/>
              <a:gd name="connsiteX43" fmla="*/ 3962400 w 3962400"/>
              <a:gd name="connsiteY43" fmla="*/ 1683026 h 4369904"/>
              <a:gd name="connsiteX44" fmla="*/ 3949148 w 3962400"/>
              <a:gd name="connsiteY44" fmla="*/ 1325217 h 4369904"/>
              <a:gd name="connsiteX45" fmla="*/ 3909391 w 3962400"/>
              <a:gd name="connsiteY45" fmla="*/ 954156 h 4369904"/>
              <a:gd name="connsiteX46" fmla="*/ 3843130 w 3962400"/>
              <a:gd name="connsiteY46" fmla="*/ 808382 h 4369904"/>
              <a:gd name="connsiteX47" fmla="*/ 3644348 w 3962400"/>
              <a:gd name="connsiteY47" fmla="*/ 636104 h 4369904"/>
              <a:gd name="connsiteX48" fmla="*/ 3564835 w 3962400"/>
              <a:gd name="connsiteY48" fmla="*/ 596347 h 4369904"/>
              <a:gd name="connsiteX49" fmla="*/ 3352800 w 3962400"/>
              <a:gd name="connsiteY49" fmla="*/ 543339 h 4369904"/>
              <a:gd name="connsiteX50" fmla="*/ 3180522 w 3962400"/>
              <a:gd name="connsiteY50" fmla="*/ 450573 h 4369904"/>
              <a:gd name="connsiteX51" fmla="*/ 3008244 w 3962400"/>
              <a:gd name="connsiteY51" fmla="*/ 384313 h 4369904"/>
              <a:gd name="connsiteX0" fmla="*/ 2987480 w 3941636"/>
              <a:gd name="connsiteY0" fmla="*/ 384313 h 4369904"/>
              <a:gd name="connsiteX1" fmla="*/ 2719123 w 3941636"/>
              <a:gd name="connsiteY1" fmla="*/ 337930 h 4369904"/>
              <a:gd name="connsiteX2" fmla="*/ 2478770 w 3941636"/>
              <a:gd name="connsiteY2" fmla="*/ 337930 h 4369904"/>
              <a:gd name="connsiteX3" fmla="*/ 2185723 w 3941636"/>
              <a:gd name="connsiteY3" fmla="*/ 414130 h 4369904"/>
              <a:gd name="connsiteX4" fmla="*/ 1887549 w 3941636"/>
              <a:gd name="connsiteY4" fmla="*/ 437321 h 4369904"/>
              <a:gd name="connsiteX5" fmla="*/ 1569497 w 3941636"/>
              <a:gd name="connsiteY5" fmla="*/ 318052 h 4369904"/>
              <a:gd name="connsiteX6" fmla="*/ 1410471 w 3941636"/>
              <a:gd name="connsiteY6" fmla="*/ 265043 h 4369904"/>
              <a:gd name="connsiteX7" fmla="*/ 1185184 w 3941636"/>
              <a:gd name="connsiteY7" fmla="*/ 225287 h 4369904"/>
              <a:gd name="connsiteX8" fmla="*/ 920140 w 3941636"/>
              <a:gd name="connsiteY8" fmla="*/ 198782 h 4369904"/>
              <a:gd name="connsiteX9" fmla="*/ 708106 w 3941636"/>
              <a:gd name="connsiteY9" fmla="*/ 106017 h 4369904"/>
              <a:gd name="connsiteX10" fmla="*/ 482819 w 3941636"/>
              <a:gd name="connsiteY10" fmla="*/ 0 h 4369904"/>
              <a:gd name="connsiteX11" fmla="*/ 257532 w 3941636"/>
              <a:gd name="connsiteY11" fmla="*/ 39756 h 4369904"/>
              <a:gd name="connsiteX12" fmla="*/ 111758 w 3941636"/>
              <a:gd name="connsiteY12" fmla="*/ 198782 h 4369904"/>
              <a:gd name="connsiteX13" fmla="*/ 32245 w 3941636"/>
              <a:gd name="connsiteY13" fmla="*/ 304800 h 4369904"/>
              <a:gd name="connsiteX14" fmla="*/ 5740 w 3941636"/>
              <a:gd name="connsiteY14" fmla="*/ 530087 h 4369904"/>
              <a:gd name="connsiteX15" fmla="*/ 281002 w 3941636"/>
              <a:gd name="connsiteY15" fmla="*/ 838200 h 4369904"/>
              <a:gd name="connsiteX16" fmla="*/ 128603 w 3941636"/>
              <a:gd name="connsiteY16" fmla="*/ 1600200 h 4369904"/>
              <a:gd name="connsiteX17" fmla="*/ 433403 w 3941636"/>
              <a:gd name="connsiteY17" fmla="*/ 2286000 h 4369904"/>
              <a:gd name="connsiteX18" fmla="*/ 433403 w 3941636"/>
              <a:gd name="connsiteY18" fmla="*/ 2514600 h 4369904"/>
              <a:gd name="connsiteX19" fmla="*/ 204803 w 3941636"/>
              <a:gd name="connsiteY19" fmla="*/ 2819400 h 4369904"/>
              <a:gd name="connsiteX20" fmla="*/ 128604 w 3941636"/>
              <a:gd name="connsiteY20" fmla="*/ 3276600 h 4369904"/>
              <a:gd name="connsiteX21" fmla="*/ 204804 w 3941636"/>
              <a:gd name="connsiteY21" fmla="*/ 3657600 h 4369904"/>
              <a:gd name="connsiteX22" fmla="*/ 281004 w 3941636"/>
              <a:gd name="connsiteY22" fmla="*/ 3886200 h 4369904"/>
              <a:gd name="connsiteX23" fmla="*/ 357204 w 3941636"/>
              <a:gd name="connsiteY23" fmla="*/ 4191000 h 4369904"/>
              <a:gd name="connsiteX24" fmla="*/ 738204 w 3941636"/>
              <a:gd name="connsiteY24" fmla="*/ 4343400 h 4369904"/>
              <a:gd name="connsiteX25" fmla="*/ 1030970 w 3941636"/>
              <a:gd name="connsiteY25" fmla="*/ 4300330 h 4369904"/>
              <a:gd name="connsiteX26" fmla="*/ 1564370 w 3941636"/>
              <a:gd name="connsiteY26" fmla="*/ 4300330 h 4369904"/>
              <a:gd name="connsiteX27" fmla="*/ 1914053 w 3941636"/>
              <a:gd name="connsiteY27" fmla="*/ 4240695 h 4369904"/>
              <a:gd name="connsiteX28" fmla="*/ 2192349 w 3941636"/>
              <a:gd name="connsiteY28" fmla="*/ 4055165 h 4369904"/>
              <a:gd name="connsiteX29" fmla="*/ 2338123 w 3941636"/>
              <a:gd name="connsiteY29" fmla="*/ 3988904 h 4369904"/>
              <a:gd name="connsiteX30" fmla="*/ 2510401 w 3941636"/>
              <a:gd name="connsiteY30" fmla="*/ 3935895 h 4369904"/>
              <a:gd name="connsiteX31" fmla="*/ 2695932 w 3941636"/>
              <a:gd name="connsiteY31" fmla="*/ 3816626 h 4369904"/>
              <a:gd name="connsiteX32" fmla="*/ 2868210 w 3941636"/>
              <a:gd name="connsiteY32" fmla="*/ 3684104 h 4369904"/>
              <a:gd name="connsiteX33" fmla="*/ 3053740 w 3941636"/>
              <a:gd name="connsiteY33" fmla="*/ 3564834 h 4369904"/>
              <a:gd name="connsiteX34" fmla="*/ 3199514 w 3941636"/>
              <a:gd name="connsiteY34" fmla="*/ 3458817 h 4369904"/>
              <a:gd name="connsiteX35" fmla="*/ 3477810 w 3941636"/>
              <a:gd name="connsiteY35" fmla="*/ 3154017 h 4369904"/>
              <a:gd name="connsiteX36" fmla="*/ 3676593 w 3941636"/>
              <a:gd name="connsiteY36" fmla="*/ 2862469 h 4369904"/>
              <a:gd name="connsiteX37" fmla="*/ 3716349 w 3941636"/>
              <a:gd name="connsiteY37" fmla="*/ 2637182 h 4369904"/>
              <a:gd name="connsiteX38" fmla="*/ 3756106 w 3941636"/>
              <a:gd name="connsiteY38" fmla="*/ 2451652 h 4369904"/>
              <a:gd name="connsiteX39" fmla="*/ 3782610 w 3941636"/>
              <a:gd name="connsiteY39" fmla="*/ 2332382 h 4369904"/>
              <a:gd name="connsiteX40" fmla="*/ 3809114 w 3941636"/>
              <a:gd name="connsiteY40" fmla="*/ 2186608 h 4369904"/>
              <a:gd name="connsiteX41" fmla="*/ 3901880 w 3941636"/>
              <a:gd name="connsiteY41" fmla="*/ 1868556 h 4369904"/>
              <a:gd name="connsiteX42" fmla="*/ 3941636 w 3941636"/>
              <a:gd name="connsiteY42" fmla="*/ 1683026 h 4369904"/>
              <a:gd name="connsiteX43" fmla="*/ 3928384 w 3941636"/>
              <a:gd name="connsiteY43" fmla="*/ 1325217 h 4369904"/>
              <a:gd name="connsiteX44" fmla="*/ 3888627 w 3941636"/>
              <a:gd name="connsiteY44" fmla="*/ 954156 h 4369904"/>
              <a:gd name="connsiteX45" fmla="*/ 3822366 w 3941636"/>
              <a:gd name="connsiteY45" fmla="*/ 808382 h 4369904"/>
              <a:gd name="connsiteX46" fmla="*/ 3623584 w 3941636"/>
              <a:gd name="connsiteY46" fmla="*/ 636104 h 4369904"/>
              <a:gd name="connsiteX47" fmla="*/ 3544071 w 3941636"/>
              <a:gd name="connsiteY47" fmla="*/ 596347 h 4369904"/>
              <a:gd name="connsiteX48" fmla="*/ 3332036 w 3941636"/>
              <a:gd name="connsiteY48" fmla="*/ 543339 h 4369904"/>
              <a:gd name="connsiteX49" fmla="*/ 3159758 w 3941636"/>
              <a:gd name="connsiteY49" fmla="*/ 450573 h 4369904"/>
              <a:gd name="connsiteX50" fmla="*/ 2987480 w 3941636"/>
              <a:gd name="connsiteY50" fmla="*/ 384313 h 4369904"/>
              <a:gd name="connsiteX0" fmla="*/ 2986960 w 3941116"/>
              <a:gd name="connsiteY0" fmla="*/ 384313 h 4369904"/>
              <a:gd name="connsiteX1" fmla="*/ 2718603 w 3941116"/>
              <a:gd name="connsiteY1" fmla="*/ 337930 h 4369904"/>
              <a:gd name="connsiteX2" fmla="*/ 2478250 w 3941116"/>
              <a:gd name="connsiteY2" fmla="*/ 337930 h 4369904"/>
              <a:gd name="connsiteX3" fmla="*/ 2185203 w 3941116"/>
              <a:gd name="connsiteY3" fmla="*/ 414130 h 4369904"/>
              <a:gd name="connsiteX4" fmla="*/ 1887029 w 3941116"/>
              <a:gd name="connsiteY4" fmla="*/ 437321 h 4369904"/>
              <a:gd name="connsiteX5" fmla="*/ 1568977 w 3941116"/>
              <a:gd name="connsiteY5" fmla="*/ 318052 h 4369904"/>
              <a:gd name="connsiteX6" fmla="*/ 1409951 w 3941116"/>
              <a:gd name="connsiteY6" fmla="*/ 265043 h 4369904"/>
              <a:gd name="connsiteX7" fmla="*/ 1184664 w 3941116"/>
              <a:gd name="connsiteY7" fmla="*/ 225287 h 4369904"/>
              <a:gd name="connsiteX8" fmla="*/ 919620 w 3941116"/>
              <a:gd name="connsiteY8" fmla="*/ 198782 h 4369904"/>
              <a:gd name="connsiteX9" fmla="*/ 707586 w 3941116"/>
              <a:gd name="connsiteY9" fmla="*/ 106017 h 4369904"/>
              <a:gd name="connsiteX10" fmla="*/ 482299 w 3941116"/>
              <a:gd name="connsiteY10" fmla="*/ 0 h 4369904"/>
              <a:gd name="connsiteX11" fmla="*/ 257012 w 3941116"/>
              <a:gd name="connsiteY11" fmla="*/ 39756 h 4369904"/>
              <a:gd name="connsiteX12" fmla="*/ 111238 w 3941116"/>
              <a:gd name="connsiteY12" fmla="*/ 198782 h 4369904"/>
              <a:gd name="connsiteX13" fmla="*/ 31725 w 3941116"/>
              <a:gd name="connsiteY13" fmla="*/ 304800 h 4369904"/>
              <a:gd name="connsiteX14" fmla="*/ 432882 w 3941116"/>
              <a:gd name="connsiteY14" fmla="*/ 457200 h 4369904"/>
              <a:gd name="connsiteX15" fmla="*/ 280482 w 3941116"/>
              <a:gd name="connsiteY15" fmla="*/ 838200 h 4369904"/>
              <a:gd name="connsiteX16" fmla="*/ 128083 w 3941116"/>
              <a:gd name="connsiteY16" fmla="*/ 1600200 h 4369904"/>
              <a:gd name="connsiteX17" fmla="*/ 432883 w 3941116"/>
              <a:gd name="connsiteY17" fmla="*/ 2286000 h 4369904"/>
              <a:gd name="connsiteX18" fmla="*/ 432883 w 3941116"/>
              <a:gd name="connsiteY18" fmla="*/ 2514600 h 4369904"/>
              <a:gd name="connsiteX19" fmla="*/ 204283 w 3941116"/>
              <a:gd name="connsiteY19" fmla="*/ 2819400 h 4369904"/>
              <a:gd name="connsiteX20" fmla="*/ 128084 w 3941116"/>
              <a:gd name="connsiteY20" fmla="*/ 3276600 h 4369904"/>
              <a:gd name="connsiteX21" fmla="*/ 204284 w 3941116"/>
              <a:gd name="connsiteY21" fmla="*/ 3657600 h 4369904"/>
              <a:gd name="connsiteX22" fmla="*/ 280484 w 3941116"/>
              <a:gd name="connsiteY22" fmla="*/ 3886200 h 4369904"/>
              <a:gd name="connsiteX23" fmla="*/ 356684 w 3941116"/>
              <a:gd name="connsiteY23" fmla="*/ 4191000 h 4369904"/>
              <a:gd name="connsiteX24" fmla="*/ 737684 w 3941116"/>
              <a:gd name="connsiteY24" fmla="*/ 4343400 h 4369904"/>
              <a:gd name="connsiteX25" fmla="*/ 1030450 w 3941116"/>
              <a:gd name="connsiteY25" fmla="*/ 4300330 h 4369904"/>
              <a:gd name="connsiteX26" fmla="*/ 1563850 w 3941116"/>
              <a:gd name="connsiteY26" fmla="*/ 4300330 h 4369904"/>
              <a:gd name="connsiteX27" fmla="*/ 1913533 w 3941116"/>
              <a:gd name="connsiteY27" fmla="*/ 4240695 h 4369904"/>
              <a:gd name="connsiteX28" fmla="*/ 2191829 w 3941116"/>
              <a:gd name="connsiteY28" fmla="*/ 4055165 h 4369904"/>
              <a:gd name="connsiteX29" fmla="*/ 2337603 w 3941116"/>
              <a:gd name="connsiteY29" fmla="*/ 3988904 h 4369904"/>
              <a:gd name="connsiteX30" fmla="*/ 2509881 w 3941116"/>
              <a:gd name="connsiteY30" fmla="*/ 3935895 h 4369904"/>
              <a:gd name="connsiteX31" fmla="*/ 2695412 w 3941116"/>
              <a:gd name="connsiteY31" fmla="*/ 3816626 h 4369904"/>
              <a:gd name="connsiteX32" fmla="*/ 2867690 w 3941116"/>
              <a:gd name="connsiteY32" fmla="*/ 3684104 h 4369904"/>
              <a:gd name="connsiteX33" fmla="*/ 3053220 w 3941116"/>
              <a:gd name="connsiteY33" fmla="*/ 3564834 h 4369904"/>
              <a:gd name="connsiteX34" fmla="*/ 3198994 w 3941116"/>
              <a:gd name="connsiteY34" fmla="*/ 3458817 h 4369904"/>
              <a:gd name="connsiteX35" fmla="*/ 3477290 w 3941116"/>
              <a:gd name="connsiteY35" fmla="*/ 3154017 h 4369904"/>
              <a:gd name="connsiteX36" fmla="*/ 3676073 w 3941116"/>
              <a:gd name="connsiteY36" fmla="*/ 2862469 h 4369904"/>
              <a:gd name="connsiteX37" fmla="*/ 3715829 w 3941116"/>
              <a:gd name="connsiteY37" fmla="*/ 2637182 h 4369904"/>
              <a:gd name="connsiteX38" fmla="*/ 3755586 w 3941116"/>
              <a:gd name="connsiteY38" fmla="*/ 2451652 h 4369904"/>
              <a:gd name="connsiteX39" fmla="*/ 3782090 w 3941116"/>
              <a:gd name="connsiteY39" fmla="*/ 2332382 h 4369904"/>
              <a:gd name="connsiteX40" fmla="*/ 3808594 w 3941116"/>
              <a:gd name="connsiteY40" fmla="*/ 2186608 h 4369904"/>
              <a:gd name="connsiteX41" fmla="*/ 3901360 w 3941116"/>
              <a:gd name="connsiteY41" fmla="*/ 1868556 h 4369904"/>
              <a:gd name="connsiteX42" fmla="*/ 3941116 w 3941116"/>
              <a:gd name="connsiteY42" fmla="*/ 1683026 h 4369904"/>
              <a:gd name="connsiteX43" fmla="*/ 3927864 w 3941116"/>
              <a:gd name="connsiteY43" fmla="*/ 1325217 h 4369904"/>
              <a:gd name="connsiteX44" fmla="*/ 3888107 w 3941116"/>
              <a:gd name="connsiteY44" fmla="*/ 954156 h 4369904"/>
              <a:gd name="connsiteX45" fmla="*/ 3821846 w 3941116"/>
              <a:gd name="connsiteY45" fmla="*/ 808382 h 4369904"/>
              <a:gd name="connsiteX46" fmla="*/ 3623064 w 3941116"/>
              <a:gd name="connsiteY46" fmla="*/ 636104 h 4369904"/>
              <a:gd name="connsiteX47" fmla="*/ 3543551 w 3941116"/>
              <a:gd name="connsiteY47" fmla="*/ 596347 h 4369904"/>
              <a:gd name="connsiteX48" fmla="*/ 3331516 w 3941116"/>
              <a:gd name="connsiteY48" fmla="*/ 543339 h 4369904"/>
              <a:gd name="connsiteX49" fmla="*/ 3159238 w 3941116"/>
              <a:gd name="connsiteY49" fmla="*/ 450573 h 4369904"/>
              <a:gd name="connsiteX50" fmla="*/ 2986960 w 3941116"/>
              <a:gd name="connsiteY50" fmla="*/ 384313 h 4369904"/>
              <a:gd name="connsiteX0" fmla="*/ 2935662 w 3889818"/>
              <a:gd name="connsiteY0" fmla="*/ 384313 h 4369904"/>
              <a:gd name="connsiteX1" fmla="*/ 2667305 w 3889818"/>
              <a:gd name="connsiteY1" fmla="*/ 337930 h 4369904"/>
              <a:gd name="connsiteX2" fmla="*/ 2426952 w 3889818"/>
              <a:gd name="connsiteY2" fmla="*/ 337930 h 4369904"/>
              <a:gd name="connsiteX3" fmla="*/ 2133905 w 3889818"/>
              <a:gd name="connsiteY3" fmla="*/ 414130 h 4369904"/>
              <a:gd name="connsiteX4" fmla="*/ 1835731 w 3889818"/>
              <a:gd name="connsiteY4" fmla="*/ 437321 h 4369904"/>
              <a:gd name="connsiteX5" fmla="*/ 1517679 w 3889818"/>
              <a:gd name="connsiteY5" fmla="*/ 318052 h 4369904"/>
              <a:gd name="connsiteX6" fmla="*/ 1358653 w 3889818"/>
              <a:gd name="connsiteY6" fmla="*/ 265043 h 4369904"/>
              <a:gd name="connsiteX7" fmla="*/ 1133366 w 3889818"/>
              <a:gd name="connsiteY7" fmla="*/ 225287 h 4369904"/>
              <a:gd name="connsiteX8" fmla="*/ 868322 w 3889818"/>
              <a:gd name="connsiteY8" fmla="*/ 198782 h 4369904"/>
              <a:gd name="connsiteX9" fmla="*/ 656288 w 3889818"/>
              <a:gd name="connsiteY9" fmla="*/ 106017 h 4369904"/>
              <a:gd name="connsiteX10" fmla="*/ 431001 w 3889818"/>
              <a:gd name="connsiteY10" fmla="*/ 0 h 4369904"/>
              <a:gd name="connsiteX11" fmla="*/ 205714 w 3889818"/>
              <a:gd name="connsiteY11" fmla="*/ 39756 h 4369904"/>
              <a:gd name="connsiteX12" fmla="*/ 59940 w 3889818"/>
              <a:gd name="connsiteY12" fmla="*/ 198782 h 4369904"/>
              <a:gd name="connsiteX13" fmla="*/ 457784 w 3889818"/>
              <a:gd name="connsiteY13" fmla="*/ 152400 h 4369904"/>
              <a:gd name="connsiteX14" fmla="*/ 381584 w 3889818"/>
              <a:gd name="connsiteY14" fmla="*/ 457200 h 4369904"/>
              <a:gd name="connsiteX15" fmla="*/ 229184 w 3889818"/>
              <a:gd name="connsiteY15" fmla="*/ 838200 h 4369904"/>
              <a:gd name="connsiteX16" fmla="*/ 76785 w 3889818"/>
              <a:gd name="connsiteY16" fmla="*/ 1600200 h 4369904"/>
              <a:gd name="connsiteX17" fmla="*/ 381585 w 3889818"/>
              <a:gd name="connsiteY17" fmla="*/ 2286000 h 4369904"/>
              <a:gd name="connsiteX18" fmla="*/ 381585 w 3889818"/>
              <a:gd name="connsiteY18" fmla="*/ 2514600 h 4369904"/>
              <a:gd name="connsiteX19" fmla="*/ 152985 w 3889818"/>
              <a:gd name="connsiteY19" fmla="*/ 2819400 h 4369904"/>
              <a:gd name="connsiteX20" fmla="*/ 76786 w 3889818"/>
              <a:gd name="connsiteY20" fmla="*/ 3276600 h 4369904"/>
              <a:gd name="connsiteX21" fmla="*/ 152986 w 3889818"/>
              <a:gd name="connsiteY21" fmla="*/ 3657600 h 4369904"/>
              <a:gd name="connsiteX22" fmla="*/ 229186 w 3889818"/>
              <a:gd name="connsiteY22" fmla="*/ 3886200 h 4369904"/>
              <a:gd name="connsiteX23" fmla="*/ 305386 w 3889818"/>
              <a:gd name="connsiteY23" fmla="*/ 4191000 h 4369904"/>
              <a:gd name="connsiteX24" fmla="*/ 686386 w 3889818"/>
              <a:gd name="connsiteY24" fmla="*/ 4343400 h 4369904"/>
              <a:gd name="connsiteX25" fmla="*/ 979152 w 3889818"/>
              <a:gd name="connsiteY25" fmla="*/ 4300330 h 4369904"/>
              <a:gd name="connsiteX26" fmla="*/ 1512552 w 3889818"/>
              <a:gd name="connsiteY26" fmla="*/ 4300330 h 4369904"/>
              <a:gd name="connsiteX27" fmla="*/ 1862235 w 3889818"/>
              <a:gd name="connsiteY27" fmla="*/ 4240695 h 4369904"/>
              <a:gd name="connsiteX28" fmla="*/ 2140531 w 3889818"/>
              <a:gd name="connsiteY28" fmla="*/ 4055165 h 4369904"/>
              <a:gd name="connsiteX29" fmla="*/ 2286305 w 3889818"/>
              <a:gd name="connsiteY29" fmla="*/ 3988904 h 4369904"/>
              <a:gd name="connsiteX30" fmla="*/ 2458583 w 3889818"/>
              <a:gd name="connsiteY30" fmla="*/ 3935895 h 4369904"/>
              <a:gd name="connsiteX31" fmla="*/ 2644114 w 3889818"/>
              <a:gd name="connsiteY31" fmla="*/ 3816626 h 4369904"/>
              <a:gd name="connsiteX32" fmla="*/ 2816392 w 3889818"/>
              <a:gd name="connsiteY32" fmla="*/ 3684104 h 4369904"/>
              <a:gd name="connsiteX33" fmla="*/ 3001922 w 3889818"/>
              <a:gd name="connsiteY33" fmla="*/ 3564834 h 4369904"/>
              <a:gd name="connsiteX34" fmla="*/ 3147696 w 3889818"/>
              <a:gd name="connsiteY34" fmla="*/ 3458817 h 4369904"/>
              <a:gd name="connsiteX35" fmla="*/ 3425992 w 3889818"/>
              <a:gd name="connsiteY35" fmla="*/ 3154017 h 4369904"/>
              <a:gd name="connsiteX36" fmla="*/ 3624775 w 3889818"/>
              <a:gd name="connsiteY36" fmla="*/ 2862469 h 4369904"/>
              <a:gd name="connsiteX37" fmla="*/ 3664531 w 3889818"/>
              <a:gd name="connsiteY37" fmla="*/ 2637182 h 4369904"/>
              <a:gd name="connsiteX38" fmla="*/ 3704288 w 3889818"/>
              <a:gd name="connsiteY38" fmla="*/ 2451652 h 4369904"/>
              <a:gd name="connsiteX39" fmla="*/ 3730792 w 3889818"/>
              <a:gd name="connsiteY39" fmla="*/ 2332382 h 4369904"/>
              <a:gd name="connsiteX40" fmla="*/ 3757296 w 3889818"/>
              <a:gd name="connsiteY40" fmla="*/ 2186608 h 4369904"/>
              <a:gd name="connsiteX41" fmla="*/ 3850062 w 3889818"/>
              <a:gd name="connsiteY41" fmla="*/ 1868556 h 4369904"/>
              <a:gd name="connsiteX42" fmla="*/ 3889818 w 3889818"/>
              <a:gd name="connsiteY42" fmla="*/ 1683026 h 4369904"/>
              <a:gd name="connsiteX43" fmla="*/ 3876566 w 3889818"/>
              <a:gd name="connsiteY43" fmla="*/ 1325217 h 4369904"/>
              <a:gd name="connsiteX44" fmla="*/ 3836809 w 3889818"/>
              <a:gd name="connsiteY44" fmla="*/ 954156 h 4369904"/>
              <a:gd name="connsiteX45" fmla="*/ 3770548 w 3889818"/>
              <a:gd name="connsiteY45" fmla="*/ 808382 h 4369904"/>
              <a:gd name="connsiteX46" fmla="*/ 3571766 w 3889818"/>
              <a:gd name="connsiteY46" fmla="*/ 636104 h 4369904"/>
              <a:gd name="connsiteX47" fmla="*/ 3492253 w 3889818"/>
              <a:gd name="connsiteY47" fmla="*/ 596347 h 4369904"/>
              <a:gd name="connsiteX48" fmla="*/ 3280218 w 3889818"/>
              <a:gd name="connsiteY48" fmla="*/ 543339 h 4369904"/>
              <a:gd name="connsiteX49" fmla="*/ 3107940 w 3889818"/>
              <a:gd name="connsiteY49" fmla="*/ 450573 h 4369904"/>
              <a:gd name="connsiteX50" fmla="*/ 2935662 w 3889818"/>
              <a:gd name="connsiteY50" fmla="*/ 384313 h 4369904"/>
              <a:gd name="connsiteX0" fmla="*/ 2935662 w 3889818"/>
              <a:gd name="connsiteY0" fmla="*/ 384313 h 4369904"/>
              <a:gd name="connsiteX1" fmla="*/ 2667305 w 3889818"/>
              <a:gd name="connsiteY1" fmla="*/ 337930 h 4369904"/>
              <a:gd name="connsiteX2" fmla="*/ 2426952 w 3889818"/>
              <a:gd name="connsiteY2" fmla="*/ 337930 h 4369904"/>
              <a:gd name="connsiteX3" fmla="*/ 2133905 w 3889818"/>
              <a:gd name="connsiteY3" fmla="*/ 414130 h 4369904"/>
              <a:gd name="connsiteX4" fmla="*/ 1835731 w 3889818"/>
              <a:gd name="connsiteY4" fmla="*/ 437321 h 4369904"/>
              <a:gd name="connsiteX5" fmla="*/ 1517679 w 3889818"/>
              <a:gd name="connsiteY5" fmla="*/ 318052 h 4369904"/>
              <a:gd name="connsiteX6" fmla="*/ 1358653 w 3889818"/>
              <a:gd name="connsiteY6" fmla="*/ 265043 h 4369904"/>
              <a:gd name="connsiteX7" fmla="*/ 1133366 w 3889818"/>
              <a:gd name="connsiteY7" fmla="*/ 225287 h 4369904"/>
              <a:gd name="connsiteX8" fmla="*/ 868322 w 3889818"/>
              <a:gd name="connsiteY8" fmla="*/ 198782 h 4369904"/>
              <a:gd name="connsiteX9" fmla="*/ 656288 w 3889818"/>
              <a:gd name="connsiteY9" fmla="*/ 106017 h 4369904"/>
              <a:gd name="connsiteX10" fmla="*/ 431001 w 3889818"/>
              <a:gd name="connsiteY10" fmla="*/ 0 h 4369904"/>
              <a:gd name="connsiteX11" fmla="*/ 205714 w 3889818"/>
              <a:gd name="connsiteY11" fmla="*/ 39756 h 4369904"/>
              <a:gd name="connsiteX12" fmla="*/ 59940 w 3889818"/>
              <a:gd name="connsiteY12" fmla="*/ 198782 h 4369904"/>
              <a:gd name="connsiteX13" fmla="*/ 457784 w 3889818"/>
              <a:gd name="connsiteY13" fmla="*/ 152400 h 4369904"/>
              <a:gd name="connsiteX14" fmla="*/ 305384 w 3889818"/>
              <a:gd name="connsiteY14" fmla="*/ 533400 h 4369904"/>
              <a:gd name="connsiteX15" fmla="*/ 229184 w 3889818"/>
              <a:gd name="connsiteY15" fmla="*/ 838200 h 4369904"/>
              <a:gd name="connsiteX16" fmla="*/ 76785 w 3889818"/>
              <a:gd name="connsiteY16" fmla="*/ 1600200 h 4369904"/>
              <a:gd name="connsiteX17" fmla="*/ 381585 w 3889818"/>
              <a:gd name="connsiteY17" fmla="*/ 2286000 h 4369904"/>
              <a:gd name="connsiteX18" fmla="*/ 381585 w 3889818"/>
              <a:gd name="connsiteY18" fmla="*/ 2514600 h 4369904"/>
              <a:gd name="connsiteX19" fmla="*/ 152985 w 3889818"/>
              <a:gd name="connsiteY19" fmla="*/ 2819400 h 4369904"/>
              <a:gd name="connsiteX20" fmla="*/ 76786 w 3889818"/>
              <a:gd name="connsiteY20" fmla="*/ 3276600 h 4369904"/>
              <a:gd name="connsiteX21" fmla="*/ 152986 w 3889818"/>
              <a:gd name="connsiteY21" fmla="*/ 3657600 h 4369904"/>
              <a:gd name="connsiteX22" fmla="*/ 229186 w 3889818"/>
              <a:gd name="connsiteY22" fmla="*/ 3886200 h 4369904"/>
              <a:gd name="connsiteX23" fmla="*/ 305386 w 3889818"/>
              <a:gd name="connsiteY23" fmla="*/ 4191000 h 4369904"/>
              <a:gd name="connsiteX24" fmla="*/ 686386 w 3889818"/>
              <a:gd name="connsiteY24" fmla="*/ 4343400 h 4369904"/>
              <a:gd name="connsiteX25" fmla="*/ 979152 w 3889818"/>
              <a:gd name="connsiteY25" fmla="*/ 4300330 h 4369904"/>
              <a:gd name="connsiteX26" fmla="*/ 1512552 w 3889818"/>
              <a:gd name="connsiteY26" fmla="*/ 4300330 h 4369904"/>
              <a:gd name="connsiteX27" fmla="*/ 1862235 w 3889818"/>
              <a:gd name="connsiteY27" fmla="*/ 4240695 h 4369904"/>
              <a:gd name="connsiteX28" fmla="*/ 2140531 w 3889818"/>
              <a:gd name="connsiteY28" fmla="*/ 4055165 h 4369904"/>
              <a:gd name="connsiteX29" fmla="*/ 2286305 w 3889818"/>
              <a:gd name="connsiteY29" fmla="*/ 3988904 h 4369904"/>
              <a:gd name="connsiteX30" fmla="*/ 2458583 w 3889818"/>
              <a:gd name="connsiteY30" fmla="*/ 3935895 h 4369904"/>
              <a:gd name="connsiteX31" fmla="*/ 2644114 w 3889818"/>
              <a:gd name="connsiteY31" fmla="*/ 3816626 h 4369904"/>
              <a:gd name="connsiteX32" fmla="*/ 2816392 w 3889818"/>
              <a:gd name="connsiteY32" fmla="*/ 3684104 h 4369904"/>
              <a:gd name="connsiteX33" fmla="*/ 3001922 w 3889818"/>
              <a:gd name="connsiteY33" fmla="*/ 3564834 h 4369904"/>
              <a:gd name="connsiteX34" fmla="*/ 3147696 w 3889818"/>
              <a:gd name="connsiteY34" fmla="*/ 3458817 h 4369904"/>
              <a:gd name="connsiteX35" fmla="*/ 3425992 w 3889818"/>
              <a:gd name="connsiteY35" fmla="*/ 3154017 h 4369904"/>
              <a:gd name="connsiteX36" fmla="*/ 3624775 w 3889818"/>
              <a:gd name="connsiteY36" fmla="*/ 2862469 h 4369904"/>
              <a:gd name="connsiteX37" fmla="*/ 3664531 w 3889818"/>
              <a:gd name="connsiteY37" fmla="*/ 2637182 h 4369904"/>
              <a:gd name="connsiteX38" fmla="*/ 3704288 w 3889818"/>
              <a:gd name="connsiteY38" fmla="*/ 2451652 h 4369904"/>
              <a:gd name="connsiteX39" fmla="*/ 3730792 w 3889818"/>
              <a:gd name="connsiteY39" fmla="*/ 2332382 h 4369904"/>
              <a:gd name="connsiteX40" fmla="*/ 3757296 w 3889818"/>
              <a:gd name="connsiteY40" fmla="*/ 2186608 h 4369904"/>
              <a:gd name="connsiteX41" fmla="*/ 3850062 w 3889818"/>
              <a:gd name="connsiteY41" fmla="*/ 1868556 h 4369904"/>
              <a:gd name="connsiteX42" fmla="*/ 3889818 w 3889818"/>
              <a:gd name="connsiteY42" fmla="*/ 1683026 h 4369904"/>
              <a:gd name="connsiteX43" fmla="*/ 3876566 w 3889818"/>
              <a:gd name="connsiteY43" fmla="*/ 1325217 h 4369904"/>
              <a:gd name="connsiteX44" fmla="*/ 3836809 w 3889818"/>
              <a:gd name="connsiteY44" fmla="*/ 954156 h 4369904"/>
              <a:gd name="connsiteX45" fmla="*/ 3770548 w 3889818"/>
              <a:gd name="connsiteY45" fmla="*/ 808382 h 4369904"/>
              <a:gd name="connsiteX46" fmla="*/ 3571766 w 3889818"/>
              <a:gd name="connsiteY46" fmla="*/ 636104 h 4369904"/>
              <a:gd name="connsiteX47" fmla="*/ 3492253 w 3889818"/>
              <a:gd name="connsiteY47" fmla="*/ 596347 h 4369904"/>
              <a:gd name="connsiteX48" fmla="*/ 3280218 w 3889818"/>
              <a:gd name="connsiteY48" fmla="*/ 543339 h 4369904"/>
              <a:gd name="connsiteX49" fmla="*/ 3107940 w 3889818"/>
              <a:gd name="connsiteY49" fmla="*/ 450573 h 4369904"/>
              <a:gd name="connsiteX50" fmla="*/ 2935662 w 3889818"/>
              <a:gd name="connsiteY50" fmla="*/ 384313 h 4369904"/>
              <a:gd name="connsiteX0" fmla="*/ 2935662 w 3889818"/>
              <a:gd name="connsiteY0" fmla="*/ 384313 h 4369904"/>
              <a:gd name="connsiteX1" fmla="*/ 2667305 w 3889818"/>
              <a:gd name="connsiteY1" fmla="*/ 337930 h 4369904"/>
              <a:gd name="connsiteX2" fmla="*/ 2426952 w 3889818"/>
              <a:gd name="connsiteY2" fmla="*/ 337930 h 4369904"/>
              <a:gd name="connsiteX3" fmla="*/ 2133905 w 3889818"/>
              <a:gd name="connsiteY3" fmla="*/ 414130 h 4369904"/>
              <a:gd name="connsiteX4" fmla="*/ 1835731 w 3889818"/>
              <a:gd name="connsiteY4" fmla="*/ 437321 h 4369904"/>
              <a:gd name="connsiteX5" fmla="*/ 1517679 w 3889818"/>
              <a:gd name="connsiteY5" fmla="*/ 318052 h 4369904"/>
              <a:gd name="connsiteX6" fmla="*/ 1358653 w 3889818"/>
              <a:gd name="connsiteY6" fmla="*/ 265043 h 4369904"/>
              <a:gd name="connsiteX7" fmla="*/ 1133366 w 3889818"/>
              <a:gd name="connsiteY7" fmla="*/ 225287 h 4369904"/>
              <a:gd name="connsiteX8" fmla="*/ 868322 w 3889818"/>
              <a:gd name="connsiteY8" fmla="*/ 198782 h 4369904"/>
              <a:gd name="connsiteX9" fmla="*/ 656288 w 3889818"/>
              <a:gd name="connsiteY9" fmla="*/ 106017 h 4369904"/>
              <a:gd name="connsiteX10" fmla="*/ 431001 w 3889818"/>
              <a:gd name="connsiteY10" fmla="*/ 0 h 4369904"/>
              <a:gd name="connsiteX11" fmla="*/ 205714 w 3889818"/>
              <a:gd name="connsiteY11" fmla="*/ 39756 h 4369904"/>
              <a:gd name="connsiteX12" fmla="*/ 59940 w 3889818"/>
              <a:gd name="connsiteY12" fmla="*/ 198782 h 4369904"/>
              <a:gd name="connsiteX13" fmla="*/ 457784 w 3889818"/>
              <a:gd name="connsiteY13" fmla="*/ 152400 h 4369904"/>
              <a:gd name="connsiteX14" fmla="*/ 305384 w 3889818"/>
              <a:gd name="connsiteY14" fmla="*/ 533400 h 4369904"/>
              <a:gd name="connsiteX15" fmla="*/ 229184 w 3889818"/>
              <a:gd name="connsiteY15" fmla="*/ 838200 h 4369904"/>
              <a:gd name="connsiteX16" fmla="*/ 76785 w 3889818"/>
              <a:gd name="connsiteY16" fmla="*/ 1600200 h 4369904"/>
              <a:gd name="connsiteX17" fmla="*/ 381585 w 3889818"/>
              <a:gd name="connsiteY17" fmla="*/ 2286000 h 4369904"/>
              <a:gd name="connsiteX18" fmla="*/ 381585 w 3889818"/>
              <a:gd name="connsiteY18" fmla="*/ 2514600 h 4369904"/>
              <a:gd name="connsiteX19" fmla="*/ 152985 w 3889818"/>
              <a:gd name="connsiteY19" fmla="*/ 2819400 h 4369904"/>
              <a:gd name="connsiteX20" fmla="*/ 76786 w 3889818"/>
              <a:gd name="connsiteY20" fmla="*/ 3276600 h 4369904"/>
              <a:gd name="connsiteX21" fmla="*/ 152986 w 3889818"/>
              <a:gd name="connsiteY21" fmla="*/ 3657600 h 4369904"/>
              <a:gd name="connsiteX22" fmla="*/ 229186 w 3889818"/>
              <a:gd name="connsiteY22" fmla="*/ 3886200 h 4369904"/>
              <a:gd name="connsiteX23" fmla="*/ 305386 w 3889818"/>
              <a:gd name="connsiteY23" fmla="*/ 4191000 h 4369904"/>
              <a:gd name="connsiteX24" fmla="*/ 686386 w 3889818"/>
              <a:gd name="connsiteY24" fmla="*/ 4343400 h 4369904"/>
              <a:gd name="connsiteX25" fmla="*/ 979152 w 3889818"/>
              <a:gd name="connsiteY25" fmla="*/ 4300330 h 4369904"/>
              <a:gd name="connsiteX26" fmla="*/ 1512552 w 3889818"/>
              <a:gd name="connsiteY26" fmla="*/ 4300330 h 4369904"/>
              <a:gd name="connsiteX27" fmla="*/ 1862235 w 3889818"/>
              <a:gd name="connsiteY27" fmla="*/ 4240695 h 4369904"/>
              <a:gd name="connsiteX28" fmla="*/ 2140531 w 3889818"/>
              <a:gd name="connsiteY28" fmla="*/ 4055165 h 4369904"/>
              <a:gd name="connsiteX29" fmla="*/ 2286305 w 3889818"/>
              <a:gd name="connsiteY29" fmla="*/ 3988904 h 4369904"/>
              <a:gd name="connsiteX30" fmla="*/ 2458583 w 3889818"/>
              <a:gd name="connsiteY30" fmla="*/ 3935895 h 4369904"/>
              <a:gd name="connsiteX31" fmla="*/ 2644114 w 3889818"/>
              <a:gd name="connsiteY31" fmla="*/ 3816626 h 4369904"/>
              <a:gd name="connsiteX32" fmla="*/ 2816392 w 3889818"/>
              <a:gd name="connsiteY32" fmla="*/ 3684104 h 4369904"/>
              <a:gd name="connsiteX33" fmla="*/ 3001922 w 3889818"/>
              <a:gd name="connsiteY33" fmla="*/ 3564834 h 4369904"/>
              <a:gd name="connsiteX34" fmla="*/ 3147696 w 3889818"/>
              <a:gd name="connsiteY34" fmla="*/ 3458817 h 4369904"/>
              <a:gd name="connsiteX35" fmla="*/ 3425992 w 3889818"/>
              <a:gd name="connsiteY35" fmla="*/ 3154017 h 4369904"/>
              <a:gd name="connsiteX36" fmla="*/ 3624775 w 3889818"/>
              <a:gd name="connsiteY36" fmla="*/ 2862469 h 4369904"/>
              <a:gd name="connsiteX37" fmla="*/ 3664531 w 3889818"/>
              <a:gd name="connsiteY37" fmla="*/ 2637182 h 4369904"/>
              <a:gd name="connsiteX38" fmla="*/ 3704288 w 3889818"/>
              <a:gd name="connsiteY38" fmla="*/ 2451652 h 4369904"/>
              <a:gd name="connsiteX39" fmla="*/ 3730792 w 3889818"/>
              <a:gd name="connsiteY39" fmla="*/ 2332382 h 4369904"/>
              <a:gd name="connsiteX40" fmla="*/ 3757296 w 3889818"/>
              <a:gd name="connsiteY40" fmla="*/ 2186608 h 4369904"/>
              <a:gd name="connsiteX41" fmla="*/ 3850062 w 3889818"/>
              <a:gd name="connsiteY41" fmla="*/ 1868556 h 4369904"/>
              <a:gd name="connsiteX42" fmla="*/ 3889818 w 3889818"/>
              <a:gd name="connsiteY42" fmla="*/ 1683026 h 4369904"/>
              <a:gd name="connsiteX43" fmla="*/ 3876566 w 3889818"/>
              <a:gd name="connsiteY43" fmla="*/ 1325217 h 4369904"/>
              <a:gd name="connsiteX44" fmla="*/ 3836809 w 3889818"/>
              <a:gd name="connsiteY44" fmla="*/ 954156 h 4369904"/>
              <a:gd name="connsiteX45" fmla="*/ 3770548 w 3889818"/>
              <a:gd name="connsiteY45" fmla="*/ 808382 h 4369904"/>
              <a:gd name="connsiteX46" fmla="*/ 3571766 w 3889818"/>
              <a:gd name="connsiteY46" fmla="*/ 636104 h 4369904"/>
              <a:gd name="connsiteX47" fmla="*/ 3492253 w 3889818"/>
              <a:gd name="connsiteY47" fmla="*/ 596347 h 4369904"/>
              <a:gd name="connsiteX48" fmla="*/ 3280218 w 3889818"/>
              <a:gd name="connsiteY48" fmla="*/ 543339 h 4369904"/>
              <a:gd name="connsiteX49" fmla="*/ 3107940 w 3889818"/>
              <a:gd name="connsiteY49" fmla="*/ 450573 h 4369904"/>
              <a:gd name="connsiteX50" fmla="*/ 2935662 w 3889818"/>
              <a:gd name="connsiteY50" fmla="*/ 384313 h 4369904"/>
              <a:gd name="connsiteX0" fmla="*/ 2935662 w 3889818"/>
              <a:gd name="connsiteY0" fmla="*/ 384313 h 4369904"/>
              <a:gd name="connsiteX1" fmla="*/ 2667305 w 3889818"/>
              <a:gd name="connsiteY1" fmla="*/ 337930 h 4369904"/>
              <a:gd name="connsiteX2" fmla="*/ 2426952 w 3889818"/>
              <a:gd name="connsiteY2" fmla="*/ 337930 h 4369904"/>
              <a:gd name="connsiteX3" fmla="*/ 2133905 w 3889818"/>
              <a:gd name="connsiteY3" fmla="*/ 414130 h 4369904"/>
              <a:gd name="connsiteX4" fmla="*/ 1835731 w 3889818"/>
              <a:gd name="connsiteY4" fmla="*/ 437321 h 4369904"/>
              <a:gd name="connsiteX5" fmla="*/ 1517679 w 3889818"/>
              <a:gd name="connsiteY5" fmla="*/ 318052 h 4369904"/>
              <a:gd name="connsiteX6" fmla="*/ 1358653 w 3889818"/>
              <a:gd name="connsiteY6" fmla="*/ 265043 h 4369904"/>
              <a:gd name="connsiteX7" fmla="*/ 1133366 w 3889818"/>
              <a:gd name="connsiteY7" fmla="*/ 225287 h 4369904"/>
              <a:gd name="connsiteX8" fmla="*/ 868322 w 3889818"/>
              <a:gd name="connsiteY8" fmla="*/ 198782 h 4369904"/>
              <a:gd name="connsiteX9" fmla="*/ 656288 w 3889818"/>
              <a:gd name="connsiteY9" fmla="*/ 106017 h 4369904"/>
              <a:gd name="connsiteX10" fmla="*/ 431001 w 3889818"/>
              <a:gd name="connsiteY10" fmla="*/ 0 h 4369904"/>
              <a:gd name="connsiteX11" fmla="*/ 205714 w 3889818"/>
              <a:gd name="connsiteY11" fmla="*/ 39756 h 4369904"/>
              <a:gd name="connsiteX12" fmla="*/ 59940 w 3889818"/>
              <a:gd name="connsiteY12" fmla="*/ 198782 h 4369904"/>
              <a:gd name="connsiteX13" fmla="*/ 457784 w 3889818"/>
              <a:gd name="connsiteY13" fmla="*/ 152400 h 4369904"/>
              <a:gd name="connsiteX14" fmla="*/ 305384 w 3889818"/>
              <a:gd name="connsiteY14" fmla="*/ 533400 h 4369904"/>
              <a:gd name="connsiteX15" fmla="*/ 229184 w 3889818"/>
              <a:gd name="connsiteY15" fmla="*/ 838200 h 4369904"/>
              <a:gd name="connsiteX16" fmla="*/ 76785 w 3889818"/>
              <a:gd name="connsiteY16" fmla="*/ 1600200 h 4369904"/>
              <a:gd name="connsiteX17" fmla="*/ 381585 w 3889818"/>
              <a:gd name="connsiteY17" fmla="*/ 2286000 h 4369904"/>
              <a:gd name="connsiteX18" fmla="*/ 381585 w 3889818"/>
              <a:gd name="connsiteY18" fmla="*/ 2514600 h 4369904"/>
              <a:gd name="connsiteX19" fmla="*/ 152985 w 3889818"/>
              <a:gd name="connsiteY19" fmla="*/ 2819400 h 4369904"/>
              <a:gd name="connsiteX20" fmla="*/ 76786 w 3889818"/>
              <a:gd name="connsiteY20" fmla="*/ 3276600 h 4369904"/>
              <a:gd name="connsiteX21" fmla="*/ 152986 w 3889818"/>
              <a:gd name="connsiteY21" fmla="*/ 3657600 h 4369904"/>
              <a:gd name="connsiteX22" fmla="*/ 229186 w 3889818"/>
              <a:gd name="connsiteY22" fmla="*/ 3886200 h 4369904"/>
              <a:gd name="connsiteX23" fmla="*/ 305386 w 3889818"/>
              <a:gd name="connsiteY23" fmla="*/ 4191000 h 4369904"/>
              <a:gd name="connsiteX24" fmla="*/ 686386 w 3889818"/>
              <a:gd name="connsiteY24" fmla="*/ 4343400 h 4369904"/>
              <a:gd name="connsiteX25" fmla="*/ 979152 w 3889818"/>
              <a:gd name="connsiteY25" fmla="*/ 4300330 h 4369904"/>
              <a:gd name="connsiteX26" fmla="*/ 1512552 w 3889818"/>
              <a:gd name="connsiteY26" fmla="*/ 4300330 h 4369904"/>
              <a:gd name="connsiteX27" fmla="*/ 1862235 w 3889818"/>
              <a:gd name="connsiteY27" fmla="*/ 4240695 h 4369904"/>
              <a:gd name="connsiteX28" fmla="*/ 2140531 w 3889818"/>
              <a:gd name="connsiteY28" fmla="*/ 4055165 h 4369904"/>
              <a:gd name="connsiteX29" fmla="*/ 2286305 w 3889818"/>
              <a:gd name="connsiteY29" fmla="*/ 3988904 h 4369904"/>
              <a:gd name="connsiteX30" fmla="*/ 2458583 w 3889818"/>
              <a:gd name="connsiteY30" fmla="*/ 3935895 h 4369904"/>
              <a:gd name="connsiteX31" fmla="*/ 2644114 w 3889818"/>
              <a:gd name="connsiteY31" fmla="*/ 3816626 h 4369904"/>
              <a:gd name="connsiteX32" fmla="*/ 2816392 w 3889818"/>
              <a:gd name="connsiteY32" fmla="*/ 3684104 h 4369904"/>
              <a:gd name="connsiteX33" fmla="*/ 3001922 w 3889818"/>
              <a:gd name="connsiteY33" fmla="*/ 3564834 h 4369904"/>
              <a:gd name="connsiteX34" fmla="*/ 3147696 w 3889818"/>
              <a:gd name="connsiteY34" fmla="*/ 3458817 h 4369904"/>
              <a:gd name="connsiteX35" fmla="*/ 3425992 w 3889818"/>
              <a:gd name="connsiteY35" fmla="*/ 3154017 h 4369904"/>
              <a:gd name="connsiteX36" fmla="*/ 3624775 w 3889818"/>
              <a:gd name="connsiteY36" fmla="*/ 2862469 h 4369904"/>
              <a:gd name="connsiteX37" fmla="*/ 3664531 w 3889818"/>
              <a:gd name="connsiteY37" fmla="*/ 2637182 h 4369904"/>
              <a:gd name="connsiteX38" fmla="*/ 3704288 w 3889818"/>
              <a:gd name="connsiteY38" fmla="*/ 2451652 h 4369904"/>
              <a:gd name="connsiteX39" fmla="*/ 3730792 w 3889818"/>
              <a:gd name="connsiteY39" fmla="*/ 2332382 h 4369904"/>
              <a:gd name="connsiteX40" fmla="*/ 3757296 w 3889818"/>
              <a:gd name="connsiteY40" fmla="*/ 2186608 h 4369904"/>
              <a:gd name="connsiteX41" fmla="*/ 3850062 w 3889818"/>
              <a:gd name="connsiteY41" fmla="*/ 1868556 h 4369904"/>
              <a:gd name="connsiteX42" fmla="*/ 3889818 w 3889818"/>
              <a:gd name="connsiteY42" fmla="*/ 1683026 h 4369904"/>
              <a:gd name="connsiteX43" fmla="*/ 3876566 w 3889818"/>
              <a:gd name="connsiteY43" fmla="*/ 1325217 h 4369904"/>
              <a:gd name="connsiteX44" fmla="*/ 3836809 w 3889818"/>
              <a:gd name="connsiteY44" fmla="*/ 954156 h 4369904"/>
              <a:gd name="connsiteX45" fmla="*/ 3770548 w 3889818"/>
              <a:gd name="connsiteY45" fmla="*/ 808382 h 4369904"/>
              <a:gd name="connsiteX46" fmla="*/ 3571766 w 3889818"/>
              <a:gd name="connsiteY46" fmla="*/ 636104 h 4369904"/>
              <a:gd name="connsiteX47" fmla="*/ 3492253 w 3889818"/>
              <a:gd name="connsiteY47" fmla="*/ 596347 h 4369904"/>
              <a:gd name="connsiteX48" fmla="*/ 3280218 w 3889818"/>
              <a:gd name="connsiteY48" fmla="*/ 543339 h 4369904"/>
              <a:gd name="connsiteX49" fmla="*/ 3107940 w 3889818"/>
              <a:gd name="connsiteY49" fmla="*/ 450573 h 4369904"/>
              <a:gd name="connsiteX50" fmla="*/ 2935662 w 3889818"/>
              <a:gd name="connsiteY50" fmla="*/ 384313 h 4369904"/>
              <a:gd name="connsiteX0" fmla="*/ 2935662 w 3889818"/>
              <a:gd name="connsiteY0" fmla="*/ 384313 h 4369904"/>
              <a:gd name="connsiteX1" fmla="*/ 2667305 w 3889818"/>
              <a:gd name="connsiteY1" fmla="*/ 337930 h 4369904"/>
              <a:gd name="connsiteX2" fmla="*/ 2426952 w 3889818"/>
              <a:gd name="connsiteY2" fmla="*/ 337930 h 4369904"/>
              <a:gd name="connsiteX3" fmla="*/ 2133905 w 3889818"/>
              <a:gd name="connsiteY3" fmla="*/ 414130 h 4369904"/>
              <a:gd name="connsiteX4" fmla="*/ 1835731 w 3889818"/>
              <a:gd name="connsiteY4" fmla="*/ 437321 h 4369904"/>
              <a:gd name="connsiteX5" fmla="*/ 1517679 w 3889818"/>
              <a:gd name="connsiteY5" fmla="*/ 318052 h 4369904"/>
              <a:gd name="connsiteX6" fmla="*/ 1358653 w 3889818"/>
              <a:gd name="connsiteY6" fmla="*/ 265043 h 4369904"/>
              <a:gd name="connsiteX7" fmla="*/ 1133366 w 3889818"/>
              <a:gd name="connsiteY7" fmla="*/ 225287 h 4369904"/>
              <a:gd name="connsiteX8" fmla="*/ 868322 w 3889818"/>
              <a:gd name="connsiteY8" fmla="*/ 198782 h 4369904"/>
              <a:gd name="connsiteX9" fmla="*/ 656288 w 3889818"/>
              <a:gd name="connsiteY9" fmla="*/ 106017 h 4369904"/>
              <a:gd name="connsiteX10" fmla="*/ 431001 w 3889818"/>
              <a:gd name="connsiteY10" fmla="*/ 0 h 4369904"/>
              <a:gd name="connsiteX11" fmla="*/ 205714 w 3889818"/>
              <a:gd name="connsiteY11" fmla="*/ 39756 h 4369904"/>
              <a:gd name="connsiteX12" fmla="*/ 59940 w 3889818"/>
              <a:gd name="connsiteY12" fmla="*/ 198782 h 4369904"/>
              <a:gd name="connsiteX13" fmla="*/ 457784 w 3889818"/>
              <a:gd name="connsiteY13" fmla="*/ 152400 h 4369904"/>
              <a:gd name="connsiteX14" fmla="*/ 305384 w 3889818"/>
              <a:gd name="connsiteY14" fmla="*/ 533400 h 4369904"/>
              <a:gd name="connsiteX15" fmla="*/ 229184 w 3889818"/>
              <a:gd name="connsiteY15" fmla="*/ 838200 h 4369904"/>
              <a:gd name="connsiteX16" fmla="*/ 76785 w 3889818"/>
              <a:gd name="connsiteY16" fmla="*/ 1600200 h 4369904"/>
              <a:gd name="connsiteX17" fmla="*/ 381585 w 3889818"/>
              <a:gd name="connsiteY17" fmla="*/ 2286000 h 4369904"/>
              <a:gd name="connsiteX18" fmla="*/ 381585 w 3889818"/>
              <a:gd name="connsiteY18" fmla="*/ 2514600 h 4369904"/>
              <a:gd name="connsiteX19" fmla="*/ 152985 w 3889818"/>
              <a:gd name="connsiteY19" fmla="*/ 2819400 h 4369904"/>
              <a:gd name="connsiteX20" fmla="*/ 76786 w 3889818"/>
              <a:gd name="connsiteY20" fmla="*/ 3276600 h 4369904"/>
              <a:gd name="connsiteX21" fmla="*/ 152986 w 3889818"/>
              <a:gd name="connsiteY21" fmla="*/ 3657600 h 4369904"/>
              <a:gd name="connsiteX22" fmla="*/ 229186 w 3889818"/>
              <a:gd name="connsiteY22" fmla="*/ 3886200 h 4369904"/>
              <a:gd name="connsiteX23" fmla="*/ 305386 w 3889818"/>
              <a:gd name="connsiteY23" fmla="*/ 4191000 h 4369904"/>
              <a:gd name="connsiteX24" fmla="*/ 686386 w 3889818"/>
              <a:gd name="connsiteY24" fmla="*/ 4343400 h 4369904"/>
              <a:gd name="connsiteX25" fmla="*/ 979152 w 3889818"/>
              <a:gd name="connsiteY25" fmla="*/ 4300330 h 4369904"/>
              <a:gd name="connsiteX26" fmla="*/ 1512552 w 3889818"/>
              <a:gd name="connsiteY26" fmla="*/ 4300330 h 4369904"/>
              <a:gd name="connsiteX27" fmla="*/ 1862235 w 3889818"/>
              <a:gd name="connsiteY27" fmla="*/ 4240695 h 4369904"/>
              <a:gd name="connsiteX28" fmla="*/ 2140531 w 3889818"/>
              <a:gd name="connsiteY28" fmla="*/ 4055165 h 4369904"/>
              <a:gd name="connsiteX29" fmla="*/ 2286305 w 3889818"/>
              <a:gd name="connsiteY29" fmla="*/ 3988904 h 4369904"/>
              <a:gd name="connsiteX30" fmla="*/ 2458583 w 3889818"/>
              <a:gd name="connsiteY30" fmla="*/ 3935895 h 4369904"/>
              <a:gd name="connsiteX31" fmla="*/ 2644114 w 3889818"/>
              <a:gd name="connsiteY31" fmla="*/ 3816626 h 4369904"/>
              <a:gd name="connsiteX32" fmla="*/ 2816392 w 3889818"/>
              <a:gd name="connsiteY32" fmla="*/ 3684104 h 4369904"/>
              <a:gd name="connsiteX33" fmla="*/ 3001922 w 3889818"/>
              <a:gd name="connsiteY33" fmla="*/ 3564834 h 4369904"/>
              <a:gd name="connsiteX34" fmla="*/ 3147696 w 3889818"/>
              <a:gd name="connsiteY34" fmla="*/ 3458817 h 4369904"/>
              <a:gd name="connsiteX35" fmla="*/ 3425992 w 3889818"/>
              <a:gd name="connsiteY35" fmla="*/ 3154017 h 4369904"/>
              <a:gd name="connsiteX36" fmla="*/ 3624775 w 3889818"/>
              <a:gd name="connsiteY36" fmla="*/ 2862469 h 4369904"/>
              <a:gd name="connsiteX37" fmla="*/ 3664531 w 3889818"/>
              <a:gd name="connsiteY37" fmla="*/ 2637182 h 4369904"/>
              <a:gd name="connsiteX38" fmla="*/ 3704288 w 3889818"/>
              <a:gd name="connsiteY38" fmla="*/ 2451652 h 4369904"/>
              <a:gd name="connsiteX39" fmla="*/ 3730792 w 3889818"/>
              <a:gd name="connsiteY39" fmla="*/ 2332382 h 4369904"/>
              <a:gd name="connsiteX40" fmla="*/ 3757296 w 3889818"/>
              <a:gd name="connsiteY40" fmla="*/ 2186608 h 4369904"/>
              <a:gd name="connsiteX41" fmla="*/ 3850062 w 3889818"/>
              <a:gd name="connsiteY41" fmla="*/ 1868556 h 4369904"/>
              <a:gd name="connsiteX42" fmla="*/ 3889818 w 3889818"/>
              <a:gd name="connsiteY42" fmla="*/ 1683026 h 4369904"/>
              <a:gd name="connsiteX43" fmla="*/ 3876566 w 3889818"/>
              <a:gd name="connsiteY43" fmla="*/ 1325217 h 4369904"/>
              <a:gd name="connsiteX44" fmla="*/ 3836809 w 3889818"/>
              <a:gd name="connsiteY44" fmla="*/ 954156 h 4369904"/>
              <a:gd name="connsiteX45" fmla="*/ 3770548 w 3889818"/>
              <a:gd name="connsiteY45" fmla="*/ 808382 h 4369904"/>
              <a:gd name="connsiteX46" fmla="*/ 3571766 w 3889818"/>
              <a:gd name="connsiteY46" fmla="*/ 636104 h 4369904"/>
              <a:gd name="connsiteX47" fmla="*/ 3492253 w 3889818"/>
              <a:gd name="connsiteY47" fmla="*/ 596347 h 4369904"/>
              <a:gd name="connsiteX48" fmla="*/ 3280218 w 3889818"/>
              <a:gd name="connsiteY48" fmla="*/ 543339 h 4369904"/>
              <a:gd name="connsiteX49" fmla="*/ 3107940 w 3889818"/>
              <a:gd name="connsiteY49" fmla="*/ 450573 h 4369904"/>
              <a:gd name="connsiteX50" fmla="*/ 2935662 w 3889818"/>
              <a:gd name="connsiteY50" fmla="*/ 384313 h 4369904"/>
              <a:gd name="connsiteX0" fmla="*/ 2935662 w 3889818"/>
              <a:gd name="connsiteY0" fmla="*/ 384313 h 4369904"/>
              <a:gd name="connsiteX1" fmla="*/ 2667305 w 3889818"/>
              <a:gd name="connsiteY1" fmla="*/ 337930 h 4369904"/>
              <a:gd name="connsiteX2" fmla="*/ 2426952 w 3889818"/>
              <a:gd name="connsiteY2" fmla="*/ 337930 h 4369904"/>
              <a:gd name="connsiteX3" fmla="*/ 2133905 w 3889818"/>
              <a:gd name="connsiteY3" fmla="*/ 414130 h 4369904"/>
              <a:gd name="connsiteX4" fmla="*/ 1835731 w 3889818"/>
              <a:gd name="connsiteY4" fmla="*/ 437321 h 4369904"/>
              <a:gd name="connsiteX5" fmla="*/ 1517679 w 3889818"/>
              <a:gd name="connsiteY5" fmla="*/ 318052 h 4369904"/>
              <a:gd name="connsiteX6" fmla="*/ 1358653 w 3889818"/>
              <a:gd name="connsiteY6" fmla="*/ 265043 h 4369904"/>
              <a:gd name="connsiteX7" fmla="*/ 1133366 w 3889818"/>
              <a:gd name="connsiteY7" fmla="*/ 225287 h 4369904"/>
              <a:gd name="connsiteX8" fmla="*/ 868322 w 3889818"/>
              <a:gd name="connsiteY8" fmla="*/ 198782 h 4369904"/>
              <a:gd name="connsiteX9" fmla="*/ 656288 w 3889818"/>
              <a:gd name="connsiteY9" fmla="*/ 106017 h 4369904"/>
              <a:gd name="connsiteX10" fmla="*/ 431001 w 3889818"/>
              <a:gd name="connsiteY10" fmla="*/ 0 h 4369904"/>
              <a:gd name="connsiteX11" fmla="*/ 205714 w 3889818"/>
              <a:gd name="connsiteY11" fmla="*/ 39756 h 4369904"/>
              <a:gd name="connsiteX12" fmla="*/ 59940 w 3889818"/>
              <a:gd name="connsiteY12" fmla="*/ 198782 h 4369904"/>
              <a:gd name="connsiteX13" fmla="*/ 381584 w 3889818"/>
              <a:gd name="connsiteY13" fmla="*/ 152400 h 4369904"/>
              <a:gd name="connsiteX14" fmla="*/ 305384 w 3889818"/>
              <a:gd name="connsiteY14" fmla="*/ 533400 h 4369904"/>
              <a:gd name="connsiteX15" fmla="*/ 229184 w 3889818"/>
              <a:gd name="connsiteY15" fmla="*/ 838200 h 4369904"/>
              <a:gd name="connsiteX16" fmla="*/ 76785 w 3889818"/>
              <a:gd name="connsiteY16" fmla="*/ 1600200 h 4369904"/>
              <a:gd name="connsiteX17" fmla="*/ 381585 w 3889818"/>
              <a:gd name="connsiteY17" fmla="*/ 2286000 h 4369904"/>
              <a:gd name="connsiteX18" fmla="*/ 381585 w 3889818"/>
              <a:gd name="connsiteY18" fmla="*/ 2514600 h 4369904"/>
              <a:gd name="connsiteX19" fmla="*/ 152985 w 3889818"/>
              <a:gd name="connsiteY19" fmla="*/ 2819400 h 4369904"/>
              <a:gd name="connsiteX20" fmla="*/ 76786 w 3889818"/>
              <a:gd name="connsiteY20" fmla="*/ 3276600 h 4369904"/>
              <a:gd name="connsiteX21" fmla="*/ 152986 w 3889818"/>
              <a:gd name="connsiteY21" fmla="*/ 3657600 h 4369904"/>
              <a:gd name="connsiteX22" fmla="*/ 229186 w 3889818"/>
              <a:gd name="connsiteY22" fmla="*/ 3886200 h 4369904"/>
              <a:gd name="connsiteX23" fmla="*/ 305386 w 3889818"/>
              <a:gd name="connsiteY23" fmla="*/ 4191000 h 4369904"/>
              <a:gd name="connsiteX24" fmla="*/ 686386 w 3889818"/>
              <a:gd name="connsiteY24" fmla="*/ 4343400 h 4369904"/>
              <a:gd name="connsiteX25" fmla="*/ 979152 w 3889818"/>
              <a:gd name="connsiteY25" fmla="*/ 4300330 h 4369904"/>
              <a:gd name="connsiteX26" fmla="*/ 1512552 w 3889818"/>
              <a:gd name="connsiteY26" fmla="*/ 4300330 h 4369904"/>
              <a:gd name="connsiteX27" fmla="*/ 1862235 w 3889818"/>
              <a:gd name="connsiteY27" fmla="*/ 4240695 h 4369904"/>
              <a:gd name="connsiteX28" fmla="*/ 2140531 w 3889818"/>
              <a:gd name="connsiteY28" fmla="*/ 4055165 h 4369904"/>
              <a:gd name="connsiteX29" fmla="*/ 2286305 w 3889818"/>
              <a:gd name="connsiteY29" fmla="*/ 3988904 h 4369904"/>
              <a:gd name="connsiteX30" fmla="*/ 2458583 w 3889818"/>
              <a:gd name="connsiteY30" fmla="*/ 3935895 h 4369904"/>
              <a:gd name="connsiteX31" fmla="*/ 2644114 w 3889818"/>
              <a:gd name="connsiteY31" fmla="*/ 3816626 h 4369904"/>
              <a:gd name="connsiteX32" fmla="*/ 2816392 w 3889818"/>
              <a:gd name="connsiteY32" fmla="*/ 3684104 h 4369904"/>
              <a:gd name="connsiteX33" fmla="*/ 3001922 w 3889818"/>
              <a:gd name="connsiteY33" fmla="*/ 3564834 h 4369904"/>
              <a:gd name="connsiteX34" fmla="*/ 3147696 w 3889818"/>
              <a:gd name="connsiteY34" fmla="*/ 3458817 h 4369904"/>
              <a:gd name="connsiteX35" fmla="*/ 3425992 w 3889818"/>
              <a:gd name="connsiteY35" fmla="*/ 3154017 h 4369904"/>
              <a:gd name="connsiteX36" fmla="*/ 3624775 w 3889818"/>
              <a:gd name="connsiteY36" fmla="*/ 2862469 h 4369904"/>
              <a:gd name="connsiteX37" fmla="*/ 3664531 w 3889818"/>
              <a:gd name="connsiteY37" fmla="*/ 2637182 h 4369904"/>
              <a:gd name="connsiteX38" fmla="*/ 3704288 w 3889818"/>
              <a:gd name="connsiteY38" fmla="*/ 2451652 h 4369904"/>
              <a:gd name="connsiteX39" fmla="*/ 3730792 w 3889818"/>
              <a:gd name="connsiteY39" fmla="*/ 2332382 h 4369904"/>
              <a:gd name="connsiteX40" fmla="*/ 3757296 w 3889818"/>
              <a:gd name="connsiteY40" fmla="*/ 2186608 h 4369904"/>
              <a:gd name="connsiteX41" fmla="*/ 3850062 w 3889818"/>
              <a:gd name="connsiteY41" fmla="*/ 1868556 h 4369904"/>
              <a:gd name="connsiteX42" fmla="*/ 3889818 w 3889818"/>
              <a:gd name="connsiteY42" fmla="*/ 1683026 h 4369904"/>
              <a:gd name="connsiteX43" fmla="*/ 3876566 w 3889818"/>
              <a:gd name="connsiteY43" fmla="*/ 1325217 h 4369904"/>
              <a:gd name="connsiteX44" fmla="*/ 3836809 w 3889818"/>
              <a:gd name="connsiteY44" fmla="*/ 954156 h 4369904"/>
              <a:gd name="connsiteX45" fmla="*/ 3770548 w 3889818"/>
              <a:gd name="connsiteY45" fmla="*/ 808382 h 4369904"/>
              <a:gd name="connsiteX46" fmla="*/ 3571766 w 3889818"/>
              <a:gd name="connsiteY46" fmla="*/ 636104 h 4369904"/>
              <a:gd name="connsiteX47" fmla="*/ 3492253 w 3889818"/>
              <a:gd name="connsiteY47" fmla="*/ 596347 h 4369904"/>
              <a:gd name="connsiteX48" fmla="*/ 3280218 w 3889818"/>
              <a:gd name="connsiteY48" fmla="*/ 543339 h 4369904"/>
              <a:gd name="connsiteX49" fmla="*/ 3107940 w 3889818"/>
              <a:gd name="connsiteY49" fmla="*/ 450573 h 4369904"/>
              <a:gd name="connsiteX50" fmla="*/ 2935662 w 3889818"/>
              <a:gd name="connsiteY50" fmla="*/ 384313 h 4369904"/>
              <a:gd name="connsiteX0" fmla="*/ 2895304 w 3849460"/>
              <a:gd name="connsiteY0" fmla="*/ 384313 h 4369904"/>
              <a:gd name="connsiteX1" fmla="*/ 2626947 w 3849460"/>
              <a:gd name="connsiteY1" fmla="*/ 337930 h 4369904"/>
              <a:gd name="connsiteX2" fmla="*/ 2386594 w 3849460"/>
              <a:gd name="connsiteY2" fmla="*/ 337930 h 4369904"/>
              <a:gd name="connsiteX3" fmla="*/ 2093547 w 3849460"/>
              <a:gd name="connsiteY3" fmla="*/ 414130 h 4369904"/>
              <a:gd name="connsiteX4" fmla="*/ 1795373 w 3849460"/>
              <a:gd name="connsiteY4" fmla="*/ 437321 h 4369904"/>
              <a:gd name="connsiteX5" fmla="*/ 1477321 w 3849460"/>
              <a:gd name="connsiteY5" fmla="*/ 318052 h 4369904"/>
              <a:gd name="connsiteX6" fmla="*/ 1318295 w 3849460"/>
              <a:gd name="connsiteY6" fmla="*/ 265043 h 4369904"/>
              <a:gd name="connsiteX7" fmla="*/ 1093008 w 3849460"/>
              <a:gd name="connsiteY7" fmla="*/ 225287 h 4369904"/>
              <a:gd name="connsiteX8" fmla="*/ 827964 w 3849460"/>
              <a:gd name="connsiteY8" fmla="*/ 198782 h 4369904"/>
              <a:gd name="connsiteX9" fmla="*/ 615930 w 3849460"/>
              <a:gd name="connsiteY9" fmla="*/ 106017 h 4369904"/>
              <a:gd name="connsiteX10" fmla="*/ 390643 w 3849460"/>
              <a:gd name="connsiteY10" fmla="*/ 0 h 4369904"/>
              <a:gd name="connsiteX11" fmla="*/ 165356 w 3849460"/>
              <a:gd name="connsiteY11" fmla="*/ 39756 h 4369904"/>
              <a:gd name="connsiteX12" fmla="*/ 341226 w 3849460"/>
              <a:gd name="connsiteY12" fmla="*/ 152400 h 4369904"/>
              <a:gd name="connsiteX13" fmla="*/ 265026 w 3849460"/>
              <a:gd name="connsiteY13" fmla="*/ 533400 h 4369904"/>
              <a:gd name="connsiteX14" fmla="*/ 188826 w 3849460"/>
              <a:gd name="connsiteY14" fmla="*/ 838200 h 4369904"/>
              <a:gd name="connsiteX15" fmla="*/ 36427 w 3849460"/>
              <a:gd name="connsiteY15" fmla="*/ 1600200 h 4369904"/>
              <a:gd name="connsiteX16" fmla="*/ 341227 w 3849460"/>
              <a:gd name="connsiteY16" fmla="*/ 2286000 h 4369904"/>
              <a:gd name="connsiteX17" fmla="*/ 341227 w 3849460"/>
              <a:gd name="connsiteY17" fmla="*/ 2514600 h 4369904"/>
              <a:gd name="connsiteX18" fmla="*/ 112627 w 3849460"/>
              <a:gd name="connsiteY18" fmla="*/ 2819400 h 4369904"/>
              <a:gd name="connsiteX19" fmla="*/ 36428 w 3849460"/>
              <a:gd name="connsiteY19" fmla="*/ 3276600 h 4369904"/>
              <a:gd name="connsiteX20" fmla="*/ 112628 w 3849460"/>
              <a:gd name="connsiteY20" fmla="*/ 3657600 h 4369904"/>
              <a:gd name="connsiteX21" fmla="*/ 188828 w 3849460"/>
              <a:gd name="connsiteY21" fmla="*/ 3886200 h 4369904"/>
              <a:gd name="connsiteX22" fmla="*/ 265028 w 3849460"/>
              <a:gd name="connsiteY22" fmla="*/ 4191000 h 4369904"/>
              <a:gd name="connsiteX23" fmla="*/ 646028 w 3849460"/>
              <a:gd name="connsiteY23" fmla="*/ 4343400 h 4369904"/>
              <a:gd name="connsiteX24" fmla="*/ 938794 w 3849460"/>
              <a:gd name="connsiteY24" fmla="*/ 4300330 h 4369904"/>
              <a:gd name="connsiteX25" fmla="*/ 1472194 w 3849460"/>
              <a:gd name="connsiteY25" fmla="*/ 4300330 h 4369904"/>
              <a:gd name="connsiteX26" fmla="*/ 1821877 w 3849460"/>
              <a:gd name="connsiteY26" fmla="*/ 4240695 h 4369904"/>
              <a:gd name="connsiteX27" fmla="*/ 2100173 w 3849460"/>
              <a:gd name="connsiteY27" fmla="*/ 4055165 h 4369904"/>
              <a:gd name="connsiteX28" fmla="*/ 2245947 w 3849460"/>
              <a:gd name="connsiteY28" fmla="*/ 3988904 h 4369904"/>
              <a:gd name="connsiteX29" fmla="*/ 2418225 w 3849460"/>
              <a:gd name="connsiteY29" fmla="*/ 3935895 h 4369904"/>
              <a:gd name="connsiteX30" fmla="*/ 2603756 w 3849460"/>
              <a:gd name="connsiteY30" fmla="*/ 3816626 h 4369904"/>
              <a:gd name="connsiteX31" fmla="*/ 2776034 w 3849460"/>
              <a:gd name="connsiteY31" fmla="*/ 3684104 h 4369904"/>
              <a:gd name="connsiteX32" fmla="*/ 2961564 w 3849460"/>
              <a:gd name="connsiteY32" fmla="*/ 3564834 h 4369904"/>
              <a:gd name="connsiteX33" fmla="*/ 3107338 w 3849460"/>
              <a:gd name="connsiteY33" fmla="*/ 3458817 h 4369904"/>
              <a:gd name="connsiteX34" fmla="*/ 3385634 w 3849460"/>
              <a:gd name="connsiteY34" fmla="*/ 3154017 h 4369904"/>
              <a:gd name="connsiteX35" fmla="*/ 3584417 w 3849460"/>
              <a:gd name="connsiteY35" fmla="*/ 2862469 h 4369904"/>
              <a:gd name="connsiteX36" fmla="*/ 3624173 w 3849460"/>
              <a:gd name="connsiteY36" fmla="*/ 2637182 h 4369904"/>
              <a:gd name="connsiteX37" fmla="*/ 3663930 w 3849460"/>
              <a:gd name="connsiteY37" fmla="*/ 2451652 h 4369904"/>
              <a:gd name="connsiteX38" fmla="*/ 3690434 w 3849460"/>
              <a:gd name="connsiteY38" fmla="*/ 2332382 h 4369904"/>
              <a:gd name="connsiteX39" fmla="*/ 3716938 w 3849460"/>
              <a:gd name="connsiteY39" fmla="*/ 2186608 h 4369904"/>
              <a:gd name="connsiteX40" fmla="*/ 3809704 w 3849460"/>
              <a:gd name="connsiteY40" fmla="*/ 1868556 h 4369904"/>
              <a:gd name="connsiteX41" fmla="*/ 3849460 w 3849460"/>
              <a:gd name="connsiteY41" fmla="*/ 1683026 h 4369904"/>
              <a:gd name="connsiteX42" fmla="*/ 3836208 w 3849460"/>
              <a:gd name="connsiteY42" fmla="*/ 1325217 h 4369904"/>
              <a:gd name="connsiteX43" fmla="*/ 3796451 w 3849460"/>
              <a:gd name="connsiteY43" fmla="*/ 954156 h 4369904"/>
              <a:gd name="connsiteX44" fmla="*/ 3730190 w 3849460"/>
              <a:gd name="connsiteY44" fmla="*/ 808382 h 4369904"/>
              <a:gd name="connsiteX45" fmla="*/ 3531408 w 3849460"/>
              <a:gd name="connsiteY45" fmla="*/ 636104 h 4369904"/>
              <a:gd name="connsiteX46" fmla="*/ 3451895 w 3849460"/>
              <a:gd name="connsiteY46" fmla="*/ 596347 h 4369904"/>
              <a:gd name="connsiteX47" fmla="*/ 3239860 w 3849460"/>
              <a:gd name="connsiteY47" fmla="*/ 543339 h 4369904"/>
              <a:gd name="connsiteX48" fmla="*/ 3067582 w 3849460"/>
              <a:gd name="connsiteY48" fmla="*/ 450573 h 4369904"/>
              <a:gd name="connsiteX49" fmla="*/ 2895304 w 3849460"/>
              <a:gd name="connsiteY49" fmla="*/ 384313 h 4369904"/>
              <a:gd name="connsiteX0" fmla="*/ 2895304 w 3849460"/>
              <a:gd name="connsiteY0" fmla="*/ 384313 h 4369904"/>
              <a:gd name="connsiteX1" fmla="*/ 2626947 w 3849460"/>
              <a:gd name="connsiteY1" fmla="*/ 337930 h 4369904"/>
              <a:gd name="connsiteX2" fmla="*/ 2386594 w 3849460"/>
              <a:gd name="connsiteY2" fmla="*/ 337930 h 4369904"/>
              <a:gd name="connsiteX3" fmla="*/ 2093547 w 3849460"/>
              <a:gd name="connsiteY3" fmla="*/ 414130 h 4369904"/>
              <a:gd name="connsiteX4" fmla="*/ 1795373 w 3849460"/>
              <a:gd name="connsiteY4" fmla="*/ 437321 h 4369904"/>
              <a:gd name="connsiteX5" fmla="*/ 1477321 w 3849460"/>
              <a:gd name="connsiteY5" fmla="*/ 318052 h 4369904"/>
              <a:gd name="connsiteX6" fmla="*/ 1318295 w 3849460"/>
              <a:gd name="connsiteY6" fmla="*/ 265043 h 4369904"/>
              <a:gd name="connsiteX7" fmla="*/ 1093008 w 3849460"/>
              <a:gd name="connsiteY7" fmla="*/ 225287 h 4369904"/>
              <a:gd name="connsiteX8" fmla="*/ 827964 w 3849460"/>
              <a:gd name="connsiteY8" fmla="*/ 198782 h 4369904"/>
              <a:gd name="connsiteX9" fmla="*/ 615930 w 3849460"/>
              <a:gd name="connsiteY9" fmla="*/ 106017 h 4369904"/>
              <a:gd name="connsiteX10" fmla="*/ 390643 w 3849460"/>
              <a:gd name="connsiteY10" fmla="*/ 0 h 4369904"/>
              <a:gd name="connsiteX11" fmla="*/ 341226 w 3849460"/>
              <a:gd name="connsiteY11" fmla="*/ 152400 h 4369904"/>
              <a:gd name="connsiteX12" fmla="*/ 265026 w 3849460"/>
              <a:gd name="connsiteY12" fmla="*/ 533400 h 4369904"/>
              <a:gd name="connsiteX13" fmla="*/ 188826 w 3849460"/>
              <a:gd name="connsiteY13" fmla="*/ 838200 h 4369904"/>
              <a:gd name="connsiteX14" fmla="*/ 36427 w 3849460"/>
              <a:gd name="connsiteY14" fmla="*/ 1600200 h 4369904"/>
              <a:gd name="connsiteX15" fmla="*/ 341227 w 3849460"/>
              <a:gd name="connsiteY15" fmla="*/ 2286000 h 4369904"/>
              <a:gd name="connsiteX16" fmla="*/ 341227 w 3849460"/>
              <a:gd name="connsiteY16" fmla="*/ 2514600 h 4369904"/>
              <a:gd name="connsiteX17" fmla="*/ 112627 w 3849460"/>
              <a:gd name="connsiteY17" fmla="*/ 2819400 h 4369904"/>
              <a:gd name="connsiteX18" fmla="*/ 36428 w 3849460"/>
              <a:gd name="connsiteY18" fmla="*/ 3276600 h 4369904"/>
              <a:gd name="connsiteX19" fmla="*/ 112628 w 3849460"/>
              <a:gd name="connsiteY19" fmla="*/ 3657600 h 4369904"/>
              <a:gd name="connsiteX20" fmla="*/ 188828 w 3849460"/>
              <a:gd name="connsiteY20" fmla="*/ 3886200 h 4369904"/>
              <a:gd name="connsiteX21" fmla="*/ 265028 w 3849460"/>
              <a:gd name="connsiteY21" fmla="*/ 4191000 h 4369904"/>
              <a:gd name="connsiteX22" fmla="*/ 646028 w 3849460"/>
              <a:gd name="connsiteY22" fmla="*/ 4343400 h 4369904"/>
              <a:gd name="connsiteX23" fmla="*/ 938794 w 3849460"/>
              <a:gd name="connsiteY23" fmla="*/ 4300330 h 4369904"/>
              <a:gd name="connsiteX24" fmla="*/ 1472194 w 3849460"/>
              <a:gd name="connsiteY24" fmla="*/ 4300330 h 4369904"/>
              <a:gd name="connsiteX25" fmla="*/ 1821877 w 3849460"/>
              <a:gd name="connsiteY25" fmla="*/ 4240695 h 4369904"/>
              <a:gd name="connsiteX26" fmla="*/ 2100173 w 3849460"/>
              <a:gd name="connsiteY26" fmla="*/ 4055165 h 4369904"/>
              <a:gd name="connsiteX27" fmla="*/ 2245947 w 3849460"/>
              <a:gd name="connsiteY27" fmla="*/ 3988904 h 4369904"/>
              <a:gd name="connsiteX28" fmla="*/ 2418225 w 3849460"/>
              <a:gd name="connsiteY28" fmla="*/ 3935895 h 4369904"/>
              <a:gd name="connsiteX29" fmla="*/ 2603756 w 3849460"/>
              <a:gd name="connsiteY29" fmla="*/ 3816626 h 4369904"/>
              <a:gd name="connsiteX30" fmla="*/ 2776034 w 3849460"/>
              <a:gd name="connsiteY30" fmla="*/ 3684104 h 4369904"/>
              <a:gd name="connsiteX31" fmla="*/ 2961564 w 3849460"/>
              <a:gd name="connsiteY31" fmla="*/ 3564834 h 4369904"/>
              <a:gd name="connsiteX32" fmla="*/ 3107338 w 3849460"/>
              <a:gd name="connsiteY32" fmla="*/ 3458817 h 4369904"/>
              <a:gd name="connsiteX33" fmla="*/ 3385634 w 3849460"/>
              <a:gd name="connsiteY33" fmla="*/ 3154017 h 4369904"/>
              <a:gd name="connsiteX34" fmla="*/ 3584417 w 3849460"/>
              <a:gd name="connsiteY34" fmla="*/ 2862469 h 4369904"/>
              <a:gd name="connsiteX35" fmla="*/ 3624173 w 3849460"/>
              <a:gd name="connsiteY35" fmla="*/ 2637182 h 4369904"/>
              <a:gd name="connsiteX36" fmla="*/ 3663930 w 3849460"/>
              <a:gd name="connsiteY36" fmla="*/ 2451652 h 4369904"/>
              <a:gd name="connsiteX37" fmla="*/ 3690434 w 3849460"/>
              <a:gd name="connsiteY37" fmla="*/ 2332382 h 4369904"/>
              <a:gd name="connsiteX38" fmla="*/ 3716938 w 3849460"/>
              <a:gd name="connsiteY38" fmla="*/ 2186608 h 4369904"/>
              <a:gd name="connsiteX39" fmla="*/ 3809704 w 3849460"/>
              <a:gd name="connsiteY39" fmla="*/ 1868556 h 4369904"/>
              <a:gd name="connsiteX40" fmla="*/ 3849460 w 3849460"/>
              <a:gd name="connsiteY40" fmla="*/ 1683026 h 4369904"/>
              <a:gd name="connsiteX41" fmla="*/ 3836208 w 3849460"/>
              <a:gd name="connsiteY41" fmla="*/ 1325217 h 4369904"/>
              <a:gd name="connsiteX42" fmla="*/ 3796451 w 3849460"/>
              <a:gd name="connsiteY42" fmla="*/ 954156 h 4369904"/>
              <a:gd name="connsiteX43" fmla="*/ 3730190 w 3849460"/>
              <a:gd name="connsiteY43" fmla="*/ 808382 h 4369904"/>
              <a:gd name="connsiteX44" fmla="*/ 3531408 w 3849460"/>
              <a:gd name="connsiteY44" fmla="*/ 636104 h 4369904"/>
              <a:gd name="connsiteX45" fmla="*/ 3451895 w 3849460"/>
              <a:gd name="connsiteY45" fmla="*/ 596347 h 4369904"/>
              <a:gd name="connsiteX46" fmla="*/ 3239860 w 3849460"/>
              <a:gd name="connsiteY46" fmla="*/ 543339 h 4369904"/>
              <a:gd name="connsiteX47" fmla="*/ 3067582 w 3849460"/>
              <a:gd name="connsiteY47" fmla="*/ 450573 h 4369904"/>
              <a:gd name="connsiteX48" fmla="*/ 2895304 w 3849460"/>
              <a:gd name="connsiteY48" fmla="*/ 384313 h 4369904"/>
              <a:gd name="connsiteX0" fmla="*/ 2895304 w 3849460"/>
              <a:gd name="connsiteY0" fmla="*/ 303143 h 4288734"/>
              <a:gd name="connsiteX1" fmla="*/ 2626947 w 3849460"/>
              <a:gd name="connsiteY1" fmla="*/ 256760 h 4288734"/>
              <a:gd name="connsiteX2" fmla="*/ 2386594 w 3849460"/>
              <a:gd name="connsiteY2" fmla="*/ 256760 h 4288734"/>
              <a:gd name="connsiteX3" fmla="*/ 2093547 w 3849460"/>
              <a:gd name="connsiteY3" fmla="*/ 332960 h 4288734"/>
              <a:gd name="connsiteX4" fmla="*/ 1795373 w 3849460"/>
              <a:gd name="connsiteY4" fmla="*/ 356151 h 4288734"/>
              <a:gd name="connsiteX5" fmla="*/ 1477321 w 3849460"/>
              <a:gd name="connsiteY5" fmla="*/ 236882 h 4288734"/>
              <a:gd name="connsiteX6" fmla="*/ 1318295 w 3849460"/>
              <a:gd name="connsiteY6" fmla="*/ 183873 h 4288734"/>
              <a:gd name="connsiteX7" fmla="*/ 1093008 w 3849460"/>
              <a:gd name="connsiteY7" fmla="*/ 144117 h 4288734"/>
              <a:gd name="connsiteX8" fmla="*/ 827964 w 3849460"/>
              <a:gd name="connsiteY8" fmla="*/ 117612 h 4288734"/>
              <a:gd name="connsiteX9" fmla="*/ 615930 w 3849460"/>
              <a:gd name="connsiteY9" fmla="*/ 24847 h 4288734"/>
              <a:gd name="connsiteX10" fmla="*/ 341226 w 3849460"/>
              <a:gd name="connsiteY10" fmla="*/ 71230 h 4288734"/>
              <a:gd name="connsiteX11" fmla="*/ 265026 w 3849460"/>
              <a:gd name="connsiteY11" fmla="*/ 452230 h 4288734"/>
              <a:gd name="connsiteX12" fmla="*/ 188826 w 3849460"/>
              <a:gd name="connsiteY12" fmla="*/ 757030 h 4288734"/>
              <a:gd name="connsiteX13" fmla="*/ 36427 w 3849460"/>
              <a:gd name="connsiteY13" fmla="*/ 1519030 h 4288734"/>
              <a:gd name="connsiteX14" fmla="*/ 341227 w 3849460"/>
              <a:gd name="connsiteY14" fmla="*/ 2204830 h 4288734"/>
              <a:gd name="connsiteX15" fmla="*/ 341227 w 3849460"/>
              <a:gd name="connsiteY15" fmla="*/ 2433430 h 4288734"/>
              <a:gd name="connsiteX16" fmla="*/ 112627 w 3849460"/>
              <a:gd name="connsiteY16" fmla="*/ 2738230 h 4288734"/>
              <a:gd name="connsiteX17" fmla="*/ 36428 w 3849460"/>
              <a:gd name="connsiteY17" fmla="*/ 3195430 h 4288734"/>
              <a:gd name="connsiteX18" fmla="*/ 112628 w 3849460"/>
              <a:gd name="connsiteY18" fmla="*/ 3576430 h 4288734"/>
              <a:gd name="connsiteX19" fmla="*/ 188828 w 3849460"/>
              <a:gd name="connsiteY19" fmla="*/ 3805030 h 4288734"/>
              <a:gd name="connsiteX20" fmla="*/ 265028 w 3849460"/>
              <a:gd name="connsiteY20" fmla="*/ 4109830 h 4288734"/>
              <a:gd name="connsiteX21" fmla="*/ 646028 w 3849460"/>
              <a:gd name="connsiteY21" fmla="*/ 4262230 h 4288734"/>
              <a:gd name="connsiteX22" fmla="*/ 938794 w 3849460"/>
              <a:gd name="connsiteY22" fmla="*/ 4219160 h 4288734"/>
              <a:gd name="connsiteX23" fmla="*/ 1472194 w 3849460"/>
              <a:gd name="connsiteY23" fmla="*/ 4219160 h 4288734"/>
              <a:gd name="connsiteX24" fmla="*/ 1821877 w 3849460"/>
              <a:gd name="connsiteY24" fmla="*/ 4159525 h 4288734"/>
              <a:gd name="connsiteX25" fmla="*/ 2100173 w 3849460"/>
              <a:gd name="connsiteY25" fmla="*/ 3973995 h 4288734"/>
              <a:gd name="connsiteX26" fmla="*/ 2245947 w 3849460"/>
              <a:gd name="connsiteY26" fmla="*/ 3907734 h 4288734"/>
              <a:gd name="connsiteX27" fmla="*/ 2418225 w 3849460"/>
              <a:gd name="connsiteY27" fmla="*/ 3854725 h 4288734"/>
              <a:gd name="connsiteX28" fmla="*/ 2603756 w 3849460"/>
              <a:gd name="connsiteY28" fmla="*/ 3735456 h 4288734"/>
              <a:gd name="connsiteX29" fmla="*/ 2776034 w 3849460"/>
              <a:gd name="connsiteY29" fmla="*/ 3602934 h 4288734"/>
              <a:gd name="connsiteX30" fmla="*/ 2961564 w 3849460"/>
              <a:gd name="connsiteY30" fmla="*/ 3483664 h 4288734"/>
              <a:gd name="connsiteX31" fmla="*/ 3107338 w 3849460"/>
              <a:gd name="connsiteY31" fmla="*/ 3377647 h 4288734"/>
              <a:gd name="connsiteX32" fmla="*/ 3385634 w 3849460"/>
              <a:gd name="connsiteY32" fmla="*/ 3072847 h 4288734"/>
              <a:gd name="connsiteX33" fmla="*/ 3584417 w 3849460"/>
              <a:gd name="connsiteY33" fmla="*/ 2781299 h 4288734"/>
              <a:gd name="connsiteX34" fmla="*/ 3624173 w 3849460"/>
              <a:gd name="connsiteY34" fmla="*/ 2556012 h 4288734"/>
              <a:gd name="connsiteX35" fmla="*/ 3663930 w 3849460"/>
              <a:gd name="connsiteY35" fmla="*/ 2370482 h 4288734"/>
              <a:gd name="connsiteX36" fmla="*/ 3690434 w 3849460"/>
              <a:gd name="connsiteY36" fmla="*/ 2251212 h 4288734"/>
              <a:gd name="connsiteX37" fmla="*/ 3716938 w 3849460"/>
              <a:gd name="connsiteY37" fmla="*/ 2105438 h 4288734"/>
              <a:gd name="connsiteX38" fmla="*/ 3809704 w 3849460"/>
              <a:gd name="connsiteY38" fmla="*/ 1787386 h 4288734"/>
              <a:gd name="connsiteX39" fmla="*/ 3849460 w 3849460"/>
              <a:gd name="connsiteY39" fmla="*/ 1601856 h 4288734"/>
              <a:gd name="connsiteX40" fmla="*/ 3836208 w 3849460"/>
              <a:gd name="connsiteY40" fmla="*/ 1244047 h 4288734"/>
              <a:gd name="connsiteX41" fmla="*/ 3796451 w 3849460"/>
              <a:gd name="connsiteY41" fmla="*/ 872986 h 4288734"/>
              <a:gd name="connsiteX42" fmla="*/ 3730190 w 3849460"/>
              <a:gd name="connsiteY42" fmla="*/ 727212 h 4288734"/>
              <a:gd name="connsiteX43" fmla="*/ 3531408 w 3849460"/>
              <a:gd name="connsiteY43" fmla="*/ 554934 h 4288734"/>
              <a:gd name="connsiteX44" fmla="*/ 3451895 w 3849460"/>
              <a:gd name="connsiteY44" fmla="*/ 515177 h 4288734"/>
              <a:gd name="connsiteX45" fmla="*/ 3239860 w 3849460"/>
              <a:gd name="connsiteY45" fmla="*/ 462169 h 4288734"/>
              <a:gd name="connsiteX46" fmla="*/ 3067582 w 3849460"/>
              <a:gd name="connsiteY46" fmla="*/ 369403 h 4288734"/>
              <a:gd name="connsiteX47" fmla="*/ 2895304 w 3849460"/>
              <a:gd name="connsiteY47" fmla="*/ 303143 h 428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49460" h="4288734">
                <a:moveTo>
                  <a:pt x="2895304" y="303143"/>
                </a:moveTo>
                <a:cubicBezTo>
                  <a:pt x="2835117" y="288787"/>
                  <a:pt x="2711732" y="264491"/>
                  <a:pt x="2626947" y="256760"/>
                </a:cubicBezTo>
                <a:lnTo>
                  <a:pt x="2386594" y="256760"/>
                </a:lnTo>
                <a:lnTo>
                  <a:pt x="2093547" y="332960"/>
                </a:lnTo>
                <a:cubicBezTo>
                  <a:pt x="1806417" y="328543"/>
                  <a:pt x="2082130" y="371444"/>
                  <a:pt x="1795373" y="356151"/>
                </a:cubicBezTo>
                <a:cubicBezTo>
                  <a:pt x="1692669" y="340138"/>
                  <a:pt x="1534747" y="261178"/>
                  <a:pt x="1477321" y="236882"/>
                </a:cubicBezTo>
                <a:cubicBezTo>
                  <a:pt x="1397808" y="208169"/>
                  <a:pt x="1358051" y="197125"/>
                  <a:pt x="1318295" y="183873"/>
                </a:cubicBezTo>
                <a:cubicBezTo>
                  <a:pt x="1254243" y="168412"/>
                  <a:pt x="1174730" y="155160"/>
                  <a:pt x="1093008" y="144117"/>
                </a:cubicBezTo>
                <a:cubicBezTo>
                  <a:pt x="985617" y="135168"/>
                  <a:pt x="925666" y="135376"/>
                  <a:pt x="827964" y="117612"/>
                </a:cubicBezTo>
                <a:cubicBezTo>
                  <a:pt x="748451" y="97734"/>
                  <a:pt x="668939" y="46934"/>
                  <a:pt x="615930" y="24847"/>
                </a:cubicBezTo>
                <a:cubicBezTo>
                  <a:pt x="534807" y="17117"/>
                  <a:pt x="399710" y="0"/>
                  <a:pt x="341226" y="71230"/>
                </a:cubicBezTo>
                <a:cubicBezTo>
                  <a:pt x="309501" y="166406"/>
                  <a:pt x="343819" y="261227"/>
                  <a:pt x="265026" y="452230"/>
                </a:cubicBezTo>
                <a:cubicBezTo>
                  <a:pt x="259286" y="567024"/>
                  <a:pt x="194867" y="642252"/>
                  <a:pt x="188826" y="757030"/>
                </a:cubicBezTo>
                <a:cubicBezTo>
                  <a:pt x="209303" y="935382"/>
                  <a:pt x="11027" y="1277730"/>
                  <a:pt x="36427" y="1519030"/>
                </a:cubicBezTo>
                <a:cubicBezTo>
                  <a:pt x="0" y="1828664"/>
                  <a:pt x="378869" y="1866046"/>
                  <a:pt x="341227" y="2204830"/>
                </a:cubicBezTo>
                <a:cubicBezTo>
                  <a:pt x="336810" y="2306430"/>
                  <a:pt x="346182" y="2331855"/>
                  <a:pt x="341227" y="2433430"/>
                </a:cubicBezTo>
                <a:cubicBezTo>
                  <a:pt x="337347" y="2512971"/>
                  <a:pt x="115810" y="2658658"/>
                  <a:pt x="112627" y="2738230"/>
                </a:cubicBezTo>
                <a:cubicBezTo>
                  <a:pt x="50652" y="2843100"/>
                  <a:pt x="40845" y="3054073"/>
                  <a:pt x="36428" y="3195430"/>
                </a:cubicBezTo>
                <a:cubicBezTo>
                  <a:pt x="37146" y="3240689"/>
                  <a:pt x="66526" y="3299826"/>
                  <a:pt x="112628" y="3576430"/>
                </a:cubicBezTo>
                <a:cubicBezTo>
                  <a:pt x="123146" y="3639535"/>
                  <a:pt x="171152" y="3734326"/>
                  <a:pt x="188828" y="3805030"/>
                </a:cubicBezTo>
                <a:cubicBezTo>
                  <a:pt x="213124" y="3875708"/>
                  <a:pt x="245150" y="4054613"/>
                  <a:pt x="265028" y="4109830"/>
                </a:cubicBezTo>
                <a:cubicBezTo>
                  <a:pt x="309202" y="4182717"/>
                  <a:pt x="606272" y="4224682"/>
                  <a:pt x="646028" y="4262230"/>
                </a:cubicBezTo>
                <a:cubicBezTo>
                  <a:pt x="672532" y="4288734"/>
                  <a:pt x="918002" y="4187972"/>
                  <a:pt x="938794" y="4219160"/>
                </a:cubicBezTo>
                <a:cubicBezTo>
                  <a:pt x="1121314" y="4236830"/>
                  <a:pt x="1351518" y="4207012"/>
                  <a:pt x="1472194" y="4219160"/>
                </a:cubicBezTo>
                <a:cubicBezTo>
                  <a:pt x="1619375" y="4209221"/>
                  <a:pt x="1717214" y="4200386"/>
                  <a:pt x="1821877" y="4159525"/>
                </a:cubicBezTo>
                <a:cubicBezTo>
                  <a:pt x="1885929" y="4115351"/>
                  <a:pt x="2047164" y="4009334"/>
                  <a:pt x="2100173" y="3973995"/>
                </a:cubicBezTo>
                <a:cubicBezTo>
                  <a:pt x="2170851" y="3932030"/>
                  <a:pt x="2192938" y="3927612"/>
                  <a:pt x="2245947" y="3907734"/>
                </a:cubicBezTo>
                <a:cubicBezTo>
                  <a:pt x="2292329" y="3892273"/>
                  <a:pt x="2376260" y="3867977"/>
                  <a:pt x="2418225" y="3854725"/>
                </a:cubicBezTo>
                <a:cubicBezTo>
                  <a:pt x="2477860" y="3826012"/>
                  <a:pt x="2544121" y="3777421"/>
                  <a:pt x="2603756" y="3735456"/>
                </a:cubicBezTo>
                <a:cubicBezTo>
                  <a:pt x="2650139" y="3697908"/>
                  <a:pt x="2736278" y="3633856"/>
                  <a:pt x="2776034" y="3602934"/>
                </a:cubicBezTo>
                <a:cubicBezTo>
                  <a:pt x="2835669" y="3560969"/>
                  <a:pt x="2921808" y="3510168"/>
                  <a:pt x="2961564" y="3483664"/>
                </a:cubicBezTo>
                <a:cubicBezTo>
                  <a:pt x="3016781" y="3446116"/>
                  <a:pt x="3071999" y="3410777"/>
                  <a:pt x="3107338" y="3377647"/>
                </a:cubicBezTo>
                <a:cubicBezTo>
                  <a:pt x="3178016" y="3309178"/>
                  <a:pt x="3323791" y="3136899"/>
                  <a:pt x="3385634" y="3072847"/>
                </a:cubicBezTo>
                <a:cubicBezTo>
                  <a:pt x="3465147" y="2973456"/>
                  <a:pt x="3544661" y="2867438"/>
                  <a:pt x="3584417" y="2781299"/>
                </a:cubicBezTo>
                <a:cubicBezTo>
                  <a:pt x="3595460" y="2723873"/>
                  <a:pt x="3610921" y="2624481"/>
                  <a:pt x="3624173" y="2556012"/>
                </a:cubicBezTo>
                <a:cubicBezTo>
                  <a:pt x="3635216" y="2496377"/>
                  <a:pt x="3652887" y="2421282"/>
                  <a:pt x="3663930" y="2370482"/>
                </a:cubicBezTo>
                <a:cubicBezTo>
                  <a:pt x="3670762" y="2332905"/>
                  <a:pt x="3679798" y="2288437"/>
                  <a:pt x="3690434" y="2251212"/>
                </a:cubicBezTo>
                <a:cubicBezTo>
                  <a:pt x="3699269" y="2207038"/>
                  <a:pt x="3708103" y="2140777"/>
                  <a:pt x="3716938" y="2105438"/>
                </a:cubicBezTo>
                <a:cubicBezTo>
                  <a:pt x="3736816" y="2028134"/>
                  <a:pt x="3787617" y="1871316"/>
                  <a:pt x="3809704" y="1787386"/>
                </a:cubicBezTo>
                <a:cubicBezTo>
                  <a:pt x="3827373" y="1714499"/>
                  <a:pt x="3845043" y="1692412"/>
                  <a:pt x="3849460" y="1601856"/>
                </a:cubicBezTo>
                <a:cubicBezTo>
                  <a:pt x="3845043" y="1482586"/>
                  <a:pt x="3843653" y="1363166"/>
                  <a:pt x="3836208" y="1244047"/>
                </a:cubicBezTo>
                <a:cubicBezTo>
                  <a:pt x="3827373" y="1122569"/>
                  <a:pt x="3807495" y="943664"/>
                  <a:pt x="3796451" y="872986"/>
                </a:cubicBezTo>
                <a:cubicBezTo>
                  <a:pt x="3778781" y="786847"/>
                  <a:pt x="3774364" y="780221"/>
                  <a:pt x="3730190" y="727212"/>
                </a:cubicBezTo>
                <a:cubicBezTo>
                  <a:pt x="3690434" y="683038"/>
                  <a:pt x="3577790" y="590273"/>
                  <a:pt x="3531408" y="554934"/>
                </a:cubicBezTo>
                <a:lnTo>
                  <a:pt x="3451895" y="515177"/>
                </a:lnTo>
                <a:cubicBezTo>
                  <a:pt x="3403304" y="499716"/>
                  <a:pt x="3303912" y="486465"/>
                  <a:pt x="3239860" y="462169"/>
                </a:cubicBezTo>
                <a:cubicBezTo>
                  <a:pt x="3197895" y="444499"/>
                  <a:pt x="3109547" y="389281"/>
                  <a:pt x="3067582" y="369403"/>
                </a:cubicBezTo>
                <a:lnTo>
                  <a:pt x="2895304" y="303143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92866" y="1331292"/>
            <a:ext cx="3377533" cy="5256694"/>
          </a:xfrm>
          <a:custGeom>
            <a:avLst/>
            <a:gdLst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778683 w 4282266"/>
              <a:gd name="connsiteY41" fmla="*/ 1550504 h 5764696"/>
              <a:gd name="connsiteX42" fmla="*/ 3738927 w 4282266"/>
              <a:gd name="connsiteY42" fmla="*/ 1683026 h 5764696"/>
              <a:gd name="connsiteX43" fmla="*/ 3725675 w 4282266"/>
              <a:gd name="connsiteY43" fmla="*/ 1736035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778683 w 4282266"/>
              <a:gd name="connsiteY41" fmla="*/ 1550504 h 5764696"/>
              <a:gd name="connsiteX42" fmla="*/ 3738927 w 4282266"/>
              <a:gd name="connsiteY42" fmla="*/ 1683026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738927 w 4282266"/>
              <a:gd name="connsiteY42" fmla="*/ 1683026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505200 w 4282266"/>
              <a:gd name="connsiteY43" fmla="*/ 1676400 h 5764696"/>
              <a:gd name="connsiteX44" fmla="*/ 3699170 w 4282266"/>
              <a:gd name="connsiteY44" fmla="*/ 1815548 h 5764696"/>
              <a:gd name="connsiteX45" fmla="*/ 3672666 w 4282266"/>
              <a:gd name="connsiteY45" fmla="*/ 1921565 h 5764696"/>
              <a:gd name="connsiteX46" fmla="*/ 3712423 w 4282266"/>
              <a:gd name="connsiteY46" fmla="*/ 2107096 h 5764696"/>
              <a:gd name="connsiteX47" fmla="*/ 3818440 w 4282266"/>
              <a:gd name="connsiteY47" fmla="*/ 2199861 h 5764696"/>
              <a:gd name="connsiteX48" fmla="*/ 3884701 w 4282266"/>
              <a:gd name="connsiteY48" fmla="*/ 2266122 h 5764696"/>
              <a:gd name="connsiteX49" fmla="*/ 3924457 w 4282266"/>
              <a:gd name="connsiteY49" fmla="*/ 2292626 h 5764696"/>
              <a:gd name="connsiteX50" fmla="*/ 4003970 w 4282266"/>
              <a:gd name="connsiteY50" fmla="*/ 2372139 h 5764696"/>
              <a:gd name="connsiteX51" fmla="*/ 4030475 w 4282266"/>
              <a:gd name="connsiteY51" fmla="*/ 2398643 h 5764696"/>
              <a:gd name="connsiteX52" fmla="*/ 4083483 w 4282266"/>
              <a:gd name="connsiteY52" fmla="*/ 2425148 h 5764696"/>
              <a:gd name="connsiteX53" fmla="*/ 4123240 w 4282266"/>
              <a:gd name="connsiteY53" fmla="*/ 2438400 h 5764696"/>
              <a:gd name="connsiteX54" fmla="*/ 4189501 w 4282266"/>
              <a:gd name="connsiteY54" fmla="*/ 2504661 h 5764696"/>
              <a:gd name="connsiteX55" fmla="*/ 4282266 w 4282266"/>
              <a:gd name="connsiteY55" fmla="*/ 2610678 h 5764696"/>
              <a:gd name="connsiteX56" fmla="*/ 4269014 w 4282266"/>
              <a:gd name="connsiteY56" fmla="*/ 2915478 h 5764696"/>
              <a:gd name="connsiteX57" fmla="*/ 4255762 w 4282266"/>
              <a:gd name="connsiteY57" fmla="*/ 2968487 h 5764696"/>
              <a:gd name="connsiteX58" fmla="*/ 4229257 w 4282266"/>
              <a:gd name="connsiteY58" fmla="*/ 2994991 h 5764696"/>
              <a:gd name="connsiteX59" fmla="*/ 4202753 w 4282266"/>
              <a:gd name="connsiteY59" fmla="*/ 3101009 h 5764696"/>
              <a:gd name="connsiteX60" fmla="*/ 4176249 w 4282266"/>
              <a:gd name="connsiteY60" fmla="*/ 3180522 h 5764696"/>
              <a:gd name="connsiteX61" fmla="*/ 4162996 w 4282266"/>
              <a:gd name="connsiteY61" fmla="*/ 3220278 h 5764696"/>
              <a:gd name="connsiteX62" fmla="*/ 4123240 w 4282266"/>
              <a:gd name="connsiteY62" fmla="*/ 3313043 h 5764696"/>
              <a:gd name="connsiteX63" fmla="*/ 4109988 w 4282266"/>
              <a:gd name="connsiteY63" fmla="*/ 3366052 h 5764696"/>
              <a:gd name="connsiteX64" fmla="*/ 4083483 w 4282266"/>
              <a:gd name="connsiteY64" fmla="*/ 3392557 h 5764696"/>
              <a:gd name="connsiteX65" fmla="*/ 4043727 w 4282266"/>
              <a:gd name="connsiteY65" fmla="*/ 3511826 h 5764696"/>
              <a:gd name="connsiteX66" fmla="*/ 4017223 w 4282266"/>
              <a:gd name="connsiteY66" fmla="*/ 3604591 h 5764696"/>
              <a:gd name="connsiteX67" fmla="*/ 3990718 w 4282266"/>
              <a:gd name="connsiteY67" fmla="*/ 3697357 h 5764696"/>
              <a:gd name="connsiteX68" fmla="*/ 3990718 w 4282266"/>
              <a:gd name="connsiteY68" fmla="*/ 4174435 h 5764696"/>
              <a:gd name="connsiteX69" fmla="*/ 4017223 w 4282266"/>
              <a:gd name="connsiteY69" fmla="*/ 4267200 h 5764696"/>
              <a:gd name="connsiteX70" fmla="*/ 4043727 w 4282266"/>
              <a:gd name="connsiteY70" fmla="*/ 4373217 h 5764696"/>
              <a:gd name="connsiteX71" fmla="*/ 4056979 w 4282266"/>
              <a:gd name="connsiteY71" fmla="*/ 4479235 h 5764696"/>
              <a:gd name="connsiteX72" fmla="*/ 4083483 w 4282266"/>
              <a:gd name="connsiteY72" fmla="*/ 4572000 h 5764696"/>
              <a:gd name="connsiteX73" fmla="*/ 4070231 w 4282266"/>
              <a:gd name="connsiteY73" fmla="*/ 4744278 h 5764696"/>
              <a:gd name="connsiteX74" fmla="*/ 4030475 w 4282266"/>
              <a:gd name="connsiteY74" fmla="*/ 4810539 h 5764696"/>
              <a:gd name="connsiteX75" fmla="*/ 3990718 w 4282266"/>
              <a:gd name="connsiteY75" fmla="*/ 4890052 h 5764696"/>
              <a:gd name="connsiteX76" fmla="*/ 3911205 w 4282266"/>
              <a:gd name="connsiteY76" fmla="*/ 5102087 h 5764696"/>
              <a:gd name="connsiteX77" fmla="*/ 3871449 w 4282266"/>
              <a:gd name="connsiteY77" fmla="*/ 5287617 h 5764696"/>
              <a:gd name="connsiteX78" fmla="*/ 3844944 w 4282266"/>
              <a:gd name="connsiteY78" fmla="*/ 5367130 h 5764696"/>
              <a:gd name="connsiteX79" fmla="*/ 3818440 w 4282266"/>
              <a:gd name="connsiteY79" fmla="*/ 5473148 h 5764696"/>
              <a:gd name="connsiteX80" fmla="*/ 3791936 w 4282266"/>
              <a:gd name="connsiteY80" fmla="*/ 5512904 h 5764696"/>
              <a:gd name="connsiteX81" fmla="*/ 3778683 w 4282266"/>
              <a:gd name="connsiteY81" fmla="*/ 5552661 h 5764696"/>
              <a:gd name="connsiteX82" fmla="*/ 3712423 w 4282266"/>
              <a:gd name="connsiteY82" fmla="*/ 5618922 h 5764696"/>
              <a:gd name="connsiteX83" fmla="*/ 3619657 w 4282266"/>
              <a:gd name="connsiteY83" fmla="*/ 5645426 h 5764696"/>
              <a:gd name="connsiteX84" fmla="*/ 3540144 w 4282266"/>
              <a:gd name="connsiteY84" fmla="*/ 5671930 h 5764696"/>
              <a:gd name="connsiteX85" fmla="*/ 3420875 w 4282266"/>
              <a:gd name="connsiteY85" fmla="*/ 5724939 h 5764696"/>
              <a:gd name="connsiteX86" fmla="*/ 3261849 w 4282266"/>
              <a:gd name="connsiteY86" fmla="*/ 5764696 h 5764696"/>
              <a:gd name="connsiteX87" fmla="*/ 2758266 w 4282266"/>
              <a:gd name="connsiteY87" fmla="*/ 5751443 h 5764696"/>
              <a:gd name="connsiteX88" fmla="*/ 2718510 w 4282266"/>
              <a:gd name="connsiteY88" fmla="*/ 5724939 h 5764696"/>
              <a:gd name="connsiteX89" fmla="*/ 2479970 w 4282266"/>
              <a:gd name="connsiteY89" fmla="*/ 5711687 h 5764696"/>
              <a:gd name="connsiteX90" fmla="*/ 2347449 w 4282266"/>
              <a:gd name="connsiteY90" fmla="*/ 5632174 h 5764696"/>
              <a:gd name="connsiteX91" fmla="*/ 2201675 w 4282266"/>
              <a:gd name="connsiteY91" fmla="*/ 5579165 h 5764696"/>
              <a:gd name="connsiteX92" fmla="*/ 2069153 w 4282266"/>
              <a:gd name="connsiteY92" fmla="*/ 5486400 h 5764696"/>
              <a:gd name="connsiteX93" fmla="*/ 1817362 w 4282266"/>
              <a:gd name="connsiteY93" fmla="*/ 5367130 h 5764696"/>
              <a:gd name="connsiteX94" fmla="*/ 1698092 w 4282266"/>
              <a:gd name="connsiteY94" fmla="*/ 5340626 h 5764696"/>
              <a:gd name="connsiteX95" fmla="*/ 1472805 w 4282266"/>
              <a:gd name="connsiteY95" fmla="*/ 5221357 h 5764696"/>
              <a:gd name="connsiteX96" fmla="*/ 1419796 w 4282266"/>
              <a:gd name="connsiteY96" fmla="*/ 5194852 h 5764696"/>
              <a:gd name="connsiteX97" fmla="*/ 1353536 w 4282266"/>
              <a:gd name="connsiteY97" fmla="*/ 5128591 h 5764696"/>
              <a:gd name="connsiteX98" fmla="*/ 1287275 w 4282266"/>
              <a:gd name="connsiteY98" fmla="*/ 5088835 h 5764696"/>
              <a:gd name="connsiteX99" fmla="*/ 1101744 w 4282266"/>
              <a:gd name="connsiteY99" fmla="*/ 4890052 h 5764696"/>
              <a:gd name="connsiteX100" fmla="*/ 1075240 w 4282266"/>
              <a:gd name="connsiteY100" fmla="*/ 4823791 h 5764696"/>
              <a:gd name="connsiteX101" fmla="*/ 1008979 w 4282266"/>
              <a:gd name="connsiteY101" fmla="*/ 4744278 h 5764696"/>
              <a:gd name="connsiteX102" fmla="*/ 969223 w 4282266"/>
              <a:gd name="connsiteY102" fmla="*/ 4691270 h 5764696"/>
              <a:gd name="connsiteX103" fmla="*/ 929466 w 4282266"/>
              <a:gd name="connsiteY103" fmla="*/ 4651513 h 5764696"/>
              <a:gd name="connsiteX104" fmla="*/ 889710 w 4282266"/>
              <a:gd name="connsiteY104" fmla="*/ 4598504 h 5764696"/>
              <a:gd name="connsiteX105" fmla="*/ 823449 w 4282266"/>
              <a:gd name="connsiteY105" fmla="*/ 4492487 h 5764696"/>
              <a:gd name="connsiteX106" fmla="*/ 743936 w 4282266"/>
              <a:gd name="connsiteY106" fmla="*/ 4439478 h 5764696"/>
              <a:gd name="connsiteX107" fmla="*/ 478892 w 4282266"/>
              <a:gd name="connsiteY107" fmla="*/ 4015409 h 5764696"/>
              <a:gd name="connsiteX108" fmla="*/ 319866 w 4282266"/>
              <a:gd name="connsiteY108" fmla="*/ 3644348 h 5764696"/>
              <a:gd name="connsiteX109" fmla="*/ 293362 w 4282266"/>
              <a:gd name="connsiteY109" fmla="*/ 3498574 h 5764696"/>
              <a:gd name="connsiteX110" fmla="*/ 266857 w 4282266"/>
              <a:gd name="connsiteY110" fmla="*/ 3419061 h 5764696"/>
              <a:gd name="connsiteX111" fmla="*/ 253605 w 4282266"/>
              <a:gd name="connsiteY111" fmla="*/ 3366052 h 5764696"/>
              <a:gd name="connsiteX112" fmla="*/ 227101 w 4282266"/>
              <a:gd name="connsiteY112" fmla="*/ 3260035 h 5764696"/>
              <a:gd name="connsiteX113" fmla="*/ 200596 w 4282266"/>
              <a:gd name="connsiteY113" fmla="*/ 2968487 h 5764696"/>
              <a:gd name="connsiteX114" fmla="*/ 187344 w 4282266"/>
              <a:gd name="connsiteY114" fmla="*/ 2782957 h 5764696"/>
              <a:gd name="connsiteX115" fmla="*/ 174092 w 4282266"/>
              <a:gd name="connsiteY115" fmla="*/ 2623930 h 5764696"/>
              <a:gd name="connsiteX116" fmla="*/ 160840 w 4282266"/>
              <a:gd name="connsiteY116" fmla="*/ 2372139 h 5764696"/>
              <a:gd name="connsiteX117" fmla="*/ 134336 w 4282266"/>
              <a:gd name="connsiteY117" fmla="*/ 2027583 h 5764696"/>
              <a:gd name="connsiteX118" fmla="*/ 187344 w 4282266"/>
              <a:gd name="connsiteY118" fmla="*/ 887896 h 5764696"/>
              <a:gd name="connsiteX119" fmla="*/ 213849 w 4282266"/>
              <a:gd name="connsiteY119" fmla="*/ 848139 h 5764696"/>
              <a:gd name="connsiteX120" fmla="*/ 240353 w 4282266"/>
              <a:gd name="connsiteY120" fmla="*/ 556591 h 5764696"/>
              <a:gd name="connsiteX121" fmla="*/ 253605 w 4282266"/>
              <a:gd name="connsiteY121" fmla="*/ 516835 h 5764696"/>
              <a:gd name="connsiteX122" fmla="*/ 280110 w 4282266"/>
              <a:gd name="connsiteY122" fmla="*/ 490330 h 5764696"/>
              <a:gd name="connsiteX123" fmla="*/ 346370 w 4282266"/>
              <a:gd name="connsiteY123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699170 w 4282266"/>
              <a:gd name="connsiteY43" fmla="*/ 1815548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818440 w 4282266"/>
              <a:gd name="connsiteY40" fmla="*/ 1484243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31692 w 4282266"/>
              <a:gd name="connsiteY39" fmla="*/ 1431235 h 5764696"/>
              <a:gd name="connsiteX40" fmla="*/ 3733800 w 4282266"/>
              <a:gd name="connsiteY40" fmla="*/ 1295400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886200 w 4282266"/>
              <a:gd name="connsiteY39" fmla="*/ 1219200 h 5764696"/>
              <a:gd name="connsiteX40" fmla="*/ 3733800 w 4282266"/>
              <a:gd name="connsiteY40" fmla="*/ 1295400 h 5764696"/>
              <a:gd name="connsiteX41" fmla="*/ 3581400 w 4282266"/>
              <a:gd name="connsiteY41" fmla="*/ 1447800 h 5764696"/>
              <a:gd name="connsiteX42" fmla="*/ 3505200 w 4282266"/>
              <a:gd name="connsiteY42" fmla="*/ 1600200 h 5764696"/>
              <a:gd name="connsiteX43" fmla="*/ 3429000 w 4282266"/>
              <a:gd name="connsiteY43" fmla="*/ 1752600 h 5764696"/>
              <a:gd name="connsiteX44" fmla="*/ 3672666 w 4282266"/>
              <a:gd name="connsiteY44" fmla="*/ 1921565 h 5764696"/>
              <a:gd name="connsiteX45" fmla="*/ 3712423 w 4282266"/>
              <a:gd name="connsiteY45" fmla="*/ 2107096 h 5764696"/>
              <a:gd name="connsiteX46" fmla="*/ 3818440 w 4282266"/>
              <a:gd name="connsiteY46" fmla="*/ 2199861 h 5764696"/>
              <a:gd name="connsiteX47" fmla="*/ 3884701 w 4282266"/>
              <a:gd name="connsiteY47" fmla="*/ 2266122 h 5764696"/>
              <a:gd name="connsiteX48" fmla="*/ 3924457 w 4282266"/>
              <a:gd name="connsiteY48" fmla="*/ 2292626 h 5764696"/>
              <a:gd name="connsiteX49" fmla="*/ 4003970 w 4282266"/>
              <a:gd name="connsiteY49" fmla="*/ 2372139 h 5764696"/>
              <a:gd name="connsiteX50" fmla="*/ 4030475 w 4282266"/>
              <a:gd name="connsiteY50" fmla="*/ 2398643 h 5764696"/>
              <a:gd name="connsiteX51" fmla="*/ 4083483 w 4282266"/>
              <a:gd name="connsiteY51" fmla="*/ 2425148 h 5764696"/>
              <a:gd name="connsiteX52" fmla="*/ 4123240 w 4282266"/>
              <a:gd name="connsiteY52" fmla="*/ 2438400 h 5764696"/>
              <a:gd name="connsiteX53" fmla="*/ 4189501 w 4282266"/>
              <a:gd name="connsiteY53" fmla="*/ 2504661 h 5764696"/>
              <a:gd name="connsiteX54" fmla="*/ 4282266 w 4282266"/>
              <a:gd name="connsiteY54" fmla="*/ 2610678 h 5764696"/>
              <a:gd name="connsiteX55" fmla="*/ 4269014 w 4282266"/>
              <a:gd name="connsiteY55" fmla="*/ 2915478 h 5764696"/>
              <a:gd name="connsiteX56" fmla="*/ 4255762 w 4282266"/>
              <a:gd name="connsiteY56" fmla="*/ 2968487 h 5764696"/>
              <a:gd name="connsiteX57" fmla="*/ 4229257 w 4282266"/>
              <a:gd name="connsiteY57" fmla="*/ 2994991 h 5764696"/>
              <a:gd name="connsiteX58" fmla="*/ 4202753 w 4282266"/>
              <a:gd name="connsiteY58" fmla="*/ 3101009 h 5764696"/>
              <a:gd name="connsiteX59" fmla="*/ 4176249 w 4282266"/>
              <a:gd name="connsiteY59" fmla="*/ 3180522 h 5764696"/>
              <a:gd name="connsiteX60" fmla="*/ 4162996 w 4282266"/>
              <a:gd name="connsiteY60" fmla="*/ 3220278 h 5764696"/>
              <a:gd name="connsiteX61" fmla="*/ 4123240 w 4282266"/>
              <a:gd name="connsiteY61" fmla="*/ 3313043 h 5764696"/>
              <a:gd name="connsiteX62" fmla="*/ 4109988 w 4282266"/>
              <a:gd name="connsiteY62" fmla="*/ 3366052 h 5764696"/>
              <a:gd name="connsiteX63" fmla="*/ 4083483 w 4282266"/>
              <a:gd name="connsiteY63" fmla="*/ 3392557 h 5764696"/>
              <a:gd name="connsiteX64" fmla="*/ 4043727 w 4282266"/>
              <a:gd name="connsiteY64" fmla="*/ 3511826 h 5764696"/>
              <a:gd name="connsiteX65" fmla="*/ 4017223 w 4282266"/>
              <a:gd name="connsiteY65" fmla="*/ 3604591 h 5764696"/>
              <a:gd name="connsiteX66" fmla="*/ 3990718 w 4282266"/>
              <a:gd name="connsiteY66" fmla="*/ 3697357 h 5764696"/>
              <a:gd name="connsiteX67" fmla="*/ 3990718 w 4282266"/>
              <a:gd name="connsiteY67" fmla="*/ 4174435 h 5764696"/>
              <a:gd name="connsiteX68" fmla="*/ 4017223 w 4282266"/>
              <a:gd name="connsiteY68" fmla="*/ 4267200 h 5764696"/>
              <a:gd name="connsiteX69" fmla="*/ 4043727 w 4282266"/>
              <a:gd name="connsiteY69" fmla="*/ 4373217 h 5764696"/>
              <a:gd name="connsiteX70" fmla="*/ 4056979 w 4282266"/>
              <a:gd name="connsiteY70" fmla="*/ 4479235 h 5764696"/>
              <a:gd name="connsiteX71" fmla="*/ 4083483 w 4282266"/>
              <a:gd name="connsiteY71" fmla="*/ 4572000 h 5764696"/>
              <a:gd name="connsiteX72" fmla="*/ 4070231 w 4282266"/>
              <a:gd name="connsiteY72" fmla="*/ 4744278 h 5764696"/>
              <a:gd name="connsiteX73" fmla="*/ 4030475 w 4282266"/>
              <a:gd name="connsiteY73" fmla="*/ 4810539 h 5764696"/>
              <a:gd name="connsiteX74" fmla="*/ 3990718 w 4282266"/>
              <a:gd name="connsiteY74" fmla="*/ 4890052 h 5764696"/>
              <a:gd name="connsiteX75" fmla="*/ 3911205 w 4282266"/>
              <a:gd name="connsiteY75" fmla="*/ 5102087 h 5764696"/>
              <a:gd name="connsiteX76" fmla="*/ 3871449 w 4282266"/>
              <a:gd name="connsiteY76" fmla="*/ 5287617 h 5764696"/>
              <a:gd name="connsiteX77" fmla="*/ 3844944 w 4282266"/>
              <a:gd name="connsiteY77" fmla="*/ 5367130 h 5764696"/>
              <a:gd name="connsiteX78" fmla="*/ 3818440 w 4282266"/>
              <a:gd name="connsiteY78" fmla="*/ 5473148 h 5764696"/>
              <a:gd name="connsiteX79" fmla="*/ 3791936 w 4282266"/>
              <a:gd name="connsiteY79" fmla="*/ 5512904 h 5764696"/>
              <a:gd name="connsiteX80" fmla="*/ 3778683 w 4282266"/>
              <a:gd name="connsiteY80" fmla="*/ 5552661 h 5764696"/>
              <a:gd name="connsiteX81" fmla="*/ 3712423 w 4282266"/>
              <a:gd name="connsiteY81" fmla="*/ 5618922 h 5764696"/>
              <a:gd name="connsiteX82" fmla="*/ 3619657 w 4282266"/>
              <a:gd name="connsiteY82" fmla="*/ 5645426 h 5764696"/>
              <a:gd name="connsiteX83" fmla="*/ 3540144 w 4282266"/>
              <a:gd name="connsiteY83" fmla="*/ 5671930 h 5764696"/>
              <a:gd name="connsiteX84" fmla="*/ 3420875 w 4282266"/>
              <a:gd name="connsiteY84" fmla="*/ 5724939 h 5764696"/>
              <a:gd name="connsiteX85" fmla="*/ 3261849 w 4282266"/>
              <a:gd name="connsiteY85" fmla="*/ 5764696 h 5764696"/>
              <a:gd name="connsiteX86" fmla="*/ 2758266 w 4282266"/>
              <a:gd name="connsiteY86" fmla="*/ 5751443 h 5764696"/>
              <a:gd name="connsiteX87" fmla="*/ 2718510 w 4282266"/>
              <a:gd name="connsiteY87" fmla="*/ 5724939 h 5764696"/>
              <a:gd name="connsiteX88" fmla="*/ 2479970 w 4282266"/>
              <a:gd name="connsiteY88" fmla="*/ 5711687 h 5764696"/>
              <a:gd name="connsiteX89" fmla="*/ 2347449 w 4282266"/>
              <a:gd name="connsiteY89" fmla="*/ 5632174 h 5764696"/>
              <a:gd name="connsiteX90" fmla="*/ 2201675 w 4282266"/>
              <a:gd name="connsiteY90" fmla="*/ 5579165 h 5764696"/>
              <a:gd name="connsiteX91" fmla="*/ 2069153 w 4282266"/>
              <a:gd name="connsiteY91" fmla="*/ 5486400 h 5764696"/>
              <a:gd name="connsiteX92" fmla="*/ 1817362 w 4282266"/>
              <a:gd name="connsiteY92" fmla="*/ 5367130 h 5764696"/>
              <a:gd name="connsiteX93" fmla="*/ 1698092 w 4282266"/>
              <a:gd name="connsiteY93" fmla="*/ 5340626 h 5764696"/>
              <a:gd name="connsiteX94" fmla="*/ 1472805 w 4282266"/>
              <a:gd name="connsiteY94" fmla="*/ 5221357 h 5764696"/>
              <a:gd name="connsiteX95" fmla="*/ 1419796 w 4282266"/>
              <a:gd name="connsiteY95" fmla="*/ 5194852 h 5764696"/>
              <a:gd name="connsiteX96" fmla="*/ 1353536 w 4282266"/>
              <a:gd name="connsiteY96" fmla="*/ 5128591 h 5764696"/>
              <a:gd name="connsiteX97" fmla="*/ 1287275 w 4282266"/>
              <a:gd name="connsiteY97" fmla="*/ 5088835 h 5764696"/>
              <a:gd name="connsiteX98" fmla="*/ 1101744 w 4282266"/>
              <a:gd name="connsiteY98" fmla="*/ 4890052 h 5764696"/>
              <a:gd name="connsiteX99" fmla="*/ 1075240 w 4282266"/>
              <a:gd name="connsiteY99" fmla="*/ 4823791 h 5764696"/>
              <a:gd name="connsiteX100" fmla="*/ 1008979 w 4282266"/>
              <a:gd name="connsiteY100" fmla="*/ 4744278 h 5764696"/>
              <a:gd name="connsiteX101" fmla="*/ 969223 w 4282266"/>
              <a:gd name="connsiteY101" fmla="*/ 4691270 h 5764696"/>
              <a:gd name="connsiteX102" fmla="*/ 929466 w 4282266"/>
              <a:gd name="connsiteY102" fmla="*/ 4651513 h 5764696"/>
              <a:gd name="connsiteX103" fmla="*/ 889710 w 4282266"/>
              <a:gd name="connsiteY103" fmla="*/ 4598504 h 5764696"/>
              <a:gd name="connsiteX104" fmla="*/ 823449 w 4282266"/>
              <a:gd name="connsiteY104" fmla="*/ 4492487 h 5764696"/>
              <a:gd name="connsiteX105" fmla="*/ 743936 w 4282266"/>
              <a:gd name="connsiteY105" fmla="*/ 4439478 h 5764696"/>
              <a:gd name="connsiteX106" fmla="*/ 478892 w 4282266"/>
              <a:gd name="connsiteY106" fmla="*/ 4015409 h 5764696"/>
              <a:gd name="connsiteX107" fmla="*/ 319866 w 4282266"/>
              <a:gd name="connsiteY107" fmla="*/ 3644348 h 5764696"/>
              <a:gd name="connsiteX108" fmla="*/ 293362 w 4282266"/>
              <a:gd name="connsiteY108" fmla="*/ 3498574 h 5764696"/>
              <a:gd name="connsiteX109" fmla="*/ 266857 w 4282266"/>
              <a:gd name="connsiteY109" fmla="*/ 3419061 h 5764696"/>
              <a:gd name="connsiteX110" fmla="*/ 253605 w 4282266"/>
              <a:gd name="connsiteY110" fmla="*/ 3366052 h 5764696"/>
              <a:gd name="connsiteX111" fmla="*/ 227101 w 4282266"/>
              <a:gd name="connsiteY111" fmla="*/ 3260035 h 5764696"/>
              <a:gd name="connsiteX112" fmla="*/ 200596 w 4282266"/>
              <a:gd name="connsiteY112" fmla="*/ 2968487 h 5764696"/>
              <a:gd name="connsiteX113" fmla="*/ 187344 w 4282266"/>
              <a:gd name="connsiteY113" fmla="*/ 2782957 h 5764696"/>
              <a:gd name="connsiteX114" fmla="*/ 174092 w 4282266"/>
              <a:gd name="connsiteY114" fmla="*/ 2623930 h 5764696"/>
              <a:gd name="connsiteX115" fmla="*/ 160840 w 4282266"/>
              <a:gd name="connsiteY115" fmla="*/ 2372139 h 5764696"/>
              <a:gd name="connsiteX116" fmla="*/ 134336 w 4282266"/>
              <a:gd name="connsiteY116" fmla="*/ 2027583 h 5764696"/>
              <a:gd name="connsiteX117" fmla="*/ 187344 w 4282266"/>
              <a:gd name="connsiteY117" fmla="*/ 887896 h 5764696"/>
              <a:gd name="connsiteX118" fmla="*/ 213849 w 4282266"/>
              <a:gd name="connsiteY118" fmla="*/ 848139 h 5764696"/>
              <a:gd name="connsiteX119" fmla="*/ 240353 w 4282266"/>
              <a:gd name="connsiteY119" fmla="*/ 556591 h 5764696"/>
              <a:gd name="connsiteX120" fmla="*/ 253605 w 4282266"/>
              <a:gd name="connsiteY120" fmla="*/ 516835 h 5764696"/>
              <a:gd name="connsiteX121" fmla="*/ 280110 w 4282266"/>
              <a:gd name="connsiteY121" fmla="*/ 490330 h 5764696"/>
              <a:gd name="connsiteX122" fmla="*/ 346370 w 4282266"/>
              <a:gd name="connsiteY122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58196 w 4282266"/>
              <a:gd name="connsiteY38" fmla="*/ 1378226 h 5764696"/>
              <a:gd name="connsiteX39" fmla="*/ 3733800 w 4282266"/>
              <a:gd name="connsiteY39" fmla="*/ 1295400 h 5764696"/>
              <a:gd name="connsiteX40" fmla="*/ 3581400 w 4282266"/>
              <a:gd name="connsiteY40" fmla="*/ 1447800 h 5764696"/>
              <a:gd name="connsiteX41" fmla="*/ 3505200 w 4282266"/>
              <a:gd name="connsiteY41" fmla="*/ 1600200 h 5764696"/>
              <a:gd name="connsiteX42" fmla="*/ 3429000 w 4282266"/>
              <a:gd name="connsiteY42" fmla="*/ 1752600 h 5764696"/>
              <a:gd name="connsiteX43" fmla="*/ 3672666 w 4282266"/>
              <a:gd name="connsiteY43" fmla="*/ 1921565 h 5764696"/>
              <a:gd name="connsiteX44" fmla="*/ 3712423 w 4282266"/>
              <a:gd name="connsiteY44" fmla="*/ 2107096 h 5764696"/>
              <a:gd name="connsiteX45" fmla="*/ 3818440 w 4282266"/>
              <a:gd name="connsiteY45" fmla="*/ 2199861 h 5764696"/>
              <a:gd name="connsiteX46" fmla="*/ 3884701 w 4282266"/>
              <a:gd name="connsiteY46" fmla="*/ 2266122 h 5764696"/>
              <a:gd name="connsiteX47" fmla="*/ 3924457 w 4282266"/>
              <a:gd name="connsiteY47" fmla="*/ 2292626 h 5764696"/>
              <a:gd name="connsiteX48" fmla="*/ 4003970 w 4282266"/>
              <a:gd name="connsiteY48" fmla="*/ 2372139 h 5764696"/>
              <a:gd name="connsiteX49" fmla="*/ 4030475 w 4282266"/>
              <a:gd name="connsiteY49" fmla="*/ 2398643 h 5764696"/>
              <a:gd name="connsiteX50" fmla="*/ 4083483 w 4282266"/>
              <a:gd name="connsiteY50" fmla="*/ 2425148 h 5764696"/>
              <a:gd name="connsiteX51" fmla="*/ 4123240 w 4282266"/>
              <a:gd name="connsiteY51" fmla="*/ 2438400 h 5764696"/>
              <a:gd name="connsiteX52" fmla="*/ 4189501 w 4282266"/>
              <a:gd name="connsiteY52" fmla="*/ 2504661 h 5764696"/>
              <a:gd name="connsiteX53" fmla="*/ 4282266 w 4282266"/>
              <a:gd name="connsiteY53" fmla="*/ 2610678 h 5764696"/>
              <a:gd name="connsiteX54" fmla="*/ 4269014 w 4282266"/>
              <a:gd name="connsiteY54" fmla="*/ 2915478 h 5764696"/>
              <a:gd name="connsiteX55" fmla="*/ 4255762 w 4282266"/>
              <a:gd name="connsiteY55" fmla="*/ 2968487 h 5764696"/>
              <a:gd name="connsiteX56" fmla="*/ 4229257 w 4282266"/>
              <a:gd name="connsiteY56" fmla="*/ 2994991 h 5764696"/>
              <a:gd name="connsiteX57" fmla="*/ 4202753 w 4282266"/>
              <a:gd name="connsiteY57" fmla="*/ 3101009 h 5764696"/>
              <a:gd name="connsiteX58" fmla="*/ 4176249 w 4282266"/>
              <a:gd name="connsiteY58" fmla="*/ 3180522 h 5764696"/>
              <a:gd name="connsiteX59" fmla="*/ 4162996 w 4282266"/>
              <a:gd name="connsiteY59" fmla="*/ 3220278 h 5764696"/>
              <a:gd name="connsiteX60" fmla="*/ 4123240 w 4282266"/>
              <a:gd name="connsiteY60" fmla="*/ 3313043 h 5764696"/>
              <a:gd name="connsiteX61" fmla="*/ 4109988 w 4282266"/>
              <a:gd name="connsiteY61" fmla="*/ 3366052 h 5764696"/>
              <a:gd name="connsiteX62" fmla="*/ 4083483 w 4282266"/>
              <a:gd name="connsiteY62" fmla="*/ 3392557 h 5764696"/>
              <a:gd name="connsiteX63" fmla="*/ 4043727 w 4282266"/>
              <a:gd name="connsiteY63" fmla="*/ 3511826 h 5764696"/>
              <a:gd name="connsiteX64" fmla="*/ 4017223 w 4282266"/>
              <a:gd name="connsiteY64" fmla="*/ 3604591 h 5764696"/>
              <a:gd name="connsiteX65" fmla="*/ 3990718 w 4282266"/>
              <a:gd name="connsiteY65" fmla="*/ 3697357 h 5764696"/>
              <a:gd name="connsiteX66" fmla="*/ 3990718 w 4282266"/>
              <a:gd name="connsiteY66" fmla="*/ 4174435 h 5764696"/>
              <a:gd name="connsiteX67" fmla="*/ 4017223 w 4282266"/>
              <a:gd name="connsiteY67" fmla="*/ 4267200 h 5764696"/>
              <a:gd name="connsiteX68" fmla="*/ 4043727 w 4282266"/>
              <a:gd name="connsiteY68" fmla="*/ 4373217 h 5764696"/>
              <a:gd name="connsiteX69" fmla="*/ 4056979 w 4282266"/>
              <a:gd name="connsiteY69" fmla="*/ 4479235 h 5764696"/>
              <a:gd name="connsiteX70" fmla="*/ 4083483 w 4282266"/>
              <a:gd name="connsiteY70" fmla="*/ 4572000 h 5764696"/>
              <a:gd name="connsiteX71" fmla="*/ 4070231 w 4282266"/>
              <a:gd name="connsiteY71" fmla="*/ 4744278 h 5764696"/>
              <a:gd name="connsiteX72" fmla="*/ 4030475 w 4282266"/>
              <a:gd name="connsiteY72" fmla="*/ 4810539 h 5764696"/>
              <a:gd name="connsiteX73" fmla="*/ 3990718 w 4282266"/>
              <a:gd name="connsiteY73" fmla="*/ 4890052 h 5764696"/>
              <a:gd name="connsiteX74" fmla="*/ 3911205 w 4282266"/>
              <a:gd name="connsiteY74" fmla="*/ 5102087 h 5764696"/>
              <a:gd name="connsiteX75" fmla="*/ 3871449 w 4282266"/>
              <a:gd name="connsiteY75" fmla="*/ 5287617 h 5764696"/>
              <a:gd name="connsiteX76" fmla="*/ 3844944 w 4282266"/>
              <a:gd name="connsiteY76" fmla="*/ 5367130 h 5764696"/>
              <a:gd name="connsiteX77" fmla="*/ 3818440 w 4282266"/>
              <a:gd name="connsiteY77" fmla="*/ 5473148 h 5764696"/>
              <a:gd name="connsiteX78" fmla="*/ 3791936 w 4282266"/>
              <a:gd name="connsiteY78" fmla="*/ 5512904 h 5764696"/>
              <a:gd name="connsiteX79" fmla="*/ 3778683 w 4282266"/>
              <a:gd name="connsiteY79" fmla="*/ 5552661 h 5764696"/>
              <a:gd name="connsiteX80" fmla="*/ 3712423 w 4282266"/>
              <a:gd name="connsiteY80" fmla="*/ 5618922 h 5764696"/>
              <a:gd name="connsiteX81" fmla="*/ 3619657 w 4282266"/>
              <a:gd name="connsiteY81" fmla="*/ 5645426 h 5764696"/>
              <a:gd name="connsiteX82" fmla="*/ 3540144 w 4282266"/>
              <a:gd name="connsiteY82" fmla="*/ 5671930 h 5764696"/>
              <a:gd name="connsiteX83" fmla="*/ 3420875 w 4282266"/>
              <a:gd name="connsiteY83" fmla="*/ 5724939 h 5764696"/>
              <a:gd name="connsiteX84" fmla="*/ 3261849 w 4282266"/>
              <a:gd name="connsiteY84" fmla="*/ 5764696 h 5764696"/>
              <a:gd name="connsiteX85" fmla="*/ 2758266 w 4282266"/>
              <a:gd name="connsiteY85" fmla="*/ 5751443 h 5764696"/>
              <a:gd name="connsiteX86" fmla="*/ 2718510 w 4282266"/>
              <a:gd name="connsiteY86" fmla="*/ 5724939 h 5764696"/>
              <a:gd name="connsiteX87" fmla="*/ 2479970 w 4282266"/>
              <a:gd name="connsiteY87" fmla="*/ 5711687 h 5764696"/>
              <a:gd name="connsiteX88" fmla="*/ 2347449 w 4282266"/>
              <a:gd name="connsiteY88" fmla="*/ 5632174 h 5764696"/>
              <a:gd name="connsiteX89" fmla="*/ 2201675 w 4282266"/>
              <a:gd name="connsiteY89" fmla="*/ 5579165 h 5764696"/>
              <a:gd name="connsiteX90" fmla="*/ 2069153 w 4282266"/>
              <a:gd name="connsiteY90" fmla="*/ 5486400 h 5764696"/>
              <a:gd name="connsiteX91" fmla="*/ 1817362 w 4282266"/>
              <a:gd name="connsiteY91" fmla="*/ 5367130 h 5764696"/>
              <a:gd name="connsiteX92" fmla="*/ 1698092 w 4282266"/>
              <a:gd name="connsiteY92" fmla="*/ 5340626 h 5764696"/>
              <a:gd name="connsiteX93" fmla="*/ 1472805 w 4282266"/>
              <a:gd name="connsiteY93" fmla="*/ 5221357 h 5764696"/>
              <a:gd name="connsiteX94" fmla="*/ 1419796 w 4282266"/>
              <a:gd name="connsiteY94" fmla="*/ 5194852 h 5764696"/>
              <a:gd name="connsiteX95" fmla="*/ 1353536 w 4282266"/>
              <a:gd name="connsiteY95" fmla="*/ 5128591 h 5764696"/>
              <a:gd name="connsiteX96" fmla="*/ 1287275 w 4282266"/>
              <a:gd name="connsiteY96" fmla="*/ 5088835 h 5764696"/>
              <a:gd name="connsiteX97" fmla="*/ 1101744 w 4282266"/>
              <a:gd name="connsiteY97" fmla="*/ 4890052 h 5764696"/>
              <a:gd name="connsiteX98" fmla="*/ 1075240 w 4282266"/>
              <a:gd name="connsiteY98" fmla="*/ 4823791 h 5764696"/>
              <a:gd name="connsiteX99" fmla="*/ 1008979 w 4282266"/>
              <a:gd name="connsiteY99" fmla="*/ 4744278 h 5764696"/>
              <a:gd name="connsiteX100" fmla="*/ 969223 w 4282266"/>
              <a:gd name="connsiteY100" fmla="*/ 4691270 h 5764696"/>
              <a:gd name="connsiteX101" fmla="*/ 929466 w 4282266"/>
              <a:gd name="connsiteY101" fmla="*/ 4651513 h 5764696"/>
              <a:gd name="connsiteX102" fmla="*/ 889710 w 4282266"/>
              <a:gd name="connsiteY102" fmla="*/ 4598504 h 5764696"/>
              <a:gd name="connsiteX103" fmla="*/ 823449 w 4282266"/>
              <a:gd name="connsiteY103" fmla="*/ 4492487 h 5764696"/>
              <a:gd name="connsiteX104" fmla="*/ 743936 w 4282266"/>
              <a:gd name="connsiteY104" fmla="*/ 4439478 h 5764696"/>
              <a:gd name="connsiteX105" fmla="*/ 478892 w 4282266"/>
              <a:gd name="connsiteY105" fmla="*/ 4015409 h 5764696"/>
              <a:gd name="connsiteX106" fmla="*/ 319866 w 4282266"/>
              <a:gd name="connsiteY106" fmla="*/ 3644348 h 5764696"/>
              <a:gd name="connsiteX107" fmla="*/ 293362 w 4282266"/>
              <a:gd name="connsiteY107" fmla="*/ 3498574 h 5764696"/>
              <a:gd name="connsiteX108" fmla="*/ 266857 w 4282266"/>
              <a:gd name="connsiteY108" fmla="*/ 3419061 h 5764696"/>
              <a:gd name="connsiteX109" fmla="*/ 253605 w 4282266"/>
              <a:gd name="connsiteY109" fmla="*/ 3366052 h 5764696"/>
              <a:gd name="connsiteX110" fmla="*/ 227101 w 4282266"/>
              <a:gd name="connsiteY110" fmla="*/ 3260035 h 5764696"/>
              <a:gd name="connsiteX111" fmla="*/ 200596 w 4282266"/>
              <a:gd name="connsiteY111" fmla="*/ 2968487 h 5764696"/>
              <a:gd name="connsiteX112" fmla="*/ 187344 w 4282266"/>
              <a:gd name="connsiteY112" fmla="*/ 2782957 h 5764696"/>
              <a:gd name="connsiteX113" fmla="*/ 174092 w 4282266"/>
              <a:gd name="connsiteY113" fmla="*/ 2623930 h 5764696"/>
              <a:gd name="connsiteX114" fmla="*/ 160840 w 4282266"/>
              <a:gd name="connsiteY114" fmla="*/ 2372139 h 5764696"/>
              <a:gd name="connsiteX115" fmla="*/ 134336 w 4282266"/>
              <a:gd name="connsiteY115" fmla="*/ 2027583 h 5764696"/>
              <a:gd name="connsiteX116" fmla="*/ 187344 w 4282266"/>
              <a:gd name="connsiteY116" fmla="*/ 887896 h 5764696"/>
              <a:gd name="connsiteX117" fmla="*/ 213849 w 4282266"/>
              <a:gd name="connsiteY117" fmla="*/ 848139 h 5764696"/>
              <a:gd name="connsiteX118" fmla="*/ 240353 w 4282266"/>
              <a:gd name="connsiteY118" fmla="*/ 556591 h 5764696"/>
              <a:gd name="connsiteX119" fmla="*/ 253605 w 4282266"/>
              <a:gd name="connsiteY119" fmla="*/ 516835 h 5764696"/>
              <a:gd name="connsiteX120" fmla="*/ 280110 w 4282266"/>
              <a:gd name="connsiteY120" fmla="*/ 490330 h 5764696"/>
              <a:gd name="connsiteX121" fmla="*/ 346370 w 4282266"/>
              <a:gd name="connsiteY121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964214 w 4282266"/>
              <a:gd name="connsiteY37" fmla="*/ 1285461 h 5764696"/>
              <a:gd name="connsiteX38" fmla="*/ 3886200 w 4282266"/>
              <a:gd name="connsiteY38" fmla="*/ 1219200 h 5764696"/>
              <a:gd name="connsiteX39" fmla="*/ 3733800 w 4282266"/>
              <a:gd name="connsiteY39" fmla="*/ 1295400 h 5764696"/>
              <a:gd name="connsiteX40" fmla="*/ 3581400 w 4282266"/>
              <a:gd name="connsiteY40" fmla="*/ 1447800 h 5764696"/>
              <a:gd name="connsiteX41" fmla="*/ 3505200 w 4282266"/>
              <a:gd name="connsiteY41" fmla="*/ 1600200 h 5764696"/>
              <a:gd name="connsiteX42" fmla="*/ 3429000 w 4282266"/>
              <a:gd name="connsiteY42" fmla="*/ 1752600 h 5764696"/>
              <a:gd name="connsiteX43" fmla="*/ 3672666 w 4282266"/>
              <a:gd name="connsiteY43" fmla="*/ 1921565 h 5764696"/>
              <a:gd name="connsiteX44" fmla="*/ 3712423 w 4282266"/>
              <a:gd name="connsiteY44" fmla="*/ 2107096 h 5764696"/>
              <a:gd name="connsiteX45" fmla="*/ 3818440 w 4282266"/>
              <a:gd name="connsiteY45" fmla="*/ 2199861 h 5764696"/>
              <a:gd name="connsiteX46" fmla="*/ 3884701 w 4282266"/>
              <a:gd name="connsiteY46" fmla="*/ 2266122 h 5764696"/>
              <a:gd name="connsiteX47" fmla="*/ 3924457 w 4282266"/>
              <a:gd name="connsiteY47" fmla="*/ 2292626 h 5764696"/>
              <a:gd name="connsiteX48" fmla="*/ 4003970 w 4282266"/>
              <a:gd name="connsiteY48" fmla="*/ 2372139 h 5764696"/>
              <a:gd name="connsiteX49" fmla="*/ 4030475 w 4282266"/>
              <a:gd name="connsiteY49" fmla="*/ 2398643 h 5764696"/>
              <a:gd name="connsiteX50" fmla="*/ 4083483 w 4282266"/>
              <a:gd name="connsiteY50" fmla="*/ 2425148 h 5764696"/>
              <a:gd name="connsiteX51" fmla="*/ 4123240 w 4282266"/>
              <a:gd name="connsiteY51" fmla="*/ 2438400 h 5764696"/>
              <a:gd name="connsiteX52" fmla="*/ 4189501 w 4282266"/>
              <a:gd name="connsiteY52" fmla="*/ 2504661 h 5764696"/>
              <a:gd name="connsiteX53" fmla="*/ 4282266 w 4282266"/>
              <a:gd name="connsiteY53" fmla="*/ 2610678 h 5764696"/>
              <a:gd name="connsiteX54" fmla="*/ 4269014 w 4282266"/>
              <a:gd name="connsiteY54" fmla="*/ 2915478 h 5764696"/>
              <a:gd name="connsiteX55" fmla="*/ 4255762 w 4282266"/>
              <a:gd name="connsiteY55" fmla="*/ 2968487 h 5764696"/>
              <a:gd name="connsiteX56" fmla="*/ 4229257 w 4282266"/>
              <a:gd name="connsiteY56" fmla="*/ 2994991 h 5764696"/>
              <a:gd name="connsiteX57" fmla="*/ 4202753 w 4282266"/>
              <a:gd name="connsiteY57" fmla="*/ 3101009 h 5764696"/>
              <a:gd name="connsiteX58" fmla="*/ 4176249 w 4282266"/>
              <a:gd name="connsiteY58" fmla="*/ 3180522 h 5764696"/>
              <a:gd name="connsiteX59" fmla="*/ 4162996 w 4282266"/>
              <a:gd name="connsiteY59" fmla="*/ 3220278 h 5764696"/>
              <a:gd name="connsiteX60" fmla="*/ 4123240 w 4282266"/>
              <a:gd name="connsiteY60" fmla="*/ 3313043 h 5764696"/>
              <a:gd name="connsiteX61" fmla="*/ 4109988 w 4282266"/>
              <a:gd name="connsiteY61" fmla="*/ 3366052 h 5764696"/>
              <a:gd name="connsiteX62" fmla="*/ 4083483 w 4282266"/>
              <a:gd name="connsiteY62" fmla="*/ 3392557 h 5764696"/>
              <a:gd name="connsiteX63" fmla="*/ 4043727 w 4282266"/>
              <a:gd name="connsiteY63" fmla="*/ 3511826 h 5764696"/>
              <a:gd name="connsiteX64" fmla="*/ 4017223 w 4282266"/>
              <a:gd name="connsiteY64" fmla="*/ 3604591 h 5764696"/>
              <a:gd name="connsiteX65" fmla="*/ 3990718 w 4282266"/>
              <a:gd name="connsiteY65" fmla="*/ 3697357 h 5764696"/>
              <a:gd name="connsiteX66" fmla="*/ 3990718 w 4282266"/>
              <a:gd name="connsiteY66" fmla="*/ 4174435 h 5764696"/>
              <a:gd name="connsiteX67" fmla="*/ 4017223 w 4282266"/>
              <a:gd name="connsiteY67" fmla="*/ 4267200 h 5764696"/>
              <a:gd name="connsiteX68" fmla="*/ 4043727 w 4282266"/>
              <a:gd name="connsiteY68" fmla="*/ 4373217 h 5764696"/>
              <a:gd name="connsiteX69" fmla="*/ 4056979 w 4282266"/>
              <a:gd name="connsiteY69" fmla="*/ 4479235 h 5764696"/>
              <a:gd name="connsiteX70" fmla="*/ 4083483 w 4282266"/>
              <a:gd name="connsiteY70" fmla="*/ 4572000 h 5764696"/>
              <a:gd name="connsiteX71" fmla="*/ 4070231 w 4282266"/>
              <a:gd name="connsiteY71" fmla="*/ 4744278 h 5764696"/>
              <a:gd name="connsiteX72" fmla="*/ 4030475 w 4282266"/>
              <a:gd name="connsiteY72" fmla="*/ 4810539 h 5764696"/>
              <a:gd name="connsiteX73" fmla="*/ 3990718 w 4282266"/>
              <a:gd name="connsiteY73" fmla="*/ 4890052 h 5764696"/>
              <a:gd name="connsiteX74" fmla="*/ 3911205 w 4282266"/>
              <a:gd name="connsiteY74" fmla="*/ 5102087 h 5764696"/>
              <a:gd name="connsiteX75" fmla="*/ 3871449 w 4282266"/>
              <a:gd name="connsiteY75" fmla="*/ 5287617 h 5764696"/>
              <a:gd name="connsiteX76" fmla="*/ 3844944 w 4282266"/>
              <a:gd name="connsiteY76" fmla="*/ 5367130 h 5764696"/>
              <a:gd name="connsiteX77" fmla="*/ 3818440 w 4282266"/>
              <a:gd name="connsiteY77" fmla="*/ 5473148 h 5764696"/>
              <a:gd name="connsiteX78" fmla="*/ 3791936 w 4282266"/>
              <a:gd name="connsiteY78" fmla="*/ 5512904 h 5764696"/>
              <a:gd name="connsiteX79" fmla="*/ 3778683 w 4282266"/>
              <a:gd name="connsiteY79" fmla="*/ 5552661 h 5764696"/>
              <a:gd name="connsiteX80" fmla="*/ 3712423 w 4282266"/>
              <a:gd name="connsiteY80" fmla="*/ 5618922 h 5764696"/>
              <a:gd name="connsiteX81" fmla="*/ 3619657 w 4282266"/>
              <a:gd name="connsiteY81" fmla="*/ 5645426 h 5764696"/>
              <a:gd name="connsiteX82" fmla="*/ 3540144 w 4282266"/>
              <a:gd name="connsiteY82" fmla="*/ 5671930 h 5764696"/>
              <a:gd name="connsiteX83" fmla="*/ 3420875 w 4282266"/>
              <a:gd name="connsiteY83" fmla="*/ 5724939 h 5764696"/>
              <a:gd name="connsiteX84" fmla="*/ 3261849 w 4282266"/>
              <a:gd name="connsiteY84" fmla="*/ 5764696 h 5764696"/>
              <a:gd name="connsiteX85" fmla="*/ 2758266 w 4282266"/>
              <a:gd name="connsiteY85" fmla="*/ 5751443 h 5764696"/>
              <a:gd name="connsiteX86" fmla="*/ 2718510 w 4282266"/>
              <a:gd name="connsiteY86" fmla="*/ 5724939 h 5764696"/>
              <a:gd name="connsiteX87" fmla="*/ 2479970 w 4282266"/>
              <a:gd name="connsiteY87" fmla="*/ 5711687 h 5764696"/>
              <a:gd name="connsiteX88" fmla="*/ 2347449 w 4282266"/>
              <a:gd name="connsiteY88" fmla="*/ 5632174 h 5764696"/>
              <a:gd name="connsiteX89" fmla="*/ 2201675 w 4282266"/>
              <a:gd name="connsiteY89" fmla="*/ 5579165 h 5764696"/>
              <a:gd name="connsiteX90" fmla="*/ 2069153 w 4282266"/>
              <a:gd name="connsiteY90" fmla="*/ 5486400 h 5764696"/>
              <a:gd name="connsiteX91" fmla="*/ 1817362 w 4282266"/>
              <a:gd name="connsiteY91" fmla="*/ 5367130 h 5764696"/>
              <a:gd name="connsiteX92" fmla="*/ 1698092 w 4282266"/>
              <a:gd name="connsiteY92" fmla="*/ 5340626 h 5764696"/>
              <a:gd name="connsiteX93" fmla="*/ 1472805 w 4282266"/>
              <a:gd name="connsiteY93" fmla="*/ 5221357 h 5764696"/>
              <a:gd name="connsiteX94" fmla="*/ 1419796 w 4282266"/>
              <a:gd name="connsiteY94" fmla="*/ 5194852 h 5764696"/>
              <a:gd name="connsiteX95" fmla="*/ 1353536 w 4282266"/>
              <a:gd name="connsiteY95" fmla="*/ 5128591 h 5764696"/>
              <a:gd name="connsiteX96" fmla="*/ 1287275 w 4282266"/>
              <a:gd name="connsiteY96" fmla="*/ 5088835 h 5764696"/>
              <a:gd name="connsiteX97" fmla="*/ 1101744 w 4282266"/>
              <a:gd name="connsiteY97" fmla="*/ 4890052 h 5764696"/>
              <a:gd name="connsiteX98" fmla="*/ 1075240 w 4282266"/>
              <a:gd name="connsiteY98" fmla="*/ 4823791 h 5764696"/>
              <a:gd name="connsiteX99" fmla="*/ 1008979 w 4282266"/>
              <a:gd name="connsiteY99" fmla="*/ 4744278 h 5764696"/>
              <a:gd name="connsiteX100" fmla="*/ 969223 w 4282266"/>
              <a:gd name="connsiteY100" fmla="*/ 4691270 h 5764696"/>
              <a:gd name="connsiteX101" fmla="*/ 929466 w 4282266"/>
              <a:gd name="connsiteY101" fmla="*/ 4651513 h 5764696"/>
              <a:gd name="connsiteX102" fmla="*/ 889710 w 4282266"/>
              <a:gd name="connsiteY102" fmla="*/ 4598504 h 5764696"/>
              <a:gd name="connsiteX103" fmla="*/ 823449 w 4282266"/>
              <a:gd name="connsiteY103" fmla="*/ 4492487 h 5764696"/>
              <a:gd name="connsiteX104" fmla="*/ 743936 w 4282266"/>
              <a:gd name="connsiteY104" fmla="*/ 4439478 h 5764696"/>
              <a:gd name="connsiteX105" fmla="*/ 478892 w 4282266"/>
              <a:gd name="connsiteY105" fmla="*/ 4015409 h 5764696"/>
              <a:gd name="connsiteX106" fmla="*/ 319866 w 4282266"/>
              <a:gd name="connsiteY106" fmla="*/ 3644348 h 5764696"/>
              <a:gd name="connsiteX107" fmla="*/ 293362 w 4282266"/>
              <a:gd name="connsiteY107" fmla="*/ 3498574 h 5764696"/>
              <a:gd name="connsiteX108" fmla="*/ 266857 w 4282266"/>
              <a:gd name="connsiteY108" fmla="*/ 3419061 h 5764696"/>
              <a:gd name="connsiteX109" fmla="*/ 253605 w 4282266"/>
              <a:gd name="connsiteY109" fmla="*/ 3366052 h 5764696"/>
              <a:gd name="connsiteX110" fmla="*/ 227101 w 4282266"/>
              <a:gd name="connsiteY110" fmla="*/ 3260035 h 5764696"/>
              <a:gd name="connsiteX111" fmla="*/ 200596 w 4282266"/>
              <a:gd name="connsiteY111" fmla="*/ 2968487 h 5764696"/>
              <a:gd name="connsiteX112" fmla="*/ 187344 w 4282266"/>
              <a:gd name="connsiteY112" fmla="*/ 2782957 h 5764696"/>
              <a:gd name="connsiteX113" fmla="*/ 174092 w 4282266"/>
              <a:gd name="connsiteY113" fmla="*/ 2623930 h 5764696"/>
              <a:gd name="connsiteX114" fmla="*/ 160840 w 4282266"/>
              <a:gd name="connsiteY114" fmla="*/ 2372139 h 5764696"/>
              <a:gd name="connsiteX115" fmla="*/ 134336 w 4282266"/>
              <a:gd name="connsiteY115" fmla="*/ 2027583 h 5764696"/>
              <a:gd name="connsiteX116" fmla="*/ 187344 w 4282266"/>
              <a:gd name="connsiteY116" fmla="*/ 887896 h 5764696"/>
              <a:gd name="connsiteX117" fmla="*/ 213849 w 4282266"/>
              <a:gd name="connsiteY117" fmla="*/ 848139 h 5764696"/>
              <a:gd name="connsiteX118" fmla="*/ 240353 w 4282266"/>
              <a:gd name="connsiteY118" fmla="*/ 556591 h 5764696"/>
              <a:gd name="connsiteX119" fmla="*/ 253605 w 4282266"/>
              <a:gd name="connsiteY119" fmla="*/ 516835 h 5764696"/>
              <a:gd name="connsiteX120" fmla="*/ 280110 w 4282266"/>
              <a:gd name="connsiteY120" fmla="*/ 490330 h 5764696"/>
              <a:gd name="connsiteX121" fmla="*/ 346370 w 4282266"/>
              <a:gd name="connsiteY121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56979 w 4282266"/>
              <a:gd name="connsiteY35" fmla="*/ 1179443 h 5764696"/>
              <a:gd name="connsiteX36" fmla="*/ 4003970 w 4282266"/>
              <a:gd name="connsiteY36" fmla="*/ 1258957 h 5764696"/>
              <a:gd name="connsiteX37" fmla="*/ 3886200 w 4282266"/>
              <a:gd name="connsiteY37" fmla="*/ 1219200 h 5764696"/>
              <a:gd name="connsiteX38" fmla="*/ 3733800 w 4282266"/>
              <a:gd name="connsiteY38" fmla="*/ 1295400 h 5764696"/>
              <a:gd name="connsiteX39" fmla="*/ 3581400 w 4282266"/>
              <a:gd name="connsiteY39" fmla="*/ 1447800 h 5764696"/>
              <a:gd name="connsiteX40" fmla="*/ 3505200 w 4282266"/>
              <a:gd name="connsiteY40" fmla="*/ 1600200 h 5764696"/>
              <a:gd name="connsiteX41" fmla="*/ 3429000 w 4282266"/>
              <a:gd name="connsiteY41" fmla="*/ 1752600 h 5764696"/>
              <a:gd name="connsiteX42" fmla="*/ 3672666 w 4282266"/>
              <a:gd name="connsiteY42" fmla="*/ 1921565 h 5764696"/>
              <a:gd name="connsiteX43" fmla="*/ 3712423 w 4282266"/>
              <a:gd name="connsiteY43" fmla="*/ 2107096 h 5764696"/>
              <a:gd name="connsiteX44" fmla="*/ 3818440 w 4282266"/>
              <a:gd name="connsiteY44" fmla="*/ 2199861 h 5764696"/>
              <a:gd name="connsiteX45" fmla="*/ 3884701 w 4282266"/>
              <a:gd name="connsiteY45" fmla="*/ 2266122 h 5764696"/>
              <a:gd name="connsiteX46" fmla="*/ 3924457 w 4282266"/>
              <a:gd name="connsiteY46" fmla="*/ 2292626 h 5764696"/>
              <a:gd name="connsiteX47" fmla="*/ 4003970 w 4282266"/>
              <a:gd name="connsiteY47" fmla="*/ 2372139 h 5764696"/>
              <a:gd name="connsiteX48" fmla="*/ 4030475 w 4282266"/>
              <a:gd name="connsiteY48" fmla="*/ 2398643 h 5764696"/>
              <a:gd name="connsiteX49" fmla="*/ 4083483 w 4282266"/>
              <a:gd name="connsiteY49" fmla="*/ 2425148 h 5764696"/>
              <a:gd name="connsiteX50" fmla="*/ 4123240 w 4282266"/>
              <a:gd name="connsiteY50" fmla="*/ 2438400 h 5764696"/>
              <a:gd name="connsiteX51" fmla="*/ 4189501 w 4282266"/>
              <a:gd name="connsiteY51" fmla="*/ 2504661 h 5764696"/>
              <a:gd name="connsiteX52" fmla="*/ 4282266 w 4282266"/>
              <a:gd name="connsiteY52" fmla="*/ 2610678 h 5764696"/>
              <a:gd name="connsiteX53" fmla="*/ 4269014 w 4282266"/>
              <a:gd name="connsiteY53" fmla="*/ 2915478 h 5764696"/>
              <a:gd name="connsiteX54" fmla="*/ 4255762 w 4282266"/>
              <a:gd name="connsiteY54" fmla="*/ 2968487 h 5764696"/>
              <a:gd name="connsiteX55" fmla="*/ 4229257 w 4282266"/>
              <a:gd name="connsiteY55" fmla="*/ 2994991 h 5764696"/>
              <a:gd name="connsiteX56" fmla="*/ 4202753 w 4282266"/>
              <a:gd name="connsiteY56" fmla="*/ 3101009 h 5764696"/>
              <a:gd name="connsiteX57" fmla="*/ 4176249 w 4282266"/>
              <a:gd name="connsiteY57" fmla="*/ 3180522 h 5764696"/>
              <a:gd name="connsiteX58" fmla="*/ 4162996 w 4282266"/>
              <a:gd name="connsiteY58" fmla="*/ 3220278 h 5764696"/>
              <a:gd name="connsiteX59" fmla="*/ 4123240 w 4282266"/>
              <a:gd name="connsiteY59" fmla="*/ 3313043 h 5764696"/>
              <a:gd name="connsiteX60" fmla="*/ 4109988 w 4282266"/>
              <a:gd name="connsiteY60" fmla="*/ 3366052 h 5764696"/>
              <a:gd name="connsiteX61" fmla="*/ 4083483 w 4282266"/>
              <a:gd name="connsiteY61" fmla="*/ 3392557 h 5764696"/>
              <a:gd name="connsiteX62" fmla="*/ 4043727 w 4282266"/>
              <a:gd name="connsiteY62" fmla="*/ 3511826 h 5764696"/>
              <a:gd name="connsiteX63" fmla="*/ 4017223 w 4282266"/>
              <a:gd name="connsiteY63" fmla="*/ 3604591 h 5764696"/>
              <a:gd name="connsiteX64" fmla="*/ 3990718 w 4282266"/>
              <a:gd name="connsiteY64" fmla="*/ 3697357 h 5764696"/>
              <a:gd name="connsiteX65" fmla="*/ 3990718 w 4282266"/>
              <a:gd name="connsiteY65" fmla="*/ 4174435 h 5764696"/>
              <a:gd name="connsiteX66" fmla="*/ 4017223 w 4282266"/>
              <a:gd name="connsiteY66" fmla="*/ 4267200 h 5764696"/>
              <a:gd name="connsiteX67" fmla="*/ 4043727 w 4282266"/>
              <a:gd name="connsiteY67" fmla="*/ 4373217 h 5764696"/>
              <a:gd name="connsiteX68" fmla="*/ 4056979 w 4282266"/>
              <a:gd name="connsiteY68" fmla="*/ 4479235 h 5764696"/>
              <a:gd name="connsiteX69" fmla="*/ 4083483 w 4282266"/>
              <a:gd name="connsiteY69" fmla="*/ 4572000 h 5764696"/>
              <a:gd name="connsiteX70" fmla="*/ 4070231 w 4282266"/>
              <a:gd name="connsiteY70" fmla="*/ 4744278 h 5764696"/>
              <a:gd name="connsiteX71" fmla="*/ 4030475 w 4282266"/>
              <a:gd name="connsiteY71" fmla="*/ 4810539 h 5764696"/>
              <a:gd name="connsiteX72" fmla="*/ 3990718 w 4282266"/>
              <a:gd name="connsiteY72" fmla="*/ 4890052 h 5764696"/>
              <a:gd name="connsiteX73" fmla="*/ 3911205 w 4282266"/>
              <a:gd name="connsiteY73" fmla="*/ 5102087 h 5764696"/>
              <a:gd name="connsiteX74" fmla="*/ 3871449 w 4282266"/>
              <a:gd name="connsiteY74" fmla="*/ 5287617 h 5764696"/>
              <a:gd name="connsiteX75" fmla="*/ 3844944 w 4282266"/>
              <a:gd name="connsiteY75" fmla="*/ 5367130 h 5764696"/>
              <a:gd name="connsiteX76" fmla="*/ 3818440 w 4282266"/>
              <a:gd name="connsiteY76" fmla="*/ 5473148 h 5764696"/>
              <a:gd name="connsiteX77" fmla="*/ 3791936 w 4282266"/>
              <a:gd name="connsiteY77" fmla="*/ 5512904 h 5764696"/>
              <a:gd name="connsiteX78" fmla="*/ 3778683 w 4282266"/>
              <a:gd name="connsiteY78" fmla="*/ 5552661 h 5764696"/>
              <a:gd name="connsiteX79" fmla="*/ 3712423 w 4282266"/>
              <a:gd name="connsiteY79" fmla="*/ 5618922 h 5764696"/>
              <a:gd name="connsiteX80" fmla="*/ 3619657 w 4282266"/>
              <a:gd name="connsiteY80" fmla="*/ 5645426 h 5764696"/>
              <a:gd name="connsiteX81" fmla="*/ 3540144 w 4282266"/>
              <a:gd name="connsiteY81" fmla="*/ 5671930 h 5764696"/>
              <a:gd name="connsiteX82" fmla="*/ 3420875 w 4282266"/>
              <a:gd name="connsiteY82" fmla="*/ 5724939 h 5764696"/>
              <a:gd name="connsiteX83" fmla="*/ 3261849 w 4282266"/>
              <a:gd name="connsiteY83" fmla="*/ 5764696 h 5764696"/>
              <a:gd name="connsiteX84" fmla="*/ 2758266 w 4282266"/>
              <a:gd name="connsiteY84" fmla="*/ 5751443 h 5764696"/>
              <a:gd name="connsiteX85" fmla="*/ 2718510 w 4282266"/>
              <a:gd name="connsiteY85" fmla="*/ 5724939 h 5764696"/>
              <a:gd name="connsiteX86" fmla="*/ 2479970 w 4282266"/>
              <a:gd name="connsiteY86" fmla="*/ 5711687 h 5764696"/>
              <a:gd name="connsiteX87" fmla="*/ 2347449 w 4282266"/>
              <a:gd name="connsiteY87" fmla="*/ 5632174 h 5764696"/>
              <a:gd name="connsiteX88" fmla="*/ 2201675 w 4282266"/>
              <a:gd name="connsiteY88" fmla="*/ 5579165 h 5764696"/>
              <a:gd name="connsiteX89" fmla="*/ 2069153 w 4282266"/>
              <a:gd name="connsiteY89" fmla="*/ 5486400 h 5764696"/>
              <a:gd name="connsiteX90" fmla="*/ 1817362 w 4282266"/>
              <a:gd name="connsiteY90" fmla="*/ 5367130 h 5764696"/>
              <a:gd name="connsiteX91" fmla="*/ 1698092 w 4282266"/>
              <a:gd name="connsiteY91" fmla="*/ 5340626 h 5764696"/>
              <a:gd name="connsiteX92" fmla="*/ 1472805 w 4282266"/>
              <a:gd name="connsiteY92" fmla="*/ 5221357 h 5764696"/>
              <a:gd name="connsiteX93" fmla="*/ 1419796 w 4282266"/>
              <a:gd name="connsiteY93" fmla="*/ 5194852 h 5764696"/>
              <a:gd name="connsiteX94" fmla="*/ 1353536 w 4282266"/>
              <a:gd name="connsiteY94" fmla="*/ 5128591 h 5764696"/>
              <a:gd name="connsiteX95" fmla="*/ 1287275 w 4282266"/>
              <a:gd name="connsiteY95" fmla="*/ 5088835 h 5764696"/>
              <a:gd name="connsiteX96" fmla="*/ 1101744 w 4282266"/>
              <a:gd name="connsiteY96" fmla="*/ 4890052 h 5764696"/>
              <a:gd name="connsiteX97" fmla="*/ 1075240 w 4282266"/>
              <a:gd name="connsiteY97" fmla="*/ 4823791 h 5764696"/>
              <a:gd name="connsiteX98" fmla="*/ 1008979 w 4282266"/>
              <a:gd name="connsiteY98" fmla="*/ 4744278 h 5764696"/>
              <a:gd name="connsiteX99" fmla="*/ 969223 w 4282266"/>
              <a:gd name="connsiteY99" fmla="*/ 4691270 h 5764696"/>
              <a:gd name="connsiteX100" fmla="*/ 929466 w 4282266"/>
              <a:gd name="connsiteY100" fmla="*/ 4651513 h 5764696"/>
              <a:gd name="connsiteX101" fmla="*/ 889710 w 4282266"/>
              <a:gd name="connsiteY101" fmla="*/ 4598504 h 5764696"/>
              <a:gd name="connsiteX102" fmla="*/ 823449 w 4282266"/>
              <a:gd name="connsiteY102" fmla="*/ 4492487 h 5764696"/>
              <a:gd name="connsiteX103" fmla="*/ 743936 w 4282266"/>
              <a:gd name="connsiteY103" fmla="*/ 4439478 h 5764696"/>
              <a:gd name="connsiteX104" fmla="*/ 478892 w 4282266"/>
              <a:gd name="connsiteY104" fmla="*/ 4015409 h 5764696"/>
              <a:gd name="connsiteX105" fmla="*/ 319866 w 4282266"/>
              <a:gd name="connsiteY105" fmla="*/ 3644348 h 5764696"/>
              <a:gd name="connsiteX106" fmla="*/ 293362 w 4282266"/>
              <a:gd name="connsiteY106" fmla="*/ 3498574 h 5764696"/>
              <a:gd name="connsiteX107" fmla="*/ 266857 w 4282266"/>
              <a:gd name="connsiteY107" fmla="*/ 3419061 h 5764696"/>
              <a:gd name="connsiteX108" fmla="*/ 253605 w 4282266"/>
              <a:gd name="connsiteY108" fmla="*/ 3366052 h 5764696"/>
              <a:gd name="connsiteX109" fmla="*/ 227101 w 4282266"/>
              <a:gd name="connsiteY109" fmla="*/ 3260035 h 5764696"/>
              <a:gd name="connsiteX110" fmla="*/ 200596 w 4282266"/>
              <a:gd name="connsiteY110" fmla="*/ 2968487 h 5764696"/>
              <a:gd name="connsiteX111" fmla="*/ 187344 w 4282266"/>
              <a:gd name="connsiteY111" fmla="*/ 2782957 h 5764696"/>
              <a:gd name="connsiteX112" fmla="*/ 174092 w 4282266"/>
              <a:gd name="connsiteY112" fmla="*/ 2623930 h 5764696"/>
              <a:gd name="connsiteX113" fmla="*/ 160840 w 4282266"/>
              <a:gd name="connsiteY113" fmla="*/ 2372139 h 5764696"/>
              <a:gd name="connsiteX114" fmla="*/ 134336 w 4282266"/>
              <a:gd name="connsiteY114" fmla="*/ 2027583 h 5764696"/>
              <a:gd name="connsiteX115" fmla="*/ 187344 w 4282266"/>
              <a:gd name="connsiteY115" fmla="*/ 887896 h 5764696"/>
              <a:gd name="connsiteX116" fmla="*/ 213849 w 4282266"/>
              <a:gd name="connsiteY116" fmla="*/ 848139 h 5764696"/>
              <a:gd name="connsiteX117" fmla="*/ 240353 w 4282266"/>
              <a:gd name="connsiteY117" fmla="*/ 556591 h 5764696"/>
              <a:gd name="connsiteX118" fmla="*/ 253605 w 4282266"/>
              <a:gd name="connsiteY118" fmla="*/ 516835 h 5764696"/>
              <a:gd name="connsiteX119" fmla="*/ 280110 w 4282266"/>
              <a:gd name="connsiteY119" fmla="*/ 490330 h 5764696"/>
              <a:gd name="connsiteX120" fmla="*/ 346370 w 4282266"/>
              <a:gd name="connsiteY120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96736 w 4282266"/>
              <a:gd name="connsiteY34" fmla="*/ 1073426 h 5764696"/>
              <a:gd name="connsiteX35" fmla="*/ 4038600 w 4282266"/>
              <a:gd name="connsiteY35" fmla="*/ 1219200 h 5764696"/>
              <a:gd name="connsiteX36" fmla="*/ 4003970 w 4282266"/>
              <a:gd name="connsiteY36" fmla="*/ 1258957 h 5764696"/>
              <a:gd name="connsiteX37" fmla="*/ 3886200 w 4282266"/>
              <a:gd name="connsiteY37" fmla="*/ 1219200 h 5764696"/>
              <a:gd name="connsiteX38" fmla="*/ 3733800 w 4282266"/>
              <a:gd name="connsiteY38" fmla="*/ 1295400 h 5764696"/>
              <a:gd name="connsiteX39" fmla="*/ 3581400 w 4282266"/>
              <a:gd name="connsiteY39" fmla="*/ 1447800 h 5764696"/>
              <a:gd name="connsiteX40" fmla="*/ 3505200 w 4282266"/>
              <a:gd name="connsiteY40" fmla="*/ 1600200 h 5764696"/>
              <a:gd name="connsiteX41" fmla="*/ 3429000 w 4282266"/>
              <a:gd name="connsiteY41" fmla="*/ 1752600 h 5764696"/>
              <a:gd name="connsiteX42" fmla="*/ 3672666 w 4282266"/>
              <a:gd name="connsiteY42" fmla="*/ 1921565 h 5764696"/>
              <a:gd name="connsiteX43" fmla="*/ 3712423 w 4282266"/>
              <a:gd name="connsiteY43" fmla="*/ 2107096 h 5764696"/>
              <a:gd name="connsiteX44" fmla="*/ 3818440 w 4282266"/>
              <a:gd name="connsiteY44" fmla="*/ 2199861 h 5764696"/>
              <a:gd name="connsiteX45" fmla="*/ 3884701 w 4282266"/>
              <a:gd name="connsiteY45" fmla="*/ 2266122 h 5764696"/>
              <a:gd name="connsiteX46" fmla="*/ 3924457 w 4282266"/>
              <a:gd name="connsiteY46" fmla="*/ 2292626 h 5764696"/>
              <a:gd name="connsiteX47" fmla="*/ 4003970 w 4282266"/>
              <a:gd name="connsiteY47" fmla="*/ 2372139 h 5764696"/>
              <a:gd name="connsiteX48" fmla="*/ 4030475 w 4282266"/>
              <a:gd name="connsiteY48" fmla="*/ 2398643 h 5764696"/>
              <a:gd name="connsiteX49" fmla="*/ 4083483 w 4282266"/>
              <a:gd name="connsiteY49" fmla="*/ 2425148 h 5764696"/>
              <a:gd name="connsiteX50" fmla="*/ 4123240 w 4282266"/>
              <a:gd name="connsiteY50" fmla="*/ 2438400 h 5764696"/>
              <a:gd name="connsiteX51" fmla="*/ 4189501 w 4282266"/>
              <a:gd name="connsiteY51" fmla="*/ 2504661 h 5764696"/>
              <a:gd name="connsiteX52" fmla="*/ 4282266 w 4282266"/>
              <a:gd name="connsiteY52" fmla="*/ 2610678 h 5764696"/>
              <a:gd name="connsiteX53" fmla="*/ 4269014 w 4282266"/>
              <a:gd name="connsiteY53" fmla="*/ 2915478 h 5764696"/>
              <a:gd name="connsiteX54" fmla="*/ 4255762 w 4282266"/>
              <a:gd name="connsiteY54" fmla="*/ 2968487 h 5764696"/>
              <a:gd name="connsiteX55" fmla="*/ 4229257 w 4282266"/>
              <a:gd name="connsiteY55" fmla="*/ 2994991 h 5764696"/>
              <a:gd name="connsiteX56" fmla="*/ 4202753 w 4282266"/>
              <a:gd name="connsiteY56" fmla="*/ 3101009 h 5764696"/>
              <a:gd name="connsiteX57" fmla="*/ 4176249 w 4282266"/>
              <a:gd name="connsiteY57" fmla="*/ 3180522 h 5764696"/>
              <a:gd name="connsiteX58" fmla="*/ 4162996 w 4282266"/>
              <a:gd name="connsiteY58" fmla="*/ 3220278 h 5764696"/>
              <a:gd name="connsiteX59" fmla="*/ 4123240 w 4282266"/>
              <a:gd name="connsiteY59" fmla="*/ 3313043 h 5764696"/>
              <a:gd name="connsiteX60" fmla="*/ 4109988 w 4282266"/>
              <a:gd name="connsiteY60" fmla="*/ 3366052 h 5764696"/>
              <a:gd name="connsiteX61" fmla="*/ 4083483 w 4282266"/>
              <a:gd name="connsiteY61" fmla="*/ 3392557 h 5764696"/>
              <a:gd name="connsiteX62" fmla="*/ 4043727 w 4282266"/>
              <a:gd name="connsiteY62" fmla="*/ 3511826 h 5764696"/>
              <a:gd name="connsiteX63" fmla="*/ 4017223 w 4282266"/>
              <a:gd name="connsiteY63" fmla="*/ 3604591 h 5764696"/>
              <a:gd name="connsiteX64" fmla="*/ 3990718 w 4282266"/>
              <a:gd name="connsiteY64" fmla="*/ 3697357 h 5764696"/>
              <a:gd name="connsiteX65" fmla="*/ 3990718 w 4282266"/>
              <a:gd name="connsiteY65" fmla="*/ 4174435 h 5764696"/>
              <a:gd name="connsiteX66" fmla="*/ 4017223 w 4282266"/>
              <a:gd name="connsiteY66" fmla="*/ 4267200 h 5764696"/>
              <a:gd name="connsiteX67" fmla="*/ 4043727 w 4282266"/>
              <a:gd name="connsiteY67" fmla="*/ 4373217 h 5764696"/>
              <a:gd name="connsiteX68" fmla="*/ 4056979 w 4282266"/>
              <a:gd name="connsiteY68" fmla="*/ 4479235 h 5764696"/>
              <a:gd name="connsiteX69" fmla="*/ 4083483 w 4282266"/>
              <a:gd name="connsiteY69" fmla="*/ 4572000 h 5764696"/>
              <a:gd name="connsiteX70" fmla="*/ 4070231 w 4282266"/>
              <a:gd name="connsiteY70" fmla="*/ 4744278 h 5764696"/>
              <a:gd name="connsiteX71" fmla="*/ 4030475 w 4282266"/>
              <a:gd name="connsiteY71" fmla="*/ 4810539 h 5764696"/>
              <a:gd name="connsiteX72" fmla="*/ 3990718 w 4282266"/>
              <a:gd name="connsiteY72" fmla="*/ 4890052 h 5764696"/>
              <a:gd name="connsiteX73" fmla="*/ 3911205 w 4282266"/>
              <a:gd name="connsiteY73" fmla="*/ 5102087 h 5764696"/>
              <a:gd name="connsiteX74" fmla="*/ 3871449 w 4282266"/>
              <a:gd name="connsiteY74" fmla="*/ 5287617 h 5764696"/>
              <a:gd name="connsiteX75" fmla="*/ 3844944 w 4282266"/>
              <a:gd name="connsiteY75" fmla="*/ 5367130 h 5764696"/>
              <a:gd name="connsiteX76" fmla="*/ 3818440 w 4282266"/>
              <a:gd name="connsiteY76" fmla="*/ 5473148 h 5764696"/>
              <a:gd name="connsiteX77" fmla="*/ 3791936 w 4282266"/>
              <a:gd name="connsiteY77" fmla="*/ 5512904 h 5764696"/>
              <a:gd name="connsiteX78" fmla="*/ 3778683 w 4282266"/>
              <a:gd name="connsiteY78" fmla="*/ 5552661 h 5764696"/>
              <a:gd name="connsiteX79" fmla="*/ 3712423 w 4282266"/>
              <a:gd name="connsiteY79" fmla="*/ 5618922 h 5764696"/>
              <a:gd name="connsiteX80" fmla="*/ 3619657 w 4282266"/>
              <a:gd name="connsiteY80" fmla="*/ 5645426 h 5764696"/>
              <a:gd name="connsiteX81" fmla="*/ 3540144 w 4282266"/>
              <a:gd name="connsiteY81" fmla="*/ 5671930 h 5764696"/>
              <a:gd name="connsiteX82" fmla="*/ 3420875 w 4282266"/>
              <a:gd name="connsiteY82" fmla="*/ 5724939 h 5764696"/>
              <a:gd name="connsiteX83" fmla="*/ 3261849 w 4282266"/>
              <a:gd name="connsiteY83" fmla="*/ 5764696 h 5764696"/>
              <a:gd name="connsiteX84" fmla="*/ 2758266 w 4282266"/>
              <a:gd name="connsiteY84" fmla="*/ 5751443 h 5764696"/>
              <a:gd name="connsiteX85" fmla="*/ 2718510 w 4282266"/>
              <a:gd name="connsiteY85" fmla="*/ 5724939 h 5764696"/>
              <a:gd name="connsiteX86" fmla="*/ 2479970 w 4282266"/>
              <a:gd name="connsiteY86" fmla="*/ 5711687 h 5764696"/>
              <a:gd name="connsiteX87" fmla="*/ 2347449 w 4282266"/>
              <a:gd name="connsiteY87" fmla="*/ 5632174 h 5764696"/>
              <a:gd name="connsiteX88" fmla="*/ 2201675 w 4282266"/>
              <a:gd name="connsiteY88" fmla="*/ 5579165 h 5764696"/>
              <a:gd name="connsiteX89" fmla="*/ 2069153 w 4282266"/>
              <a:gd name="connsiteY89" fmla="*/ 5486400 h 5764696"/>
              <a:gd name="connsiteX90" fmla="*/ 1817362 w 4282266"/>
              <a:gd name="connsiteY90" fmla="*/ 5367130 h 5764696"/>
              <a:gd name="connsiteX91" fmla="*/ 1698092 w 4282266"/>
              <a:gd name="connsiteY91" fmla="*/ 5340626 h 5764696"/>
              <a:gd name="connsiteX92" fmla="*/ 1472805 w 4282266"/>
              <a:gd name="connsiteY92" fmla="*/ 5221357 h 5764696"/>
              <a:gd name="connsiteX93" fmla="*/ 1419796 w 4282266"/>
              <a:gd name="connsiteY93" fmla="*/ 5194852 h 5764696"/>
              <a:gd name="connsiteX94" fmla="*/ 1353536 w 4282266"/>
              <a:gd name="connsiteY94" fmla="*/ 5128591 h 5764696"/>
              <a:gd name="connsiteX95" fmla="*/ 1287275 w 4282266"/>
              <a:gd name="connsiteY95" fmla="*/ 5088835 h 5764696"/>
              <a:gd name="connsiteX96" fmla="*/ 1101744 w 4282266"/>
              <a:gd name="connsiteY96" fmla="*/ 4890052 h 5764696"/>
              <a:gd name="connsiteX97" fmla="*/ 1075240 w 4282266"/>
              <a:gd name="connsiteY97" fmla="*/ 4823791 h 5764696"/>
              <a:gd name="connsiteX98" fmla="*/ 1008979 w 4282266"/>
              <a:gd name="connsiteY98" fmla="*/ 4744278 h 5764696"/>
              <a:gd name="connsiteX99" fmla="*/ 969223 w 4282266"/>
              <a:gd name="connsiteY99" fmla="*/ 4691270 h 5764696"/>
              <a:gd name="connsiteX100" fmla="*/ 929466 w 4282266"/>
              <a:gd name="connsiteY100" fmla="*/ 4651513 h 5764696"/>
              <a:gd name="connsiteX101" fmla="*/ 889710 w 4282266"/>
              <a:gd name="connsiteY101" fmla="*/ 4598504 h 5764696"/>
              <a:gd name="connsiteX102" fmla="*/ 823449 w 4282266"/>
              <a:gd name="connsiteY102" fmla="*/ 4492487 h 5764696"/>
              <a:gd name="connsiteX103" fmla="*/ 743936 w 4282266"/>
              <a:gd name="connsiteY103" fmla="*/ 4439478 h 5764696"/>
              <a:gd name="connsiteX104" fmla="*/ 478892 w 4282266"/>
              <a:gd name="connsiteY104" fmla="*/ 4015409 h 5764696"/>
              <a:gd name="connsiteX105" fmla="*/ 319866 w 4282266"/>
              <a:gd name="connsiteY105" fmla="*/ 3644348 h 5764696"/>
              <a:gd name="connsiteX106" fmla="*/ 293362 w 4282266"/>
              <a:gd name="connsiteY106" fmla="*/ 3498574 h 5764696"/>
              <a:gd name="connsiteX107" fmla="*/ 266857 w 4282266"/>
              <a:gd name="connsiteY107" fmla="*/ 3419061 h 5764696"/>
              <a:gd name="connsiteX108" fmla="*/ 253605 w 4282266"/>
              <a:gd name="connsiteY108" fmla="*/ 3366052 h 5764696"/>
              <a:gd name="connsiteX109" fmla="*/ 227101 w 4282266"/>
              <a:gd name="connsiteY109" fmla="*/ 3260035 h 5764696"/>
              <a:gd name="connsiteX110" fmla="*/ 200596 w 4282266"/>
              <a:gd name="connsiteY110" fmla="*/ 2968487 h 5764696"/>
              <a:gd name="connsiteX111" fmla="*/ 187344 w 4282266"/>
              <a:gd name="connsiteY111" fmla="*/ 2782957 h 5764696"/>
              <a:gd name="connsiteX112" fmla="*/ 174092 w 4282266"/>
              <a:gd name="connsiteY112" fmla="*/ 2623930 h 5764696"/>
              <a:gd name="connsiteX113" fmla="*/ 160840 w 4282266"/>
              <a:gd name="connsiteY113" fmla="*/ 2372139 h 5764696"/>
              <a:gd name="connsiteX114" fmla="*/ 134336 w 4282266"/>
              <a:gd name="connsiteY114" fmla="*/ 2027583 h 5764696"/>
              <a:gd name="connsiteX115" fmla="*/ 187344 w 4282266"/>
              <a:gd name="connsiteY115" fmla="*/ 887896 h 5764696"/>
              <a:gd name="connsiteX116" fmla="*/ 213849 w 4282266"/>
              <a:gd name="connsiteY116" fmla="*/ 848139 h 5764696"/>
              <a:gd name="connsiteX117" fmla="*/ 240353 w 4282266"/>
              <a:gd name="connsiteY117" fmla="*/ 556591 h 5764696"/>
              <a:gd name="connsiteX118" fmla="*/ 253605 w 4282266"/>
              <a:gd name="connsiteY118" fmla="*/ 516835 h 5764696"/>
              <a:gd name="connsiteX119" fmla="*/ 280110 w 4282266"/>
              <a:gd name="connsiteY119" fmla="*/ 490330 h 5764696"/>
              <a:gd name="connsiteX120" fmla="*/ 346370 w 4282266"/>
              <a:gd name="connsiteY120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219200 h 5764696"/>
              <a:gd name="connsiteX35" fmla="*/ 4003970 w 4282266"/>
              <a:gd name="connsiteY35" fmla="*/ 1258957 h 5764696"/>
              <a:gd name="connsiteX36" fmla="*/ 3886200 w 4282266"/>
              <a:gd name="connsiteY36" fmla="*/ 1219200 h 5764696"/>
              <a:gd name="connsiteX37" fmla="*/ 3733800 w 4282266"/>
              <a:gd name="connsiteY37" fmla="*/ 1295400 h 5764696"/>
              <a:gd name="connsiteX38" fmla="*/ 3581400 w 4282266"/>
              <a:gd name="connsiteY38" fmla="*/ 1447800 h 5764696"/>
              <a:gd name="connsiteX39" fmla="*/ 3505200 w 4282266"/>
              <a:gd name="connsiteY39" fmla="*/ 1600200 h 5764696"/>
              <a:gd name="connsiteX40" fmla="*/ 3429000 w 4282266"/>
              <a:gd name="connsiteY40" fmla="*/ 1752600 h 5764696"/>
              <a:gd name="connsiteX41" fmla="*/ 3672666 w 4282266"/>
              <a:gd name="connsiteY41" fmla="*/ 1921565 h 5764696"/>
              <a:gd name="connsiteX42" fmla="*/ 3712423 w 4282266"/>
              <a:gd name="connsiteY42" fmla="*/ 2107096 h 5764696"/>
              <a:gd name="connsiteX43" fmla="*/ 3818440 w 4282266"/>
              <a:gd name="connsiteY43" fmla="*/ 2199861 h 5764696"/>
              <a:gd name="connsiteX44" fmla="*/ 3884701 w 4282266"/>
              <a:gd name="connsiteY44" fmla="*/ 2266122 h 5764696"/>
              <a:gd name="connsiteX45" fmla="*/ 3924457 w 4282266"/>
              <a:gd name="connsiteY45" fmla="*/ 2292626 h 5764696"/>
              <a:gd name="connsiteX46" fmla="*/ 4003970 w 4282266"/>
              <a:gd name="connsiteY46" fmla="*/ 2372139 h 5764696"/>
              <a:gd name="connsiteX47" fmla="*/ 4030475 w 4282266"/>
              <a:gd name="connsiteY47" fmla="*/ 2398643 h 5764696"/>
              <a:gd name="connsiteX48" fmla="*/ 4083483 w 4282266"/>
              <a:gd name="connsiteY48" fmla="*/ 2425148 h 5764696"/>
              <a:gd name="connsiteX49" fmla="*/ 4123240 w 4282266"/>
              <a:gd name="connsiteY49" fmla="*/ 2438400 h 5764696"/>
              <a:gd name="connsiteX50" fmla="*/ 4189501 w 4282266"/>
              <a:gd name="connsiteY50" fmla="*/ 2504661 h 5764696"/>
              <a:gd name="connsiteX51" fmla="*/ 4282266 w 4282266"/>
              <a:gd name="connsiteY51" fmla="*/ 2610678 h 5764696"/>
              <a:gd name="connsiteX52" fmla="*/ 4269014 w 4282266"/>
              <a:gd name="connsiteY52" fmla="*/ 2915478 h 5764696"/>
              <a:gd name="connsiteX53" fmla="*/ 4255762 w 4282266"/>
              <a:gd name="connsiteY53" fmla="*/ 2968487 h 5764696"/>
              <a:gd name="connsiteX54" fmla="*/ 4229257 w 4282266"/>
              <a:gd name="connsiteY54" fmla="*/ 2994991 h 5764696"/>
              <a:gd name="connsiteX55" fmla="*/ 4202753 w 4282266"/>
              <a:gd name="connsiteY55" fmla="*/ 3101009 h 5764696"/>
              <a:gd name="connsiteX56" fmla="*/ 4176249 w 4282266"/>
              <a:gd name="connsiteY56" fmla="*/ 3180522 h 5764696"/>
              <a:gd name="connsiteX57" fmla="*/ 4162996 w 4282266"/>
              <a:gd name="connsiteY57" fmla="*/ 3220278 h 5764696"/>
              <a:gd name="connsiteX58" fmla="*/ 4123240 w 4282266"/>
              <a:gd name="connsiteY58" fmla="*/ 3313043 h 5764696"/>
              <a:gd name="connsiteX59" fmla="*/ 4109988 w 4282266"/>
              <a:gd name="connsiteY59" fmla="*/ 3366052 h 5764696"/>
              <a:gd name="connsiteX60" fmla="*/ 4083483 w 4282266"/>
              <a:gd name="connsiteY60" fmla="*/ 3392557 h 5764696"/>
              <a:gd name="connsiteX61" fmla="*/ 4043727 w 4282266"/>
              <a:gd name="connsiteY61" fmla="*/ 3511826 h 5764696"/>
              <a:gd name="connsiteX62" fmla="*/ 4017223 w 4282266"/>
              <a:gd name="connsiteY62" fmla="*/ 3604591 h 5764696"/>
              <a:gd name="connsiteX63" fmla="*/ 3990718 w 4282266"/>
              <a:gd name="connsiteY63" fmla="*/ 3697357 h 5764696"/>
              <a:gd name="connsiteX64" fmla="*/ 3990718 w 4282266"/>
              <a:gd name="connsiteY64" fmla="*/ 4174435 h 5764696"/>
              <a:gd name="connsiteX65" fmla="*/ 4017223 w 4282266"/>
              <a:gd name="connsiteY65" fmla="*/ 4267200 h 5764696"/>
              <a:gd name="connsiteX66" fmla="*/ 4043727 w 4282266"/>
              <a:gd name="connsiteY66" fmla="*/ 4373217 h 5764696"/>
              <a:gd name="connsiteX67" fmla="*/ 4056979 w 4282266"/>
              <a:gd name="connsiteY67" fmla="*/ 4479235 h 5764696"/>
              <a:gd name="connsiteX68" fmla="*/ 4083483 w 4282266"/>
              <a:gd name="connsiteY68" fmla="*/ 4572000 h 5764696"/>
              <a:gd name="connsiteX69" fmla="*/ 4070231 w 4282266"/>
              <a:gd name="connsiteY69" fmla="*/ 4744278 h 5764696"/>
              <a:gd name="connsiteX70" fmla="*/ 4030475 w 4282266"/>
              <a:gd name="connsiteY70" fmla="*/ 4810539 h 5764696"/>
              <a:gd name="connsiteX71" fmla="*/ 3990718 w 4282266"/>
              <a:gd name="connsiteY71" fmla="*/ 4890052 h 5764696"/>
              <a:gd name="connsiteX72" fmla="*/ 3911205 w 4282266"/>
              <a:gd name="connsiteY72" fmla="*/ 5102087 h 5764696"/>
              <a:gd name="connsiteX73" fmla="*/ 3871449 w 4282266"/>
              <a:gd name="connsiteY73" fmla="*/ 5287617 h 5764696"/>
              <a:gd name="connsiteX74" fmla="*/ 3844944 w 4282266"/>
              <a:gd name="connsiteY74" fmla="*/ 5367130 h 5764696"/>
              <a:gd name="connsiteX75" fmla="*/ 3818440 w 4282266"/>
              <a:gd name="connsiteY75" fmla="*/ 5473148 h 5764696"/>
              <a:gd name="connsiteX76" fmla="*/ 3791936 w 4282266"/>
              <a:gd name="connsiteY76" fmla="*/ 5512904 h 5764696"/>
              <a:gd name="connsiteX77" fmla="*/ 3778683 w 4282266"/>
              <a:gd name="connsiteY77" fmla="*/ 5552661 h 5764696"/>
              <a:gd name="connsiteX78" fmla="*/ 3712423 w 4282266"/>
              <a:gd name="connsiteY78" fmla="*/ 5618922 h 5764696"/>
              <a:gd name="connsiteX79" fmla="*/ 3619657 w 4282266"/>
              <a:gd name="connsiteY79" fmla="*/ 5645426 h 5764696"/>
              <a:gd name="connsiteX80" fmla="*/ 3540144 w 4282266"/>
              <a:gd name="connsiteY80" fmla="*/ 5671930 h 5764696"/>
              <a:gd name="connsiteX81" fmla="*/ 3420875 w 4282266"/>
              <a:gd name="connsiteY81" fmla="*/ 5724939 h 5764696"/>
              <a:gd name="connsiteX82" fmla="*/ 3261849 w 4282266"/>
              <a:gd name="connsiteY82" fmla="*/ 5764696 h 5764696"/>
              <a:gd name="connsiteX83" fmla="*/ 2758266 w 4282266"/>
              <a:gd name="connsiteY83" fmla="*/ 5751443 h 5764696"/>
              <a:gd name="connsiteX84" fmla="*/ 2718510 w 4282266"/>
              <a:gd name="connsiteY84" fmla="*/ 5724939 h 5764696"/>
              <a:gd name="connsiteX85" fmla="*/ 2479970 w 4282266"/>
              <a:gd name="connsiteY85" fmla="*/ 5711687 h 5764696"/>
              <a:gd name="connsiteX86" fmla="*/ 2347449 w 4282266"/>
              <a:gd name="connsiteY86" fmla="*/ 5632174 h 5764696"/>
              <a:gd name="connsiteX87" fmla="*/ 2201675 w 4282266"/>
              <a:gd name="connsiteY87" fmla="*/ 5579165 h 5764696"/>
              <a:gd name="connsiteX88" fmla="*/ 2069153 w 4282266"/>
              <a:gd name="connsiteY88" fmla="*/ 5486400 h 5764696"/>
              <a:gd name="connsiteX89" fmla="*/ 1817362 w 4282266"/>
              <a:gd name="connsiteY89" fmla="*/ 5367130 h 5764696"/>
              <a:gd name="connsiteX90" fmla="*/ 1698092 w 4282266"/>
              <a:gd name="connsiteY90" fmla="*/ 5340626 h 5764696"/>
              <a:gd name="connsiteX91" fmla="*/ 1472805 w 4282266"/>
              <a:gd name="connsiteY91" fmla="*/ 5221357 h 5764696"/>
              <a:gd name="connsiteX92" fmla="*/ 1419796 w 4282266"/>
              <a:gd name="connsiteY92" fmla="*/ 5194852 h 5764696"/>
              <a:gd name="connsiteX93" fmla="*/ 1353536 w 4282266"/>
              <a:gd name="connsiteY93" fmla="*/ 5128591 h 5764696"/>
              <a:gd name="connsiteX94" fmla="*/ 1287275 w 4282266"/>
              <a:gd name="connsiteY94" fmla="*/ 5088835 h 5764696"/>
              <a:gd name="connsiteX95" fmla="*/ 1101744 w 4282266"/>
              <a:gd name="connsiteY95" fmla="*/ 4890052 h 5764696"/>
              <a:gd name="connsiteX96" fmla="*/ 1075240 w 4282266"/>
              <a:gd name="connsiteY96" fmla="*/ 4823791 h 5764696"/>
              <a:gd name="connsiteX97" fmla="*/ 1008979 w 4282266"/>
              <a:gd name="connsiteY97" fmla="*/ 4744278 h 5764696"/>
              <a:gd name="connsiteX98" fmla="*/ 969223 w 4282266"/>
              <a:gd name="connsiteY98" fmla="*/ 4691270 h 5764696"/>
              <a:gd name="connsiteX99" fmla="*/ 929466 w 4282266"/>
              <a:gd name="connsiteY99" fmla="*/ 4651513 h 5764696"/>
              <a:gd name="connsiteX100" fmla="*/ 889710 w 4282266"/>
              <a:gd name="connsiteY100" fmla="*/ 4598504 h 5764696"/>
              <a:gd name="connsiteX101" fmla="*/ 823449 w 4282266"/>
              <a:gd name="connsiteY101" fmla="*/ 4492487 h 5764696"/>
              <a:gd name="connsiteX102" fmla="*/ 743936 w 4282266"/>
              <a:gd name="connsiteY102" fmla="*/ 4439478 h 5764696"/>
              <a:gd name="connsiteX103" fmla="*/ 478892 w 4282266"/>
              <a:gd name="connsiteY103" fmla="*/ 4015409 h 5764696"/>
              <a:gd name="connsiteX104" fmla="*/ 319866 w 4282266"/>
              <a:gd name="connsiteY104" fmla="*/ 3644348 h 5764696"/>
              <a:gd name="connsiteX105" fmla="*/ 293362 w 4282266"/>
              <a:gd name="connsiteY105" fmla="*/ 3498574 h 5764696"/>
              <a:gd name="connsiteX106" fmla="*/ 266857 w 4282266"/>
              <a:gd name="connsiteY106" fmla="*/ 3419061 h 5764696"/>
              <a:gd name="connsiteX107" fmla="*/ 253605 w 4282266"/>
              <a:gd name="connsiteY107" fmla="*/ 3366052 h 5764696"/>
              <a:gd name="connsiteX108" fmla="*/ 227101 w 4282266"/>
              <a:gd name="connsiteY108" fmla="*/ 3260035 h 5764696"/>
              <a:gd name="connsiteX109" fmla="*/ 200596 w 4282266"/>
              <a:gd name="connsiteY109" fmla="*/ 2968487 h 5764696"/>
              <a:gd name="connsiteX110" fmla="*/ 187344 w 4282266"/>
              <a:gd name="connsiteY110" fmla="*/ 2782957 h 5764696"/>
              <a:gd name="connsiteX111" fmla="*/ 174092 w 4282266"/>
              <a:gd name="connsiteY111" fmla="*/ 2623930 h 5764696"/>
              <a:gd name="connsiteX112" fmla="*/ 160840 w 4282266"/>
              <a:gd name="connsiteY112" fmla="*/ 2372139 h 5764696"/>
              <a:gd name="connsiteX113" fmla="*/ 134336 w 4282266"/>
              <a:gd name="connsiteY113" fmla="*/ 2027583 h 5764696"/>
              <a:gd name="connsiteX114" fmla="*/ 187344 w 4282266"/>
              <a:gd name="connsiteY114" fmla="*/ 887896 h 5764696"/>
              <a:gd name="connsiteX115" fmla="*/ 213849 w 4282266"/>
              <a:gd name="connsiteY115" fmla="*/ 848139 h 5764696"/>
              <a:gd name="connsiteX116" fmla="*/ 240353 w 4282266"/>
              <a:gd name="connsiteY116" fmla="*/ 556591 h 5764696"/>
              <a:gd name="connsiteX117" fmla="*/ 253605 w 4282266"/>
              <a:gd name="connsiteY117" fmla="*/ 516835 h 5764696"/>
              <a:gd name="connsiteX118" fmla="*/ 280110 w 4282266"/>
              <a:gd name="connsiteY118" fmla="*/ 490330 h 5764696"/>
              <a:gd name="connsiteX119" fmla="*/ 346370 w 4282266"/>
              <a:gd name="connsiteY119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2192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672666 w 4282266"/>
              <a:gd name="connsiteY40" fmla="*/ 1921565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0668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672666 w 4282266"/>
              <a:gd name="connsiteY40" fmla="*/ 1921565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82266"/>
              <a:gd name="connsiteY0" fmla="*/ 397565 h 5764696"/>
              <a:gd name="connsiteX1" fmla="*/ 346370 w 4282266"/>
              <a:gd name="connsiteY1" fmla="*/ 397565 h 5764696"/>
              <a:gd name="connsiteX2" fmla="*/ 505396 w 4282266"/>
              <a:gd name="connsiteY2" fmla="*/ 291548 h 5764696"/>
              <a:gd name="connsiteX3" fmla="*/ 558405 w 4282266"/>
              <a:gd name="connsiteY3" fmla="*/ 251791 h 5764696"/>
              <a:gd name="connsiteX4" fmla="*/ 690927 w 4282266"/>
              <a:gd name="connsiteY4" fmla="*/ 212035 h 5764696"/>
              <a:gd name="connsiteX5" fmla="*/ 849953 w 4282266"/>
              <a:gd name="connsiteY5" fmla="*/ 172278 h 5764696"/>
              <a:gd name="connsiteX6" fmla="*/ 889710 w 4282266"/>
              <a:gd name="connsiteY6" fmla="*/ 145774 h 5764696"/>
              <a:gd name="connsiteX7" fmla="*/ 1114996 w 4282266"/>
              <a:gd name="connsiteY7" fmla="*/ 119270 h 5764696"/>
              <a:gd name="connsiteX8" fmla="*/ 1247518 w 4282266"/>
              <a:gd name="connsiteY8" fmla="*/ 106017 h 5764696"/>
              <a:gd name="connsiteX9" fmla="*/ 1857118 w 4282266"/>
              <a:gd name="connsiteY9" fmla="*/ 119270 h 5764696"/>
              <a:gd name="connsiteX10" fmla="*/ 2016144 w 4282266"/>
              <a:gd name="connsiteY10" fmla="*/ 132522 h 5764696"/>
              <a:gd name="connsiteX11" fmla="*/ 2069153 w 4282266"/>
              <a:gd name="connsiteY11" fmla="*/ 159026 h 5764696"/>
              <a:gd name="connsiteX12" fmla="*/ 2426962 w 4282266"/>
              <a:gd name="connsiteY12" fmla="*/ 145774 h 5764696"/>
              <a:gd name="connsiteX13" fmla="*/ 2546231 w 4282266"/>
              <a:gd name="connsiteY13" fmla="*/ 106017 h 5764696"/>
              <a:gd name="connsiteX14" fmla="*/ 2652249 w 4282266"/>
              <a:gd name="connsiteY14" fmla="*/ 79513 h 5764696"/>
              <a:gd name="connsiteX15" fmla="*/ 2692005 w 4282266"/>
              <a:gd name="connsiteY15" fmla="*/ 53009 h 5764696"/>
              <a:gd name="connsiteX16" fmla="*/ 2798023 w 4282266"/>
              <a:gd name="connsiteY16" fmla="*/ 26504 h 5764696"/>
              <a:gd name="connsiteX17" fmla="*/ 2837779 w 4282266"/>
              <a:gd name="connsiteY17" fmla="*/ 13252 h 5764696"/>
              <a:gd name="connsiteX18" fmla="*/ 3195588 w 4282266"/>
              <a:gd name="connsiteY18" fmla="*/ 0 h 5764696"/>
              <a:gd name="connsiteX19" fmla="*/ 3553396 w 4282266"/>
              <a:gd name="connsiteY19" fmla="*/ 39757 h 5764696"/>
              <a:gd name="connsiteX20" fmla="*/ 3606405 w 4282266"/>
              <a:gd name="connsiteY20" fmla="*/ 53009 h 5764696"/>
              <a:gd name="connsiteX21" fmla="*/ 3752179 w 4282266"/>
              <a:gd name="connsiteY21" fmla="*/ 159026 h 5764696"/>
              <a:gd name="connsiteX22" fmla="*/ 3844944 w 4282266"/>
              <a:gd name="connsiteY22" fmla="*/ 185530 h 5764696"/>
              <a:gd name="connsiteX23" fmla="*/ 3911205 w 4282266"/>
              <a:gd name="connsiteY23" fmla="*/ 251791 h 5764696"/>
              <a:gd name="connsiteX24" fmla="*/ 3937710 w 4282266"/>
              <a:gd name="connsiteY24" fmla="*/ 278296 h 5764696"/>
              <a:gd name="connsiteX25" fmla="*/ 3990718 w 4282266"/>
              <a:gd name="connsiteY25" fmla="*/ 344557 h 5764696"/>
              <a:gd name="connsiteX26" fmla="*/ 4043727 w 4282266"/>
              <a:gd name="connsiteY26" fmla="*/ 463826 h 5764696"/>
              <a:gd name="connsiteX27" fmla="*/ 4070231 w 4282266"/>
              <a:gd name="connsiteY27" fmla="*/ 543339 h 5764696"/>
              <a:gd name="connsiteX28" fmla="*/ 4083483 w 4282266"/>
              <a:gd name="connsiteY28" fmla="*/ 583096 h 5764696"/>
              <a:gd name="connsiteX29" fmla="*/ 4096736 w 4282266"/>
              <a:gd name="connsiteY29" fmla="*/ 662609 h 5764696"/>
              <a:gd name="connsiteX30" fmla="*/ 4109988 w 4282266"/>
              <a:gd name="connsiteY30" fmla="*/ 755374 h 5764696"/>
              <a:gd name="connsiteX31" fmla="*/ 4136492 w 4282266"/>
              <a:gd name="connsiteY31" fmla="*/ 834887 h 5764696"/>
              <a:gd name="connsiteX32" fmla="*/ 4123240 w 4282266"/>
              <a:gd name="connsiteY32" fmla="*/ 901148 h 5764696"/>
              <a:gd name="connsiteX33" fmla="*/ 4109988 w 4282266"/>
              <a:gd name="connsiteY33" fmla="*/ 1033670 h 5764696"/>
              <a:gd name="connsiteX34" fmla="*/ 4038600 w 4282266"/>
              <a:gd name="connsiteY34" fmla="*/ 1066800 h 5764696"/>
              <a:gd name="connsiteX35" fmla="*/ 3886200 w 4282266"/>
              <a:gd name="connsiteY35" fmla="*/ 1219200 h 5764696"/>
              <a:gd name="connsiteX36" fmla="*/ 3733800 w 4282266"/>
              <a:gd name="connsiteY36" fmla="*/ 1295400 h 5764696"/>
              <a:gd name="connsiteX37" fmla="*/ 3581400 w 4282266"/>
              <a:gd name="connsiteY37" fmla="*/ 1447800 h 5764696"/>
              <a:gd name="connsiteX38" fmla="*/ 3505200 w 4282266"/>
              <a:gd name="connsiteY38" fmla="*/ 1600200 h 5764696"/>
              <a:gd name="connsiteX39" fmla="*/ 3429000 w 4282266"/>
              <a:gd name="connsiteY39" fmla="*/ 1752600 h 5764696"/>
              <a:gd name="connsiteX40" fmla="*/ 3581400 w 4282266"/>
              <a:gd name="connsiteY40" fmla="*/ 2057400 h 5764696"/>
              <a:gd name="connsiteX41" fmla="*/ 3712423 w 4282266"/>
              <a:gd name="connsiteY41" fmla="*/ 2107096 h 5764696"/>
              <a:gd name="connsiteX42" fmla="*/ 3818440 w 4282266"/>
              <a:gd name="connsiteY42" fmla="*/ 2199861 h 5764696"/>
              <a:gd name="connsiteX43" fmla="*/ 3884701 w 4282266"/>
              <a:gd name="connsiteY43" fmla="*/ 2266122 h 5764696"/>
              <a:gd name="connsiteX44" fmla="*/ 3924457 w 4282266"/>
              <a:gd name="connsiteY44" fmla="*/ 2292626 h 5764696"/>
              <a:gd name="connsiteX45" fmla="*/ 4003970 w 4282266"/>
              <a:gd name="connsiteY45" fmla="*/ 2372139 h 5764696"/>
              <a:gd name="connsiteX46" fmla="*/ 4030475 w 4282266"/>
              <a:gd name="connsiteY46" fmla="*/ 2398643 h 5764696"/>
              <a:gd name="connsiteX47" fmla="*/ 4083483 w 4282266"/>
              <a:gd name="connsiteY47" fmla="*/ 2425148 h 5764696"/>
              <a:gd name="connsiteX48" fmla="*/ 4123240 w 4282266"/>
              <a:gd name="connsiteY48" fmla="*/ 2438400 h 5764696"/>
              <a:gd name="connsiteX49" fmla="*/ 4189501 w 4282266"/>
              <a:gd name="connsiteY49" fmla="*/ 2504661 h 5764696"/>
              <a:gd name="connsiteX50" fmla="*/ 4282266 w 4282266"/>
              <a:gd name="connsiteY50" fmla="*/ 2610678 h 5764696"/>
              <a:gd name="connsiteX51" fmla="*/ 4269014 w 4282266"/>
              <a:gd name="connsiteY51" fmla="*/ 2915478 h 5764696"/>
              <a:gd name="connsiteX52" fmla="*/ 4255762 w 4282266"/>
              <a:gd name="connsiteY52" fmla="*/ 2968487 h 5764696"/>
              <a:gd name="connsiteX53" fmla="*/ 4229257 w 4282266"/>
              <a:gd name="connsiteY53" fmla="*/ 2994991 h 5764696"/>
              <a:gd name="connsiteX54" fmla="*/ 4202753 w 4282266"/>
              <a:gd name="connsiteY54" fmla="*/ 3101009 h 5764696"/>
              <a:gd name="connsiteX55" fmla="*/ 4176249 w 4282266"/>
              <a:gd name="connsiteY55" fmla="*/ 3180522 h 5764696"/>
              <a:gd name="connsiteX56" fmla="*/ 4162996 w 4282266"/>
              <a:gd name="connsiteY56" fmla="*/ 3220278 h 5764696"/>
              <a:gd name="connsiteX57" fmla="*/ 4123240 w 4282266"/>
              <a:gd name="connsiteY57" fmla="*/ 3313043 h 5764696"/>
              <a:gd name="connsiteX58" fmla="*/ 4109988 w 4282266"/>
              <a:gd name="connsiteY58" fmla="*/ 3366052 h 5764696"/>
              <a:gd name="connsiteX59" fmla="*/ 4083483 w 4282266"/>
              <a:gd name="connsiteY59" fmla="*/ 3392557 h 5764696"/>
              <a:gd name="connsiteX60" fmla="*/ 4043727 w 4282266"/>
              <a:gd name="connsiteY60" fmla="*/ 3511826 h 5764696"/>
              <a:gd name="connsiteX61" fmla="*/ 4017223 w 4282266"/>
              <a:gd name="connsiteY61" fmla="*/ 3604591 h 5764696"/>
              <a:gd name="connsiteX62" fmla="*/ 3990718 w 4282266"/>
              <a:gd name="connsiteY62" fmla="*/ 3697357 h 5764696"/>
              <a:gd name="connsiteX63" fmla="*/ 3990718 w 4282266"/>
              <a:gd name="connsiteY63" fmla="*/ 4174435 h 5764696"/>
              <a:gd name="connsiteX64" fmla="*/ 4017223 w 4282266"/>
              <a:gd name="connsiteY64" fmla="*/ 4267200 h 5764696"/>
              <a:gd name="connsiteX65" fmla="*/ 4043727 w 4282266"/>
              <a:gd name="connsiteY65" fmla="*/ 4373217 h 5764696"/>
              <a:gd name="connsiteX66" fmla="*/ 4056979 w 4282266"/>
              <a:gd name="connsiteY66" fmla="*/ 4479235 h 5764696"/>
              <a:gd name="connsiteX67" fmla="*/ 4083483 w 4282266"/>
              <a:gd name="connsiteY67" fmla="*/ 4572000 h 5764696"/>
              <a:gd name="connsiteX68" fmla="*/ 4070231 w 4282266"/>
              <a:gd name="connsiteY68" fmla="*/ 4744278 h 5764696"/>
              <a:gd name="connsiteX69" fmla="*/ 4030475 w 4282266"/>
              <a:gd name="connsiteY69" fmla="*/ 4810539 h 5764696"/>
              <a:gd name="connsiteX70" fmla="*/ 3990718 w 4282266"/>
              <a:gd name="connsiteY70" fmla="*/ 4890052 h 5764696"/>
              <a:gd name="connsiteX71" fmla="*/ 3911205 w 4282266"/>
              <a:gd name="connsiteY71" fmla="*/ 5102087 h 5764696"/>
              <a:gd name="connsiteX72" fmla="*/ 3871449 w 4282266"/>
              <a:gd name="connsiteY72" fmla="*/ 5287617 h 5764696"/>
              <a:gd name="connsiteX73" fmla="*/ 3844944 w 4282266"/>
              <a:gd name="connsiteY73" fmla="*/ 5367130 h 5764696"/>
              <a:gd name="connsiteX74" fmla="*/ 3818440 w 4282266"/>
              <a:gd name="connsiteY74" fmla="*/ 5473148 h 5764696"/>
              <a:gd name="connsiteX75" fmla="*/ 3791936 w 4282266"/>
              <a:gd name="connsiteY75" fmla="*/ 5512904 h 5764696"/>
              <a:gd name="connsiteX76" fmla="*/ 3778683 w 4282266"/>
              <a:gd name="connsiteY76" fmla="*/ 5552661 h 5764696"/>
              <a:gd name="connsiteX77" fmla="*/ 3712423 w 4282266"/>
              <a:gd name="connsiteY77" fmla="*/ 5618922 h 5764696"/>
              <a:gd name="connsiteX78" fmla="*/ 3619657 w 4282266"/>
              <a:gd name="connsiteY78" fmla="*/ 5645426 h 5764696"/>
              <a:gd name="connsiteX79" fmla="*/ 3540144 w 4282266"/>
              <a:gd name="connsiteY79" fmla="*/ 5671930 h 5764696"/>
              <a:gd name="connsiteX80" fmla="*/ 3420875 w 4282266"/>
              <a:gd name="connsiteY80" fmla="*/ 5724939 h 5764696"/>
              <a:gd name="connsiteX81" fmla="*/ 3261849 w 4282266"/>
              <a:gd name="connsiteY81" fmla="*/ 5764696 h 5764696"/>
              <a:gd name="connsiteX82" fmla="*/ 2758266 w 4282266"/>
              <a:gd name="connsiteY82" fmla="*/ 5751443 h 5764696"/>
              <a:gd name="connsiteX83" fmla="*/ 2718510 w 4282266"/>
              <a:gd name="connsiteY83" fmla="*/ 5724939 h 5764696"/>
              <a:gd name="connsiteX84" fmla="*/ 2479970 w 4282266"/>
              <a:gd name="connsiteY84" fmla="*/ 5711687 h 5764696"/>
              <a:gd name="connsiteX85" fmla="*/ 2347449 w 4282266"/>
              <a:gd name="connsiteY85" fmla="*/ 5632174 h 5764696"/>
              <a:gd name="connsiteX86" fmla="*/ 2201675 w 4282266"/>
              <a:gd name="connsiteY86" fmla="*/ 5579165 h 5764696"/>
              <a:gd name="connsiteX87" fmla="*/ 2069153 w 4282266"/>
              <a:gd name="connsiteY87" fmla="*/ 5486400 h 5764696"/>
              <a:gd name="connsiteX88" fmla="*/ 1817362 w 4282266"/>
              <a:gd name="connsiteY88" fmla="*/ 5367130 h 5764696"/>
              <a:gd name="connsiteX89" fmla="*/ 1698092 w 4282266"/>
              <a:gd name="connsiteY89" fmla="*/ 5340626 h 5764696"/>
              <a:gd name="connsiteX90" fmla="*/ 1472805 w 4282266"/>
              <a:gd name="connsiteY90" fmla="*/ 5221357 h 5764696"/>
              <a:gd name="connsiteX91" fmla="*/ 1419796 w 4282266"/>
              <a:gd name="connsiteY91" fmla="*/ 5194852 h 5764696"/>
              <a:gd name="connsiteX92" fmla="*/ 1353536 w 4282266"/>
              <a:gd name="connsiteY92" fmla="*/ 5128591 h 5764696"/>
              <a:gd name="connsiteX93" fmla="*/ 1287275 w 4282266"/>
              <a:gd name="connsiteY93" fmla="*/ 5088835 h 5764696"/>
              <a:gd name="connsiteX94" fmla="*/ 1101744 w 4282266"/>
              <a:gd name="connsiteY94" fmla="*/ 4890052 h 5764696"/>
              <a:gd name="connsiteX95" fmla="*/ 1075240 w 4282266"/>
              <a:gd name="connsiteY95" fmla="*/ 4823791 h 5764696"/>
              <a:gd name="connsiteX96" fmla="*/ 1008979 w 4282266"/>
              <a:gd name="connsiteY96" fmla="*/ 4744278 h 5764696"/>
              <a:gd name="connsiteX97" fmla="*/ 969223 w 4282266"/>
              <a:gd name="connsiteY97" fmla="*/ 4691270 h 5764696"/>
              <a:gd name="connsiteX98" fmla="*/ 929466 w 4282266"/>
              <a:gd name="connsiteY98" fmla="*/ 4651513 h 5764696"/>
              <a:gd name="connsiteX99" fmla="*/ 889710 w 4282266"/>
              <a:gd name="connsiteY99" fmla="*/ 4598504 h 5764696"/>
              <a:gd name="connsiteX100" fmla="*/ 823449 w 4282266"/>
              <a:gd name="connsiteY100" fmla="*/ 4492487 h 5764696"/>
              <a:gd name="connsiteX101" fmla="*/ 743936 w 4282266"/>
              <a:gd name="connsiteY101" fmla="*/ 4439478 h 5764696"/>
              <a:gd name="connsiteX102" fmla="*/ 478892 w 4282266"/>
              <a:gd name="connsiteY102" fmla="*/ 4015409 h 5764696"/>
              <a:gd name="connsiteX103" fmla="*/ 319866 w 4282266"/>
              <a:gd name="connsiteY103" fmla="*/ 3644348 h 5764696"/>
              <a:gd name="connsiteX104" fmla="*/ 293362 w 4282266"/>
              <a:gd name="connsiteY104" fmla="*/ 3498574 h 5764696"/>
              <a:gd name="connsiteX105" fmla="*/ 266857 w 4282266"/>
              <a:gd name="connsiteY105" fmla="*/ 3419061 h 5764696"/>
              <a:gd name="connsiteX106" fmla="*/ 253605 w 4282266"/>
              <a:gd name="connsiteY106" fmla="*/ 3366052 h 5764696"/>
              <a:gd name="connsiteX107" fmla="*/ 227101 w 4282266"/>
              <a:gd name="connsiteY107" fmla="*/ 3260035 h 5764696"/>
              <a:gd name="connsiteX108" fmla="*/ 200596 w 4282266"/>
              <a:gd name="connsiteY108" fmla="*/ 2968487 h 5764696"/>
              <a:gd name="connsiteX109" fmla="*/ 187344 w 4282266"/>
              <a:gd name="connsiteY109" fmla="*/ 2782957 h 5764696"/>
              <a:gd name="connsiteX110" fmla="*/ 174092 w 4282266"/>
              <a:gd name="connsiteY110" fmla="*/ 2623930 h 5764696"/>
              <a:gd name="connsiteX111" fmla="*/ 160840 w 4282266"/>
              <a:gd name="connsiteY111" fmla="*/ 2372139 h 5764696"/>
              <a:gd name="connsiteX112" fmla="*/ 134336 w 4282266"/>
              <a:gd name="connsiteY112" fmla="*/ 2027583 h 5764696"/>
              <a:gd name="connsiteX113" fmla="*/ 187344 w 4282266"/>
              <a:gd name="connsiteY113" fmla="*/ 887896 h 5764696"/>
              <a:gd name="connsiteX114" fmla="*/ 213849 w 4282266"/>
              <a:gd name="connsiteY114" fmla="*/ 848139 h 5764696"/>
              <a:gd name="connsiteX115" fmla="*/ 240353 w 4282266"/>
              <a:gd name="connsiteY115" fmla="*/ 556591 h 5764696"/>
              <a:gd name="connsiteX116" fmla="*/ 253605 w 4282266"/>
              <a:gd name="connsiteY116" fmla="*/ 516835 h 5764696"/>
              <a:gd name="connsiteX117" fmla="*/ 280110 w 4282266"/>
              <a:gd name="connsiteY117" fmla="*/ 490330 h 5764696"/>
              <a:gd name="connsiteX118" fmla="*/ 346370 w 4282266"/>
              <a:gd name="connsiteY118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3924457 w 4276526"/>
              <a:gd name="connsiteY44" fmla="*/ 2292626 h 5764696"/>
              <a:gd name="connsiteX45" fmla="*/ 4003970 w 4276526"/>
              <a:gd name="connsiteY45" fmla="*/ 2372139 h 5764696"/>
              <a:gd name="connsiteX46" fmla="*/ 4030475 w 4276526"/>
              <a:gd name="connsiteY46" fmla="*/ 2398643 h 5764696"/>
              <a:gd name="connsiteX47" fmla="*/ 4083483 w 4276526"/>
              <a:gd name="connsiteY47" fmla="*/ 2425148 h 5764696"/>
              <a:gd name="connsiteX48" fmla="*/ 4123240 w 4276526"/>
              <a:gd name="connsiteY48" fmla="*/ 2438400 h 5764696"/>
              <a:gd name="connsiteX49" fmla="*/ 4189501 w 4276526"/>
              <a:gd name="connsiteY49" fmla="*/ 2504661 h 5764696"/>
              <a:gd name="connsiteX50" fmla="*/ 4114800 w 4276526"/>
              <a:gd name="connsiteY50" fmla="*/ 2590800 h 5764696"/>
              <a:gd name="connsiteX51" fmla="*/ 4269014 w 4276526"/>
              <a:gd name="connsiteY51" fmla="*/ 2915478 h 5764696"/>
              <a:gd name="connsiteX52" fmla="*/ 4255762 w 4276526"/>
              <a:gd name="connsiteY52" fmla="*/ 2968487 h 5764696"/>
              <a:gd name="connsiteX53" fmla="*/ 4229257 w 4276526"/>
              <a:gd name="connsiteY53" fmla="*/ 2994991 h 5764696"/>
              <a:gd name="connsiteX54" fmla="*/ 4202753 w 4276526"/>
              <a:gd name="connsiteY54" fmla="*/ 3101009 h 5764696"/>
              <a:gd name="connsiteX55" fmla="*/ 4176249 w 4276526"/>
              <a:gd name="connsiteY55" fmla="*/ 3180522 h 5764696"/>
              <a:gd name="connsiteX56" fmla="*/ 4162996 w 4276526"/>
              <a:gd name="connsiteY56" fmla="*/ 3220278 h 5764696"/>
              <a:gd name="connsiteX57" fmla="*/ 4123240 w 4276526"/>
              <a:gd name="connsiteY57" fmla="*/ 3313043 h 5764696"/>
              <a:gd name="connsiteX58" fmla="*/ 4109988 w 4276526"/>
              <a:gd name="connsiteY58" fmla="*/ 3366052 h 5764696"/>
              <a:gd name="connsiteX59" fmla="*/ 4083483 w 4276526"/>
              <a:gd name="connsiteY59" fmla="*/ 3392557 h 5764696"/>
              <a:gd name="connsiteX60" fmla="*/ 4043727 w 4276526"/>
              <a:gd name="connsiteY60" fmla="*/ 3511826 h 5764696"/>
              <a:gd name="connsiteX61" fmla="*/ 4017223 w 4276526"/>
              <a:gd name="connsiteY61" fmla="*/ 3604591 h 5764696"/>
              <a:gd name="connsiteX62" fmla="*/ 3990718 w 4276526"/>
              <a:gd name="connsiteY62" fmla="*/ 3697357 h 5764696"/>
              <a:gd name="connsiteX63" fmla="*/ 3990718 w 4276526"/>
              <a:gd name="connsiteY63" fmla="*/ 4174435 h 5764696"/>
              <a:gd name="connsiteX64" fmla="*/ 4017223 w 4276526"/>
              <a:gd name="connsiteY64" fmla="*/ 4267200 h 5764696"/>
              <a:gd name="connsiteX65" fmla="*/ 4043727 w 4276526"/>
              <a:gd name="connsiteY65" fmla="*/ 4373217 h 5764696"/>
              <a:gd name="connsiteX66" fmla="*/ 4056979 w 4276526"/>
              <a:gd name="connsiteY66" fmla="*/ 4479235 h 5764696"/>
              <a:gd name="connsiteX67" fmla="*/ 4083483 w 4276526"/>
              <a:gd name="connsiteY67" fmla="*/ 4572000 h 5764696"/>
              <a:gd name="connsiteX68" fmla="*/ 4070231 w 4276526"/>
              <a:gd name="connsiteY68" fmla="*/ 4744278 h 5764696"/>
              <a:gd name="connsiteX69" fmla="*/ 4030475 w 4276526"/>
              <a:gd name="connsiteY69" fmla="*/ 4810539 h 5764696"/>
              <a:gd name="connsiteX70" fmla="*/ 3990718 w 4276526"/>
              <a:gd name="connsiteY70" fmla="*/ 4890052 h 5764696"/>
              <a:gd name="connsiteX71" fmla="*/ 3911205 w 4276526"/>
              <a:gd name="connsiteY71" fmla="*/ 5102087 h 5764696"/>
              <a:gd name="connsiteX72" fmla="*/ 3871449 w 4276526"/>
              <a:gd name="connsiteY72" fmla="*/ 5287617 h 5764696"/>
              <a:gd name="connsiteX73" fmla="*/ 3844944 w 4276526"/>
              <a:gd name="connsiteY73" fmla="*/ 5367130 h 5764696"/>
              <a:gd name="connsiteX74" fmla="*/ 3818440 w 4276526"/>
              <a:gd name="connsiteY74" fmla="*/ 5473148 h 5764696"/>
              <a:gd name="connsiteX75" fmla="*/ 3791936 w 4276526"/>
              <a:gd name="connsiteY75" fmla="*/ 5512904 h 5764696"/>
              <a:gd name="connsiteX76" fmla="*/ 3778683 w 4276526"/>
              <a:gd name="connsiteY76" fmla="*/ 5552661 h 5764696"/>
              <a:gd name="connsiteX77" fmla="*/ 3712423 w 4276526"/>
              <a:gd name="connsiteY77" fmla="*/ 5618922 h 5764696"/>
              <a:gd name="connsiteX78" fmla="*/ 3619657 w 4276526"/>
              <a:gd name="connsiteY78" fmla="*/ 5645426 h 5764696"/>
              <a:gd name="connsiteX79" fmla="*/ 3540144 w 4276526"/>
              <a:gd name="connsiteY79" fmla="*/ 5671930 h 5764696"/>
              <a:gd name="connsiteX80" fmla="*/ 3420875 w 4276526"/>
              <a:gd name="connsiteY80" fmla="*/ 5724939 h 5764696"/>
              <a:gd name="connsiteX81" fmla="*/ 3261849 w 4276526"/>
              <a:gd name="connsiteY81" fmla="*/ 5764696 h 5764696"/>
              <a:gd name="connsiteX82" fmla="*/ 2758266 w 4276526"/>
              <a:gd name="connsiteY82" fmla="*/ 5751443 h 5764696"/>
              <a:gd name="connsiteX83" fmla="*/ 2718510 w 4276526"/>
              <a:gd name="connsiteY83" fmla="*/ 5724939 h 5764696"/>
              <a:gd name="connsiteX84" fmla="*/ 2479970 w 4276526"/>
              <a:gd name="connsiteY84" fmla="*/ 5711687 h 5764696"/>
              <a:gd name="connsiteX85" fmla="*/ 2347449 w 4276526"/>
              <a:gd name="connsiteY85" fmla="*/ 5632174 h 5764696"/>
              <a:gd name="connsiteX86" fmla="*/ 2201675 w 4276526"/>
              <a:gd name="connsiteY86" fmla="*/ 5579165 h 5764696"/>
              <a:gd name="connsiteX87" fmla="*/ 2069153 w 4276526"/>
              <a:gd name="connsiteY87" fmla="*/ 5486400 h 5764696"/>
              <a:gd name="connsiteX88" fmla="*/ 1817362 w 4276526"/>
              <a:gd name="connsiteY88" fmla="*/ 5367130 h 5764696"/>
              <a:gd name="connsiteX89" fmla="*/ 1698092 w 4276526"/>
              <a:gd name="connsiteY89" fmla="*/ 5340626 h 5764696"/>
              <a:gd name="connsiteX90" fmla="*/ 1472805 w 4276526"/>
              <a:gd name="connsiteY90" fmla="*/ 5221357 h 5764696"/>
              <a:gd name="connsiteX91" fmla="*/ 1419796 w 4276526"/>
              <a:gd name="connsiteY91" fmla="*/ 5194852 h 5764696"/>
              <a:gd name="connsiteX92" fmla="*/ 1353536 w 4276526"/>
              <a:gd name="connsiteY92" fmla="*/ 5128591 h 5764696"/>
              <a:gd name="connsiteX93" fmla="*/ 1287275 w 4276526"/>
              <a:gd name="connsiteY93" fmla="*/ 5088835 h 5764696"/>
              <a:gd name="connsiteX94" fmla="*/ 1101744 w 4276526"/>
              <a:gd name="connsiteY94" fmla="*/ 4890052 h 5764696"/>
              <a:gd name="connsiteX95" fmla="*/ 1075240 w 4276526"/>
              <a:gd name="connsiteY95" fmla="*/ 4823791 h 5764696"/>
              <a:gd name="connsiteX96" fmla="*/ 1008979 w 4276526"/>
              <a:gd name="connsiteY96" fmla="*/ 4744278 h 5764696"/>
              <a:gd name="connsiteX97" fmla="*/ 969223 w 4276526"/>
              <a:gd name="connsiteY97" fmla="*/ 4691270 h 5764696"/>
              <a:gd name="connsiteX98" fmla="*/ 929466 w 4276526"/>
              <a:gd name="connsiteY98" fmla="*/ 4651513 h 5764696"/>
              <a:gd name="connsiteX99" fmla="*/ 889710 w 4276526"/>
              <a:gd name="connsiteY99" fmla="*/ 4598504 h 5764696"/>
              <a:gd name="connsiteX100" fmla="*/ 823449 w 4276526"/>
              <a:gd name="connsiteY100" fmla="*/ 4492487 h 5764696"/>
              <a:gd name="connsiteX101" fmla="*/ 743936 w 4276526"/>
              <a:gd name="connsiteY101" fmla="*/ 4439478 h 5764696"/>
              <a:gd name="connsiteX102" fmla="*/ 478892 w 4276526"/>
              <a:gd name="connsiteY102" fmla="*/ 4015409 h 5764696"/>
              <a:gd name="connsiteX103" fmla="*/ 319866 w 4276526"/>
              <a:gd name="connsiteY103" fmla="*/ 3644348 h 5764696"/>
              <a:gd name="connsiteX104" fmla="*/ 293362 w 4276526"/>
              <a:gd name="connsiteY104" fmla="*/ 3498574 h 5764696"/>
              <a:gd name="connsiteX105" fmla="*/ 266857 w 4276526"/>
              <a:gd name="connsiteY105" fmla="*/ 3419061 h 5764696"/>
              <a:gd name="connsiteX106" fmla="*/ 253605 w 4276526"/>
              <a:gd name="connsiteY106" fmla="*/ 3366052 h 5764696"/>
              <a:gd name="connsiteX107" fmla="*/ 227101 w 4276526"/>
              <a:gd name="connsiteY107" fmla="*/ 3260035 h 5764696"/>
              <a:gd name="connsiteX108" fmla="*/ 200596 w 4276526"/>
              <a:gd name="connsiteY108" fmla="*/ 2968487 h 5764696"/>
              <a:gd name="connsiteX109" fmla="*/ 187344 w 4276526"/>
              <a:gd name="connsiteY109" fmla="*/ 2782957 h 5764696"/>
              <a:gd name="connsiteX110" fmla="*/ 174092 w 4276526"/>
              <a:gd name="connsiteY110" fmla="*/ 2623930 h 5764696"/>
              <a:gd name="connsiteX111" fmla="*/ 160840 w 4276526"/>
              <a:gd name="connsiteY111" fmla="*/ 2372139 h 5764696"/>
              <a:gd name="connsiteX112" fmla="*/ 134336 w 4276526"/>
              <a:gd name="connsiteY112" fmla="*/ 2027583 h 5764696"/>
              <a:gd name="connsiteX113" fmla="*/ 187344 w 4276526"/>
              <a:gd name="connsiteY113" fmla="*/ 887896 h 5764696"/>
              <a:gd name="connsiteX114" fmla="*/ 213849 w 4276526"/>
              <a:gd name="connsiteY114" fmla="*/ 848139 h 5764696"/>
              <a:gd name="connsiteX115" fmla="*/ 240353 w 4276526"/>
              <a:gd name="connsiteY115" fmla="*/ 556591 h 5764696"/>
              <a:gd name="connsiteX116" fmla="*/ 253605 w 4276526"/>
              <a:gd name="connsiteY116" fmla="*/ 516835 h 5764696"/>
              <a:gd name="connsiteX117" fmla="*/ 280110 w 4276526"/>
              <a:gd name="connsiteY117" fmla="*/ 490330 h 5764696"/>
              <a:gd name="connsiteX118" fmla="*/ 346370 w 4276526"/>
              <a:gd name="connsiteY118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3924457 w 4276526"/>
              <a:gd name="connsiteY44" fmla="*/ 2292626 h 5764696"/>
              <a:gd name="connsiteX45" fmla="*/ 4003970 w 4276526"/>
              <a:gd name="connsiteY45" fmla="*/ 2372139 h 5764696"/>
              <a:gd name="connsiteX46" fmla="*/ 4030475 w 4276526"/>
              <a:gd name="connsiteY46" fmla="*/ 2398643 h 5764696"/>
              <a:gd name="connsiteX47" fmla="*/ 4083483 w 4276526"/>
              <a:gd name="connsiteY47" fmla="*/ 2425148 h 5764696"/>
              <a:gd name="connsiteX48" fmla="*/ 4189501 w 4276526"/>
              <a:gd name="connsiteY48" fmla="*/ 2504661 h 5764696"/>
              <a:gd name="connsiteX49" fmla="*/ 4114800 w 4276526"/>
              <a:gd name="connsiteY49" fmla="*/ 2590800 h 5764696"/>
              <a:gd name="connsiteX50" fmla="*/ 4269014 w 4276526"/>
              <a:gd name="connsiteY50" fmla="*/ 2915478 h 5764696"/>
              <a:gd name="connsiteX51" fmla="*/ 4255762 w 4276526"/>
              <a:gd name="connsiteY51" fmla="*/ 2968487 h 5764696"/>
              <a:gd name="connsiteX52" fmla="*/ 4229257 w 4276526"/>
              <a:gd name="connsiteY52" fmla="*/ 2994991 h 5764696"/>
              <a:gd name="connsiteX53" fmla="*/ 4202753 w 4276526"/>
              <a:gd name="connsiteY53" fmla="*/ 3101009 h 5764696"/>
              <a:gd name="connsiteX54" fmla="*/ 4176249 w 4276526"/>
              <a:gd name="connsiteY54" fmla="*/ 3180522 h 5764696"/>
              <a:gd name="connsiteX55" fmla="*/ 4162996 w 4276526"/>
              <a:gd name="connsiteY55" fmla="*/ 3220278 h 5764696"/>
              <a:gd name="connsiteX56" fmla="*/ 4123240 w 4276526"/>
              <a:gd name="connsiteY56" fmla="*/ 3313043 h 5764696"/>
              <a:gd name="connsiteX57" fmla="*/ 4109988 w 4276526"/>
              <a:gd name="connsiteY57" fmla="*/ 3366052 h 5764696"/>
              <a:gd name="connsiteX58" fmla="*/ 4083483 w 4276526"/>
              <a:gd name="connsiteY58" fmla="*/ 3392557 h 5764696"/>
              <a:gd name="connsiteX59" fmla="*/ 4043727 w 4276526"/>
              <a:gd name="connsiteY59" fmla="*/ 3511826 h 5764696"/>
              <a:gd name="connsiteX60" fmla="*/ 4017223 w 4276526"/>
              <a:gd name="connsiteY60" fmla="*/ 3604591 h 5764696"/>
              <a:gd name="connsiteX61" fmla="*/ 3990718 w 4276526"/>
              <a:gd name="connsiteY61" fmla="*/ 3697357 h 5764696"/>
              <a:gd name="connsiteX62" fmla="*/ 3990718 w 4276526"/>
              <a:gd name="connsiteY62" fmla="*/ 4174435 h 5764696"/>
              <a:gd name="connsiteX63" fmla="*/ 4017223 w 4276526"/>
              <a:gd name="connsiteY63" fmla="*/ 4267200 h 5764696"/>
              <a:gd name="connsiteX64" fmla="*/ 4043727 w 4276526"/>
              <a:gd name="connsiteY64" fmla="*/ 4373217 h 5764696"/>
              <a:gd name="connsiteX65" fmla="*/ 4056979 w 4276526"/>
              <a:gd name="connsiteY65" fmla="*/ 4479235 h 5764696"/>
              <a:gd name="connsiteX66" fmla="*/ 4083483 w 4276526"/>
              <a:gd name="connsiteY66" fmla="*/ 4572000 h 5764696"/>
              <a:gd name="connsiteX67" fmla="*/ 4070231 w 4276526"/>
              <a:gd name="connsiteY67" fmla="*/ 4744278 h 5764696"/>
              <a:gd name="connsiteX68" fmla="*/ 4030475 w 4276526"/>
              <a:gd name="connsiteY68" fmla="*/ 4810539 h 5764696"/>
              <a:gd name="connsiteX69" fmla="*/ 3990718 w 4276526"/>
              <a:gd name="connsiteY69" fmla="*/ 4890052 h 5764696"/>
              <a:gd name="connsiteX70" fmla="*/ 3911205 w 4276526"/>
              <a:gd name="connsiteY70" fmla="*/ 5102087 h 5764696"/>
              <a:gd name="connsiteX71" fmla="*/ 3871449 w 4276526"/>
              <a:gd name="connsiteY71" fmla="*/ 5287617 h 5764696"/>
              <a:gd name="connsiteX72" fmla="*/ 3844944 w 4276526"/>
              <a:gd name="connsiteY72" fmla="*/ 5367130 h 5764696"/>
              <a:gd name="connsiteX73" fmla="*/ 3818440 w 4276526"/>
              <a:gd name="connsiteY73" fmla="*/ 5473148 h 5764696"/>
              <a:gd name="connsiteX74" fmla="*/ 3791936 w 4276526"/>
              <a:gd name="connsiteY74" fmla="*/ 5512904 h 5764696"/>
              <a:gd name="connsiteX75" fmla="*/ 3778683 w 4276526"/>
              <a:gd name="connsiteY75" fmla="*/ 5552661 h 5764696"/>
              <a:gd name="connsiteX76" fmla="*/ 3712423 w 4276526"/>
              <a:gd name="connsiteY76" fmla="*/ 5618922 h 5764696"/>
              <a:gd name="connsiteX77" fmla="*/ 3619657 w 4276526"/>
              <a:gd name="connsiteY77" fmla="*/ 5645426 h 5764696"/>
              <a:gd name="connsiteX78" fmla="*/ 3540144 w 4276526"/>
              <a:gd name="connsiteY78" fmla="*/ 5671930 h 5764696"/>
              <a:gd name="connsiteX79" fmla="*/ 3420875 w 4276526"/>
              <a:gd name="connsiteY79" fmla="*/ 5724939 h 5764696"/>
              <a:gd name="connsiteX80" fmla="*/ 3261849 w 4276526"/>
              <a:gd name="connsiteY80" fmla="*/ 5764696 h 5764696"/>
              <a:gd name="connsiteX81" fmla="*/ 2758266 w 4276526"/>
              <a:gd name="connsiteY81" fmla="*/ 5751443 h 5764696"/>
              <a:gd name="connsiteX82" fmla="*/ 2718510 w 4276526"/>
              <a:gd name="connsiteY82" fmla="*/ 5724939 h 5764696"/>
              <a:gd name="connsiteX83" fmla="*/ 2479970 w 4276526"/>
              <a:gd name="connsiteY83" fmla="*/ 5711687 h 5764696"/>
              <a:gd name="connsiteX84" fmla="*/ 2347449 w 4276526"/>
              <a:gd name="connsiteY84" fmla="*/ 5632174 h 5764696"/>
              <a:gd name="connsiteX85" fmla="*/ 2201675 w 4276526"/>
              <a:gd name="connsiteY85" fmla="*/ 5579165 h 5764696"/>
              <a:gd name="connsiteX86" fmla="*/ 2069153 w 4276526"/>
              <a:gd name="connsiteY86" fmla="*/ 5486400 h 5764696"/>
              <a:gd name="connsiteX87" fmla="*/ 1817362 w 4276526"/>
              <a:gd name="connsiteY87" fmla="*/ 5367130 h 5764696"/>
              <a:gd name="connsiteX88" fmla="*/ 1698092 w 4276526"/>
              <a:gd name="connsiteY88" fmla="*/ 5340626 h 5764696"/>
              <a:gd name="connsiteX89" fmla="*/ 1472805 w 4276526"/>
              <a:gd name="connsiteY89" fmla="*/ 5221357 h 5764696"/>
              <a:gd name="connsiteX90" fmla="*/ 1419796 w 4276526"/>
              <a:gd name="connsiteY90" fmla="*/ 5194852 h 5764696"/>
              <a:gd name="connsiteX91" fmla="*/ 1353536 w 4276526"/>
              <a:gd name="connsiteY91" fmla="*/ 5128591 h 5764696"/>
              <a:gd name="connsiteX92" fmla="*/ 1287275 w 4276526"/>
              <a:gd name="connsiteY92" fmla="*/ 5088835 h 5764696"/>
              <a:gd name="connsiteX93" fmla="*/ 1101744 w 4276526"/>
              <a:gd name="connsiteY93" fmla="*/ 4890052 h 5764696"/>
              <a:gd name="connsiteX94" fmla="*/ 1075240 w 4276526"/>
              <a:gd name="connsiteY94" fmla="*/ 4823791 h 5764696"/>
              <a:gd name="connsiteX95" fmla="*/ 1008979 w 4276526"/>
              <a:gd name="connsiteY95" fmla="*/ 4744278 h 5764696"/>
              <a:gd name="connsiteX96" fmla="*/ 969223 w 4276526"/>
              <a:gd name="connsiteY96" fmla="*/ 4691270 h 5764696"/>
              <a:gd name="connsiteX97" fmla="*/ 929466 w 4276526"/>
              <a:gd name="connsiteY97" fmla="*/ 4651513 h 5764696"/>
              <a:gd name="connsiteX98" fmla="*/ 889710 w 4276526"/>
              <a:gd name="connsiteY98" fmla="*/ 4598504 h 5764696"/>
              <a:gd name="connsiteX99" fmla="*/ 823449 w 4276526"/>
              <a:gd name="connsiteY99" fmla="*/ 4492487 h 5764696"/>
              <a:gd name="connsiteX100" fmla="*/ 743936 w 4276526"/>
              <a:gd name="connsiteY100" fmla="*/ 4439478 h 5764696"/>
              <a:gd name="connsiteX101" fmla="*/ 478892 w 4276526"/>
              <a:gd name="connsiteY101" fmla="*/ 4015409 h 5764696"/>
              <a:gd name="connsiteX102" fmla="*/ 319866 w 4276526"/>
              <a:gd name="connsiteY102" fmla="*/ 3644348 h 5764696"/>
              <a:gd name="connsiteX103" fmla="*/ 293362 w 4276526"/>
              <a:gd name="connsiteY103" fmla="*/ 3498574 h 5764696"/>
              <a:gd name="connsiteX104" fmla="*/ 266857 w 4276526"/>
              <a:gd name="connsiteY104" fmla="*/ 3419061 h 5764696"/>
              <a:gd name="connsiteX105" fmla="*/ 253605 w 4276526"/>
              <a:gd name="connsiteY105" fmla="*/ 3366052 h 5764696"/>
              <a:gd name="connsiteX106" fmla="*/ 227101 w 4276526"/>
              <a:gd name="connsiteY106" fmla="*/ 3260035 h 5764696"/>
              <a:gd name="connsiteX107" fmla="*/ 200596 w 4276526"/>
              <a:gd name="connsiteY107" fmla="*/ 2968487 h 5764696"/>
              <a:gd name="connsiteX108" fmla="*/ 187344 w 4276526"/>
              <a:gd name="connsiteY108" fmla="*/ 2782957 h 5764696"/>
              <a:gd name="connsiteX109" fmla="*/ 174092 w 4276526"/>
              <a:gd name="connsiteY109" fmla="*/ 2623930 h 5764696"/>
              <a:gd name="connsiteX110" fmla="*/ 160840 w 4276526"/>
              <a:gd name="connsiteY110" fmla="*/ 2372139 h 5764696"/>
              <a:gd name="connsiteX111" fmla="*/ 134336 w 4276526"/>
              <a:gd name="connsiteY111" fmla="*/ 2027583 h 5764696"/>
              <a:gd name="connsiteX112" fmla="*/ 187344 w 4276526"/>
              <a:gd name="connsiteY112" fmla="*/ 887896 h 5764696"/>
              <a:gd name="connsiteX113" fmla="*/ 213849 w 4276526"/>
              <a:gd name="connsiteY113" fmla="*/ 848139 h 5764696"/>
              <a:gd name="connsiteX114" fmla="*/ 240353 w 4276526"/>
              <a:gd name="connsiteY114" fmla="*/ 556591 h 5764696"/>
              <a:gd name="connsiteX115" fmla="*/ 253605 w 4276526"/>
              <a:gd name="connsiteY115" fmla="*/ 516835 h 5764696"/>
              <a:gd name="connsiteX116" fmla="*/ 280110 w 4276526"/>
              <a:gd name="connsiteY116" fmla="*/ 490330 h 5764696"/>
              <a:gd name="connsiteX117" fmla="*/ 346370 w 4276526"/>
              <a:gd name="connsiteY117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30475 w 4276526"/>
              <a:gd name="connsiteY45" fmla="*/ 2398643 h 5764696"/>
              <a:gd name="connsiteX46" fmla="*/ 4083483 w 4276526"/>
              <a:gd name="connsiteY46" fmla="*/ 2425148 h 5764696"/>
              <a:gd name="connsiteX47" fmla="*/ 4189501 w 4276526"/>
              <a:gd name="connsiteY47" fmla="*/ 2504661 h 5764696"/>
              <a:gd name="connsiteX48" fmla="*/ 4114800 w 4276526"/>
              <a:gd name="connsiteY48" fmla="*/ 2590800 h 5764696"/>
              <a:gd name="connsiteX49" fmla="*/ 4269014 w 4276526"/>
              <a:gd name="connsiteY49" fmla="*/ 2915478 h 5764696"/>
              <a:gd name="connsiteX50" fmla="*/ 4255762 w 4276526"/>
              <a:gd name="connsiteY50" fmla="*/ 2968487 h 5764696"/>
              <a:gd name="connsiteX51" fmla="*/ 4229257 w 4276526"/>
              <a:gd name="connsiteY51" fmla="*/ 2994991 h 5764696"/>
              <a:gd name="connsiteX52" fmla="*/ 4202753 w 4276526"/>
              <a:gd name="connsiteY52" fmla="*/ 3101009 h 5764696"/>
              <a:gd name="connsiteX53" fmla="*/ 4176249 w 4276526"/>
              <a:gd name="connsiteY53" fmla="*/ 3180522 h 5764696"/>
              <a:gd name="connsiteX54" fmla="*/ 4162996 w 4276526"/>
              <a:gd name="connsiteY54" fmla="*/ 3220278 h 5764696"/>
              <a:gd name="connsiteX55" fmla="*/ 4123240 w 4276526"/>
              <a:gd name="connsiteY55" fmla="*/ 3313043 h 5764696"/>
              <a:gd name="connsiteX56" fmla="*/ 4109988 w 4276526"/>
              <a:gd name="connsiteY56" fmla="*/ 3366052 h 5764696"/>
              <a:gd name="connsiteX57" fmla="*/ 4083483 w 4276526"/>
              <a:gd name="connsiteY57" fmla="*/ 3392557 h 5764696"/>
              <a:gd name="connsiteX58" fmla="*/ 4043727 w 4276526"/>
              <a:gd name="connsiteY58" fmla="*/ 3511826 h 5764696"/>
              <a:gd name="connsiteX59" fmla="*/ 4017223 w 4276526"/>
              <a:gd name="connsiteY59" fmla="*/ 3604591 h 5764696"/>
              <a:gd name="connsiteX60" fmla="*/ 3990718 w 4276526"/>
              <a:gd name="connsiteY60" fmla="*/ 3697357 h 5764696"/>
              <a:gd name="connsiteX61" fmla="*/ 3990718 w 4276526"/>
              <a:gd name="connsiteY61" fmla="*/ 4174435 h 5764696"/>
              <a:gd name="connsiteX62" fmla="*/ 4017223 w 4276526"/>
              <a:gd name="connsiteY62" fmla="*/ 4267200 h 5764696"/>
              <a:gd name="connsiteX63" fmla="*/ 4043727 w 4276526"/>
              <a:gd name="connsiteY63" fmla="*/ 4373217 h 5764696"/>
              <a:gd name="connsiteX64" fmla="*/ 4056979 w 4276526"/>
              <a:gd name="connsiteY64" fmla="*/ 4479235 h 5764696"/>
              <a:gd name="connsiteX65" fmla="*/ 4083483 w 4276526"/>
              <a:gd name="connsiteY65" fmla="*/ 4572000 h 5764696"/>
              <a:gd name="connsiteX66" fmla="*/ 4070231 w 4276526"/>
              <a:gd name="connsiteY66" fmla="*/ 4744278 h 5764696"/>
              <a:gd name="connsiteX67" fmla="*/ 4030475 w 4276526"/>
              <a:gd name="connsiteY67" fmla="*/ 4810539 h 5764696"/>
              <a:gd name="connsiteX68" fmla="*/ 3990718 w 4276526"/>
              <a:gd name="connsiteY68" fmla="*/ 4890052 h 5764696"/>
              <a:gd name="connsiteX69" fmla="*/ 3911205 w 4276526"/>
              <a:gd name="connsiteY69" fmla="*/ 5102087 h 5764696"/>
              <a:gd name="connsiteX70" fmla="*/ 3871449 w 4276526"/>
              <a:gd name="connsiteY70" fmla="*/ 5287617 h 5764696"/>
              <a:gd name="connsiteX71" fmla="*/ 3844944 w 4276526"/>
              <a:gd name="connsiteY71" fmla="*/ 5367130 h 5764696"/>
              <a:gd name="connsiteX72" fmla="*/ 3818440 w 4276526"/>
              <a:gd name="connsiteY72" fmla="*/ 5473148 h 5764696"/>
              <a:gd name="connsiteX73" fmla="*/ 3791936 w 4276526"/>
              <a:gd name="connsiteY73" fmla="*/ 5512904 h 5764696"/>
              <a:gd name="connsiteX74" fmla="*/ 3778683 w 4276526"/>
              <a:gd name="connsiteY74" fmla="*/ 5552661 h 5764696"/>
              <a:gd name="connsiteX75" fmla="*/ 3712423 w 4276526"/>
              <a:gd name="connsiteY75" fmla="*/ 5618922 h 5764696"/>
              <a:gd name="connsiteX76" fmla="*/ 3619657 w 4276526"/>
              <a:gd name="connsiteY76" fmla="*/ 5645426 h 5764696"/>
              <a:gd name="connsiteX77" fmla="*/ 3540144 w 4276526"/>
              <a:gd name="connsiteY77" fmla="*/ 5671930 h 5764696"/>
              <a:gd name="connsiteX78" fmla="*/ 3420875 w 4276526"/>
              <a:gd name="connsiteY78" fmla="*/ 5724939 h 5764696"/>
              <a:gd name="connsiteX79" fmla="*/ 3261849 w 4276526"/>
              <a:gd name="connsiteY79" fmla="*/ 5764696 h 5764696"/>
              <a:gd name="connsiteX80" fmla="*/ 2758266 w 4276526"/>
              <a:gd name="connsiteY80" fmla="*/ 5751443 h 5764696"/>
              <a:gd name="connsiteX81" fmla="*/ 2718510 w 4276526"/>
              <a:gd name="connsiteY81" fmla="*/ 5724939 h 5764696"/>
              <a:gd name="connsiteX82" fmla="*/ 2479970 w 4276526"/>
              <a:gd name="connsiteY82" fmla="*/ 5711687 h 5764696"/>
              <a:gd name="connsiteX83" fmla="*/ 2347449 w 4276526"/>
              <a:gd name="connsiteY83" fmla="*/ 5632174 h 5764696"/>
              <a:gd name="connsiteX84" fmla="*/ 2201675 w 4276526"/>
              <a:gd name="connsiteY84" fmla="*/ 5579165 h 5764696"/>
              <a:gd name="connsiteX85" fmla="*/ 2069153 w 4276526"/>
              <a:gd name="connsiteY85" fmla="*/ 5486400 h 5764696"/>
              <a:gd name="connsiteX86" fmla="*/ 1817362 w 4276526"/>
              <a:gd name="connsiteY86" fmla="*/ 5367130 h 5764696"/>
              <a:gd name="connsiteX87" fmla="*/ 1698092 w 4276526"/>
              <a:gd name="connsiteY87" fmla="*/ 5340626 h 5764696"/>
              <a:gd name="connsiteX88" fmla="*/ 1472805 w 4276526"/>
              <a:gd name="connsiteY88" fmla="*/ 5221357 h 5764696"/>
              <a:gd name="connsiteX89" fmla="*/ 1419796 w 4276526"/>
              <a:gd name="connsiteY89" fmla="*/ 5194852 h 5764696"/>
              <a:gd name="connsiteX90" fmla="*/ 1353536 w 4276526"/>
              <a:gd name="connsiteY90" fmla="*/ 5128591 h 5764696"/>
              <a:gd name="connsiteX91" fmla="*/ 1287275 w 4276526"/>
              <a:gd name="connsiteY91" fmla="*/ 5088835 h 5764696"/>
              <a:gd name="connsiteX92" fmla="*/ 1101744 w 4276526"/>
              <a:gd name="connsiteY92" fmla="*/ 4890052 h 5764696"/>
              <a:gd name="connsiteX93" fmla="*/ 1075240 w 4276526"/>
              <a:gd name="connsiteY93" fmla="*/ 4823791 h 5764696"/>
              <a:gd name="connsiteX94" fmla="*/ 1008979 w 4276526"/>
              <a:gd name="connsiteY94" fmla="*/ 4744278 h 5764696"/>
              <a:gd name="connsiteX95" fmla="*/ 969223 w 4276526"/>
              <a:gd name="connsiteY95" fmla="*/ 4691270 h 5764696"/>
              <a:gd name="connsiteX96" fmla="*/ 929466 w 4276526"/>
              <a:gd name="connsiteY96" fmla="*/ 4651513 h 5764696"/>
              <a:gd name="connsiteX97" fmla="*/ 889710 w 4276526"/>
              <a:gd name="connsiteY97" fmla="*/ 4598504 h 5764696"/>
              <a:gd name="connsiteX98" fmla="*/ 823449 w 4276526"/>
              <a:gd name="connsiteY98" fmla="*/ 4492487 h 5764696"/>
              <a:gd name="connsiteX99" fmla="*/ 743936 w 4276526"/>
              <a:gd name="connsiteY99" fmla="*/ 4439478 h 5764696"/>
              <a:gd name="connsiteX100" fmla="*/ 478892 w 4276526"/>
              <a:gd name="connsiteY100" fmla="*/ 4015409 h 5764696"/>
              <a:gd name="connsiteX101" fmla="*/ 319866 w 4276526"/>
              <a:gd name="connsiteY101" fmla="*/ 3644348 h 5764696"/>
              <a:gd name="connsiteX102" fmla="*/ 293362 w 4276526"/>
              <a:gd name="connsiteY102" fmla="*/ 3498574 h 5764696"/>
              <a:gd name="connsiteX103" fmla="*/ 266857 w 4276526"/>
              <a:gd name="connsiteY103" fmla="*/ 3419061 h 5764696"/>
              <a:gd name="connsiteX104" fmla="*/ 253605 w 4276526"/>
              <a:gd name="connsiteY104" fmla="*/ 3366052 h 5764696"/>
              <a:gd name="connsiteX105" fmla="*/ 227101 w 4276526"/>
              <a:gd name="connsiteY105" fmla="*/ 3260035 h 5764696"/>
              <a:gd name="connsiteX106" fmla="*/ 200596 w 4276526"/>
              <a:gd name="connsiteY106" fmla="*/ 2968487 h 5764696"/>
              <a:gd name="connsiteX107" fmla="*/ 187344 w 4276526"/>
              <a:gd name="connsiteY107" fmla="*/ 2782957 h 5764696"/>
              <a:gd name="connsiteX108" fmla="*/ 174092 w 4276526"/>
              <a:gd name="connsiteY108" fmla="*/ 2623930 h 5764696"/>
              <a:gd name="connsiteX109" fmla="*/ 160840 w 4276526"/>
              <a:gd name="connsiteY109" fmla="*/ 2372139 h 5764696"/>
              <a:gd name="connsiteX110" fmla="*/ 134336 w 4276526"/>
              <a:gd name="connsiteY110" fmla="*/ 2027583 h 5764696"/>
              <a:gd name="connsiteX111" fmla="*/ 187344 w 4276526"/>
              <a:gd name="connsiteY111" fmla="*/ 887896 h 5764696"/>
              <a:gd name="connsiteX112" fmla="*/ 213849 w 4276526"/>
              <a:gd name="connsiteY112" fmla="*/ 848139 h 5764696"/>
              <a:gd name="connsiteX113" fmla="*/ 240353 w 4276526"/>
              <a:gd name="connsiteY113" fmla="*/ 556591 h 5764696"/>
              <a:gd name="connsiteX114" fmla="*/ 253605 w 4276526"/>
              <a:gd name="connsiteY114" fmla="*/ 516835 h 5764696"/>
              <a:gd name="connsiteX115" fmla="*/ 280110 w 4276526"/>
              <a:gd name="connsiteY115" fmla="*/ 490330 h 5764696"/>
              <a:gd name="connsiteX116" fmla="*/ 346370 w 4276526"/>
              <a:gd name="connsiteY116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712423 w 4276526"/>
              <a:gd name="connsiteY41" fmla="*/ 2107096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818440 w 4276526"/>
              <a:gd name="connsiteY42" fmla="*/ 2199861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884701 w 4276526"/>
              <a:gd name="connsiteY43" fmla="*/ 2266122 h 5764696"/>
              <a:gd name="connsiteX44" fmla="*/ 4003970 w 4276526"/>
              <a:gd name="connsiteY44" fmla="*/ 2372139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884701 w 4276526"/>
              <a:gd name="connsiteY43" fmla="*/ 2266122 h 5764696"/>
              <a:gd name="connsiteX44" fmla="*/ 3962400 w 4276526"/>
              <a:gd name="connsiteY44" fmla="*/ 2590800 h 5764696"/>
              <a:gd name="connsiteX45" fmla="*/ 4083483 w 4276526"/>
              <a:gd name="connsiteY45" fmla="*/ 2425148 h 5764696"/>
              <a:gd name="connsiteX46" fmla="*/ 4189501 w 4276526"/>
              <a:gd name="connsiteY46" fmla="*/ 2504661 h 5764696"/>
              <a:gd name="connsiteX47" fmla="*/ 4114800 w 4276526"/>
              <a:gd name="connsiteY47" fmla="*/ 2590800 h 5764696"/>
              <a:gd name="connsiteX48" fmla="*/ 4269014 w 4276526"/>
              <a:gd name="connsiteY48" fmla="*/ 2915478 h 5764696"/>
              <a:gd name="connsiteX49" fmla="*/ 4255762 w 4276526"/>
              <a:gd name="connsiteY49" fmla="*/ 2968487 h 5764696"/>
              <a:gd name="connsiteX50" fmla="*/ 4229257 w 4276526"/>
              <a:gd name="connsiteY50" fmla="*/ 2994991 h 5764696"/>
              <a:gd name="connsiteX51" fmla="*/ 4202753 w 4276526"/>
              <a:gd name="connsiteY51" fmla="*/ 3101009 h 5764696"/>
              <a:gd name="connsiteX52" fmla="*/ 4176249 w 4276526"/>
              <a:gd name="connsiteY52" fmla="*/ 3180522 h 5764696"/>
              <a:gd name="connsiteX53" fmla="*/ 4162996 w 4276526"/>
              <a:gd name="connsiteY53" fmla="*/ 3220278 h 5764696"/>
              <a:gd name="connsiteX54" fmla="*/ 4123240 w 4276526"/>
              <a:gd name="connsiteY54" fmla="*/ 3313043 h 5764696"/>
              <a:gd name="connsiteX55" fmla="*/ 4109988 w 4276526"/>
              <a:gd name="connsiteY55" fmla="*/ 3366052 h 5764696"/>
              <a:gd name="connsiteX56" fmla="*/ 4083483 w 4276526"/>
              <a:gd name="connsiteY56" fmla="*/ 3392557 h 5764696"/>
              <a:gd name="connsiteX57" fmla="*/ 4043727 w 4276526"/>
              <a:gd name="connsiteY57" fmla="*/ 3511826 h 5764696"/>
              <a:gd name="connsiteX58" fmla="*/ 4017223 w 4276526"/>
              <a:gd name="connsiteY58" fmla="*/ 3604591 h 5764696"/>
              <a:gd name="connsiteX59" fmla="*/ 3990718 w 4276526"/>
              <a:gd name="connsiteY59" fmla="*/ 3697357 h 5764696"/>
              <a:gd name="connsiteX60" fmla="*/ 3990718 w 4276526"/>
              <a:gd name="connsiteY60" fmla="*/ 4174435 h 5764696"/>
              <a:gd name="connsiteX61" fmla="*/ 4017223 w 4276526"/>
              <a:gd name="connsiteY61" fmla="*/ 4267200 h 5764696"/>
              <a:gd name="connsiteX62" fmla="*/ 4043727 w 4276526"/>
              <a:gd name="connsiteY62" fmla="*/ 4373217 h 5764696"/>
              <a:gd name="connsiteX63" fmla="*/ 4056979 w 4276526"/>
              <a:gd name="connsiteY63" fmla="*/ 4479235 h 5764696"/>
              <a:gd name="connsiteX64" fmla="*/ 4083483 w 4276526"/>
              <a:gd name="connsiteY64" fmla="*/ 4572000 h 5764696"/>
              <a:gd name="connsiteX65" fmla="*/ 4070231 w 4276526"/>
              <a:gd name="connsiteY65" fmla="*/ 4744278 h 5764696"/>
              <a:gd name="connsiteX66" fmla="*/ 4030475 w 4276526"/>
              <a:gd name="connsiteY66" fmla="*/ 4810539 h 5764696"/>
              <a:gd name="connsiteX67" fmla="*/ 3990718 w 4276526"/>
              <a:gd name="connsiteY67" fmla="*/ 4890052 h 5764696"/>
              <a:gd name="connsiteX68" fmla="*/ 3911205 w 4276526"/>
              <a:gd name="connsiteY68" fmla="*/ 5102087 h 5764696"/>
              <a:gd name="connsiteX69" fmla="*/ 3871449 w 4276526"/>
              <a:gd name="connsiteY69" fmla="*/ 5287617 h 5764696"/>
              <a:gd name="connsiteX70" fmla="*/ 3844944 w 4276526"/>
              <a:gd name="connsiteY70" fmla="*/ 5367130 h 5764696"/>
              <a:gd name="connsiteX71" fmla="*/ 3818440 w 4276526"/>
              <a:gd name="connsiteY71" fmla="*/ 5473148 h 5764696"/>
              <a:gd name="connsiteX72" fmla="*/ 3791936 w 4276526"/>
              <a:gd name="connsiteY72" fmla="*/ 5512904 h 5764696"/>
              <a:gd name="connsiteX73" fmla="*/ 3778683 w 4276526"/>
              <a:gd name="connsiteY73" fmla="*/ 5552661 h 5764696"/>
              <a:gd name="connsiteX74" fmla="*/ 3712423 w 4276526"/>
              <a:gd name="connsiteY74" fmla="*/ 5618922 h 5764696"/>
              <a:gd name="connsiteX75" fmla="*/ 3619657 w 4276526"/>
              <a:gd name="connsiteY75" fmla="*/ 5645426 h 5764696"/>
              <a:gd name="connsiteX76" fmla="*/ 3540144 w 4276526"/>
              <a:gd name="connsiteY76" fmla="*/ 5671930 h 5764696"/>
              <a:gd name="connsiteX77" fmla="*/ 3420875 w 4276526"/>
              <a:gd name="connsiteY77" fmla="*/ 5724939 h 5764696"/>
              <a:gd name="connsiteX78" fmla="*/ 3261849 w 4276526"/>
              <a:gd name="connsiteY78" fmla="*/ 5764696 h 5764696"/>
              <a:gd name="connsiteX79" fmla="*/ 2758266 w 4276526"/>
              <a:gd name="connsiteY79" fmla="*/ 5751443 h 5764696"/>
              <a:gd name="connsiteX80" fmla="*/ 2718510 w 4276526"/>
              <a:gd name="connsiteY80" fmla="*/ 5724939 h 5764696"/>
              <a:gd name="connsiteX81" fmla="*/ 2479970 w 4276526"/>
              <a:gd name="connsiteY81" fmla="*/ 5711687 h 5764696"/>
              <a:gd name="connsiteX82" fmla="*/ 2347449 w 4276526"/>
              <a:gd name="connsiteY82" fmla="*/ 5632174 h 5764696"/>
              <a:gd name="connsiteX83" fmla="*/ 2201675 w 4276526"/>
              <a:gd name="connsiteY83" fmla="*/ 5579165 h 5764696"/>
              <a:gd name="connsiteX84" fmla="*/ 2069153 w 4276526"/>
              <a:gd name="connsiteY84" fmla="*/ 5486400 h 5764696"/>
              <a:gd name="connsiteX85" fmla="*/ 1817362 w 4276526"/>
              <a:gd name="connsiteY85" fmla="*/ 5367130 h 5764696"/>
              <a:gd name="connsiteX86" fmla="*/ 1698092 w 4276526"/>
              <a:gd name="connsiteY86" fmla="*/ 5340626 h 5764696"/>
              <a:gd name="connsiteX87" fmla="*/ 1472805 w 4276526"/>
              <a:gd name="connsiteY87" fmla="*/ 5221357 h 5764696"/>
              <a:gd name="connsiteX88" fmla="*/ 1419796 w 4276526"/>
              <a:gd name="connsiteY88" fmla="*/ 5194852 h 5764696"/>
              <a:gd name="connsiteX89" fmla="*/ 1353536 w 4276526"/>
              <a:gd name="connsiteY89" fmla="*/ 5128591 h 5764696"/>
              <a:gd name="connsiteX90" fmla="*/ 1287275 w 4276526"/>
              <a:gd name="connsiteY90" fmla="*/ 5088835 h 5764696"/>
              <a:gd name="connsiteX91" fmla="*/ 1101744 w 4276526"/>
              <a:gd name="connsiteY91" fmla="*/ 4890052 h 5764696"/>
              <a:gd name="connsiteX92" fmla="*/ 1075240 w 4276526"/>
              <a:gd name="connsiteY92" fmla="*/ 4823791 h 5764696"/>
              <a:gd name="connsiteX93" fmla="*/ 1008979 w 4276526"/>
              <a:gd name="connsiteY93" fmla="*/ 4744278 h 5764696"/>
              <a:gd name="connsiteX94" fmla="*/ 969223 w 4276526"/>
              <a:gd name="connsiteY94" fmla="*/ 4691270 h 5764696"/>
              <a:gd name="connsiteX95" fmla="*/ 929466 w 4276526"/>
              <a:gd name="connsiteY95" fmla="*/ 4651513 h 5764696"/>
              <a:gd name="connsiteX96" fmla="*/ 889710 w 4276526"/>
              <a:gd name="connsiteY96" fmla="*/ 4598504 h 5764696"/>
              <a:gd name="connsiteX97" fmla="*/ 823449 w 4276526"/>
              <a:gd name="connsiteY97" fmla="*/ 4492487 h 5764696"/>
              <a:gd name="connsiteX98" fmla="*/ 743936 w 4276526"/>
              <a:gd name="connsiteY98" fmla="*/ 4439478 h 5764696"/>
              <a:gd name="connsiteX99" fmla="*/ 478892 w 4276526"/>
              <a:gd name="connsiteY99" fmla="*/ 4015409 h 5764696"/>
              <a:gd name="connsiteX100" fmla="*/ 319866 w 4276526"/>
              <a:gd name="connsiteY100" fmla="*/ 3644348 h 5764696"/>
              <a:gd name="connsiteX101" fmla="*/ 293362 w 4276526"/>
              <a:gd name="connsiteY101" fmla="*/ 3498574 h 5764696"/>
              <a:gd name="connsiteX102" fmla="*/ 266857 w 4276526"/>
              <a:gd name="connsiteY102" fmla="*/ 3419061 h 5764696"/>
              <a:gd name="connsiteX103" fmla="*/ 253605 w 4276526"/>
              <a:gd name="connsiteY103" fmla="*/ 3366052 h 5764696"/>
              <a:gd name="connsiteX104" fmla="*/ 227101 w 4276526"/>
              <a:gd name="connsiteY104" fmla="*/ 3260035 h 5764696"/>
              <a:gd name="connsiteX105" fmla="*/ 200596 w 4276526"/>
              <a:gd name="connsiteY105" fmla="*/ 2968487 h 5764696"/>
              <a:gd name="connsiteX106" fmla="*/ 187344 w 4276526"/>
              <a:gd name="connsiteY106" fmla="*/ 2782957 h 5764696"/>
              <a:gd name="connsiteX107" fmla="*/ 174092 w 4276526"/>
              <a:gd name="connsiteY107" fmla="*/ 2623930 h 5764696"/>
              <a:gd name="connsiteX108" fmla="*/ 160840 w 4276526"/>
              <a:gd name="connsiteY108" fmla="*/ 2372139 h 5764696"/>
              <a:gd name="connsiteX109" fmla="*/ 134336 w 4276526"/>
              <a:gd name="connsiteY109" fmla="*/ 2027583 h 5764696"/>
              <a:gd name="connsiteX110" fmla="*/ 187344 w 4276526"/>
              <a:gd name="connsiteY110" fmla="*/ 887896 h 5764696"/>
              <a:gd name="connsiteX111" fmla="*/ 213849 w 4276526"/>
              <a:gd name="connsiteY111" fmla="*/ 848139 h 5764696"/>
              <a:gd name="connsiteX112" fmla="*/ 240353 w 4276526"/>
              <a:gd name="connsiteY112" fmla="*/ 556591 h 5764696"/>
              <a:gd name="connsiteX113" fmla="*/ 253605 w 4276526"/>
              <a:gd name="connsiteY113" fmla="*/ 516835 h 5764696"/>
              <a:gd name="connsiteX114" fmla="*/ 280110 w 4276526"/>
              <a:gd name="connsiteY114" fmla="*/ 490330 h 5764696"/>
              <a:gd name="connsiteX115" fmla="*/ 346370 w 4276526"/>
              <a:gd name="connsiteY115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90800 h 5764696"/>
              <a:gd name="connsiteX44" fmla="*/ 4083483 w 4276526"/>
              <a:gd name="connsiteY44" fmla="*/ 2425148 h 5764696"/>
              <a:gd name="connsiteX45" fmla="*/ 4189501 w 4276526"/>
              <a:gd name="connsiteY45" fmla="*/ 2504661 h 5764696"/>
              <a:gd name="connsiteX46" fmla="*/ 4114800 w 4276526"/>
              <a:gd name="connsiteY46" fmla="*/ 2590800 h 5764696"/>
              <a:gd name="connsiteX47" fmla="*/ 4269014 w 4276526"/>
              <a:gd name="connsiteY47" fmla="*/ 2915478 h 5764696"/>
              <a:gd name="connsiteX48" fmla="*/ 4255762 w 4276526"/>
              <a:gd name="connsiteY48" fmla="*/ 2968487 h 5764696"/>
              <a:gd name="connsiteX49" fmla="*/ 4229257 w 4276526"/>
              <a:gd name="connsiteY49" fmla="*/ 2994991 h 5764696"/>
              <a:gd name="connsiteX50" fmla="*/ 4202753 w 4276526"/>
              <a:gd name="connsiteY50" fmla="*/ 3101009 h 5764696"/>
              <a:gd name="connsiteX51" fmla="*/ 4176249 w 4276526"/>
              <a:gd name="connsiteY51" fmla="*/ 3180522 h 5764696"/>
              <a:gd name="connsiteX52" fmla="*/ 4162996 w 4276526"/>
              <a:gd name="connsiteY52" fmla="*/ 3220278 h 5764696"/>
              <a:gd name="connsiteX53" fmla="*/ 4123240 w 4276526"/>
              <a:gd name="connsiteY53" fmla="*/ 3313043 h 5764696"/>
              <a:gd name="connsiteX54" fmla="*/ 4109988 w 4276526"/>
              <a:gd name="connsiteY54" fmla="*/ 3366052 h 5764696"/>
              <a:gd name="connsiteX55" fmla="*/ 4083483 w 4276526"/>
              <a:gd name="connsiteY55" fmla="*/ 3392557 h 5764696"/>
              <a:gd name="connsiteX56" fmla="*/ 4043727 w 4276526"/>
              <a:gd name="connsiteY56" fmla="*/ 3511826 h 5764696"/>
              <a:gd name="connsiteX57" fmla="*/ 4017223 w 4276526"/>
              <a:gd name="connsiteY57" fmla="*/ 3604591 h 5764696"/>
              <a:gd name="connsiteX58" fmla="*/ 3990718 w 4276526"/>
              <a:gd name="connsiteY58" fmla="*/ 3697357 h 5764696"/>
              <a:gd name="connsiteX59" fmla="*/ 3990718 w 4276526"/>
              <a:gd name="connsiteY59" fmla="*/ 4174435 h 5764696"/>
              <a:gd name="connsiteX60" fmla="*/ 4017223 w 4276526"/>
              <a:gd name="connsiteY60" fmla="*/ 4267200 h 5764696"/>
              <a:gd name="connsiteX61" fmla="*/ 4043727 w 4276526"/>
              <a:gd name="connsiteY61" fmla="*/ 4373217 h 5764696"/>
              <a:gd name="connsiteX62" fmla="*/ 4056979 w 4276526"/>
              <a:gd name="connsiteY62" fmla="*/ 4479235 h 5764696"/>
              <a:gd name="connsiteX63" fmla="*/ 4083483 w 4276526"/>
              <a:gd name="connsiteY63" fmla="*/ 4572000 h 5764696"/>
              <a:gd name="connsiteX64" fmla="*/ 4070231 w 4276526"/>
              <a:gd name="connsiteY64" fmla="*/ 4744278 h 5764696"/>
              <a:gd name="connsiteX65" fmla="*/ 4030475 w 4276526"/>
              <a:gd name="connsiteY65" fmla="*/ 4810539 h 5764696"/>
              <a:gd name="connsiteX66" fmla="*/ 3990718 w 4276526"/>
              <a:gd name="connsiteY66" fmla="*/ 4890052 h 5764696"/>
              <a:gd name="connsiteX67" fmla="*/ 3911205 w 4276526"/>
              <a:gd name="connsiteY67" fmla="*/ 5102087 h 5764696"/>
              <a:gd name="connsiteX68" fmla="*/ 3871449 w 4276526"/>
              <a:gd name="connsiteY68" fmla="*/ 5287617 h 5764696"/>
              <a:gd name="connsiteX69" fmla="*/ 3844944 w 4276526"/>
              <a:gd name="connsiteY69" fmla="*/ 5367130 h 5764696"/>
              <a:gd name="connsiteX70" fmla="*/ 3818440 w 4276526"/>
              <a:gd name="connsiteY70" fmla="*/ 5473148 h 5764696"/>
              <a:gd name="connsiteX71" fmla="*/ 3791936 w 4276526"/>
              <a:gd name="connsiteY71" fmla="*/ 5512904 h 5764696"/>
              <a:gd name="connsiteX72" fmla="*/ 3778683 w 4276526"/>
              <a:gd name="connsiteY72" fmla="*/ 5552661 h 5764696"/>
              <a:gd name="connsiteX73" fmla="*/ 3712423 w 4276526"/>
              <a:gd name="connsiteY73" fmla="*/ 5618922 h 5764696"/>
              <a:gd name="connsiteX74" fmla="*/ 3619657 w 4276526"/>
              <a:gd name="connsiteY74" fmla="*/ 5645426 h 5764696"/>
              <a:gd name="connsiteX75" fmla="*/ 3540144 w 4276526"/>
              <a:gd name="connsiteY75" fmla="*/ 5671930 h 5764696"/>
              <a:gd name="connsiteX76" fmla="*/ 3420875 w 4276526"/>
              <a:gd name="connsiteY76" fmla="*/ 5724939 h 5764696"/>
              <a:gd name="connsiteX77" fmla="*/ 3261849 w 4276526"/>
              <a:gd name="connsiteY77" fmla="*/ 5764696 h 5764696"/>
              <a:gd name="connsiteX78" fmla="*/ 2758266 w 4276526"/>
              <a:gd name="connsiteY78" fmla="*/ 5751443 h 5764696"/>
              <a:gd name="connsiteX79" fmla="*/ 2718510 w 4276526"/>
              <a:gd name="connsiteY79" fmla="*/ 5724939 h 5764696"/>
              <a:gd name="connsiteX80" fmla="*/ 2479970 w 4276526"/>
              <a:gd name="connsiteY80" fmla="*/ 5711687 h 5764696"/>
              <a:gd name="connsiteX81" fmla="*/ 2347449 w 4276526"/>
              <a:gd name="connsiteY81" fmla="*/ 5632174 h 5764696"/>
              <a:gd name="connsiteX82" fmla="*/ 2201675 w 4276526"/>
              <a:gd name="connsiteY82" fmla="*/ 5579165 h 5764696"/>
              <a:gd name="connsiteX83" fmla="*/ 2069153 w 4276526"/>
              <a:gd name="connsiteY83" fmla="*/ 5486400 h 5764696"/>
              <a:gd name="connsiteX84" fmla="*/ 1817362 w 4276526"/>
              <a:gd name="connsiteY84" fmla="*/ 5367130 h 5764696"/>
              <a:gd name="connsiteX85" fmla="*/ 1698092 w 4276526"/>
              <a:gd name="connsiteY85" fmla="*/ 5340626 h 5764696"/>
              <a:gd name="connsiteX86" fmla="*/ 1472805 w 4276526"/>
              <a:gd name="connsiteY86" fmla="*/ 5221357 h 5764696"/>
              <a:gd name="connsiteX87" fmla="*/ 1419796 w 4276526"/>
              <a:gd name="connsiteY87" fmla="*/ 5194852 h 5764696"/>
              <a:gd name="connsiteX88" fmla="*/ 1353536 w 4276526"/>
              <a:gd name="connsiteY88" fmla="*/ 5128591 h 5764696"/>
              <a:gd name="connsiteX89" fmla="*/ 1287275 w 4276526"/>
              <a:gd name="connsiteY89" fmla="*/ 5088835 h 5764696"/>
              <a:gd name="connsiteX90" fmla="*/ 1101744 w 4276526"/>
              <a:gd name="connsiteY90" fmla="*/ 4890052 h 5764696"/>
              <a:gd name="connsiteX91" fmla="*/ 1075240 w 4276526"/>
              <a:gd name="connsiteY91" fmla="*/ 4823791 h 5764696"/>
              <a:gd name="connsiteX92" fmla="*/ 1008979 w 4276526"/>
              <a:gd name="connsiteY92" fmla="*/ 4744278 h 5764696"/>
              <a:gd name="connsiteX93" fmla="*/ 969223 w 4276526"/>
              <a:gd name="connsiteY93" fmla="*/ 4691270 h 5764696"/>
              <a:gd name="connsiteX94" fmla="*/ 929466 w 4276526"/>
              <a:gd name="connsiteY94" fmla="*/ 4651513 h 5764696"/>
              <a:gd name="connsiteX95" fmla="*/ 889710 w 4276526"/>
              <a:gd name="connsiteY95" fmla="*/ 4598504 h 5764696"/>
              <a:gd name="connsiteX96" fmla="*/ 823449 w 4276526"/>
              <a:gd name="connsiteY96" fmla="*/ 4492487 h 5764696"/>
              <a:gd name="connsiteX97" fmla="*/ 743936 w 4276526"/>
              <a:gd name="connsiteY97" fmla="*/ 4439478 h 5764696"/>
              <a:gd name="connsiteX98" fmla="*/ 478892 w 4276526"/>
              <a:gd name="connsiteY98" fmla="*/ 4015409 h 5764696"/>
              <a:gd name="connsiteX99" fmla="*/ 319866 w 4276526"/>
              <a:gd name="connsiteY99" fmla="*/ 3644348 h 5764696"/>
              <a:gd name="connsiteX100" fmla="*/ 293362 w 4276526"/>
              <a:gd name="connsiteY100" fmla="*/ 3498574 h 5764696"/>
              <a:gd name="connsiteX101" fmla="*/ 266857 w 4276526"/>
              <a:gd name="connsiteY101" fmla="*/ 3419061 h 5764696"/>
              <a:gd name="connsiteX102" fmla="*/ 253605 w 4276526"/>
              <a:gd name="connsiteY102" fmla="*/ 3366052 h 5764696"/>
              <a:gd name="connsiteX103" fmla="*/ 227101 w 4276526"/>
              <a:gd name="connsiteY103" fmla="*/ 3260035 h 5764696"/>
              <a:gd name="connsiteX104" fmla="*/ 200596 w 4276526"/>
              <a:gd name="connsiteY104" fmla="*/ 2968487 h 5764696"/>
              <a:gd name="connsiteX105" fmla="*/ 187344 w 4276526"/>
              <a:gd name="connsiteY105" fmla="*/ 2782957 h 5764696"/>
              <a:gd name="connsiteX106" fmla="*/ 174092 w 4276526"/>
              <a:gd name="connsiteY106" fmla="*/ 2623930 h 5764696"/>
              <a:gd name="connsiteX107" fmla="*/ 160840 w 4276526"/>
              <a:gd name="connsiteY107" fmla="*/ 2372139 h 5764696"/>
              <a:gd name="connsiteX108" fmla="*/ 134336 w 4276526"/>
              <a:gd name="connsiteY108" fmla="*/ 2027583 h 5764696"/>
              <a:gd name="connsiteX109" fmla="*/ 187344 w 4276526"/>
              <a:gd name="connsiteY109" fmla="*/ 887896 h 5764696"/>
              <a:gd name="connsiteX110" fmla="*/ 213849 w 4276526"/>
              <a:gd name="connsiteY110" fmla="*/ 848139 h 5764696"/>
              <a:gd name="connsiteX111" fmla="*/ 240353 w 4276526"/>
              <a:gd name="connsiteY111" fmla="*/ 556591 h 5764696"/>
              <a:gd name="connsiteX112" fmla="*/ 253605 w 4276526"/>
              <a:gd name="connsiteY112" fmla="*/ 516835 h 5764696"/>
              <a:gd name="connsiteX113" fmla="*/ 280110 w 4276526"/>
              <a:gd name="connsiteY113" fmla="*/ 490330 h 5764696"/>
              <a:gd name="connsiteX114" fmla="*/ 346370 w 4276526"/>
              <a:gd name="connsiteY114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083483 w 4276526"/>
              <a:gd name="connsiteY44" fmla="*/ 2425148 h 5764696"/>
              <a:gd name="connsiteX45" fmla="*/ 4189501 w 4276526"/>
              <a:gd name="connsiteY45" fmla="*/ 2504661 h 5764696"/>
              <a:gd name="connsiteX46" fmla="*/ 4114800 w 4276526"/>
              <a:gd name="connsiteY46" fmla="*/ 2590800 h 5764696"/>
              <a:gd name="connsiteX47" fmla="*/ 4269014 w 4276526"/>
              <a:gd name="connsiteY47" fmla="*/ 2915478 h 5764696"/>
              <a:gd name="connsiteX48" fmla="*/ 4255762 w 4276526"/>
              <a:gd name="connsiteY48" fmla="*/ 2968487 h 5764696"/>
              <a:gd name="connsiteX49" fmla="*/ 4229257 w 4276526"/>
              <a:gd name="connsiteY49" fmla="*/ 2994991 h 5764696"/>
              <a:gd name="connsiteX50" fmla="*/ 4202753 w 4276526"/>
              <a:gd name="connsiteY50" fmla="*/ 3101009 h 5764696"/>
              <a:gd name="connsiteX51" fmla="*/ 4176249 w 4276526"/>
              <a:gd name="connsiteY51" fmla="*/ 3180522 h 5764696"/>
              <a:gd name="connsiteX52" fmla="*/ 4162996 w 4276526"/>
              <a:gd name="connsiteY52" fmla="*/ 3220278 h 5764696"/>
              <a:gd name="connsiteX53" fmla="*/ 4123240 w 4276526"/>
              <a:gd name="connsiteY53" fmla="*/ 3313043 h 5764696"/>
              <a:gd name="connsiteX54" fmla="*/ 4109988 w 4276526"/>
              <a:gd name="connsiteY54" fmla="*/ 3366052 h 5764696"/>
              <a:gd name="connsiteX55" fmla="*/ 4083483 w 4276526"/>
              <a:gd name="connsiteY55" fmla="*/ 3392557 h 5764696"/>
              <a:gd name="connsiteX56" fmla="*/ 4043727 w 4276526"/>
              <a:gd name="connsiteY56" fmla="*/ 3511826 h 5764696"/>
              <a:gd name="connsiteX57" fmla="*/ 4017223 w 4276526"/>
              <a:gd name="connsiteY57" fmla="*/ 3604591 h 5764696"/>
              <a:gd name="connsiteX58" fmla="*/ 3990718 w 4276526"/>
              <a:gd name="connsiteY58" fmla="*/ 3697357 h 5764696"/>
              <a:gd name="connsiteX59" fmla="*/ 3990718 w 4276526"/>
              <a:gd name="connsiteY59" fmla="*/ 4174435 h 5764696"/>
              <a:gd name="connsiteX60" fmla="*/ 4017223 w 4276526"/>
              <a:gd name="connsiteY60" fmla="*/ 4267200 h 5764696"/>
              <a:gd name="connsiteX61" fmla="*/ 4043727 w 4276526"/>
              <a:gd name="connsiteY61" fmla="*/ 4373217 h 5764696"/>
              <a:gd name="connsiteX62" fmla="*/ 4056979 w 4276526"/>
              <a:gd name="connsiteY62" fmla="*/ 4479235 h 5764696"/>
              <a:gd name="connsiteX63" fmla="*/ 4083483 w 4276526"/>
              <a:gd name="connsiteY63" fmla="*/ 4572000 h 5764696"/>
              <a:gd name="connsiteX64" fmla="*/ 4070231 w 4276526"/>
              <a:gd name="connsiteY64" fmla="*/ 4744278 h 5764696"/>
              <a:gd name="connsiteX65" fmla="*/ 4030475 w 4276526"/>
              <a:gd name="connsiteY65" fmla="*/ 4810539 h 5764696"/>
              <a:gd name="connsiteX66" fmla="*/ 3990718 w 4276526"/>
              <a:gd name="connsiteY66" fmla="*/ 4890052 h 5764696"/>
              <a:gd name="connsiteX67" fmla="*/ 3911205 w 4276526"/>
              <a:gd name="connsiteY67" fmla="*/ 5102087 h 5764696"/>
              <a:gd name="connsiteX68" fmla="*/ 3871449 w 4276526"/>
              <a:gd name="connsiteY68" fmla="*/ 5287617 h 5764696"/>
              <a:gd name="connsiteX69" fmla="*/ 3844944 w 4276526"/>
              <a:gd name="connsiteY69" fmla="*/ 5367130 h 5764696"/>
              <a:gd name="connsiteX70" fmla="*/ 3818440 w 4276526"/>
              <a:gd name="connsiteY70" fmla="*/ 5473148 h 5764696"/>
              <a:gd name="connsiteX71" fmla="*/ 3791936 w 4276526"/>
              <a:gd name="connsiteY71" fmla="*/ 5512904 h 5764696"/>
              <a:gd name="connsiteX72" fmla="*/ 3778683 w 4276526"/>
              <a:gd name="connsiteY72" fmla="*/ 5552661 h 5764696"/>
              <a:gd name="connsiteX73" fmla="*/ 3712423 w 4276526"/>
              <a:gd name="connsiteY73" fmla="*/ 5618922 h 5764696"/>
              <a:gd name="connsiteX74" fmla="*/ 3619657 w 4276526"/>
              <a:gd name="connsiteY74" fmla="*/ 5645426 h 5764696"/>
              <a:gd name="connsiteX75" fmla="*/ 3540144 w 4276526"/>
              <a:gd name="connsiteY75" fmla="*/ 5671930 h 5764696"/>
              <a:gd name="connsiteX76" fmla="*/ 3420875 w 4276526"/>
              <a:gd name="connsiteY76" fmla="*/ 5724939 h 5764696"/>
              <a:gd name="connsiteX77" fmla="*/ 3261849 w 4276526"/>
              <a:gd name="connsiteY77" fmla="*/ 5764696 h 5764696"/>
              <a:gd name="connsiteX78" fmla="*/ 2758266 w 4276526"/>
              <a:gd name="connsiteY78" fmla="*/ 5751443 h 5764696"/>
              <a:gd name="connsiteX79" fmla="*/ 2718510 w 4276526"/>
              <a:gd name="connsiteY79" fmla="*/ 5724939 h 5764696"/>
              <a:gd name="connsiteX80" fmla="*/ 2479970 w 4276526"/>
              <a:gd name="connsiteY80" fmla="*/ 5711687 h 5764696"/>
              <a:gd name="connsiteX81" fmla="*/ 2347449 w 4276526"/>
              <a:gd name="connsiteY81" fmla="*/ 5632174 h 5764696"/>
              <a:gd name="connsiteX82" fmla="*/ 2201675 w 4276526"/>
              <a:gd name="connsiteY82" fmla="*/ 5579165 h 5764696"/>
              <a:gd name="connsiteX83" fmla="*/ 2069153 w 4276526"/>
              <a:gd name="connsiteY83" fmla="*/ 5486400 h 5764696"/>
              <a:gd name="connsiteX84" fmla="*/ 1817362 w 4276526"/>
              <a:gd name="connsiteY84" fmla="*/ 5367130 h 5764696"/>
              <a:gd name="connsiteX85" fmla="*/ 1698092 w 4276526"/>
              <a:gd name="connsiteY85" fmla="*/ 5340626 h 5764696"/>
              <a:gd name="connsiteX86" fmla="*/ 1472805 w 4276526"/>
              <a:gd name="connsiteY86" fmla="*/ 5221357 h 5764696"/>
              <a:gd name="connsiteX87" fmla="*/ 1419796 w 4276526"/>
              <a:gd name="connsiteY87" fmla="*/ 5194852 h 5764696"/>
              <a:gd name="connsiteX88" fmla="*/ 1353536 w 4276526"/>
              <a:gd name="connsiteY88" fmla="*/ 5128591 h 5764696"/>
              <a:gd name="connsiteX89" fmla="*/ 1287275 w 4276526"/>
              <a:gd name="connsiteY89" fmla="*/ 5088835 h 5764696"/>
              <a:gd name="connsiteX90" fmla="*/ 1101744 w 4276526"/>
              <a:gd name="connsiteY90" fmla="*/ 4890052 h 5764696"/>
              <a:gd name="connsiteX91" fmla="*/ 1075240 w 4276526"/>
              <a:gd name="connsiteY91" fmla="*/ 4823791 h 5764696"/>
              <a:gd name="connsiteX92" fmla="*/ 1008979 w 4276526"/>
              <a:gd name="connsiteY92" fmla="*/ 4744278 h 5764696"/>
              <a:gd name="connsiteX93" fmla="*/ 969223 w 4276526"/>
              <a:gd name="connsiteY93" fmla="*/ 4691270 h 5764696"/>
              <a:gd name="connsiteX94" fmla="*/ 929466 w 4276526"/>
              <a:gd name="connsiteY94" fmla="*/ 4651513 h 5764696"/>
              <a:gd name="connsiteX95" fmla="*/ 889710 w 4276526"/>
              <a:gd name="connsiteY95" fmla="*/ 4598504 h 5764696"/>
              <a:gd name="connsiteX96" fmla="*/ 823449 w 4276526"/>
              <a:gd name="connsiteY96" fmla="*/ 4492487 h 5764696"/>
              <a:gd name="connsiteX97" fmla="*/ 743936 w 4276526"/>
              <a:gd name="connsiteY97" fmla="*/ 4439478 h 5764696"/>
              <a:gd name="connsiteX98" fmla="*/ 478892 w 4276526"/>
              <a:gd name="connsiteY98" fmla="*/ 4015409 h 5764696"/>
              <a:gd name="connsiteX99" fmla="*/ 319866 w 4276526"/>
              <a:gd name="connsiteY99" fmla="*/ 3644348 h 5764696"/>
              <a:gd name="connsiteX100" fmla="*/ 293362 w 4276526"/>
              <a:gd name="connsiteY100" fmla="*/ 3498574 h 5764696"/>
              <a:gd name="connsiteX101" fmla="*/ 266857 w 4276526"/>
              <a:gd name="connsiteY101" fmla="*/ 3419061 h 5764696"/>
              <a:gd name="connsiteX102" fmla="*/ 253605 w 4276526"/>
              <a:gd name="connsiteY102" fmla="*/ 3366052 h 5764696"/>
              <a:gd name="connsiteX103" fmla="*/ 227101 w 4276526"/>
              <a:gd name="connsiteY103" fmla="*/ 3260035 h 5764696"/>
              <a:gd name="connsiteX104" fmla="*/ 200596 w 4276526"/>
              <a:gd name="connsiteY104" fmla="*/ 2968487 h 5764696"/>
              <a:gd name="connsiteX105" fmla="*/ 187344 w 4276526"/>
              <a:gd name="connsiteY105" fmla="*/ 2782957 h 5764696"/>
              <a:gd name="connsiteX106" fmla="*/ 174092 w 4276526"/>
              <a:gd name="connsiteY106" fmla="*/ 2623930 h 5764696"/>
              <a:gd name="connsiteX107" fmla="*/ 160840 w 4276526"/>
              <a:gd name="connsiteY107" fmla="*/ 2372139 h 5764696"/>
              <a:gd name="connsiteX108" fmla="*/ 134336 w 4276526"/>
              <a:gd name="connsiteY108" fmla="*/ 2027583 h 5764696"/>
              <a:gd name="connsiteX109" fmla="*/ 187344 w 4276526"/>
              <a:gd name="connsiteY109" fmla="*/ 887896 h 5764696"/>
              <a:gd name="connsiteX110" fmla="*/ 213849 w 4276526"/>
              <a:gd name="connsiteY110" fmla="*/ 848139 h 5764696"/>
              <a:gd name="connsiteX111" fmla="*/ 240353 w 4276526"/>
              <a:gd name="connsiteY111" fmla="*/ 556591 h 5764696"/>
              <a:gd name="connsiteX112" fmla="*/ 253605 w 4276526"/>
              <a:gd name="connsiteY112" fmla="*/ 516835 h 5764696"/>
              <a:gd name="connsiteX113" fmla="*/ 280110 w 4276526"/>
              <a:gd name="connsiteY113" fmla="*/ 490330 h 5764696"/>
              <a:gd name="connsiteX114" fmla="*/ 346370 w 4276526"/>
              <a:gd name="connsiteY114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083483 w 4276526"/>
              <a:gd name="connsiteY44" fmla="*/ 2425148 h 5764696"/>
              <a:gd name="connsiteX45" fmla="*/ 4114800 w 4276526"/>
              <a:gd name="connsiteY45" fmla="*/ 2590800 h 5764696"/>
              <a:gd name="connsiteX46" fmla="*/ 4269014 w 4276526"/>
              <a:gd name="connsiteY46" fmla="*/ 2915478 h 5764696"/>
              <a:gd name="connsiteX47" fmla="*/ 4255762 w 4276526"/>
              <a:gd name="connsiteY47" fmla="*/ 2968487 h 5764696"/>
              <a:gd name="connsiteX48" fmla="*/ 4229257 w 4276526"/>
              <a:gd name="connsiteY48" fmla="*/ 2994991 h 5764696"/>
              <a:gd name="connsiteX49" fmla="*/ 4202753 w 4276526"/>
              <a:gd name="connsiteY49" fmla="*/ 3101009 h 5764696"/>
              <a:gd name="connsiteX50" fmla="*/ 4176249 w 4276526"/>
              <a:gd name="connsiteY50" fmla="*/ 3180522 h 5764696"/>
              <a:gd name="connsiteX51" fmla="*/ 4162996 w 4276526"/>
              <a:gd name="connsiteY51" fmla="*/ 3220278 h 5764696"/>
              <a:gd name="connsiteX52" fmla="*/ 4123240 w 4276526"/>
              <a:gd name="connsiteY52" fmla="*/ 3313043 h 5764696"/>
              <a:gd name="connsiteX53" fmla="*/ 4109988 w 4276526"/>
              <a:gd name="connsiteY53" fmla="*/ 3366052 h 5764696"/>
              <a:gd name="connsiteX54" fmla="*/ 4083483 w 4276526"/>
              <a:gd name="connsiteY54" fmla="*/ 3392557 h 5764696"/>
              <a:gd name="connsiteX55" fmla="*/ 4043727 w 4276526"/>
              <a:gd name="connsiteY55" fmla="*/ 3511826 h 5764696"/>
              <a:gd name="connsiteX56" fmla="*/ 4017223 w 4276526"/>
              <a:gd name="connsiteY56" fmla="*/ 3604591 h 5764696"/>
              <a:gd name="connsiteX57" fmla="*/ 3990718 w 4276526"/>
              <a:gd name="connsiteY57" fmla="*/ 3697357 h 5764696"/>
              <a:gd name="connsiteX58" fmla="*/ 3990718 w 4276526"/>
              <a:gd name="connsiteY58" fmla="*/ 4174435 h 5764696"/>
              <a:gd name="connsiteX59" fmla="*/ 4017223 w 4276526"/>
              <a:gd name="connsiteY59" fmla="*/ 4267200 h 5764696"/>
              <a:gd name="connsiteX60" fmla="*/ 4043727 w 4276526"/>
              <a:gd name="connsiteY60" fmla="*/ 4373217 h 5764696"/>
              <a:gd name="connsiteX61" fmla="*/ 4056979 w 4276526"/>
              <a:gd name="connsiteY61" fmla="*/ 4479235 h 5764696"/>
              <a:gd name="connsiteX62" fmla="*/ 4083483 w 4276526"/>
              <a:gd name="connsiteY62" fmla="*/ 4572000 h 5764696"/>
              <a:gd name="connsiteX63" fmla="*/ 4070231 w 4276526"/>
              <a:gd name="connsiteY63" fmla="*/ 4744278 h 5764696"/>
              <a:gd name="connsiteX64" fmla="*/ 4030475 w 4276526"/>
              <a:gd name="connsiteY64" fmla="*/ 4810539 h 5764696"/>
              <a:gd name="connsiteX65" fmla="*/ 3990718 w 4276526"/>
              <a:gd name="connsiteY65" fmla="*/ 4890052 h 5764696"/>
              <a:gd name="connsiteX66" fmla="*/ 3911205 w 4276526"/>
              <a:gd name="connsiteY66" fmla="*/ 5102087 h 5764696"/>
              <a:gd name="connsiteX67" fmla="*/ 3871449 w 4276526"/>
              <a:gd name="connsiteY67" fmla="*/ 5287617 h 5764696"/>
              <a:gd name="connsiteX68" fmla="*/ 3844944 w 4276526"/>
              <a:gd name="connsiteY68" fmla="*/ 5367130 h 5764696"/>
              <a:gd name="connsiteX69" fmla="*/ 3818440 w 4276526"/>
              <a:gd name="connsiteY69" fmla="*/ 5473148 h 5764696"/>
              <a:gd name="connsiteX70" fmla="*/ 3791936 w 4276526"/>
              <a:gd name="connsiteY70" fmla="*/ 5512904 h 5764696"/>
              <a:gd name="connsiteX71" fmla="*/ 3778683 w 4276526"/>
              <a:gd name="connsiteY71" fmla="*/ 5552661 h 5764696"/>
              <a:gd name="connsiteX72" fmla="*/ 3712423 w 4276526"/>
              <a:gd name="connsiteY72" fmla="*/ 5618922 h 5764696"/>
              <a:gd name="connsiteX73" fmla="*/ 3619657 w 4276526"/>
              <a:gd name="connsiteY73" fmla="*/ 5645426 h 5764696"/>
              <a:gd name="connsiteX74" fmla="*/ 3540144 w 4276526"/>
              <a:gd name="connsiteY74" fmla="*/ 5671930 h 5764696"/>
              <a:gd name="connsiteX75" fmla="*/ 3420875 w 4276526"/>
              <a:gd name="connsiteY75" fmla="*/ 5724939 h 5764696"/>
              <a:gd name="connsiteX76" fmla="*/ 3261849 w 4276526"/>
              <a:gd name="connsiteY76" fmla="*/ 5764696 h 5764696"/>
              <a:gd name="connsiteX77" fmla="*/ 2758266 w 4276526"/>
              <a:gd name="connsiteY77" fmla="*/ 5751443 h 5764696"/>
              <a:gd name="connsiteX78" fmla="*/ 2718510 w 4276526"/>
              <a:gd name="connsiteY78" fmla="*/ 5724939 h 5764696"/>
              <a:gd name="connsiteX79" fmla="*/ 2479970 w 4276526"/>
              <a:gd name="connsiteY79" fmla="*/ 5711687 h 5764696"/>
              <a:gd name="connsiteX80" fmla="*/ 2347449 w 4276526"/>
              <a:gd name="connsiteY80" fmla="*/ 5632174 h 5764696"/>
              <a:gd name="connsiteX81" fmla="*/ 2201675 w 4276526"/>
              <a:gd name="connsiteY81" fmla="*/ 5579165 h 5764696"/>
              <a:gd name="connsiteX82" fmla="*/ 2069153 w 4276526"/>
              <a:gd name="connsiteY82" fmla="*/ 5486400 h 5764696"/>
              <a:gd name="connsiteX83" fmla="*/ 1817362 w 4276526"/>
              <a:gd name="connsiteY83" fmla="*/ 5367130 h 5764696"/>
              <a:gd name="connsiteX84" fmla="*/ 1698092 w 4276526"/>
              <a:gd name="connsiteY84" fmla="*/ 5340626 h 5764696"/>
              <a:gd name="connsiteX85" fmla="*/ 1472805 w 4276526"/>
              <a:gd name="connsiteY85" fmla="*/ 5221357 h 5764696"/>
              <a:gd name="connsiteX86" fmla="*/ 1419796 w 4276526"/>
              <a:gd name="connsiteY86" fmla="*/ 5194852 h 5764696"/>
              <a:gd name="connsiteX87" fmla="*/ 1353536 w 4276526"/>
              <a:gd name="connsiteY87" fmla="*/ 5128591 h 5764696"/>
              <a:gd name="connsiteX88" fmla="*/ 1287275 w 4276526"/>
              <a:gd name="connsiteY88" fmla="*/ 5088835 h 5764696"/>
              <a:gd name="connsiteX89" fmla="*/ 1101744 w 4276526"/>
              <a:gd name="connsiteY89" fmla="*/ 4890052 h 5764696"/>
              <a:gd name="connsiteX90" fmla="*/ 1075240 w 4276526"/>
              <a:gd name="connsiteY90" fmla="*/ 4823791 h 5764696"/>
              <a:gd name="connsiteX91" fmla="*/ 1008979 w 4276526"/>
              <a:gd name="connsiteY91" fmla="*/ 4744278 h 5764696"/>
              <a:gd name="connsiteX92" fmla="*/ 969223 w 4276526"/>
              <a:gd name="connsiteY92" fmla="*/ 4691270 h 5764696"/>
              <a:gd name="connsiteX93" fmla="*/ 929466 w 4276526"/>
              <a:gd name="connsiteY93" fmla="*/ 4651513 h 5764696"/>
              <a:gd name="connsiteX94" fmla="*/ 889710 w 4276526"/>
              <a:gd name="connsiteY94" fmla="*/ 4598504 h 5764696"/>
              <a:gd name="connsiteX95" fmla="*/ 823449 w 4276526"/>
              <a:gd name="connsiteY95" fmla="*/ 4492487 h 5764696"/>
              <a:gd name="connsiteX96" fmla="*/ 743936 w 4276526"/>
              <a:gd name="connsiteY96" fmla="*/ 4439478 h 5764696"/>
              <a:gd name="connsiteX97" fmla="*/ 478892 w 4276526"/>
              <a:gd name="connsiteY97" fmla="*/ 4015409 h 5764696"/>
              <a:gd name="connsiteX98" fmla="*/ 319866 w 4276526"/>
              <a:gd name="connsiteY98" fmla="*/ 3644348 h 5764696"/>
              <a:gd name="connsiteX99" fmla="*/ 293362 w 4276526"/>
              <a:gd name="connsiteY99" fmla="*/ 3498574 h 5764696"/>
              <a:gd name="connsiteX100" fmla="*/ 266857 w 4276526"/>
              <a:gd name="connsiteY100" fmla="*/ 3419061 h 5764696"/>
              <a:gd name="connsiteX101" fmla="*/ 253605 w 4276526"/>
              <a:gd name="connsiteY101" fmla="*/ 3366052 h 5764696"/>
              <a:gd name="connsiteX102" fmla="*/ 227101 w 4276526"/>
              <a:gd name="connsiteY102" fmla="*/ 3260035 h 5764696"/>
              <a:gd name="connsiteX103" fmla="*/ 200596 w 4276526"/>
              <a:gd name="connsiteY103" fmla="*/ 2968487 h 5764696"/>
              <a:gd name="connsiteX104" fmla="*/ 187344 w 4276526"/>
              <a:gd name="connsiteY104" fmla="*/ 2782957 h 5764696"/>
              <a:gd name="connsiteX105" fmla="*/ 174092 w 4276526"/>
              <a:gd name="connsiteY105" fmla="*/ 2623930 h 5764696"/>
              <a:gd name="connsiteX106" fmla="*/ 160840 w 4276526"/>
              <a:gd name="connsiteY106" fmla="*/ 2372139 h 5764696"/>
              <a:gd name="connsiteX107" fmla="*/ 134336 w 4276526"/>
              <a:gd name="connsiteY107" fmla="*/ 2027583 h 5764696"/>
              <a:gd name="connsiteX108" fmla="*/ 187344 w 4276526"/>
              <a:gd name="connsiteY108" fmla="*/ 887896 h 5764696"/>
              <a:gd name="connsiteX109" fmla="*/ 213849 w 4276526"/>
              <a:gd name="connsiteY109" fmla="*/ 848139 h 5764696"/>
              <a:gd name="connsiteX110" fmla="*/ 240353 w 4276526"/>
              <a:gd name="connsiteY110" fmla="*/ 556591 h 5764696"/>
              <a:gd name="connsiteX111" fmla="*/ 253605 w 4276526"/>
              <a:gd name="connsiteY111" fmla="*/ 516835 h 5764696"/>
              <a:gd name="connsiteX112" fmla="*/ 280110 w 4276526"/>
              <a:gd name="connsiteY112" fmla="*/ 490330 h 5764696"/>
              <a:gd name="connsiteX113" fmla="*/ 346370 w 4276526"/>
              <a:gd name="connsiteY113" fmla="*/ 397565 h 5764696"/>
              <a:gd name="connsiteX0" fmla="*/ 346370 w 4276526"/>
              <a:gd name="connsiteY0" fmla="*/ 397565 h 5764696"/>
              <a:gd name="connsiteX1" fmla="*/ 346370 w 4276526"/>
              <a:gd name="connsiteY1" fmla="*/ 397565 h 5764696"/>
              <a:gd name="connsiteX2" fmla="*/ 505396 w 4276526"/>
              <a:gd name="connsiteY2" fmla="*/ 291548 h 5764696"/>
              <a:gd name="connsiteX3" fmla="*/ 558405 w 4276526"/>
              <a:gd name="connsiteY3" fmla="*/ 251791 h 5764696"/>
              <a:gd name="connsiteX4" fmla="*/ 690927 w 4276526"/>
              <a:gd name="connsiteY4" fmla="*/ 212035 h 5764696"/>
              <a:gd name="connsiteX5" fmla="*/ 849953 w 4276526"/>
              <a:gd name="connsiteY5" fmla="*/ 172278 h 5764696"/>
              <a:gd name="connsiteX6" fmla="*/ 889710 w 4276526"/>
              <a:gd name="connsiteY6" fmla="*/ 145774 h 5764696"/>
              <a:gd name="connsiteX7" fmla="*/ 1114996 w 4276526"/>
              <a:gd name="connsiteY7" fmla="*/ 119270 h 5764696"/>
              <a:gd name="connsiteX8" fmla="*/ 1247518 w 4276526"/>
              <a:gd name="connsiteY8" fmla="*/ 106017 h 5764696"/>
              <a:gd name="connsiteX9" fmla="*/ 1857118 w 4276526"/>
              <a:gd name="connsiteY9" fmla="*/ 119270 h 5764696"/>
              <a:gd name="connsiteX10" fmla="*/ 2016144 w 4276526"/>
              <a:gd name="connsiteY10" fmla="*/ 132522 h 5764696"/>
              <a:gd name="connsiteX11" fmla="*/ 2069153 w 4276526"/>
              <a:gd name="connsiteY11" fmla="*/ 159026 h 5764696"/>
              <a:gd name="connsiteX12" fmla="*/ 2426962 w 4276526"/>
              <a:gd name="connsiteY12" fmla="*/ 145774 h 5764696"/>
              <a:gd name="connsiteX13" fmla="*/ 2546231 w 4276526"/>
              <a:gd name="connsiteY13" fmla="*/ 106017 h 5764696"/>
              <a:gd name="connsiteX14" fmla="*/ 2652249 w 4276526"/>
              <a:gd name="connsiteY14" fmla="*/ 79513 h 5764696"/>
              <a:gd name="connsiteX15" fmla="*/ 2692005 w 4276526"/>
              <a:gd name="connsiteY15" fmla="*/ 53009 h 5764696"/>
              <a:gd name="connsiteX16" fmla="*/ 2798023 w 4276526"/>
              <a:gd name="connsiteY16" fmla="*/ 26504 h 5764696"/>
              <a:gd name="connsiteX17" fmla="*/ 2837779 w 4276526"/>
              <a:gd name="connsiteY17" fmla="*/ 13252 h 5764696"/>
              <a:gd name="connsiteX18" fmla="*/ 3195588 w 4276526"/>
              <a:gd name="connsiteY18" fmla="*/ 0 h 5764696"/>
              <a:gd name="connsiteX19" fmla="*/ 3553396 w 4276526"/>
              <a:gd name="connsiteY19" fmla="*/ 39757 h 5764696"/>
              <a:gd name="connsiteX20" fmla="*/ 3606405 w 4276526"/>
              <a:gd name="connsiteY20" fmla="*/ 53009 h 5764696"/>
              <a:gd name="connsiteX21" fmla="*/ 3752179 w 4276526"/>
              <a:gd name="connsiteY21" fmla="*/ 159026 h 5764696"/>
              <a:gd name="connsiteX22" fmla="*/ 3844944 w 4276526"/>
              <a:gd name="connsiteY22" fmla="*/ 185530 h 5764696"/>
              <a:gd name="connsiteX23" fmla="*/ 3911205 w 4276526"/>
              <a:gd name="connsiteY23" fmla="*/ 251791 h 5764696"/>
              <a:gd name="connsiteX24" fmla="*/ 3937710 w 4276526"/>
              <a:gd name="connsiteY24" fmla="*/ 278296 h 5764696"/>
              <a:gd name="connsiteX25" fmla="*/ 3990718 w 4276526"/>
              <a:gd name="connsiteY25" fmla="*/ 344557 h 5764696"/>
              <a:gd name="connsiteX26" fmla="*/ 4043727 w 4276526"/>
              <a:gd name="connsiteY26" fmla="*/ 463826 h 5764696"/>
              <a:gd name="connsiteX27" fmla="*/ 4070231 w 4276526"/>
              <a:gd name="connsiteY27" fmla="*/ 543339 h 5764696"/>
              <a:gd name="connsiteX28" fmla="*/ 4083483 w 4276526"/>
              <a:gd name="connsiteY28" fmla="*/ 583096 h 5764696"/>
              <a:gd name="connsiteX29" fmla="*/ 4096736 w 4276526"/>
              <a:gd name="connsiteY29" fmla="*/ 662609 h 5764696"/>
              <a:gd name="connsiteX30" fmla="*/ 4109988 w 4276526"/>
              <a:gd name="connsiteY30" fmla="*/ 755374 h 5764696"/>
              <a:gd name="connsiteX31" fmla="*/ 4136492 w 4276526"/>
              <a:gd name="connsiteY31" fmla="*/ 834887 h 5764696"/>
              <a:gd name="connsiteX32" fmla="*/ 4123240 w 4276526"/>
              <a:gd name="connsiteY32" fmla="*/ 901148 h 5764696"/>
              <a:gd name="connsiteX33" fmla="*/ 4109988 w 4276526"/>
              <a:gd name="connsiteY33" fmla="*/ 1033670 h 5764696"/>
              <a:gd name="connsiteX34" fmla="*/ 4038600 w 4276526"/>
              <a:gd name="connsiteY34" fmla="*/ 1066800 h 5764696"/>
              <a:gd name="connsiteX35" fmla="*/ 3886200 w 4276526"/>
              <a:gd name="connsiteY35" fmla="*/ 1219200 h 5764696"/>
              <a:gd name="connsiteX36" fmla="*/ 3733800 w 4276526"/>
              <a:gd name="connsiteY36" fmla="*/ 1295400 h 5764696"/>
              <a:gd name="connsiteX37" fmla="*/ 3581400 w 4276526"/>
              <a:gd name="connsiteY37" fmla="*/ 1447800 h 5764696"/>
              <a:gd name="connsiteX38" fmla="*/ 3505200 w 4276526"/>
              <a:gd name="connsiteY38" fmla="*/ 1600200 h 5764696"/>
              <a:gd name="connsiteX39" fmla="*/ 3429000 w 4276526"/>
              <a:gd name="connsiteY39" fmla="*/ 1752600 h 5764696"/>
              <a:gd name="connsiteX40" fmla="*/ 3581400 w 4276526"/>
              <a:gd name="connsiteY40" fmla="*/ 2057400 h 5764696"/>
              <a:gd name="connsiteX41" fmla="*/ 3581400 w 4276526"/>
              <a:gd name="connsiteY41" fmla="*/ 2209800 h 5764696"/>
              <a:gd name="connsiteX42" fmla="*/ 3733800 w 4276526"/>
              <a:gd name="connsiteY42" fmla="*/ 2362200 h 5764696"/>
              <a:gd name="connsiteX43" fmla="*/ 3962400 w 4276526"/>
              <a:gd name="connsiteY43" fmla="*/ 2514600 h 5764696"/>
              <a:gd name="connsiteX44" fmla="*/ 4114800 w 4276526"/>
              <a:gd name="connsiteY44" fmla="*/ 2590800 h 5764696"/>
              <a:gd name="connsiteX45" fmla="*/ 4269014 w 4276526"/>
              <a:gd name="connsiteY45" fmla="*/ 2915478 h 5764696"/>
              <a:gd name="connsiteX46" fmla="*/ 4255762 w 4276526"/>
              <a:gd name="connsiteY46" fmla="*/ 2968487 h 5764696"/>
              <a:gd name="connsiteX47" fmla="*/ 4229257 w 4276526"/>
              <a:gd name="connsiteY47" fmla="*/ 2994991 h 5764696"/>
              <a:gd name="connsiteX48" fmla="*/ 4202753 w 4276526"/>
              <a:gd name="connsiteY48" fmla="*/ 3101009 h 5764696"/>
              <a:gd name="connsiteX49" fmla="*/ 4176249 w 4276526"/>
              <a:gd name="connsiteY49" fmla="*/ 3180522 h 5764696"/>
              <a:gd name="connsiteX50" fmla="*/ 4162996 w 4276526"/>
              <a:gd name="connsiteY50" fmla="*/ 3220278 h 5764696"/>
              <a:gd name="connsiteX51" fmla="*/ 4123240 w 4276526"/>
              <a:gd name="connsiteY51" fmla="*/ 3313043 h 5764696"/>
              <a:gd name="connsiteX52" fmla="*/ 4109988 w 4276526"/>
              <a:gd name="connsiteY52" fmla="*/ 3366052 h 5764696"/>
              <a:gd name="connsiteX53" fmla="*/ 4083483 w 4276526"/>
              <a:gd name="connsiteY53" fmla="*/ 3392557 h 5764696"/>
              <a:gd name="connsiteX54" fmla="*/ 4043727 w 4276526"/>
              <a:gd name="connsiteY54" fmla="*/ 3511826 h 5764696"/>
              <a:gd name="connsiteX55" fmla="*/ 4017223 w 4276526"/>
              <a:gd name="connsiteY55" fmla="*/ 3604591 h 5764696"/>
              <a:gd name="connsiteX56" fmla="*/ 3990718 w 4276526"/>
              <a:gd name="connsiteY56" fmla="*/ 3697357 h 5764696"/>
              <a:gd name="connsiteX57" fmla="*/ 3990718 w 4276526"/>
              <a:gd name="connsiteY57" fmla="*/ 4174435 h 5764696"/>
              <a:gd name="connsiteX58" fmla="*/ 4017223 w 4276526"/>
              <a:gd name="connsiteY58" fmla="*/ 4267200 h 5764696"/>
              <a:gd name="connsiteX59" fmla="*/ 4043727 w 4276526"/>
              <a:gd name="connsiteY59" fmla="*/ 4373217 h 5764696"/>
              <a:gd name="connsiteX60" fmla="*/ 4056979 w 4276526"/>
              <a:gd name="connsiteY60" fmla="*/ 4479235 h 5764696"/>
              <a:gd name="connsiteX61" fmla="*/ 4083483 w 4276526"/>
              <a:gd name="connsiteY61" fmla="*/ 4572000 h 5764696"/>
              <a:gd name="connsiteX62" fmla="*/ 4070231 w 4276526"/>
              <a:gd name="connsiteY62" fmla="*/ 4744278 h 5764696"/>
              <a:gd name="connsiteX63" fmla="*/ 4030475 w 4276526"/>
              <a:gd name="connsiteY63" fmla="*/ 4810539 h 5764696"/>
              <a:gd name="connsiteX64" fmla="*/ 3990718 w 4276526"/>
              <a:gd name="connsiteY64" fmla="*/ 4890052 h 5764696"/>
              <a:gd name="connsiteX65" fmla="*/ 3911205 w 4276526"/>
              <a:gd name="connsiteY65" fmla="*/ 5102087 h 5764696"/>
              <a:gd name="connsiteX66" fmla="*/ 3871449 w 4276526"/>
              <a:gd name="connsiteY66" fmla="*/ 5287617 h 5764696"/>
              <a:gd name="connsiteX67" fmla="*/ 3844944 w 4276526"/>
              <a:gd name="connsiteY67" fmla="*/ 5367130 h 5764696"/>
              <a:gd name="connsiteX68" fmla="*/ 3818440 w 4276526"/>
              <a:gd name="connsiteY68" fmla="*/ 5473148 h 5764696"/>
              <a:gd name="connsiteX69" fmla="*/ 3791936 w 4276526"/>
              <a:gd name="connsiteY69" fmla="*/ 5512904 h 5764696"/>
              <a:gd name="connsiteX70" fmla="*/ 3778683 w 4276526"/>
              <a:gd name="connsiteY70" fmla="*/ 5552661 h 5764696"/>
              <a:gd name="connsiteX71" fmla="*/ 3712423 w 4276526"/>
              <a:gd name="connsiteY71" fmla="*/ 5618922 h 5764696"/>
              <a:gd name="connsiteX72" fmla="*/ 3619657 w 4276526"/>
              <a:gd name="connsiteY72" fmla="*/ 5645426 h 5764696"/>
              <a:gd name="connsiteX73" fmla="*/ 3540144 w 4276526"/>
              <a:gd name="connsiteY73" fmla="*/ 5671930 h 5764696"/>
              <a:gd name="connsiteX74" fmla="*/ 3420875 w 4276526"/>
              <a:gd name="connsiteY74" fmla="*/ 5724939 h 5764696"/>
              <a:gd name="connsiteX75" fmla="*/ 3261849 w 4276526"/>
              <a:gd name="connsiteY75" fmla="*/ 5764696 h 5764696"/>
              <a:gd name="connsiteX76" fmla="*/ 2758266 w 4276526"/>
              <a:gd name="connsiteY76" fmla="*/ 5751443 h 5764696"/>
              <a:gd name="connsiteX77" fmla="*/ 2718510 w 4276526"/>
              <a:gd name="connsiteY77" fmla="*/ 5724939 h 5764696"/>
              <a:gd name="connsiteX78" fmla="*/ 2479970 w 4276526"/>
              <a:gd name="connsiteY78" fmla="*/ 5711687 h 5764696"/>
              <a:gd name="connsiteX79" fmla="*/ 2347449 w 4276526"/>
              <a:gd name="connsiteY79" fmla="*/ 5632174 h 5764696"/>
              <a:gd name="connsiteX80" fmla="*/ 2201675 w 4276526"/>
              <a:gd name="connsiteY80" fmla="*/ 5579165 h 5764696"/>
              <a:gd name="connsiteX81" fmla="*/ 2069153 w 4276526"/>
              <a:gd name="connsiteY81" fmla="*/ 5486400 h 5764696"/>
              <a:gd name="connsiteX82" fmla="*/ 1817362 w 4276526"/>
              <a:gd name="connsiteY82" fmla="*/ 5367130 h 5764696"/>
              <a:gd name="connsiteX83" fmla="*/ 1698092 w 4276526"/>
              <a:gd name="connsiteY83" fmla="*/ 5340626 h 5764696"/>
              <a:gd name="connsiteX84" fmla="*/ 1472805 w 4276526"/>
              <a:gd name="connsiteY84" fmla="*/ 5221357 h 5764696"/>
              <a:gd name="connsiteX85" fmla="*/ 1419796 w 4276526"/>
              <a:gd name="connsiteY85" fmla="*/ 5194852 h 5764696"/>
              <a:gd name="connsiteX86" fmla="*/ 1353536 w 4276526"/>
              <a:gd name="connsiteY86" fmla="*/ 5128591 h 5764696"/>
              <a:gd name="connsiteX87" fmla="*/ 1287275 w 4276526"/>
              <a:gd name="connsiteY87" fmla="*/ 5088835 h 5764696"/>
              <a:gd name="connsiteX88" fmla="*/ 1101744 w 4276526"/>
              <a:gd name="connsiteY88" fmla="*/ 4890052 h 5764696"/>
              <a:gd name="connsiteX89" fmla="*/ 1075240 w 4276526"/>
              <a:gd name="connsiteY89" fmla="*/ 4823791 h 5764696"/>
              <a:gd name="connsiteX90" fmla="*/ 1008979 w 4276526"/>
              <a:gd name="connsiteY90" fmla="*/ 4744278 h 5764696"/>
              <a:gd name="connsiteX91" fmla="*/ 969223 w 4276526"/>
              <a:gd name="connsiteY91" fmla="*/ 4691270 h 5764696"/>
              <a:gd name="connsiteX92" fmla="*/ 929466 w 4276526"/>
              <a:gd name="connsiteY92" fmla="*/ 4651513 h 5764696"/>
              <a:gd name="connsiteX93" fmla="*/ 889710 w 4276526"/>
              <a:gd name="connsiteY93" fmla="*/ 4598504 h 5764696"/>
              <a:gd name="connsiteX94" fmla="*/ 823449 w 4276526"/>
              <a:gd name="connsiteY94" fmla="*/ 4492487 h 5764696"/>
              <a:gd name="connsiteX95" fmla="*/ 743936 w 4276526"/>
              <a:gd name="connsiteY95" fmla="*/ 4439478 h 5764696"/>
              <a:gd name="connsiteX96" fmla="*/ 478892 w 4276526"/>
              <a:gd name="connsiteY96" fmla="*/ 4015409 h 5764696"/>
              <a:gd name="connsiteX97" fmla="*/ 319866 w 4276526"/>
              <a:gd name="connsiteY97" fmla="*/ 3644348 h 5764696"/>
              <a:gd name="connsiteX98" fmla="*/ 293362 w 4276526"/>
              <a:gd name="connsiteY98" fmla="*/ 3498574 h 5764696"/>
              <a:gd name="connsiteX99" fmla="*/ 266857 w 4276526"/>
              <a:gd name="connsiteY99" fmla="*/ 3419061 h 5764696"/>
              <a:gd name="connsiteX100" fmla="*/ 253605 w 4276526"/>
              <a:gd name="connsiteY100" fmla="*/ 3366052 h 5764696"/>
              <a:gd name="connsiteX101" fmla="*/ 227101 w 4276526"/>
              <a:gd name="connsiteY101" fmla="*/ 3260035 h 5764696"/>
              <a:gd name="connsiteX102" fmla="*/ 200596 w 4276526"/>
              <a:gd name="connsiteY102" fmla="*/ 2968487 h 5764696"/>
              <a:gd name="connsiteX103" fmla="*/ 187344 w 4276526"/>
              <a:gd name="connsiteY103" fmla="*/ 2782957 h 5764696"/>
              <a:gd name="connsiteX104" fmla="*/ 174092 w 4276526"/>
              <a:gd name="connsiteY104" fmla="*/ 2623930 h 5764696"/>
              <a:gd name="connsiteX105" fmla="*/ 160840 w 4276526"/>
              <a:gd name="connsiteY105" fmla="*/ 2372139 h 5764696"/>
              <a:gd name="connsiteX106" fmla="*/ 134336 w 4276526"/>
              <a:gd name="connsiteY106" fmla="*/ 2027583 h 5764696"/>
              <a:gd name="connsiteX107" fmla="*/ 187344 w 4276526"/>
              <a:gd name="connsiteY107" fmla="*/ 887896 h 5764696"/>
              <a:gd name="connsiteX108" fmla="*/ 213849 w 4276526"/>
              <a:gd name="connsiteY108" fmla="*/ 848139 h 5764696"/>
              <a:gd name="connsiteX109" fmla="*/ 240353 w 4276526"/>
              <a:gd name="connsiteY109" fmla="*/ 556591 h 5764696"/>
              <a:gd name="connsiteX110" fmla="*/ 253605 w 4276526"/>
              <a:gd name="connsiteY110" fmla="*/ 516835 h 5764696"/>
              <a:gd name="connsiteX111" fmla="*/ 280110 w 4276526"/>
              <a:gd name="connsiteY111" fmla="*/ 490330 h 5764696"/>
              <a:gd name="connsiteX112" fmla="*/ 346370 w 4276526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962400 w 4263907"/>
              <a:gd name="connsiteY43" fmla="*/ 2514600 h 5764696"/>
              <a:gd name="connsiteX44" fmla="*/ 4114800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962400 w 4263907"/>
              <a:gd name="connsiteY43" fmla="*/ 25146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581400 w 4263907"/>
              <a:gd name="connsiteY40" fmla="*/ 20574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886201 w 4263907"/>
              <a:gd name="connsiteY43" fmla="*/ 24384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109988 w 4263907"/>
              <a:gd name="connsiteY33" fmla="*/ 1033670 h 5764696"/>
              <a:gd name="connsiteX34" fmla="*/ 4038600 w 4263907"/>
              <a:gd name="connsiteY34" fmla="*/ 1066800 h 5764696"/>
              <a:gd name="connsiteX35" fmla="*/ 3886200 w 4263907"/>
              <a:gd name="connsiteY35" fmla="*/ 1219200 h 5764696"/>
              <a:gd name="connsiteX36" fmla="*/ 3733800 w 4263907"/>
              <a:gd name="connsiteY36" fmla="*/ 1295400 h 5764696"/>
              <a:gd name="connsiteX37" fmla="*/ 3581400 w 4263907"/>
              <a:gd name="connsiteY37" fmla="*/ 1447800 h 5764696"/>
              <a:gd name="connsiteX38" fmla="*/ 3505200 w 4263907"/>
              <a:gd name="connsiteY38" fmla="*/ 1600200 h 5764696"/>
              <a:gd name="connsiteX39" fmla="*/ 3429000 w 4263907"/>
              <a:gd name="connsiteY39" fmla="*/ 1752600 h 5764696"/>
              <a:gd name="connsiteX40" fmla="*/ 3429001 w 4263907"/>
              <a:gd name="connsiteY40" fmla="*/ 1981200 h 5764696"/>
              <a:gd name="connsiteX41" fmla="*/ 3581400 w 4263907"/>
              <a:gd name="connsiteY41" fmla="*/ 2209800 h 5764696"/>
              <a:gd name="connsiteX42" fmla="*/ 3733800 w 4263907"/>
              <a:gd name="connsiteY42" fmla="*/ 2362200 h 5764696"/>
              <a:gd name="connsiteX43" fmla="*/ 3886201 w 4263907"/>
              <a:gd name="connsiteY43" fmla="*/ 2438400 h 5764696"/>
              <a:gd name="connsiteX44" fmla="*/ 4038601 w 4263907"/>
              <a:gd name="connsiteY44" fmla="*/ 2590800 h 5764696"/>
              <a:gd name="connsiteX45" fmla="*/ 4191000 w 4263907"/>
              <a:gd name="connsiteY45" fmla="*/ 2819400 h 5764696"/>
              <a:gd name="connsiteX46" fmla="*/ 4255762 w 4263907"/>
              <a:gd name="connsiteY46" fmla="*/ 2968487 h 5764696"/>
              <a:gd name="connsiteX47" fmla="*/ 4229257 w 4263907"/>
              <a:gd name="connsiteY47" fmla="*/ 2994991 h 5764696"/>
              <a:gd name="connsiteX48" fmla="*/ 4202753 w 4263907"/>
              <a:gd name="connsiteY48" fmla="*/ 3101009 h 5764696"/>
              <a:gd name="connsiteX49" fmla="*/ 4176249 w 4263907"/>
              <a:gd name="connsiteY49" fmla="*/ 3180522 h 5764696"/>
              <a:gd name="connsiteX50" fmla="*/ 4162996 w 4263907"/>
              <a:gd name="connsiteY50" fmla="*/ 3220278 h 5764696"/>
              <a:gd name="connsiteX51" fmla="*/ 4123240 w 4263907"/>
              <a:gd name="connsiteY51" fmla="*/ 3313043 h 5764696"/>
              <a:gd name="connsiteX52" fmla="*/ 4109988 w 4263907"/>
              <a:gd name="connsiteY52" fmla="*/ 3366052 h 5764696"/>
              <a:gd name="connsiteX53" fmla="*/ 4083483 w 4263907"/>
              <a:gd name="connsiteY53" fmla="*/ 3392557 h 5764696"/>
              <a:gd name="connsiteX54" fmla="*/ 4043727 w 4263907"/>
              <a:gd name="connsiteY54" fmla="*/ 3511826 h 5764696"/>
              <a:gd name="connsiteX55" fmla="*/ 4017223 w 4263907"/>
              <a:gd name="connsiteY55" fmla="*/ 3604591 h 5764696"/>
              <a:gd name="connsiteX56" fmla="*/ 3990718 w 4263907"/>
              <a:gd name="connsiteY56" fmla="*/ 3697357 h 5764696"/>
              <a:gd name="connsiteX57" fmla="*/ 3990718 w 4263907"/>
              <a:gd name="connsiteY57" fmla="*/ 4174435 h 5764696"/>
              <a:gd name="connsiteX58" fmla="*/ 4017223 w 4263907"/>
              <a:gd name="connsiteY58" fmla="*/ 4267200 h 5764696"/>
              <a:gd name="connsiteX59" fmla="*/ 4043727 w 4263907"/>
              <a:gd name="connsiteY59" fmla="*/ 4373217 h 5764696"/>
              <a:gd name="connsiteX60" fmla="*/ 4056979 w 4263907"/>
              <a:gd name="connsiteY60" fmla="*/ 4479235 h 5764696"/>
              <a:gd name="connsiteX61" fmla="*/ 4083483 w 4263907"/>
              <a:gd name="connsiteY61" fmla="*/ 4572000 h 5764696"/>
              <a:gd name="connsiteX62" fmla="*/ 4070231 w 4263907"/>
              <a:gd name="connsiteY62" fmla="*/ 4744278 h 5764696"/>
              <a:gd name="connsiteX63" fmla="*/ 4030475 w 4263907"/>
              <a:gd name="connsiteY63" fmla="*/ 4810539 h 5764696"/>
              <a:gd name="connsiteX64" fmla="*/ 3990718 w 4263907"/>
              <a:gd name="connsiteY64" fmla="*/ 4890052 h 5764696"/>
              <a:gd name="connsiteX65" fmla="*/ 3911205 w 4263907"/>
              <a:gd name="connsiteY65" fmla="*/ 5102087 h 5764696"/>
              <a:gd name="connsiteX66" fmla="*/ 3871449 w 4263907"/>
              <a:gd name="connsiteY66" fmla="*/ 5287617 h 5764696"/>
              <a:gd name="connsiteX67" fmla="*/ 3844944 w 4263907"/>
              <a:gd name="connsiteY67" fmla="*/ 5367130 h 5764696"/>
              <a:gd name="connsiteX68" fmla="*/ 3818440 w 4263907"/>
              <a:gd name="connsiteY68" fmla="*/ 5473148 h 5764696"/>
              <a:gd name="connsiteX69" fmla="*/ 3791936 w 4263907"/>
              <a:gd name="connsiteY69" fmla="*/ 5512904 h 5764696"/>
              <a:gd name="connsiteX70" fmla="*/ 3778683 w 4263907"/>
              <a:gd name="connsiteY70" fmla="*/ 5552661 h 5764696"/>
              <a:gd name="connsiteX71" fmla="*/ 3712423 w 4263907"/>
              <a:gd name="connsiteY71" fmla="*/ 5618922 h 5764696"/>
              <a:gd name="connsiteX72" fmla="*/ 3619657 w 4263907"/>
              <a:gd name="connsiteY72" fmla="*/ 5645426 h 5764696"/>
              <a:gd name="connsiteX73" fmla="*/ 3540144 w 4263907"/>
              <a:gd name="connsiteY73" fmla="*/ 5671930 h 5764696"/>
              <a:gd name="connsiteX74" fmla="*/ 3420875 w 4263907"/>
              <a:gd name="connsiteY74" fmla="*/ 5724939 h 5764696"/>
              <a:gd name="connsiteX75" fmla="*/ 3261849 w 4263907"/>
              <a:gd name="connsiteY75" fmla="*/ 5764696 h 5764696"/>
              <a:gd name="connsiteX76" fmla="*/ 2758266 w 4263907"/>
              <a:gd name="connsiteY76" fmla="*/ 5751443 h 5764696"/>
              <a:gd name="connsiteX77" fmla="*/ 2718510 w 4263907"/>
              <a:gd name="connsiteY77" fmla="*/ 5724939 h 5764696"/>
              <a:gd name="connsiteX78" fmla="*/ 2479970 w 4263907"/>
              <a:gd name="connsiteY78" fmla="*/ 5711687 h 5764696"/>
              <a:gd name="connsiteX79" fmla="*/ 2347449 w 4263907"/>
              <a:gd name="connsiteY79" fmla="*/ 5632174 h 5764696"/>
              <a:gd name="connsiteX80" fmla="*/ 2201675 w 4263907"/>
              <a:gd name="connsiteY80" fmla="*/ 5579165 h 5764696"/>
              <a:gd name="connsiteX81" fmla="*/ 2069153 w 4263907"/>
              <a:gd name="connsiteY81" fmla="*/ 5486400 h 5764696"/>
              <a:gd name="connsiteX82" fmla="*/ 1817362 w 4263907"/>
              <a:gd name="connsiteY82" fmla="*/ 5367130 h 5764696"/>
              <a:gd name="connsiteX83" fmla="*/ 1698092 w 4263907"/>
              <a:gd name="connsiteY83" fmla="*/ 5340626 h 5764696"/>
              <a:gd name="connsiteX84" fmla="*/ 1472805 w 4263907"/>
              <a:gd name="connsiteY84" fmla="*/ 5221357 h 5764696"/>
              <a:gd name="connsiteX85" fmla="*/ 1419796 w 4263907"/>
              <a:gd name="connsiteY85" fmla="*/ 5194852 h 5764696"/>
              <a:gd name="connsiteX86" fmla="*/ 1353536 w 4263907"/>
              <a:gd name="connsiteY86" fmla="*/ 5128591 h 5764696"/>
              <a:gd name="connsiteX87" fmla="*/ 1287275 w 4263907"/>
              <a:gd name="connsiteY87" fmla="*/ 5088835 h 5764696"/>
              <a:gd name="connsiteX88" fmla="*/ 1101744 w 4263907"/>
              <a:gd name="connsiteY88" fmla="*/ 4890052 h 5764696"/>
              <a:gd name="connsiteX89" fmla="*/ 1075240 w 4263907"/>
              <a:gd name="connsiteY89" fmla="*/ 4823791 h 5764696"/>
              <a:gd name="connsiteX90" fmla="*/ 1008979 w 4263907"/>
              <a:gd name="connsiteY90" fmla="*/ 4744278 h 5764696"/>
              <a:gd name="connsiteX91" fmla="*/ 969223 w 4263907"/>
              <a:gd name="connsiteY91" fmla="*/ 4691270 h 5764696"/>
              <a:gd name="connsiteX92" fmla="*/ 929466 w 4263907"/>
              <a:gd name="connsiteY92" fmla="*/ 4651513 h 5764696"/>
              <a:gd name="connsiteX93" fmla="*/ 889710 w 4263907"/>
              <a:gd name="connsiteY93" fmla="*/ 4598504 h 5764696"/>
              <a:gd name="connsiteX94" fmla="*/ 823449 w 4263907"/>
              <a:gd name="connsiteY94" fmla="*/ 4492487 h 5764696"/>
              <a:gd name="connsiteX95" fmla="*/ 743936 w 4263907"/>
              <a:gd name="connsiteY95" fmla="*/ 4439478 h 5764696"/>
              <a:gd name="connsiteX96" fmla="*/ 478892 w 4263907"/>
              <a:gd name="connsiteY96" fmla="*/ 4015409 h 5764696"/>
              <a:gd name="connsiteX97" fmla="*/ 319866 w 4263907"/>
              <a:gd name="connsiteY97" fmla="*/ 3644348 h 5764696"/>
              <a:gd name="connsiteX98" fmla="*/ 293362 w 4263907"/>
              <a:gd name="connsiteY98" fmla="*/ 3498574 h 5764696"/>
              <a:gd name="connsiteX99" fmla="*/ 266857 w 4263907"/>
              <a:gd name="connsiteY99" fmla="*/ 3419061 h 5764696"/>
              <a:gd name="connsiteX100" fmla="*/ 253605 w 4263907"/>
              <a:gd name="connsiteY100" fmla="*/ 3366052 h 5764696"/>
              <a:gd name="connsiteX101" fmla="*/ 227101 w 4263907"/>
              <a:gd name="connsiteY101" fmla="*/ 3260035 h 5764696"/>
              <a:gd name="connsiteX102" fmla="*/ 200596 w 4263907"/>
              <a:gd name="connsiteY102" fmla="*/ 2968487 h 5764696"/>
              <a:gd name="connsiteX103" fmla="*/ 187344 w 4263907"/>
              <a:gd name="connsiteY103" fmla="*/ 2782957 h 5764696"/>
              <a:gd name="connsiteX104" fmla="*/ 174092 w 4263907"/>
              <a:gd name="connsiteY104" fmla="*/ 2623930 h 5764696"/>
              <a:gd name="connsiteX105" fmla="*/ 160840 w 4263907"/>
              <a:gd name="connsiteY105" fmla="*/ 2372139 h 5764696"/>
              <a:gd name="connsiteX106" fmla="*/ 134336 w 4263907"/>
              <a:gd name="connsiteY106" fmla="*/ 2027583 h 5764696"/>
              <a:gd name="connsiteX107" fmla="*/ 187344 w 4263907"/>
              <a:gd name="connsiteY107" fmla="*/ 887896 h 5764696"/>
              <a:gd name="connsiteX108" fmla="*/ 213849 w 4263907"/>
              <a:gd name="connsiteY108" fmla="*/ 848139 h 5764696"/>
              <a:gd name="connsiteX109" fmla="*/ 240353 w 4263907"/>
              <a:gd name="connsiteY109" fmla="*/ 556591 h 5764696"/>
              <a:gd name="connsiteX110" fmla="*/ 253605 w 4263907"/>
              <a:gd name="connsiteY110" fmla="*/ 516835 h 5764696"/>
              <a:gd name="connsiteX111" fmla="*/ 280110 w 4263907"/>
              <a:gd name="connsiteY111" fmla="*/ 490330 h 5764696"/>
              <a:gd name="connsiteX112" fmla="*/ 346370 w 4263907"/>
              <a:gd name="connsiteY112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09988 w 4263907"/>
              <a:gd name="connsiteY30" fmla="*/ 755374 h 5764696"/>
              <a:gd name="connsiteX31" fmla="*/ 4136492 w 4263907"/>
              <a:gd name="connsiteY31" fmla="*/ 834887 h 5764696"/>
              <a:gd name="connsiteX32" fmla="*/ 4123240 w 4263907"/>
              <a:gd name="connsiteY32" fmla="*/ 901148 h 5764696"/>
              <a:gd name="connsiteX33" fmla="*/ 4038600 w 4263907"/>
              <a:gd name="connsiteY33" fmla="*/ 1066800 h 5764696"/>
              <a:gd name="connsiteX34" fmla="*/ 3886200 w 4263907"/>
              <a:gd name="connsiteY34" fmla="*/ 1219200 h 5764696"/>
              <a:gd name="connsiteX35" fmla="*/ 3733800 w 4263907"/>
              <a:gd name="connsiteY35" fmla="*/ 1295400 h 5764696"/>
              <a:gd name="connsiteX36" fmla="*/ 3581400 w 4263907"/>
              <a:gd name="connsiteY36" fmla="*/ 1447800 h 5764696"/>
              <a:gd name="connsiteX37" fmla="*/ 3505200 w 4263907"/>
              <a:gd name="connsiteY37" fmla="*/ 1600200 h 5764696"/>
              <a:gd name="connsiteX38" fmla="*/ 3429000 w 4263907"/>
              <a:gd name="connsiteY38" fmla="*/ 1752600 h 5764696"/>
              <a:gd name="connsiteX39" fmla="*/ 3429001 w 4263907"/>
              <a:gd name="connsiteY39" fmla="*/ 1981200 h 5764696"/>
              <a:gd name="connsiteX40" fmla="*/ 3581400 w 4263907"/>
              <a:gd name="connsiteY40" fmla="*/ 2209800 h 5764696"/>
              <a:gd name="connsiteX41" fmla="*/ 3733800 w 4263907"/>
              <a:gd name="connsiteY41" fmla="*/ 2362200 h 5764696"/>
              <a:gd name="connsiteX42" fmla="*/ 3886201 w 4263907"/>
              <a:gd name="connsiteY42" fmla="*/ 2438400 h 5764696"/>
              <a:gd name="connsiteX43" fmla="*/ 4038601 w 4263907"/>
              <a:gd name="connsiteY43" fmla="*/ 2590800 h 5764696"/>
              <a:gd name="connsiteX44" fmla="*/ 4191000 w 4263907"/>
              <a:gd name="connsiteY44" fmla="*/ 2819400 h 5764696"/>
              <a:gd name="connsiteX45" fmla="*/ 4255762 w 4263907"/>
              <a:gd name="connsiteY45" fmla="*/ 2968487 h 5764696"/>
              <a:gd name="connsiteX46" fmla="*/ 4229257 w 4263907"/>
              <a:gd name="connsiteY46" fmla="*/ 2994991 h 5764696"/>
              <a:gd name="connsiteX47" fmla="*/ 4202753 w 4263907"/>
              <a:gd name="connsiteY47" fmla="*/ 3101009 h 5764696"/>
              <a:gd name="connsiteX48" fmla="*/ 4176249 w 4263907"/>
              <a:gd name="connsiteY48" fmla="*/ 3180522 h 5764696"/>
              <a:gd name="connsiteX49" fmla="*/ 4162996 w 4263907"/>
              <a:gd name="connsiteY49" fmla="*/ 3220278 h 5764696"/>
              <a:gd name="connsiteX50" fmla="*/ 4123240 w 4263907"/>
              <a:gd name="connsiteY50" fmla="*/ 3313043 h 5764696"/>
              <a:gd name="connsiteX51" fmla="*/ 4109988 w 4263907"/>
              <a:gd name="connsiteY51" fmla="*/ 3366052 h 5764696"/>
              <a:gd name="connsiteX52" fmla="*/ 4083483 w 4263907"/>
              <a:gd name="connsiteY52" fmla="*/ 3392557 h 5764696"/>
              <a:gd name="connsiteX53" fmla="*/ 4043727 w 4263907"/>
              <a:gd name="connsiteY53" fmla="*/ 3511826 h 5764696"/>
              <a:gd name="connsiteX54" fmla="*/ 4017223 w 4263907"/>
              <a:gd name="connsiteY54" fmla="*/ 3604591 h 5764696"/>
              <a:gd name="connsiteX55" fmla="*/ 3990718 w 4263907"/>
              <a:gd name="connsiteY55" fmla="*/ 3697357 h 5764696"/>
              <a:gd name="connsiteX56" fmla="*/ 3990718 w 4263907"/>
              <a:gd name="connsiteY56" fmla="*/ 4174435 h 5764696"/>
              <a:gd name="connsiteX57" fmla="*/ 4017223 w 4263907"/>
              <a:gd name="connsiteY57" fmla="*/ 4267200 h 5764696"/>
              <a:gd name="connsiteX58" fmla="*/ 4043727 w 4263907"/>
              <a:gd name="connsiteY58" fmla="*/ 4373217 h 5764696"/>
              <a:gd name="connsiteX59" fmla="*/ 4056979 w 4263907"/>
              <a:gd name="connsiteY59" fmla="*/ 4479235 h 5764696"/>
              <a:gd name="connsiteX60" fmla="*/ 4083483 w 4263907"/>
              <a:gd name="connsiteY60" fmla="*/ 4572000 h 5764696"/>
              <a:gd name="connsiteX61" fmla="*/ 4070231 w 4263907"/>
              <a:gd name="connsiteY61" fmla="*/ 4744278 h 5764696"/>
              <a:gd name="connsiteX62" fmla="*/ 4030475 w 4263907"/>
              <a:gd name="connsiteY62" fmla="*/ 4810539 h 5764696"/>
              <a:gd name="connsiteX63" fmla="*/ 3990718 w 4263907"/>
              <a:gd name="connsiteY63" fmla="*/ 4890052 h 5764696"/>
              <a:gd name="connsiteX64" fmla="*/ 3911205 w 4263907"/>
              <a:gd name="connsiteY64" fmla="*/ 5102087 h 5764696"/>
              <a:gd name="connsiteX65" fmla="*/ 3871449 w 4263907"/>
              <a:gd name="connsiteY65" fmla="*/ 5287617 h 5764696"/>
              <a:gd name="connsiteX66" fmla="*/ 3844944 w 4263907"/>
              <a:gd name="connsiteY66" fmla="*/ 5367130 h 5764696"/>
              <a:gd name="connsiteX67" fmla="*/ 3818440 w 4263907"/>
              <a:gd name="connsiteY67" fmla="*/ 5473148 h 5764696"/>
              <a:gd name="connsiteX68" fmla="*/ 3791936 w 4263907"/>
              <a:gd name="connsiteY68" fmla="*/ 5512904 h 5764696"/>
              <a:gd name="connsiteX69" fmla="*/ 3778683 w 4263907"/>
              <a:gd name="connsiteY69" fmla="*/ 5552661 h 5764696"/>
              <a:gd name="connsiteX70" fmla="*/ 3712423 w 4263907"/>
              <a:gd name="connsiteY70" fmla="*/ 5618922 h 5764696"/>
              <a:gd name="connsiteX71" fmla="*/ 3619657 w 4263907"/>
              <a:gd name="connsiteY71" fmla="*/ 5645426 h 5764696"/>
              <a:gd name="connsiteX72" fmla="*/ 3540144 w 4263907"/>
              <a:gd name="connsiteY72" fmla="*/ 5671930 h 5764696"/>
              <a:gd name="connsiteX73" fmla="*/ 3420875 w 4263907"/>
              <a:gd name="connsiteY73" fmla="*/ 5724939 h 5764696"/>
              <a:gd name="connsiteX74" fmla="*/ 3261849 w 4263907"/>
              <a:gd name="connsiteY74" fmla="*/ 5764696 h 5764696"/>
              <a:gd name="connsiteX75" fmla="*/ 2758266 w 4263907"/>
              <a:gd name="connsiteY75" fmla="*/ 5751443 h 5764696"/>
              <a:gd name="connsiteX76" fmla="*/ 2718510 w 4263907"/>
              <a:gd name="connsiteY76" fmla="*/ 5724939 h 5764696"/>
              <a:gd name="connsiteX77" fmla="*/ 2479970 w 4263907"/>
              <a:gd name="connsiteY77" fmla="*/ 5711687 h 5764696"/>
              <a:gd name="connsiteX78" fmla="*/ 2347449 w 4263907"/>
              <a:gd name="connsiteY78" fmla="*/ 5632174 h 5764696"/>
              <a:gd name="connsiteX79" fmla="*/ 2201675 w 4263907"/>
              <a:gd name="connsiteY79" fmla="*/ 5579165 h 5764696"/>
              <a:gd name="connsiteX80" fmla="*/ 2069153 w 4263907"/>
              <a:gd name="connsiteY80" fmla="*/ 5486400 h 5764696"/>
              <a:gd name="connsiteX81" fmla="*/ 1817362 w 4263907"/>
              <a:gd name="connsiteY81" fmla="*/ 5367130 h 5764696"/>
              <a:gd name="connsiteX82" fmla="*/ 1698092 w 4263907"/>
              <a:gd name="connsiteY82" fmla="*/ 5340626 h 5764696"/>
              <a:gd name="connsiteX83" fmla="*/ 1472805 w 4263907"/>
              <a:gd name="connsiteY83" fmla="*/ 5221357 h 5764696"/>
              <a:gd name="connsiteX84" fmla="*/ 1419796 w 4263907"/>
              <a:gd name="connsiteY84" fmla="*/ 5194852 h 5764696"/>
              <a:gd name="connsiteX85" fmla="*/ 1353536 w 4263907"/>
              <a:gd name="connsiteY85" fmla="*/ 5128591 h 5764696"/>
              <a:gd name="connsiteX86" fmla="*/ 1287275 w 4263907"/>
              <a:gd name="connsiteY86" fmla="*/ 5088835 h 5764696"/>
              <a:gd name="connsiteX87" fmla="*/ 1101744 w 4263907"/>
              <a:gd name="connsiteY87" fmla="*/ 4890052 h 5764696"/>
              <a:gd name="connsiteX88" fmla="*/ 1075240 w 4263907"/>
              <a:gd name="connsiteY88" fmla="*/ 4823791 h 5764696"/>
              <a:gd name="connsiteX89" fmla="*/ 1008979 w 4263907"/>
              <a:gd name="connsiteY89" fmla="*/ 4744278 h 5764696"/>
              <a:gd name="connsiteX90" fmla="*/ 969223 w 4263907"/>
              <a:gd name="connsiteY90" fmla="*/ 4691270 h 5764696"/>
              <a:gd name="connsiteX91" fmla="*/ 929466 w 4263907"/>
              <a:gd name="connsiteY91" fmla="*/ 4651513 h 5764696"/>
              <a:gd name="connsiteX92" fmla="*/ 889710 w 4263907"/>
              <a:gd name="connsiteY92" fmla="*/ 4598504 h 5764696"/>
              <a:gd name="connsiteX93" fmla="*/ 823449 w 4263907"/>
              <a:gd name="connsiteY93" fmla="*/ 4492487 h 5764696"/>
              <a:gd name="connsiteX94" fmla="*/ 743936 w 4263907"/>
              <a:gd name="connsiteY94" fmla="*/ 4439478 h 5764696"/>
              <a:gd name="connsiteX95" fmla="*/ 478892 w 4263907"/>
              <a:gd name="connsiteY95" fmla="*/ 4015409 h 5764696"/>
              <a:gd name="connsiteX96" fmla="*/ 319866 w 4263907"/>
              <a:gd name="connsiteY96" fmla="*/ 3644348 h 5764696"/>
              <a:gd name="connsiteX97" fmla="*/ 293362 w 4263907"/>
              <a:gd name="connsiteY97" fmla="*/ 3498574 h 5764696"/>
              <a:gd name="connsiteX98" fmla="*/ 266857 w 4263907"/>
              <a:gd name="connsiteY98" fmla="*/ 3419061 h 5764696"/>
              <a:gd name="connsiteX99" fmla="*/ 253605 w 4263907"/>
              <a:gd name="connsiteY99" fmla="*/ 3366052 h 5764696"/>
              <a:gd name="connsiteX100" fmla="*/ 227101 w 4263907"/>
              <a:gd name="connsiteY100" fmla="*/ 3260035 h 5764696"/>
              <a:gd name="connsiteX101" fmla="*/ 200596 w 4263907"/>
              <a:gd name="connsiteY101" fmla="*/ 2968487 h 5764696"/>
              <a:gd name="connsiteX102" fmla="*/ 187344 w 4263907"/>
              <a:gd name="connsiteY102" fmla="*/ 2782957 h 5764696"/>
              <a:gd name="connsiteX103" fmla="*/ 174092 w 4263907"/>
              <a:gd name="connsiteY103" fmla="*/ 2623930 h 5764696"/>
              <a:gd name="connsiteX104" fmla="*/ 160840 w 4263907"/>
              <a:gd name="connsiteY104" fmla="*/ 2372139 h 5764696"/>
              <a:gd name="connsiteX105" fmla="*/ 134336 w 4263907"/>
              <a:gd name="connsiteY105" fmla="*/ 2027583 h 5764696"/>
              <a:gd name="connsiteX106" fmla="*/ 187344 w 4263907"/>
              <a:gd name="connsiteY106" fmla="*/ 887896 h 5764696"/>
              <a:gd name="connsiteX107" fmla="*/ 213849 w 4263907"/>
              <a:gd name="connsiteY107" fmla="*/ 848139 h 5764696"/>
              <a:gd name="connsiteX108" fmla="*/ 240353 w 4263907"/>
              <a:gd name="connsiteY108" fmla="*/ 556591 h 5764696"/>
              <a:gd name="connsiteX109" fmla="*/ 253605 w 4263907"/>
              <a:gd name="connsiteY109" fmla="*/ 516835 h 5764696"/>
              <a:gd name="connsiteX110" fmla="*/ 280110 w 4263907"/>
              <a:gd name="connsiteY110" fmla="*/ 490330 h 5764696"/>
              <a:gd name="connsiteX111" fmla="*/ 346370 w 4263907"/>
              <a:gd name="connsiteY111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70231 w 4263907"/>
              <a:gd name="connsiteY27" fmla="*/ 543339 h 5764696"/>
              <a:gd name="connsiteX28" fmla="*/ 4083483 w 4263907"/>
              <a:gd name="connsiteY28" fmla="*/ 583096 h 5764696"/>
              <a:gd name="connsiteX29" fmla="*/ 4096736 w 4263907"/>
              <a:gd name="connsiteY29" fmla="*/ 662609 h 5764696"/>
              <a:gd name="connsiteX30" fmla="*/ 4136492 w 4263907"/>
              <a:gd name="connsiteY30" fmla="*/ 834887 h 5764696"/>
              <a:gd name="connsiteX31" fmla="*/ 4123240 w 4263907"/>
              <a:gd name="connsiteY31" fmla="*/ 901148 h 5764696"/>
              <a:gd name="connsiteX32" fmla="*/ 4038600 w 4263907"/>
              <a:gd name="connsiteY32" fmla="*/ 1066800 h 5764696"/>
              <a:gd name="connsiteX33" fmla="*/ 3886200 w 4263907"/>
              <a:gd name="connsiteY33" fmla="*/ 1219200 h 5764696"/>
              <a:gd name="connsiteX34" fmla="*/ 3733800 w 4263907"/>
              <a:gd name="connsiteY34" fmla="*/ 1295400 h 5764696"/>
              <a:gd name="connsiteX35" fmla="*/ 3581400 w 4263907"/>
              <a:gd name="connsiteY35" fmla="*/ 1447800 h 5764696"/>
              <a:gd name="connsiteX36" fmla="*/ 3505200 w 4263907"/>
              <a:gd name="connsiteY36" fmla="*/ 1600200 h 5764696"/>
              <a:gd name="connsiteX37" fmla="*/ 3429000 w 4263907"/>
              <a:gd name="connsiteY37" fmla="*/ 1752600 h 5764696"/>
              <a:gd name="connsiteX38" fmla="*/ 3429001 w 4263907"/>
              <a:gd name="connsiteY38" fmla="*/ 1981200 h 5764696"/>
              <a:gd name="connsiteX39" fmla="*/ 3581400 w 4263907"/>
              <a:gd name="connsiteY39" fmla="*/ 2209800 h 5764696"/>
              <a:gd name="connsiteX40" fmla="*/ 3733800 w 4263907"/>
              <a:gd name="connsiteY40" fmla="*/ 2362200 h 5764696"/>
              <a:gd name="connsiteX41" fmla="*/ 3886201 w 4263907"/>
              <a:gd name="connsiteY41" fmla="*/ 2438400 h 5764696"/>
              <a:gd name="connsiteX42" fmla="*/ 4038601 w 4263907"/>
              <a:gd name="connsiteY42" fmla="*/ 2590800 h 5764696"/>
              <a:gd name="connsiteX43" fmla="*/ 4191000 w 4263907"/>
              <a:gd name="connsiteY43" fmla="*/ 2819400 h 5764696"/>
              <a:gd name="connsiteX44" fmla="*/ 4255762 w 4263907"/>
              <a:gd name="connsiteY44" fmla="*/ 2968487 h 5764696"/>
              <a:gd name="connsiteX45" fmla="*/ 4229257 w 4263907"/>
              <a:gd name="connsiteY45" fmla="*/ 2994991 h 5764696"/>
              <a:gd name="connsiteX46" fmla="*/ 4202753 w 4263907"/>
              <a:gd name="connsiteY46" fmla="*/ 3101009 h 5764696"/>
              <a:gd name="connsiteX47" fmla="*/ 4176249 w 4263907"/>
              <a:gd name="connsiteY47" fmla="*/ 3180522 h 5764696"/>
              <a:gd name="connsiteX48" fmla="*/ 4162996 w 4263907"/>
              <a:gd name="connsiteY48" fmla="*/ 3220278 h 5764696"/>
              <a:gd name="connsiteX49" fmla="*/ 4123240 w 4263907"/>
              <a:gd name="connsiteY49" fmla="*/ 3313043 h 5764696"/>
              <a:gd name="connsiteX50" fmla="*/ 4109988 w 4263907"/>
              <a:gd name="connsiteY50" fmla="*/ 3366052 h 5764696"/>
              <a:gd name="connsiteX51" fmla="*/ 4083483 w 4263907"/>
              <a:gd name="connsiteY51" fmla="*/ 3392557 h 5764696"/>
              <a:gd name="connsiteX52" fmla="*/ 4043727 w 4263907"/>
              <a:gd name="connsiteY52" fmla="*/ 3511826 h 5764696"/>
              <a:gd name="connsiteX53" fmla="*/ 4017223 w 4263907"/>
              <a:gd name="connsiteY53" fmla="*/ 3604591 h 5764696"/>
              <a:gd name="connsiteX54" fmla="*/ 3990718 w 4263907"/>
              <a:gd name="connsiteY54" fmla="*/ 3697357 h 5764696"/>
              <a:gd name="connsiteX55" fmla="*/ 3990718 w 4263907"/>
              <a:gd name="connsiteY55" fmla="*/ 4174435 h 5764696"/>
              <a:gd name="connsiteX56" fmla="*/ 4017223 w 4263907"/>
              <a:gd name="connsiteY56" fmla="*/ 4267200 h 5764696"/>
              <a:gd name="connsiteX57" fmla="*/ 4043727 w 4263907"/>
              <a:gd name="connsiteY57" fmla="*/ 4373217 h 5764696"/>
              <a:gd name="connsiteX58" fmla="*/ 4056979 w 4263907"/>
              <a:gd name="connsiteY58" fmla="*/ 4479235 h 5764696"/>
              <a:gd name="connsiteX59" fmla="*/ 4083483 w 4263907"/>
              <a:gd name="connsiteY59" fmla="*/ 4572000 h 5764696"/>
              <a:gd name="connsiteX60" fmla="*/ 4070231 w 4263907"/>
              <a:gd name="connsiteY60" fmla="*/ 4744278 h 5764696"/>
              <a:gd name="connsiteX61" fmla="*/ 4030475 w 4263907"/>
              <a:gd name="connsiteY61" fmla="*/ 4810539 h 5764696"/>
              <a:gd name="connsiteX62" fmla="*/ 3990718 w 4263907"/>
              <a:gd name="connsiteY62" fmla="*/ 4890052 h 5764696"/>
              <a:gd name="connsiteX63" fmla="*/ 3911205 w 4263907"/>
              <a:gd name="connsiteY63" fmla="*/ 5102087 h 5764696"/>
              <a:gd name="connsiteX64" fmla="*/ 3871449 w 4263907"/>
              <a:gd name="connsiteY64" fmla="*/ 5287617 h 5764696"/>
              <a:gd name="connsiteX65" fmla="*/ 3844944 w 4263907"/>
              <a:gd name="connsiteY65" fmla="*/ 5367130 h 5764696"/>
              <a:gd name="connsiteX66" fmla="*/ 3818440 w 4263907"/>
              <a:gd name="connsiteY66" fmla="*/ 5473148 h 5764696"/>
              <a:gd name="connsiteX67" fmla="*/ 3791936 w 4263907"/>
              <a:gd name="connsiteY67" fmla="*/ 5512904 h 5764696"/>
              <a:gd name="connsiteX68" fmla="*/ 3778683 w 4263907"/>
              <a:gd name="connsiteY68" fmla="*/ 5552661 h 5764696"/>
              <a:gd name="connsiteX69" fmla="*/ 3712423 w 4263907"/>
              <a:gd name="connsiteY69" fmla="*/ 5618922 h 5764696"/>
              <a:gd name="connsiteX70" fmla="*/ 3619657 w 4263907"/>
              <a:gd name="connsiteY70" fmla="*/ 5645426 h 5764696"/>
              <a:gd name="connsiteX71" fmla="*/ 3540144 w 4263907"/>
              <a:gd name="connsiteY71" fmla="*/ 5671930 h 5764696"/>
              <a:gd name="connsiteX72" fmla="*/ 3420875 w 4263907"/>
              <a:gd name="connsiteY72" fmla="*/ 5724939 h 5764696"/>
              <a:gd name="connsiteX73" fmla="*/ 3261849 w 4263907"/>
              <a:gd name="connsiteY73" fmla="*/ 5764696 h 5764696"/>
              <a:gd name="connsiteX74" fmla="*/ 2758266 w 4263907"/>
              <a:gd name="connsiteY74" fmla="*/ 5751443 h 5764696"/>
              <a:gd name="connsiteX75" fmla="*/ 2718510 w 4263907"/>
              <a:gd name="connsiteY75" fmla="*/ 5724939 h 5764696"/>
              <a:gd name="connsiteX76" fmla="*/ 2479970 w 4263907"/>
              <a:gd name="connsiteY76" fmla="*/ 5711687 h 5764696"/>
              <a:gd name="connsiteX77" fmla="*/ 2347449 w 4263907"/>
              <a:gd name="connsiteY77" fmla="*/ 5632174 h 5764696"/>
              <a:gd name="connsiteX78" fmla="*/ 2201675 w 4263907"/>
              <a:gd name="connsiteY78" fmla="*/ 5579165 h 5764696"/>
              <a:gd name="connsiteX79" fmla="*/ 2069153 w 4263907"/>
              <a:gd name="connsiteY79" fmla="*/ 5486400 h 5764696"/>
              <a:gd name="connsiteX80" fmla="*/ 1817362 w 4263907"/>
              <a:gd name="connsiteY80" fmla="*/ 5367130 h 5764696"/>
              <a:gd name="connsiteX81" fmla="*/ 1698092 w 4263907"/>
              <a:gd name="connsiteY81" fmla="*/ 5340626 h 5764696"/>
              <a:gd name="connsiteX82" fmla="*/ 1472805 w 4263907"/>
              <a:gd name="connsiteY82" fmla="*/ 5221357 h 5764696"/>
              <a:gd name="connsiteX83" fmla="*/ 1419796 w 4263907"/>
              <a:gd name="connsiteY83" fmla="*/ 5194852 h 5764696"/>
              <a:gd name="connsiteX84" fmla="*/ 1353536 w 4263907"/>
              <a:gd name="connsiteY84" fmla="*/ 5128591 h 5764696"/>
              <a:gd name="connsiteX85" fmla="*/ 1287275 w 4263907"/>
              <a:gd name="connsiteY85" fmla="*/ 5088835 h 5764696"/>
              <a:gd name="connsiteX86" fmla="*/ 1101744 w 4263907"/>
              <a:gd name="connsiteY86" fmla="*/ 4890052 h 5764696"/>
              <a:gd name="connsiteX87" fmla="*/ 1075240 w 4263907"/>
              <a:gd name="connsiteY87" fmla="*/ 4823791 h 5764696"/>
              <a:gd name="connsiteX88" fmla="*/ 1008979 w 4263907"/>
              <a:gd name="connsiteY88" fmla="*/ 4744278 h 5764696"/>
              <a:gd name="connsiteX89" fmla="*/ 969223 w 4263907"/>
              <a:gd name="connsiteY89" fmla="*/ 4691270 h 5764696"/>
              <a:gd name="connsiteX90" fmla="*/ 929466 w 4263907"/>
              <a:gd name="connsiteY90" fmla="*/ 4651513 h 5764696"/>
              <a:gd name="connsiteX91" fmla="*/ 889710 w 4263907"/>
              <a:gd name="connsiteY91" fmla="*/ 4598504 h 5764696"/>
              <a:gd name="connsiteX92" fmla="*/ 823449 w 4263907"/>
              <a:gd name="connsiteY92" fmla="*/ 4492487 h 5764696"/>
              <a:gd name="connsiteX93" fmla="*/ 743936 w 4263907"/>
              <a:gd name="connsiteY93" fmla="*/ 4439478 h 5764696"/>
              <a:gd name="connsiteX94" fmla="*/ 478892 w 4263907"/>
              <a:gd name="connsiteY94" fmla="*/ 4015409 h 5764696"/>
              <a:gd name="connsiteX95" fmla="*/ 319866 w 4263907"/>
              <a:gd name="connsiteY95" fmla="*/ 3644348 h 5764696"/>
              <a:gd name="connsiteX96" fmla="*/ 293362 w 4263907"/>
              <a:gd name="connsiteY96" fmla="*/ 3498574 h 5764696"/>
              <a:gd name="connsiteX97" fmla="*/ 266857 w 4263907"/>
              <a:gd name="connsiteY97" fmla="*/ 3419061 h 5764696"/>
              <a:gd name="connsiteX98" fmla="*/ 253605 w 4263907"/>
              <a:gd name="connsiteY98" fmla="*/ 3366052 h 5764696"/>
              <a:gd name="connsiteX99" fmla="*/ 227101 w 4263907"/>
              <a:gd name="connsiteY99" fmla="*/ 3260035 h 5764696"/>
              <a:gd name="connsiteX100" fmla="*/ 200596 w 4263907"/>
              <a:gd name="connsiteY100" fmla="*/ 2968487 h 5764696"/>
              <a:gd name="connsiteX101" fmla="*/ 187344 w 4263907"/>
              <a:gd name="connsiteY101" fmla="*/ 2782957 h 5764696"/>
              <a:gd name="connsiteX102" fmla="*/ 174092 w 4263907"/>
              <a:gd name="connsiteY102" fmla="*/ 2623930 h 5764696"/>
              <a:gd name="connsiteX103" fmla="*/ 160840 w 4263907"/>
              <a:gd name="connsiteY103" fmla="*/ 2372139 h 5764696"/>
              <a:gd name="connsiteX104" fmla="*/ 134336 w 4263907"/>
              <a:gd name="connsiteY104" fmla="*/ 2027583 h 5764696"/>
              <a:gd name="connsiteX105" fmla="*/ 187344 w 4263907"/>
              <a:gd name="connsiteY105" fmla="*/ 887896 h 5764696"/>
              <a:gd name="connsiteX106" fmla="*/ 213849 w 4263907"/>
              <a:gd name="connsiteY106" fmla="*/ 848139 h 5764696"/>
              <a:gd name="connsiteX107" fmla="*/ 240353 w 4263907"/>
              <a:gd name="connsiteY107" fmla="*/ 556591 h 5764696"/>
              <a:gd name="connsiteX108" fmla="*/ 253605 w 4263907"/>
              <a:gd name="connsiteY108" fmla="*/ 516835 h 5764696"/>
              <a:gd name="connsiteX109" fmla="*/ 280110 w 4263907"/>
              <a:gd name="connsiteY109" fmla="*/ 490330 h 5764696"/>
              <a:gd name="connsiteX110" fmla="*/ 346370 w 4263907"/>
              <a:gd name="connsiteY110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37710 w 4263907"/>
              <a:gd name="connsiteY24" fmla="*/ 278296 h 5764696"/>
              <a:gd name="connsiteX25" fmla="*/ 3990718 w 4263907"/>
              <a:gd name="connsiteY25" fmla="*/ 344557 h 5764696"/>
              <a:gd name="connsiteX26" fmla="*/ 4043727 w 4263907"/>
              <a:gd name="connsiteY26" fmla="*/ 463826 h 5764696"/>
              <a:gd name="connsiteX27" fmla="*/ 4083483 w 4263907"/>
              <a:gd name="connsiteY27" fmla="*/ 583096 h 5764696"/>
              <a:gd name="connsiteX28" fmla="*/ 4096736 w 4263907"/>
              <a:gd name="connsiteY28" fmla="*/ 662609 h 5764696"/>
              <a:gd name="connsiteX29" fmla="*/ 4136492 w 4263907"/>
              <a:gd name="connsiteY29" fmla="*/ 834887 h 5764696"/>
              <a:gd name="connsiteX30" fmla="*/ 4123240 w 4263907"/>
              <a:gd name="connsiteY30" fmla="*/ 901148 h 5764696"/>
              <a:gd name="connsiteX31" fmla="*/ 4038600 w 4263907"/>
              <a:gd name="connsiteY31" fmla="*/ 1066800 h 5764696"/>
              <a:gd name="connsiteX32" fmla="*/ 3886200 w 4263907"/>
              <a:gd name="connsiteY32" fmla="*/ 1219200 h 5764696"/>
              <a:gd name="connsiteX33" fmla="*/ 3733800 w 4263907"/>
              <a:gd name="connsiteY33" fmla="*/ 1295400 h 5764696"/>
              <a:gd name="connsiteX34" fmla="*/ 3581400 w 4263907"/>
              <a:gd name="connsiteY34" fmla="*/ 1447800 h 5764696"/>
              <a:gd name="connsiteX35" fmla="*/ 3505200 w 4263907"/>
              <a:gd name="connsiteY35" fmla="*/ 1600200 h 5764696"/>
              <a:gd name="connsiteX36" fmla="*/ 3429000 w 4263907"/>
              <a:gd name="connsiteY36" fmla="*/ 1752600 h 5764696"/>
              <a:gd name="connsiteX37" fmla="*/ 3429001 w 4263907"/>
              <a:gd name="connsiteY37" fmla="*/ 1981200 h 5764696"/>
              <a:gd name="connsiteX38" fmla="*/ 3581400 w 4263907"/>
              <a:gd name="connsiteY38" fmla="*/ 2209800 h 5764696"/>
              <a:gd name="connsiteX39" fmla="*/ 3733800 w 4263907"/>
              <a:gd name="connsiteY39" fmla="*/ 2362200 h 5764696"/>
              <a:gd name="connsiteX40" fmla="*/ 3886201 w 4263907"/>
              <a:gd name="connsiteY40" fmla="*/ 2438400 h 5764696"/>
              <a:gd name="connsiteX41" fmla="*/ 4038601 w 4263907"/>
              <a:gd name="connsiteY41" fmla="*/ 2590800 h 5764696"/>
              <a:gd name="connsiteX42" fmla="*/ 4191000 w 4263907"/>
              <a:gd name="connsiteY42" fmla="*/ 2819400 h 5764696"/>
              <a:gd name="connsiteX43" fmla="*/ 4255762 w 4263907"/>
              <a:gd name="connsiteY43" fmla="*/ 2968487 h 5764696"/>
              <a:gd name="connsiteX44" fmla="*/ 4229257 w 4263907"/>
              <a:gd name="connsiteY44" fmla="*/ 2994991 h 5764696"/>
              <a:gd name="connsiteX45" fmla="*/ 4202753 w 4263907"/>
              <a:gd name="connsiteY45" fmla="*/ 3101009 h 5764696"/>
              <a:gd name="connsiteX46" fmla="*/ 4176249 w 4263907"/>
              <a:gd name="connsiteY46" fmla="*/ 3180522 h 5764696"/>
              <a:gd name="connsiteX47" fmla="*/ 4162996 w 4263907"/>
              <a:gd name="connsiteY47" fmla="*/ 3220278 h 5764696"/>
              <a:gd name="connsiteX48" fmla="*/ 4123240 w 4263907"/>
              <a:gd name="connsiteY48" fmla="*/ 3313043 h 5764696"/>
              <a:gd name="connsiteX49" fmla="*/ 4109988 w 4263907"/>
              <a:gd name="connsiteY49" fmla="*/ 3366052 h 5764696"/>
              <a:gd name="connsiteX50" fmla="*/ 4083483 w 4263907"/>
              <a:gd name="connsiteY50" fmla="*/ 3392557 h 5764696"/>
              <a:gd name="connsiteX51" fmla="*/ 4043727 w 4263907"/>
              <a:gd name="connsiteY51" fmla="*/ 3511826 h 5764696"/>
              <a:gd name="connsiteX52" fmla="*/ 4017223 w 4263907"/>
              <a:gd name="connsiteY52" fmla="*/ 3604591 h 5764696"/>
              <a:gd name="connsiteX53" fmla="*/ 3990718 w 4263907"/>
              <a:gd name="connsiteY53" fmla="*/ 3697357 h 5764696"/>
              <a:gd name="connsiteX54" fmla="*/ 3990718 w 4263907"/>
              <a:gd name="connsiteY54" fmla="*/ 4174435 h 5764696"/>
              <a:gd name="connsiteX55" fmla="*/ 4017223 w 4263907"/>
              <a:gd name="connsiteY55" fmla="*/ 4267200 h 5764696"/>
              <a:gd name="connsiteX56" fmla="*/ 4043727 w 4263907"/>
              <a:gd name="connsiteY56" fmla="*/ 4373217 h 5764696"/>
              <a:gd name="connsiteX57" fmla="*/ 4056979 w 4263907"/>
              <a:gd name="connsiteY57" fmla="*/ 4479235 h 5764696"/>
              <a:gd name="connsiteX58" fmla="*/ 4083483 w 4263907"/>
              <a:gd name="connsiteY58" fmla="*/ 4572000 h 5764696"/>
              <a:gd name="connsiteX59" fmla="*/ 4070231 w 4263907"/>
              <a:gd name="connsiteY59" fmla="*/ 4744278 h 5764696"/>
              <a:gd name="connsiteX60" fmla="*/ 4030475 w 4263907"/>
              <a:gd name="connsiteY60" fmla="*/ 4810539 h 5764696"/>
              <a:gd name="connsiteX61" fmla="*/ 3990718 w 4263907"/>
              <a:gd name="connsiteY61" fmla="*/ 4890052 h 5764696"/>
              <a:gd name="connsiteX62" fmla="*/ 3911205 w 4263907"/>
              <a:gd name="connsiteY62" fmla="*/ 5102087 h 5764696"/>
              <a:gd name="connsiteX63" fmla="*/ 3871449 w 4263907"/>
              <a:gd name="connsiteY63" fmla="*/ 5287617 h 5764696"/>
              <a:gd name="connsiteX64" fmla="*/ 3844944 w 4263907"/>
              <a:gd name="connsiteY64" fmla="*/ 5367130 h 5764696"/>
              <a:gd name="connsiteX65" fmla="*/ 3818440 w 4263907"/>
              <a:gd name="connsiteY65" fmla="*/ 5473148 h 5764696"/>
              <a:gd name="connsiteX66" fmla="*/ 3791936 w 4263907"/>
              <a:gd name="connsiteY66" fmla="*/ 5512904 h 5764696"/>
              <a:gd name="connsiteX67" fmla="*/ 3778683 w 4263907"/>
              <a:gd name="connsiteY67" fmla="*/ 5552661 h 5764696"/>
              <a:gd name="connsiteX68" fmla="*/ 3712423 w 4263907"/>
              <a:gd name="connsiteY68" fmla="*/ 5618922 h 5764696"/>
              <a:gd name="connsiteX69" fmla="*/ 3619657 w 4263907"/>
              <a:gd name="connsiteY69" fmla="*/ 5645426 h 5764696"/>
              <a:gd name="connsiteX70" fmla="*/ 3540144 w 4263907"/>
              <a:gd name="connsiteY70" fmla="*/ 5671930 h 5764696"/>
              <a:gd name="connsiteX71" fmla="*/ 3420875 w 4263907"/>
              <a:gd name="connsiteY71" fmla="*/ 5724939 h 5764696"/>
              <a:gd name="connsiteX72" fmla="*/ 3261849 w 4263907"/>
              <a:gd name="connsiteY72" fmla="*/ 5764696 h 5764696"/>
              <a:gd name="connsiteX73" fmla="*/ 2758266 w 4263907"/>
              <a:gd name="connsiteY73" fmla="*/ 5751443 h 5764696"/>
              <a:gd name="connsiteX74" fmla="*/ 2718510 w 4263907"/>
              <a:gd name="connsiteY74" fmla="*/ 5724939 h 5764696"/>
              <a:gd name="connsiteX75" fmla="*/ 2479970 w 4263907"/>
              <a:gd name="connsiteY75" fmla="*/ 5711687 h 5764696"/>
              <a:gd name="connsiteX76" fmla="*/ 2347449 w 4263907"/>
              <a:gd name="connsiteY76" fmla="*/ 5632174 h 5764696"/>
              <a:gd name="connsiteX77" fmla="*/ 2201675 w 4263907"/>
              <a:gd name="connsiteY77" fmla="*/ 5579165 h 5764696"/>
              <a:gd name="connsiteX78" fmla="*/ 2069153 w 4263907"/>
              <a:gd name="connsiteY78" fmla="*/ 5486400 h 5764696"/>
              <a:gd name="connsiteX79" fmla="*/ 1817362 w 4263907"/>
              <a:gd name="connsiteY79" fmla="*/ 5367130 h 5764696"/>
              <a:gd name="connsiteX80" fmla="*/ 1698092 w 4263907"/>
              <a:gd name="connsiteY80" fmla="*/ 5340626 h 5764696"/>
              <a:gd name="connsiteX81" fmla="*/ 1472805 w 4263907"/>
              <a:gd name="connsiteY81" fmla="*/ 5221357 h 5764696"/>
              <a:gd name="connsiteX82" fmla="*/ 1419796 w 4263907"/>
              <a:gd name="connsiteY82" fmla="*/ 5194852 h 5764696"/>
              <a:gd name="connsiteX83" fmla="*/ 1353536 w 4263907"/>
              <a:gd name="connsiteY83" fmla="*/ 5128591 h 5764696"/>
              <a:gd name="connsiteX84" fmla="*/ 1287275 w 4263907"/>
              <a:gd name="connsiteY84" fmla="*/ 5088835 h 5764696"/>
              <a:gd name="connsiteX85" fmla="*/ 1101744 w 4263907"/>
              <a:gd name="connsiteY85" fmla="*/ 4890052 h 5764696"/>
              <a:gd name="connsiteX86" fmla="*/ 1075240 w 4263907"/>
              <a:gd name="connsiteY86" fmla="*/ 4823791 h 5764696"/>
              <a:gd name="connsiteX87" fmla="*/ 1008979 w 4263907"/>
              <a:gd name="connsiteY87" fmla="*/ 4744278 h 5764696"/>
              <a:gd name="connsiteX88" fmla="*/ 969223 w 4263907"/>
              <a:gd name="connsiteY88" fmla="*/ 4691270 h 5764696"/>
              <a:gd name="connsiteX89" fmla="*/ 929466 w 4263907"/>
              <a:gd name="connsiteY89" fmla="*/ 4651513 h 5764696"/>
              <a:gd name="connsiteX90" fmla="*/ 889710 w 4263907"/>
              <a:gd name="connsiteY90" fmla="*/ 4598504 h 5764696"/>
              <a:gd name="connsiteX91" fmla="*/ 823449 w 4263907"/>
              <a:gd name="connsiteY91" fmla="*/ 4492487 h 5764696"/>
              <a:gd name="connsiteX92" fmla="*/ 743936 w 4263907"/>
              <a:gd name="connsiteY92" fmla="*/ 4439478 h 5764696"/>
              <a:gd name="connsiteX93" fmla="*/ 478892 w 4263907"/>
              <a:gd name="connsiteY93" fmla="*/ 4015409 h 5764696"/>
              <a:gd name="connsiteX94" fmla="*/ 319866 w 4263907"/>
              <a:gd name="connsiteY94" fmla="*/ 3644348 h 5764696"/>
              <a:gd name="connsiteX95" fmla="*/ 293362 w 4263907"/>
              <a:gd name="connsiteY95" fmla="*/ 3498574 h 5764696"/>
              <a:gd name="connsiteX96" fmla="*/ 266857 w 4263907"/>
              <a:gd name="connsiteY96" fmla="*/ 3419061 h 5764696"/>
              <a:gd name="connsiteX97" fmla="*/ 253605 w 4263907"/>
              <a:gd name="connsiteY97" fmla="*/ 3366052 h 5764696"/>
              <a:gd name="connsiteX98" fmla="*/ 227101 w 4263907"/>
              <a:gd name="connsiteY98" fmla="*/ 3260035 h 5764696"/>
              <a:gd name="connsiteX99" fmla="*/ 200596 w 4263907"/>
              <a:gd name="connsiteY99" fmla="*/ 2968487 h 5764696"/>
              <a:gd name="connsiteX100" fmla="*/ 187344 w 4263907"/>
              <a:gd name="connsiteY100" fmla="*/ 2782957 h 5764696"/>
              <a:gd name="connsiteX101" fmla="*/ 174092 w 4263907"/>
              <a:gd name="connsiteY101" fmla="*/ 2623930 h 5764696"/>
              <a:gd name="connsiteX102" fmla="*/ 160840 w 4263907"/>
              <a:gd name="connsiteY102" fmla="*/ 2372139 h 5764696"/>
              <a:gd name="connsiteX103" fmla="*/ 134336 w 4263907"/>
              <a:gd name="connsiteY103" fmla="*/ 2027583 h 5764696"/>
              <a:gd name="connsiteX104" fmla="*/ 187344 w 4263907"/>
              <a:gd name="connsiteY104" fmla="*/ 887896 h 5764696"/>
              <a:gd name="connsiteX105" fmla="*/ 213849 w 4263907"/>
              <a:gd name="connsiteY105" fmla="*/ 848139 h 5764696"/>
              <a:gd name="connsiteX106" fmla="*/ 240353 w 4263907"/>
              <a:gd name="connsiteY106" fmla="*/ 556591 h 5764696"/>
              <a:gd name="connsiteX107" fmla="*/ 253605 w 4263907"/>
              <a:gd name="connsiteY107" fmla="*/ 516835 h 5764696"/>
              <a:gd name="connsiteX108" fmla="*/ 280110 w 4263907"/>
              <a:gd name="connsiteY108" fmla="*/ 490330 h 5764696"/>
              <a:gd name="connsiteX109" fmla="*/ 346370 w 4263907"/>
              <a:gd name="connsiteY109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29257 w 4263907"/>
              <a:gd name="connsiteY43" fmla="*/ 2994991 h 5764696"/>
              <a:gd name="connsiteX44" fmla="*/ 4202753 w 4263907"/>
              <a:gd name="connsiteY44" fmla="*/ 3101009 h 5764696"/>
              <a:gd name="connsiteX45" fmla="*/ 4176249 w 4263907"/>
              <a:gd name="connsiteY45" fmla="*/ 3180522 h 5764696"/>
              <a:gd name="connsiteX46" fmla="*/ 4162996 w 4263907"/>
              <a:gd name="connsiteY46" fmla="*/ 3220278 h 5764696"/>
              <a:gd name="connsiteX47" fmla="*/ 4123240 w 4263907"/>
              <a:gd name="connsiteY47" fmla="*/ 3313043 h 5764696"/>
              <a:gd name="connsiteX48" fmla="*/ 4109988 w 4263907"/>
              <a:gd name="connsiteY48" fmla="*/ 3366052 h 5764696"/>
              <a:gd name="connsiteX49" fmla="*/ 4083483 w 4263907"/>
              <a:gd name="connsiteY49" fmla="*/ 3392557 h 5764696"/>
              <a:gd name="connsiteX50" fmla="*/ 4043727 w 4263907"/>
              <a:gd name="connsiteY50" fmla="*/ 3511826 h 5764696"/>
              <a:gd name="connsiteX51" fmla="*/ 4017223 w 4263907"/>
              <a:gd name="connsiteY51" fmla="*/ 3604591 h 5764696"/>
              <a:gd name="connsiteX52" fmla="*/ 3990718 w 4263907"/>
              <a:gd name="connsiteY52" fmla="*/ 3697357 h 5764696"/>
              <a:gd name="connsiteX53" fmla="*/ 3990718 w 4263907"/>
              <a:gd name="connsiteY53" fmla="*/ 4174435 h 5764696"/>
              <a:gd name="connsiteX54" fmla="*/ 4017223 w 4263907"/>
              <a:gd name="connsiteY54" fmla="*/ 4267200 h 5764696"/>
              <a:gd name="connsiteX55" fmla="*/ 4043727 w 4263907"/>
              <a:gd name="connsiteY55" fmla="*/ 4373217 h 5764696"/>
              <a:gd name="connsiteX56" fmla="*/ 4056979 w 4263907"/>
              <a:gd name="connsiteY56" fmla="*/ 4479235 h 5764696"/>
              <a:gd name="connsiteX57" fmla="*/ 4083483 w 4263907"/>
              <a:gd name="connsiteY57" fmla="*/ 4572000 h 5764696"/>
              <a:gd name="connsiteX58" fmla="*/ 4070231 w 4263907"/>
              <a:gd name="connsiteY58" fmla="*/ 4744278 h 5764696"/>
              <a:gd name="connsiteX59" fmla="*/ 4030475 w 4263907"/>
              <a:gd name="connsiteY59" fmla="*/ 4810539 h 5764696"/>
              <a:gd name="connsiteX60" fmla="*/ 3990718 w 4263907"/>
              <a:gd name="connsiteY60" fmla="*/ 4890052 h 5764696"/>
              <a:gd name="connsiteX61" fmla="*/ 3911205 w 4263907"/>
              <a:gd name="connsiteY61" fmla="*/ 5102087 h 5764696"/>
              <a:gd name="connsiteX62" fmla="*/ 3871449 w 4263907"/>
              <a:gd name="connsiteY62" fmla="*/ 5287617 h 5764696"/>
              <a:gd name="connsiteX63" fmla="*/ 3844944 w 4263907"/>
              <a:gd name="connsiteY63" fmla="*/ 5367130 h 5764696"/>
              <a:gd name="connsiteX64" fmla="*/ 3818440 w 4263907"/>
              <a:gd name="connsiteY64" fmla="*/ 5473148 h 5764696"/>
              <a:gd name="connsiteX65" fmla="*/ 3791936 w 4263907"/>
              <a:gd name="connsiteY65" fmla="*/ 5512904 h 5764696"/>
              <a:gd name="connsiteX66" fmla="*/ 3778683 w 4263907"/>
              <a:gd name="connsiteY66" fmla="*/ 5552661 h 5764696"/>
              <a:gd name="connsiteX67" fmla="*/ 3712423 w 4263907"/>
              <a:gd name="connsiteY67" fmla="*/ 5618922 h 5764696"/>
              <a:gd name="connsiteX68" fmla="*/ 3619657 w 4263907"/>
              <a:gd name="connsiteY68" fmla="*/ 5645426 h 5764696"/>
              <a:gd name="connsiteX69" fmla="*/ 3540144 w 4263907"/>
              <a:gd name="connsiteY69" fmla="*/ 5671930 h 5764696"/>
              <a:gd name="connsiteX70" fmla="*/ 3420875 w 4263907"/>
              <a:gd name="connsiteY70" fmla="*/ 5724939 h 5764696"/>
              <a:gd name="connsiteX71" fmla="*/ 3261849 w 4263907"/>
              <a:gd name="connsiteY71" fmla="*/ 5764696 h 5764696"/>
              <a:gd name="connsiteX72" fmla="*/ 2758266 w 4263907"/>
              <a:gd name="connsiteY72" fmla="*/ 5751443 h 5764696"/>
              <a:gd name="connsiteX73" fmla="*/ 2718510 w 4263907"/>
              <a:gd name="connsiteY73" fmla="*/ 5724939 h 5764696"/>
              <a:gd name="connsiteX74" fmla="*/ 2479970 w 4263907"/>
              <a:gd name="connsiteY74" fmla="*/ 5711687 h 5764696"/>
              <a:gd name="connsiteX75" fmla="*/ 2347449 w 4263907"/>
              <a:gd name="connsiteY75" fmla="*/ 5632174 h 5764696"/>
              <a:gd name="connsiteX76" fmla="*/ 2201675 w 4263907"/>
              <a:gd name="connsiteY76" fmla="*/ 5579165 h 5764696"/>
              <a:gd name="connsiteX77" fmla="*/ 2069153 w 4263907"/>
              <a:gd name="connsiteY77" fmla="*/ 5486400 h 5764696"/>
              <a:gd name="connsiteX78" fmla="*/ 1817362 w 4263907"/>
              <a:gd name="connsiteY78" fmla="*/ 5367130 h 5764696"/>
              <a:gd name="connsiteX79" fmla="*/ 1698092 w 4263907"/>
              <a:gd name="connsiteY79" fmla="*/ 5340626 h 5764696"/>
              <a:gd name="connsiteX80" fmla="*/ 1472805 w 4263907"/>
              <a:gd name="connsiteY80" fmla="*/ 5221357 h 5764696"/>
              <a:gd name="connsiteX81" fmla="*/ 1419796 w 4263907"/>
              <a:gd name="connsiteY81" fmla="*/ 5194852 h 5764696"/>
              <a:gd name="connsiteX82" fmla="*/ 1353536 w 4263907"/>
              <a:gd name="connsiteY82" fmla="*/ 5128591 h 5764696"/>
              <a:gd name="connsiteX83" fmla="*/ 1287275 w 4263907"/>
              <a:gd name="connsiteY83" fmla="*/ 5088835 h 5764696"/>
              <a:gd name="connsiteX84" fmla="*/ 1101744 w 4263907"/>
              <a:gd name="connsiteY84" fmla="*/ 4890052 h 5764696"/>
              <a:gd name="connsiteX85" fmla="*/ 1075240 w 4263907"/>
              <a:gd name="connsiteY85" fmla="*/ 4823791 h 5764696"/>
              <a:gd name="connsiteX86" fmla="*/ 1008979 w 4263907"/>
              <a:gd name="connsiteY86" fmla="*/ 4744278 h 5764696"/>
              <a:gd name="connsiteX87" fmla="*/ 969223 w 4263907"/>
              <a:gd name="connsiteY87" fmla="*/ 4691270 h 5764696"/>
              <a:gd name="connsiteX88" fmla="*/ 929466 w 4263907"/>
              <a:gd name="connsiteY88" fmla="*/ 4651513 h 5764696"/>
              <a:gd name="connsiteX89" fmla="*/ 889710 w 4263907"/>
              <a:gd name="connsiteY89" fmla="*/ 4598504 h 5764696"/>
              <a:gd name="connsiteX90" fmla="*/ 823449 w 4263907"/>
              <a:gd name="connsiteY90" fmla="*/ 4492487 h 5764696"/>
              <a:gd name="connsiteX91" fmla="*/ 743936 w 4263907"/>
              <a:gd name="connsiteY91" fmla="*/ 4439478 h 5764696"/>
              <a:gd name="connsiteX92" fmla="*/ 478892 w 4263907"/>
              <a:gd name="connsiteY92" fmla="*/ 4015409 h 5764696"/>
              <a:gd name="connsiteX93" fmla="*/ 319866 w 4263907"/>
              <a:gd name="connsiteY93" fmla="*/ 3644348 h 5764696"/>
              <a:gd name="connsiteX94" fmla="*/ 293362 w 4263907"/>
              <a:gd name="connsiteY94" fmla="*/ 3498574 h 5764696"/>
              <a:gd name="connsiteX95" fmla="*/ 266857 w 4263907"/>
              <a:gd name="connsiteY95" fmla="*/ 3419061 h 5764696"/>
              <a:gd name="connsiteX96" fmla="*/ 253605 w 4263907"/>
              <a:gd name="connsiteY96" fmla="*/ 3366052 h 5764696"/>
              <a:gd name="connsiteX97" fmla="*/ 227101 w 4263907"/>
              <a:gd name="connsiteY97" fmla="*/ 3260035 h 5764696"/>
              <a:gd name="connsiteX98" fmla="*/ 200596 w 4263907"/>
              <a:gd name="connsiteY98" fmla="*/ 2968487 h 5764696"/>
              <a:gd name="connsiteX99" fmla="*/ 187344 w 4263907"/>
              <a:gd name="connsiteY99" fmla="*/ 2782957 h 5764696"/>
              <a:gd name="connsiteX100" fmla="*/ 174092 w 4263907"/>
              <a:gd name="connsiteY100" fmla="*/ 2623930 h 5764696"/>
              <a:gd name="connsiteX101" fmla="*/ 160840 w 4263907"/>
              <a:gd name="connsiteY101" fmla="*/ 2372139 h 5764696"/>
              <a:gd name="connsiteX102" fmla="*/ 134336 w 4263907"/>
              <a:gd name="connsiteY102" fmla="*/ 2027583 h 5764696"/>
              <a:gd name="connsiteX103" fmla="*/ 187344 w 4263907"/>
              <a:gd name="connsiteY103" fmla="*/ 887896 h 5764696"/>
              <a:gd name="connsiteX104" fmla="*/ 213849 w 4263907"/>
              <a:gd name="connsiteY104" fmla="*/ 848139 h 5764696"/>
              <a:gd name="connsiteX105" fmla="*/ 240353 w 4263907"/>
              <a:gd name="connsiteY105" fmla="*/ 556591 h 5764696"/>
              <a:gd name="connsiteX106" fmla="*/ 253605 w 4263907"/>
              <a:gd name="connsiteY106" fmla="*/ 516835 h 5764696"/>
              <a:gd name="connsiteX107" fmla="*/ 280110 w 4263907"/>
              <a:gd name="connsiteY107" fmla="*/ 490330 h 5764696"/>
              <a:gd name="connsiteX108" fmla="*/ 346370 w 4263907"/>
              <a:gd name="connsiteY108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62996 w 4263907"/>
              <a:gd name="connsiteY45" fmla="*/ 3220278 h 5764696"/>
              <a:gd name="connsiteX46" fmla="*/ 4123240 w 4263907"/>
              <a:gd name="connsiteY46" fmla="*/ 3313043 h 5764696"/>
              <a:gd name="connsiteX47" fmla="*/ 4109988 w 4263907"/>
              <a:gd name="connsiteY47" fmla="*/ 3366052 h 5764696"/>
              <a:gd name="connsiteX48" fmla="*/ 4083483 w 4263907"/>
              <a:gd name="connsiteY48" fmla="*/ 3392557 h 5764696"/>
              <a:gd name="connsiteX49" fmla="*/ 4043727 w 4263907"/>
              <a:gd name="connsiteY49" fmla="*/ 3511826 h 5764696"/>
              <a:gd name="connsiteX50" fmla="*/ 4017223 w 4263907"/>
              <a:gd name="connsiteY50" fmla="*/ 3604591 h 5764696"/>
              <a:gd name="connsiteX51" fmla="*/ 3990718 w 4263907"/>
              <a:gd name="connsiteY51" fmla="*/ 3697357 h 5764696"/>
              <a:gd name="connsiteX52" fmla="*/ 3990718 w 4263907"/>
              <a:gd name="connsiteY52" fmla="*/ 4174435 h 5764696"/>
              <a:gd name="connsiteX53" fmla="*/ 4017223 w 4263907"/>
              <a:gd name="connsiteY53" fmla="*/ 4267200 h 5764696"/>
              <a:gd name="connsiteX54" fmla="*/ 4043727 w 4263907"/>
              <a:gd name="connsiteY54" fmla="*/ 4373217 h 5764696"/>
              <a:gd name="connsiteX55" fmla="*/ 4056979 w 4263907"/>
              <a:gd name="connsiteY55" fmla="*/ 4479235 h 5764696"/>
              <a:gd name="connsiteX56" fmla="*/ 4083483 w 4263907"/>
              <a:gd name="connsiteY56" fmla="*/ 4572000 h 5764696"/>
              <a:gd name="connsiteX57" fmla="*/ 4070231 w 4263907"/>
              <a:gd name="connsiteY57" fmla="*/ 4744278 h 5764696"/>
              <a:gd name="connsiteX58" fmla="*/ 4030475 w 4263907"/>
              <a:gd name="connsiteY58" fmla="*/ 4810539 h 5764696"/>
              <a:gd name="connsiteX59" fmla="*/ 3990718 w 4263907"/>
              <a:gd name="connsiteY59" fmla="*/ 4890052 h 5764696"/>
              <a:gd name="connsiteX60" fmla="*/ 3911205 w 4263907"/>
              <a:gd name="connsiteY60" fmla="*/ 5102087 h 5764696"/>
              <a:gd name="connsiteX61" fmla="*/ 3871449 w 4263907"/>
              <a:gd name="connsiteY61" fmla="*/ 5287617 h 5764696"/>
              <a:gd name="connsiteX62" fmla="*/ 3844944 w 4263907"/>
              <a:gd name="connsiteY62" fmla="*/ 5367130 h 5764696"/>
              <a:gd name="connsiteX63" fmla="*/ 3818440 w 4263907"/>
              <a:gd name="connsiteY63" fmla="*/ 5473148 h 5764696"/>
              <a:gd name="connsiteX64" fmla="*/ 3791936 w 4263907"/>
              <a:gd name="connsiteY64" fmla="*/ 5512904 h 5764696"/>
              <a:gd name="connsiteX65" fmla="*/ 3778683 w 4263907"/>
              <a:gd name="connsiteY65" fmla="*/ 5552661 h 5764696"/>
              <a:gd name="connsiteX66" fmla="*/ 3712423 w 4263907"/>
              <a:gd name="connsiteY66" fmla="*/ 5618922 h 5764696"/>
              <a:gd name="connsiteX67" fmla="*/ 3619657 w 4263907"/>
              <a:gd name="connsiteY67" fmla="*/ 5645426 h 5764696"/>
              <a:gd name="connsiteX68" fmla="*/ 3540144 w 4263907"/>
              <a:gd name="connsiteY68" fmla="*/ 5671930 h 5764696"/>
              <a:gd name="connsiteX69" fmla="*/ 3420875 w 4263907"/>
              <a:gd name="connsiteY69" fmla="*/ 5724939 h 5764696"/>
              <a:gd name="connsiteX70" fmla="*/ 3261849 w 4263907"/>
              <a:gd name="connsiteY70" fmla="*/ 5764696 h 5764696"/>
              <a:gd name="connsiteX71" fmla="*/ 2758266 w 4263907"/>
              <a:gd name="connsiteY71" fmla="*/ 5751443 h 5764696"/>
              <a:gd name="connsiteX72" fmla="*/ 2718510 w 4263907"/>
              <a:gd name="connsiteY72" fmla="*/ 5724939 h 5764696"/>
              <a:gd name="connsiteX73" fmla="*/ 2479970 w 4263907"/>
              <a:gd name="connsiteY73" fmla="*/ 5711687 h 5764696"/>
              <a:gd name="connsiteX74" fmla="*/ 2347449 w 4263907"/>
              <a:gd name="connsiteY74" fmla="*/ 5632174 h 5764696"/>
              <a:gd name="connsiteX75" fmla="*/ 2201675 w 4263907"/>
              <a:gd name="connsiteY75" fmla="*/ 5579165 h 5764696"/>
              <a:gd name="connsiteX76" fmla="*/ 2069153 w 4263907"/>
              <a:gd name="connsiteY76" fmla="*/ 5486400 h 5764696"/>
              <a:gd name="connsiteX77" fmla="*/ 1817362 w 4263907"/>
              <a:gd name="connsiteY77" fmla="*/ 5367130 h 5764696"/>
              <a:gd name="connsiteX78" fmla="*/ 1698092 w 4263907"/>
              <a:gd name="connsiteY78" fmla="*/ 5340626 h 5764696"/>
              <a:gd name="connsiteX79" fmla="*/ 1472805 w 4263907"/>
              <a:gd name="connsiteY79" fmla="*/ 5221357 h 5764696"/>
              <a:gd name="connsiteX80" fmla="*/ 1419796 w 4263907"/>
              <a:gd name="connsiteY80" fmla="*/ 5194852 h 5764696"/>
              <a:gd name="connsiteX81" fmla="*/ 1353536 w 4263907"/>
              <a:gd name="connsiteY81" fmla="*/ 5128591 h 5764696"/>
              <a:gd name="connsiteX82" fmla="*/ 1287275 w 4263907"/>
              <a:gd name="connsiteY82" fmla="*/ 5088835 h 5764696"/>
              <a:gd name="connsiteX83" fmla="*/ 1101744 w 4263907"/>
              <a:gd name="connsiteY83" fmla="*/ 4890052 h 5764696"/>
              <a:gd name="connsiteX84" fmla="*/ 1075240 w 4263907"/>
              <a:gd name="connsiteY84" fmla="*/ 4823791 h 5764696"/>
              <a:gd name="connsiteX85" fmla="*/ 1008979 w 4263907"/>
              <a:gd name="connsiteY85" fmla="*/ 4744278 h 5764696"/>
              <a:gd name="connsiteX86" fmla="*/ 969223 w 4263907"/>
              <a:gd name="connsiteY86" fmla="*/ 4691270 h 5764696"/>
              <a:gd name="connsiteX87" fmla="*/ 929466 w 4263907"/>
              <a:gd name="connsiteY87" fmla="*/ 4651513 h 5764696"/>
              <a:gd name="connsiteX88" fmla="*/ 889710 w 4263907"/>
              <a:gd name="connsiteY88" fmla="*/ 4598504 h 5764696"/>
              <a:gd name="connsiteX89" fmla="*/ 823449 w 4263907"/>
              <a:gd name="connsiteY89" fmla="*/ 4492487 h 5764696"/>
              <a:gd name="connsiteX90" fmla="*/ 743936 w 4263907"/>
              <a:gd name="connsiteY90" fmla="*/ 4439478 h 5764696"/>
              <a:gd name="connsiteX91" fmla="*/ 478892 w 4263907"/>
              <a:gd name="connsiteY91" fmla="*/ 4015409 h 5764696"/>
              <a:gd name="connsiteX92" fmla="*/ 319866 w 4263907"/>
              <a:gd name="connsiteY92" fmla="*/ 3644348 h 5764696"/>
              <a:gd name="connsiteX93" fmla="*/ 293362 w 4263907"/>
              <a:gd name="connsiteY93" fmla="*/ 3498574 h 5764696"/>
              <a:gd name="connsiteX94" fmla="*/ 266857 w 4263907"/>
              <a:gd name="connsiteY94" fmla="*/ 3419061 h 5764696"/>
              <a:gd name="connsiteX95" fmla="*/ 253605 w 4263907"/>
              <a:gd name="connsiteY95" fmla="*/ 3366052 h 5764696"/>
              <a:gd name="connsiteX96" fmla="*/ 227101 w 4263907"/>
              <a:gd name="connsiteY96" fmla="*/ 3260035 h 5764696"/>
              <a:gd name="connsiteX97" fmla="*/ 200596 w 4263907"/>
              <a:gd name="connsiteY97" fmla="*/ 2968487 h 5764696"/>
              <a:gd name="connsiteX98" fmla="*/ 187344 w 4263907"/>
              <a:gd name="connsiteY98" fmla="*/ 2782957 h 5764696"/>
              <a:gd name="connsiteX99" fmla="*/ 174092 w 4263907"/>
              <a:gd name="connsiteY99" fmla="*/ 2623930 h 5764696"/>
              <a:gd name="connsiteX100" fmla="*/ 160840 w 4263907"/>
              <a:gd name="connsiteY100" fmla="*/ 2372139 h 5764696"/>
              <a:gd name="connsiteX101" fmla="*/ 134336 w 4263907"/>
              <a:gd name="connsiteY101" fmla="*/ 2027583 h 5764696"/>
              <a:gd name="connsiteX102" fmla="*/ 187344 w 4263907"/>
              <a:gd name="connsiteY102" fmla="*/ 887896 h 5764696"/>
              <a:gd name="connsiteX103" fmla="*/ 213849 w 4263907"/>
              <a:gd name="connsiteY103" fmla="*/ 848139 h 5764696"/>
              <a:gd name="connsiteX104" fmla="*/ 240353 w 4263907"/>
              <a:gd name="connsiteY104" fmla="*/ 556591 h 5764696"/>
              <a:gd name="connsiteX105" fmla="*/ 253605 w 4263907"/>
              <a:gd name="connsiteY105" fmla="*/ 516835 h 5764696"/>
              <a:gd name="connsiteX106" fmla="*/ 280110 w 4263907"/>
              <a:gd name="connsiteY106" fmla="*/ 490330 h 5764696"/>
              <a:gd name="connsiteX107" fmla="*/ 346370 w 4263907"/>
              <a:gd name="connsiteY107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109988 w 4263907"/>
              <a:gd name="connsiteY46" fmla="*/ 3366052 h 5764696"/>
              <a:gd name="connsiteX47" fmla="*/ 4083483 w 4263907"/>
              <a:gd name="connsiteY47" fmla="*/ 3392557 h 5764696"/>
              <a:gd name="connsiteX48" fmla="*/ 4043727 w 4263907"/>
              <a:gd name="connsiteY48" fmla="*/ 3511826 h 5764696"/>
              <a:gd name="connsiteX49" fmla="*/ 4017223 w 4263907"/>
              <a:gd name="connsiteY49" fmla="*/ 3604591 h 5764696"/>
              <a:gd name="connsiteX50" fmla="*/ 3990718 w 4263907"/>
              <a:gd name="connsiteY50" fmla="*/ 3697357 h 5764696"/>
              <a:gd name="connsiteX51" fmla="*/ 3990718 w 4263907"/>
              <a:gd name="connsiteY51" fmla="*/ 4174435 h 5764696"/>
              <a:gd name="connsiteX52" fmla="*/ 4017223 w 4263907"/>
              <a:gd name="connsiteY52" fmla="*/ 4267200 h 5764696"/>
              <a:gd name="connsiteX53" fmla="*/ 4043727 w 4263907"/>
              <a:gd name="connsiteY53" fmla="*/ 4373217 h 5764696"/>
              <a:gd name="connsiteX54" fmla="*/ 4056979 w 4263907"/>
              <a:gd name="connsiteY54" fmla="*/ 4479235 h 5764696"/>
              <a:gd name="connsiteX55" fmla="*/ 4083483 w 4263907"/>
              <a:gd name="connsiteY55" fmla="*/ 4572000 h 5764696"/>
              <a:gd name="connsiteX56" fmla="*/ 4070231 w 4263907"/>
              <a:gd name="connsiteY56" fmla="*/ 4744278 h 5764696"/>
              <a:gd name="connsiteX57" fmla="*/ 4030475 w 4263907"/>
              <a:gd name="connsiteY57" fmla="*/ 4810539 h 5764696"/>
              <a:gd name="connsiteX58" fmla="*/ 3990718 w 4263907"/>
              <a:gd name="connsiteY58" fmla="*/ 4890052 h 5764696"/>
              <a:gd name="connsiteX59" fmla="*/ 3911205 w 4263907"/>
              <a:gd name="connsiteY59" fmla="*/ 5102087 h 5764696"/>
              <a:gd name="connsiteX60" fmla="*/ 3871449 w 4263907"/>
              <a:gd name="connsiteY60" fmla="*/ 5287617 h 5764696"/>
              <a:gd name="connsiteX61" fmla="*/ 3844944 w 4263907"/>
              <a:gd name="connsiteY61" fmla="*/ 5367130 h 5764696"/>
              <a:gd name="connsiteX62" fmla="*/ 3818440 w 4263907"/>
              <a:gd name="connsiteY62" fmla="*/ 5473148 h 5764696"/>
              <a:gd name="connsiteX63" fmla="*/ 3791936 w 4263907"/>
              <a:gd name="connsiteY63" fmla="*/ 5512904 h 5764696"/>
              <a:gd name="connsiteX64" fmla="*/ 3778683 w 4263907"/>
              <a:gd name="connsiteY64" fmla="*/ 5552661 h 5764696"/>
              <a:gd name="connsiteX65" fmla="*/ 3712423 w 4263907"/>
              <a:gd name="connsiteY65" fmla="*/ 5618922 h 5764696"/>
              <a:gd name="connsiteX66" fmla="*/ 3619657 w 4263907"/>
              <a:gd name="connsiteY66" fmla="*/ 5645426 h 5764696"/>
              <a:gd name="connsiteX67" fmla="*/ 3540144 w 4263907"/>
              <a:gd name="connsiteY67" fmla="*/ 5671930 h 5764696"/>
              <a:gd name="connsiteX68" fmla="*/ 3420875 w 4263907"/>
              <a:gd name="connsiteY68" fmla="*/ 5724939 h 5764696"/>
              <a:gd name="connsiteX69" fmla="*/ 3261849 w 4263907"/>
              <a:gd name="connsiteY69" fmla="*/ 5764696 h 5764696"/>
              <a:gd name="connsiteX70" fmla="*/ 2758266 w 4263907"/>
              <a:gd name="connsiteY70" fmla="*/ 5751443 h 5764696"/>
              <a:gd name="connsiteX71" fmla="*/ 2718510 w 4263907"/>
              <a:gd name="connsiteY71" fmla="*/ 5724939 h 5764696"/>
              <a:gd name="connsiteX72" fmla="*/ 2479970 w 4263907"/>
              <a:gd name="connsiteY72" fmla="*/ 5711687 h 5764696"/>
              <a:gd name="connsiteX73" fmla="*/ 2347449 w 4263907"/>
              <a:gd name="connsiteY73" fmla="*/ 5632174 h 5764696"/>
              <a:gd name="connsiteX74" fmla="*/ 2201675 w 4263907"/>
              <a:gd name="connsiteY74" fmla="*/ 5579165 h 5764696"/>
              <a:gd name="connsiteX75" fmla="*/ 2069153 w 4263907"/>
              <a:gd name="connsiteY75" fmla="*/ 5486400 h 5764696"/>
              <a:gd name="connsiteX76" fmla="*/ 1817362 w 4263907"/>
              <a:gd name="connsiteY76" fmla="*/ 5367130 h 5764696"/>
              <a:gd name="connsiteX77" fmla="*/ 1698092 w 4263907"/>
              <a:gd name="connsiteY77" fmla="*/ 5340626 h 5764696"/>
              <a:gd name="connsiteX78" fmla="*/ 1472805 w 4263907"/>
              <a:gd name="connsiteY78" fmla="*/ 5221357 h 5764696"/>
              <a:gd name="connsiteX79" fmla="*/ 1419796 w 4263907"/>
              <a:gd name="connsiteY79" fmla="*/ 5194852 h 5764696"/>
              <a:gd name="connsiteX80" fmla="*/ 1353536 w 4263907"/>
              <a:gd name="connsiteY80" fmla="*/ 5128591 h 5764696"/>
              <a:gd name="connsiteX81" fmla="*/ 1287275 w 4263907"/>
              <a:gd name="connsiteY81" fmla="*/ 5088835 h 5764696"/>
              <a:gd name="connsiteX82" fmla="*/ 1101744 w 4263907"/>
              <a:gd name="connsiteY82" fmla="*/ 4890052 h 5764696"/>
              <a:gd name="connsiteX83" fmla="*/ 1075240 w 4263907"/>
              <a:gd name="connsiteY83" fmla="*/ 4823791 h 5764696"/>
              <a:gd name="connsiteX84" fmla="*/ 1008979 w 4263907"/>
              <a:gd name="connsiteY84" fmla="*/ 4744278 h 5764696"/>
              <a:gd name="connsiteX85" fmla="*/ 969223 w 4263907"/>
              <a:gd name="connsiteY85" fmla="*/ 4691270 h 5764696"/>
              <a:gd name="connsiteX86" fmla="*/ 929466 w 4263907"/>
              <a:gd name="connsiteY86" fmla="*/ 4651513 h 5764696"/>
              <a:gd name="connsiteX87" fmla="*/ 889710 w 4263907"/>
              <a:gd name="connsiteY87" fmla="*/ 4598504 h 5764696"/>
              <a:gd name="connsiteX88" fmla="*/ 823449 w 4263907"/>
              <a:gd name="connsiteY88" fmla="*/ 4492487 h 5764696"/>
              <a:gd name="connsiteX89" fmla="*/ 743936 w 4263907"/>
              <a:gd name="connsiteY89" fmla="*/ 4439478 h 5764696"/>
              <a:gd name="connsiteX90" fmla="*/ 478892 w 4263907"/>
              <a:gd name="connsiteY90" fmla="*/ 4015409 h 5764696"/>
              <a:gd name="connsiteX91" fmla="*/ 319866 w 4263907"/>
              <a:gd name="connsiteY91" fmla="*/ 3644348 h 5764696"/>
              <a:gd name="connsiteX92" fmla="*/ 293362 w 4263907"/>
              <a:gd name="connsiteY92" fmla="*/ 3498574 h 5764696"/>
              <a:gd name="connsiteX93" fmla="*/ 266857 w 4263907"/>
              <a:gd name="connsiteY93" fmla="*/ 3419061 h 5764696"/>
              <a:gd name="connsiteX94" fmla="*/ 253605 w 4263907"/>
              <a:gd name="connsiteY94" fmla="*/ 3366052 h 5764696"/>
              <a:gd name="connsiteX95" fmla="*/ 227101 w 4263907"/>
              <a:gd name="connsiteY95" fmla="*/ 3260035 h 5764696"/>
              <a:gd name="connsiteX96" fmla="*/ 200596 w 4263907"/>
              <a:gd name="connsiteY96" fmla="*/ 2968487 h 5764696"/>
              <a:gd name="connsiteX97" fmla="*/ 187344 w 4263907"/>
              <a:gd name="connsiteY97" fmla="*/ 2782957 h 5764696"/>
              <a:gd name="connsiteX98" fmla="*/ 174092 w 4263907"/>
              <a:gd name="connsiteY98" fmla="*/ 2623930 h 5764696"/>
              <a:gd name="connsiteX99" fmla="*/ 160840 w 4263907"/>
              <a:gd name="connsiteY99" fmla="*/ 2372139 h 5764696"/>
              <a:gd name="connsiteX100" fmla="*/ 134336 w 4263907"/>
              <a:gd name="connsiteY100" fmla="*/ 2027583 h 5764696"/>
              <a:gd name="connsiteX101" fmla="*/ 187344 w 4263907"/>
              <a:gd name="connsiteY101" fmla="*/ 887896 h 5764696"/>
              <a:gd name="connsiteX102" fmla="*/ 213849 w 4263907"/>
              <a:gd name="connsiteY102" fmla="*/ 848139 h 5764696"/>
              <a:gd name="connsiteX103" fmla="*/ 240353 w 4263907"/>
              <a:gd name="connsiteY103" fmla="*/ 556591 h 5764696"/>
              <a:gd name="connsiteX104" fmla="*/ 253605 w 4263907"/>
              <a:gd name="connsiteY104" fmla="*/ 516835 h 5764696"/>
              <a:gd name="connsiteX105" fmla="*/ 280110 w 4263907"/>
              <a:gd name="connsiteY105" fmla="*/ 490330 h 5764696"/>
              <a:gd name="connsiteX106" fmla="*/ 346370 w 4263907"/>
              <a:gd name="connsiteY106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109988 w 4263907"/>
              <a:gd name="connsiteY46" fmla="*/ 3366052 h 5764696"/>
              <a:gd name="connsiteX47" fmla="*/ 4043727 w 4263907"/>
              <a:gd name="connsiteY47" fmla="*/ 3511826 h 5764696"/>
              <a:gd name="connsiteX48" fmla="*/ 4017223 w 4263907"/>
              <a:gd name="connsiteY48" fmla="*/ 3604591 h 5764696"/>
              <a:gd name="connsiteX49" fmla="*/ 3990718 w 4263907"/>
              <a:gd name="connsiteY49" fmla="*/ 3697357 h 5764696"/>
              <a:gd name="connsiteX50" fmla="*/ 3990718 w 4263907"/>
              <a:gd name="connsiteY50" fmla="*/ 4174435 h 5764696"/>
              <a:gd name="connsiteX51" fmla="*/ 4017223 w 4263907"/>
              <a:gd name="connsiteY51" fmla="*/ 4267200 h 5764696"/>
              <a:gd name="connsiteX52" fmla="*/ 4043727 w 4263907"/>
              <a:gd name="connsiteY52" fmla="*/ 4373217 h 5764696"/>
              <a:gd name="connsiteX53" fmla="*/ 4056979 w 4263907"/>
              <a:gd name="connsiteY53" fmla="*/ 4479235 h 5764696"/>
              <a:gd name="connsiteX54" fmla="*/ 4083483 w 4263907"/>
              <a:gd name="connsiteY54" fmla="*/ 4572000 h 5764696"/>
              <a:gd name="connsiteX55" fmla="*/ 4070231 w 4263907"/>
              <a:gd name="connsiteY55" fmla="*/ 4744278 h 5764696"/>
              <a:gd name="connsiteX56" fmla="*/ 4030475 w 4263907"/>
              <a:gd name="connsiteY56" fmla="*/ 4810539 h 5764696"/>
              <a:gd name="connsiteX57" fmla="*/ 3990718 w 4263907"/>
              <a:gd name="connsiteY57" fmla="*/ 4890052 h 5764696"/>
              <a:gd name="connsiteX58" fmla="*/ 3911205 w 4263907"/>
              <a:gd name="connsiteY58" fmla="*/ 5102087 h 5764696"/>
              <a:gd name="connsiteX59" fmla="*/ 3871449 w 4263907"/>
              <a:gd name="connsiteY59" fmla="*/ 5287617 h 5764696"/>
              <a:gd name="connsiteX60" fmla="*/ 3844944 w 4263907"/>
              <a:gd name="connsiteY60" fmla="*/ 5367130 h 5764696"/>
              <a:gd name="connsiteX61" fmla="*/ 3818440 w 4263907"/>
              <a:gd name="connsiteY61" fmla="*/ 5473148 h 5764696"/>
              <a:gd name="connsiteX62" fmla="*/ 3791936 w 4263907"/>
              <a:gd name="connsiteY62" fmla="*/ 5512904 h 5764696"/>
              <a:gd name="connsiteX63" fmla="*/ 3778683 w 4263907"/>
              <a:gd name="connsiteY63" fmla="*/ 5552661 h 5764696"/>
              <a:gd name="connsiteX64" fmla="*/ 3712423 w 4263907"/>
              <a:gd name="connsiteY64" fmla="*/ 5618922 h 5764696"/>
              <a:gd name="connsiteX65" fmla="*/ 3619657 w 4263907"/>
              <a:gd name="connsiteY65" fmla="*/ 5645426 h 5764696"/>
              <a:gd name="connsiteX66" fmla="*/ 3540144 w 4263907"/>
              <a:gd name="connsiteY66" fmla="*/ 5671930 h 5764696"/>
              <a:gd name="connsiteX67" fmla="*/ 3420875 w 4263907"/>
              <a:gd name="connsiteY67" fmla="*/ 5724939 h 5764696"/>
              <a:gd name="connsiteX68" fmla="*/ 3261849 w 4263907"/>
              <a:gd name="connsiteY68" fmla="*/ 5764696 h 5764696"/>
              <a:gd name="connsiteX69" fmla="*/ 2758266 w 4263907"/>
              <a:gd name="connsiteY69" fmla="*/ 5751443 h 5764696"/>
              <a:gd name="connsiteX70" fmla="*/ 2718510 w 4263907"/>
              <a:gd name="connsiteY70" fmla="*/ 5724939 h 5764696"/>
              <a:gd name="connsiteX71" fmla="*/ 2479970 w 4263907"/>
              <a:gd name="connsiteY71" fmla="*/ 5711687 h 5764696"/>
              <a:gd name="connsiteX72" fmla="*/ 2347449 w 4263907"/>
              <a:gd name="connsiteY72" fmla="*/ 5632174 h 5764696"/>
              <a:gd name="connsiteX73" fmla="*/ 2201675 w 4263907"/>
              <a:gd name="connsiteY73" fmla="*/ 5579165 h 5764696"/>
              <a:gd name="connsiteX74" fmla="*/ 2069153 w 4263907"/>
              <a:gd name="connsiteY74" fmla="*/ 5486400 h 5764696"/>
              <a:gd name="connsiteX75" fmla="*/ 1817362 w 4263907"/>
              <a:gd name="connsiteY75" fmla="*/ 5367130 h 5764696"/>
              <a:gd name="connsiteX76" fmla="*/ 1698092 w 4263907"/>
              <a:gd name="connsiteY76" fmla="*/ 5340626 h 5764696"/>
              <a:gd name="connsiteX77" fmla="*/ 1472805 w 4263907"/>
              <a:gd name="connsiteY77" fmla="*/ 5221357 h 5764696"/>
              <a:gd name="connsiteX78" fmla="*/ 1419796 w 4263907"/>
              <a:gd name="connsiteY78" fmla="*/ 5194852 h 5764696"/>
              <a:gd name="connsiteX79" fmla="*/ 1353536 w 4263907"/>
              <a:gd name="connsiteY79" fmla="*/ 5128591 h 5764696"/>
              <a:gd name="connsiteX80" fmla="*/ 1287275 w 4263907"/>
              <a:gd name="connsiteY80" fmla="*/ 5088835 h 5764696"/>
              <a:gd name="connsiteX81" fmla="*/ 1101744 w 4263907"/>
              <a:gd name="connsiteY81" fmla="*/ 4890052 h 5764696"/>
              <a:gd name="connsiteX82" fmla="*/ 1075240 w 4263907"/>
              <a:gd name="connsiteY82" fmla="*/ 4823791 h 5764696"/>
              <a:gd name="connsiteX83" fmla="*/ 1008979 w 4263907"/>
              <a:gd name="connsiteY83" fmla="*/ 4744278 h 5764696"/>
              <a:gd name="connsiteX84" fmla="*/ 969223 w 4263907"/>
              <a:gd name="connsiteY84" fmla="*/ 4691270 h 5764696"/>
              <a:gd name="connsiteX85" fmla="*/ 929466 w 4263907"/>
              <a:gd name="connsiteY85" fmla="*/ 4651513 h 5764696"/>
              <a:gd name="connsiteX86" fmla="*/ 889710 w 4263907"/>
              <a:gd name="connsiteY86" fmla="*/ 4598504 h 5764696"/>
              <a:gd name="connsiteX87" fmla="*/ 823449 w 4263907"/>
              <a:gd name="connsiteY87" fmla="*/ 4492487 h 5764696"/>
              <a:gd name="connsiteX88" fmla="*/ 743936 w 4263907"/>
              <a:gd name="connsiteY88" fmla="*/ 4439478 h 5764696"/>
              <a:gd name="connsiteX89" fmla="*/ 478892 w 4263907"/>
              <a:gd name="connsiteY89" fmla="*/ 4015409 h 5764696"/>
              <a:gd name="connsiteX90" fmla="*/ 319866 w 4263907"/>
              <a:gd name="connsiteY90" fmla="*/ 3644348 h 5764696"/>
              <a:gd name="connsiteX91" fmla="*/ 293362 w 4263907"/>
              <a:gd name="connsiteY91" fmla="*/ 3498574 h 5764696"/>
              <a:gd name="connsiteX92" fmla="*/ 266857 w 4263907"/>
              <a:gd name="connsiteY92" fmla="*/ 3419061 h 5764696"/>
              <a:gd name="connsiteX93" fmla="*/ 253605 w 4263907"/>
              <a:gd name="connsiteY93" fmla="*/ 3366052 h 5764696"/>
              <a:gd name="connsiteX94" fmla="*/ 227101 w 4263907"/>
              <a:gd name="connsiteY94" fmla="*/ 3260035 h 5764696"/>
              <a:gd name="connsiteX95" fmla="*/ 200596 w 4263907"/>
              <a:gd name="connsiteY95" fmla="*/ 2968487 h 5764696"/>
              <a:gd name="connsiteX96" fmla="*/ 187344 w 4263907"/>
              <a:gd name="connsiteY96" fmla="*/ 2782957 h 5764696"/>
              <a:gd name="connsiteX97" fmla="*/ 174092 w 4263907"/>
              <a:gd name="connsiteY97" fmla="*/ 2623930 h 5764696"/>
              <a:gd name="connsiteX98" fmla="*/ 160840 w 4263907"/>
              <a:gd name="connsiteY98" fmla="*/ 2372139 h 5764696"/>
              <a:gd name="connsiteX99" fmla="*/ 134336 w 4263907"/>
              <a:gd name="connsiteY99" fmla="*/ 2027583 h 5764696"/>
              <a:gd name="connsiteX100" fmla="*/ 187344 w 4263907"/>
              <a:gd name="connsiteY100" fmla="*/ 887896 h 5764696"/>
              <a:gd name="connsiteX101" fmla="*/ 213849 w 4263907"/>
              <a:gd name="connsiteY101" fmla="*/ 848139 h 5764696"/>
              <a:gd name="connsiteX102" fmla="*/ 240353 w 4263907"/>
              <a:gd name="connsiteY102" fmla="*/ 556591 h 5764696"/>
              <a:gd name="connsiteX103" fmla="*/ 253605 w 4263907"/>
              <a:gd name="connsiteY103" fmla="*/ 516835 h 5764696"/>
              <a:gd name="connsiteX104" fmla="*/ 280110 w 4263907"/>
              <a:gd name="connsiteY104" fmla="*/ 490330 h 5764696"/>
              <a:gd name="connsiteX105" fmla="*/ 346370 w 4263907"/>
              <a:gd name="connsiteY105" fmla="*/ 397565 h 5764696"/>
              <a:gd name="connsiteX0" fmla="*/ 346370 w 4263907"/>
              <a:gd name="connsiteY0" fmla="*/ 397565 h 5764696"/>
              <a:gd name="connsiteX1" fmla="*/ 346370 w 4263907"/>
              <a:gd name="connsiteY1" fmla="*/ 397565 h 5764696"/>
              <a:gd name="connsiteX2" fmla="*/ 505396 w 4263907"/>
              <a:gd name="connsiteY2" fmla="*/ 291548 h 5764696"/>
              <a:gd name="connsiteX3" fmla="*/ 558405 w 4263907"/>
              <a:gd name="connsiteY3" fmla="*/ 251791 h 5764696"/>
              <a:gd name="connsiteX4" fmla="*/ 690927 w 4263907"/>
              <a:gd name="connsiteY4" fmla="*/ 212035 h 5764696"/>
              <a:gd name="connsiteX5" fmla="*/ 849953 w 4263907"/>
              <a:gd name="connsiteY5" fmla="*/ 172278 h 5764696"/>
              <a:gd name="connsiteX6" fmla="*/ 889710 w 4263907"/>
              <a:gd name="connsiteY6" fmla="*/ 145774 h 5764696"/>
              <a:gd name="connsiteX7" fmla="*/ 1114996 w 4263907"/>
              <a:gd name="connsiteY7" fmla="*/ 119270 h 5764696"/>
              <a:gd name="connsiteX8" fmla="*/ 1247518 w 4263907"/>
              <a:gd name="connsiteY8" fmla="*/ 106017 h 5764696"/>
              <a:gd name="connsiteX9" fmla="*/ 1857118 w 4263907"/>
              <a:gd name="connsiteY9" fmla="*/ 119270 h 5764696"/>
              <a:gd name="connsiteX10" fmla="*/ 2016144 w 4263907"/>
              <a:gd name="connsiteY10" fmla="*/ 132522 h 5764696"/>
              <a:gd name="connsiteX11" fmla="*/ 2069153 w 4263907"/>
              <a:gd name="connsiteY11" fmla="*/ 159026 h 5764696"/>
              <a:gd name="connsiteX12" fmla="*/ 2426962 w 4263907"/>
              <a:gd name="connsiteY12" fmla="*/ 145774 h 5764696"/>
              <a:gd name="connsiteX13" fmla="*/ 2546231 w 4263907"/>
              <a:gd name="connsiteY13" fmla="*/ 106017 h 5764696"/>
              <a:gd name="connsiteX14" fmla="*/ 2652249 w 4263907"/>
              <a:gd name="connsiteY14" fmla="*/ 79513 h 5764696"/>
              <a:gd name="connsiteX15" fmla="*/ 2692005 w 4263907"/>
              <a:gd name="connsiteY15" fmla="*/ 53009 h 5764696"/>
              <a:gd name="connsiteX16" fmla="*/ 2798023 w 4263907"/>
              <a:gd name="connsiteY16" fmla="*/ 26504 h 5764696"/>
              <a:gd name="connsiteX17" fmla="*/ 2837779 w 4263907"/>
              <a:gd name="connsiteY17" fmla="*/ 13252 h 5764696"/>
              <a:gd name="connsiteX18" fmla="*/ 3195588 w 4263907"/>
              <a:gd name="connsiteY18" fmla="*/ 0 h 5764696"/>
              <a:gd name="connsiteX19" fmla="*/ 3553396 w 4263907"/>
              <a:gd name="connsiteY19" fmla="*/ 39757 h 5764696"/>
              <a:gd name="connsiteX20" fmla="*/ 3606405 w 4263907"/>
              <a:gd name="connsiteY20" fmla="*/ 53009 h 5764696"/>
              <a:gd name="connsiteX21" fmla="*/ 3752179 w 4263907"/>
              <a:gd name="connsiteY21" fmla="*/ 159026 h 5764696"/>
              <a:gd name="connsiteX22" fmla="*/ 3844944 w 4263907"/>
              <a:gd name="connsiteY22" fmla="*/ 185530 h 5764696"/>
              <a:gd name="connsiteX23" fmla="*/ 3911205 w 4263907"/>
              <a:gd name="connsiteY23" fmla="*/ 251791 h 5764696"/>
              <a:gd name="connsiteX24" fmla="*/ 3990718 w 4263907"/>
              <a:gd name="connsiteY24" fmla="*/ 344557 h 5764696"/>
              <a:gd name="connsiteX25" fmla="*/ 4043727 w 4263907"/>
              <a:gd name="connsiteY25" fmla="*/ 463826 h 5764696"/>
              <a:gd name="connsiteX26" fmla="*/ 4083483 w 4263907"/>
              <a:gd name="connsiteY26" fmla="*/ 583096 h 5764696"/>
              <a:gd name="connsiteX27" fmla="*/ 4096736 w 4263907"/>
              <a:gd name="connsiteY27" fmla="*/ 662609 h 5764696"/>
              <a:gd name="connsiteX28" fmla="*/ 4136492 w 4263907"/>
              <a:gd name="connsiteY28" fmla="*/ 834887 h 5764696"/>
              <a:gd name="connsiteX29" fmla="*/ 4123240 w 4263907"/>
              <a:gd name="connsiteY29" fmla="*/ 901148 h 5764696"/>
              <a:gd name="connsiteX30" fmla="*/ 4038600 w 4263907"/>
              <a:gd name="connsiteY30" fmla="*/ 1066800 h 5764696"/>
              <a:gd name="connsiteX31" fmla="*/ 3886200 w 4263907"/>
              <a:gd name="connsiteY31" fmla="*/ 1219200 h 5764696"/>
              <a:gd name="connsiteX32" fmla="*/ 3733800 w 4263907"/>
              <a:gd name="connsiteY32" fmla="*/ 1295400 h 5764696"/>
              <a:gd name="connsiteX33" fmla="*/ 3581400 w 4263907"/>
              <a:gd name="connsiteY33" fmla="*/ 1447800 h 5764696"/>
              <a:gd name="connsiteX34" fmla="*/ 3505200 w 4263907"/>
              <a:gd name="connsiteY34" fmla="*/ 1600200 h 5764696"/>
              <a:gd name="connsiteX35" fmla="*/ 3429000 w 4263907"/>
              <a:gd name="connsiteY35" fmla="*/ 1752600 h 5764696"/>
              <a:gd name="connsiteX36" fmla="*/ 3429001 w 4263907"/>
              <a:gd name="connsiteY36" fmla="*/ 1981200 h 5764696"/>
              <a:gd name="connsiteX37" fmla="*/ 3581400 w 4263907"/>
              <a:gd name="connsiteY37" fmla="*/ 2209800 h 5764696"/>
              <a:gd name="connsiteX38" fmla="*/ 3733800 w 4263907"/>
              <a:gd name="connsiteY38" fmla="*/ 2362200 h 5764696"/>
              <a:gd name="connsiteX39" fmla="*/ 3886201 w 4263907"/>
              <a:gd name="connsiteY39" fmla="*/ 2438400 h 5764696"/>
              <a:gd name="connsiteX40" fmla="*/ 4038601 w 4263907"/>
              <a:gd name="connsiteY40" fmla="*/ 2590800 h 5764696"/>
              <a:gd name="connsiteX41" fmla="*/ 4191000 w 4263907"/>
              <a:gd name="connsiteY41" fmla="*/ 2819400 h 5764696"/>
              <a:gd name="connsiteX42" fmla="*/ 4255762 w 4263907"/>
              <a:gd name="connsiteY42" fmla="*/ 2968487 h 5764696"/>
              <a:gd name="connsiteX43" fmla="*/ 4202753 w 4263907"/>
              <a:gd name="connsiteY43" fmla="*/ 3101009 h 5764696"/>
              <a:gd name="connsiteX44" fmla="*/ 4176249 w 4263907"/>
              <a:gd name="connsiteY44" fmla="*/ 3180522 h 5764696"/>
              <a:gd name="connsiteX45" fmla="*/ 4123240 w 4263907"/>
              <a:gd name="connsiteY45" fmla="*/ 3313043 h 5764696"/>
              <a:gd name="connsiteX46" fmla="*/ 4043727 w 4263907"/>
              <a:gd name="connsiteY46" fmla="*/ 3511826 h 5764696"/>
              <a:gd name="connsiteX47" fmla="*/ 4017223 w 4263907"/>
              <a:gd name="connsiteY47" fmla="*/ 3604591 h 5764696"/>
              <a:gd name="connsiteX48" fmla="*/ 3990718 w 4263907"/>
              <a:gd name="connsiteY48" fmla="*/ 3697357 h 5764696"/>
              <a:gd name="connsiteX49" fmla="*/ 3990718 w 4263907"/>
              <a:gd name="connsiteY49" fmla="*/ 4174435 h 5764696"/>
              <a:gd name="connsiteX50" fmla="*/ 4017223 w 4263907"/>
              <a:gd name="connsiteY50" fmla="*/ 4267200 h 5764696"/>
              <a:gd name="connsiteX51" fmla="*/ 4043727 w 4263907"/>
              <a:gd name="connsiteY51" fmla="*/ 4373217 h 5764696"/>
              <a:gd name="connsiteX52" fmla="*/ 4056979 w 4263907"/>
              <a:gd name="connsiteY52" fmla="*/ 4479235 h 5764696"/>
              <a:gd name="connsiteX53" fmla="*/ 4083483 w 4263907"/>
              <a:gd name="connsiteY53" fmla="*/ 4572000 h 5764696"/>
              <a:gd name="connsiteX54" fmla="*/ 4070231 w 4263907"/>
              <a:gd name="connsiteY54" fmla="*/ 4744278 h 5764696"/>
              <a:gd name="connsiteX55" fmla="*/ 4030475 w 4263907"/>
              <a:gd name="connsiteY55" fmla="*/ 4810539 h 5764696"/>
              <a:gd name="connsiteX56" fmla="*/ 3990718 w 4263907"/>
              <a:gd name="connsiteY56" fmla="*/ 4890052 h 5764696"/>
              <a:gd name="connsiteX57" fmla="*/ 3911205 w 4263907"/>
              <a:gd name="connsiteY57" fmla="*/ 5102087 h 5764696"/>
              <a:gd name="connsiteX58" fmla="*/ 3871449 w 4263907"/>
              <a:gd name="connsiteY58" fmla="*/ 5287617 h 5764696"/>
              <a:gd name="connsiteX59" fmla="*/ 3844944 w 4263907"/>
              <a:gd name="connsiteY59" fmla="*/ 5367130 h 5764696"/>
              <a:gd name="connsiteX60" fmla="*/ 3818440 w 4263907"/>
              <a:gd name="connsiteY60" fmla="*/ 5473148 h 5764696"/>
              <a:gd name="connsiteX61" fmla="*/ 3791936 w 4263907"/>
              <a:gd name="connsiteY61" fmla="*/ 5512904 h 5764696"/>
              <a:gd name="connsiteX62" fmla="*/ 3778683 w 4263907"/>
              <a:gd name="connsiteY62" fmla="*/ 5552661 h 5764696"/>
              <a:gd name="connsiteX63" fmla="*/ 3712423 w 4263907"/>
              <a:gd name="connsiteY63" fmla="*/ 5618922 h 5764696"/>
              <a:gd name="connsiteX64" fmla="*/ 3619657 w 4263907"/>
              <a:gd name="connsiteY64" fmla="*/ 5645426 h 5764696"/>
              <a:gd name="connsiteX65" fmla="*/ 3540144 w 4263907"/>
              <a:gd name="connsiteY65" fmla="*/ 5671930 h 5764696"/>
              <a:gd name="connsiteX66" fmla="*/ 3420875 w 4263907"/>
              <a:gd name="connsiteY66" fmla="*/ 5724939 h 5764696"/>
              <a:gd name="connsiteX67" fmla="*/ 3261849 w 4263907"/>
              <a:gd name="connsiteY67" fmla="*/ 5764696 h 5764696"/>
              <a:gd name="connsiteX68" fmla="*/ 2758266 w 4263907"/>
              <a:gd name="connsiteY68" fmla="*/ 5751443 h 5764696"/>
              <a:gd name="connsiteX69" fmla="*/ 2718510 w 4263907"/>
              <a:gd name="connsiteY69" fmla="*/ 5724939 h 5764696"/>
              <a:gd name="connsiteX70" fmla="*/ 2479970 w 4263907"/>
              <a:gd name="connsiteY70" fmla="*/ 5711687 h 5764696"/>
              <a:gd name="connsiteX71" fmla="*/ 2347449 w 4263907"/>
              <a:gd name="connsiteY71" fmla="*/ 5632174 h 5764696"/>
              <a:gd name="connsiteX72" fmla="*/ 2201675 w 4263907"/>
              <a:gd name="connsiteY72" fmla="*/ 5579165 h 5764696"/>
              <a:gd name="connsiteX73" fmla="*/ 2069153 w 4263907"/>
              <a:gd name="connsiteY73" fmla="*/ 5486400 h 5764696"/>
              <a:gd name="connsiteX74" fmla="*/ 1817362 w 4263907"/>
              <a:gd name="connsiteY74" fmla="*/ 5367130 h 5764696"/>
              <a:gd name="connsiteX75" fmla="*/ 1698092 w 4263907"/>
              <a:gd name="connsiteY75" fmla="*/ 5340626 h 5764696"/>
              <a:gd name="connsiteX76" fmla="*/ 1472805 w 4263907"/>
              <a:gd name="connsiteY76" fmla="*/ 5221357 h 5764696"/>
              <a:gd name="connsiteX77" fmla="*/ 1419796 w 4263907"/>
              <a:gd name="connsiteY77" fmla="*/ 5194852 h 5764696"/>
              <a:gd name="connsiteX78" fmla="*/ 1353536 w 4263907"/>
              <a:gd name="connsiteY78" fmla="*/ 5128591 h 5764696"/>
              <a:gd name="connsiteX79" fmla="*/ 1287275 w 4263907"/>
              <a:gd name="connsiteY79" fmla="*/ 5088835 h 5764696"/>
              <a:gd name="connsiteX80" fmla="*/ 1101744 w 4263907"/>
              <a:gd name="connsiteY80" fmla="*/ 4890052 h 5764696"/>
              <a:gd name="connsiteX81" fmla="*/ 1075240 w 4263907"/>
              <a:gd name="connsiteY81" fmla="*/ 4823791 h 5764696"/>
              <a:gd name="connsiteX82" fmla="*/ 1008979 w 4263907"/>
              <a:gd name="connsiteY82" fmla="*/ 4744278 h 5764696"/>
              <a:gd name="connsiteX83" fmla="*/ 969223 w 4263907"/>
              <a:gd name="connsiteY83" fmla="*/ 4691270 h 5764696"/>
              <a:gd name="connsiteX84" fmla="*/ 929466 w 4263907"/>
              <a:gd name="connsiteY84" fmla="*/ 4651513 h 5764696"/>
              <a:gd name="connsiteX85" fmla="*/ 889710 w 4263907"/>
              <a:gd name="connsiteY85" fmla="*/ 4598504 h 5764696"/>
              <a:gd name="connsiteX86" fmla="*/ 823449 w 4263907"/>
              <a:gd name="connsiteY86" fmla="*/ 4492487 h 5764696"/>
              <a:gd name="connsiteX87" fmla="*/ 743936 w 4263907"/>
              <a:gd name="connsiteY87" fmla="*/ 4439478 h 5764696"/>
              <a:gd name="connsiteX88" fmla="*/ 478892 w 4263907"/>
              <a:gd name="connsiteY88" fmla="*/ 4015409 h 5764696"/>
              <a:gd name="connsiteX89" fmla="*/ 319866 w 4263907"/>
              <a:gd name="connsiteY89" fmla="*/ 3644348 h 5764696"/>
              <a:gd name="connsiteX90" fmla="*/ 293362 w 4263907"/>
              <a:gd name="connsiteY90" fmla="*/ 3498574 h 5764696"/>
              <a:gd name="connsiteX91" fmla="*/ 266857 w 4263907"/>
              <a:gd name="connsiteY91" fmla="*/ 3419061 h 5764696"/>
              <a:gd name="connsiteX92" fmla="*/ 253605 w 4263907"/>
              <a:gd name="connsiteY92" fmla="*/ 3366052 h 5764696"/>
              <a:gd name="connsiteX93" fmla="*/ 227101 w 4263907"/>
              <a:gd name="connsiteY93" fmla="*/ 3260035 h 5764696"/>
              <a:gd name="connsiteX94" fmla="*/ 200596 w 4263907"/>
              <a:gd name="connsiteY94" fmla="*/ 2968487 h 5764696"/>
              <a:gd name="connsiteX95" fmla="*/ 187344 w 4263907"/>
              <a:gd name="connsiteY95" fmla="*/ 2782957 h 5764696"/>
              <a:gd name="connsiteX96" fmla="*/ 174092 w 4263907"/>
              <a:gd name="connsiteY96" fmla="*/ 2623930 h 5764696"/>
              <a:gd name="connsiteX97" fmla="*/ 160840 w 4263907"/>
              <a:gd name="connsiteY97" fmla="*/ 2372139 h 5764696"/>
              <a:gd name="connsiteX98" fmla="*/ 134336 w 4263907"/>
              <a:gd name="connsiteY98" fmla="*/ 2027583 h 5764696"/>
              <a:gd name="connsiteX99" fmla="*/ 187344 w 4263907"/>
              <a:gd name="connsiteY99" fmla="*/ 887896 h 5764696"/>
              <a:gd name="connsiteX100" fmla="*/ 213849 w 4263907"/>
              <a:gd name="connsiteY100" fmla="*/ 848139 h 5764696"/>
              <a:gd name="connsiteX101" fmla="*/ 240353 w 4263907"/>
              <a:gd name="connsiteY101" fmla="*/ 556591 h 5764696"/>
              <a:gd name="connsiteX102" fmla="*/ 253605 w 4263907"/>
              <a:gd name="connsiteY102" fmla="*/ 516835 h 5764696"/>
              <a:gd name="connsiteX103" fmla="*/ 280110 w 4263907"/>
              <a:gd name="connsiteY103" fmla="*/ 490330 h 5764696"/>
              <a:gd name="connsiteX104" fmla="*/ 346370 w 4263907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91000 w 4216005"/>
              <a:gd name="connsiteY41" fmla="*/ 2819400 h 5764696"/>
              <a:gd name="connsiteX42" fmla="*/ 4191001 w 4216005"/>
              <a:gd name="connsiteY42" fmla="*/ 30480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30480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29718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889710 w 4216005"/>
              <a:gd name="connsiteY6" fmla="*/ 145774 h 5764696"/>
              <a:gd name="connsiteX7" fmla="*/ 1114996 w 4216005"/>
              <a:gd name="connsiteY7" fmla="*/ 119270 h 5764696"/>
              <a:gd name="connsiteX8" fmla="*/ 1247518 w 4216005"/>
              <a:gd name="connsiteY8" fmla="*/ 106017 h 5764696"/>
              <a:gd name="connsiteX9" fmla="*/ 1857118 w 4216005"/>
              <a:gd name="connsiteY9" fmla="*/ 119270 h 5764696"/>
              <a:gd name="connsiteX10" fmla="*/ 2016144 w 4216005"/>
              <a:gd name="connsiteY10" fmla="*/ 132522 h 5764696"/>
              <a:gd name="connsiteX11" fmla="*/ 2069153 w 4216005"/>
              <a:gd name="connsiteY11" fmla="*/ 159026 h 5764696"/>
              <a:gd name="connsiteX12" fmla="*/ 2426962 w 4216005"/>
              <a:gd name="connsiteY12" fmla="*/ 145774 h 5764696"/>
              <a:gd name="connsiteX13" fmla="*/ 2546231 w 4216005"/>
              <a:gd name="connsiteY13" fmla="*/ 106017 h 5764696"/>
              <a:gd name="connsiteX14" fmla="*/ 2652249 w 4216005"/>
              <a:gd name="connsiteY14" fmla="*/ 79513 h 5764696"/>
              <a:gd name="connsiteX15" fmla="*/ 2692005 w 4216005"/>
              <a:gd name="connsiteY15" fmla="*/ 53009 h 5764696"/>
              <a:gd name="connsiteX16" fmla="*/ 2798023 w 4216005"/>
              <a:gd name="connsiteY16" fmla="*/ 26504 h 5764696"/>
              <a:gd name="connsiteX17" fmla="*/ 2837779 w 4216005"/>
              <a:gd name="connsiteY17" fmla="*/ 13252 h 5764696"/>
              <a:gd name="connsiteX18" fmla="*/ 3195588 w 4216005"/>
              <a:gd name="connsiteY18" fmla="*/ 0 h 5764696"/>
              <a:gd name="connsiteX19" fmla="*/ 3553396 w 4216005"/>
              <a:gd name="connsiteY19" fmla="*/ 39757 h 5764696"/>
              <a:gd name="connsiteX20" fmla="*/ 3606405 w 4216005"/>
              <a:gd name="connsiteY20" fmla="*/ 53009 h 5764696"/>
              <a:gd name="connsiteX21" fmla="*/ 3752179 w 4216005"/>
              <a:gd name="connsiteY21" fmla="*/ 159026 h 5764696"/>
              <a:gd name="connsiteX22" fmla="*/ 3844944 w 4216005"/>
              <a:gd name="connsiteY22" fmla="*/ 185530 h 5764696"/>
              <a:gd name="connsiteX23" fmla="*/ 3911205 w 4216005"/>
              <a:gd name="connsiteY23" fmla="*/ 251791 h 5764696"/>
              <a:gd name="connsiteX24" fmla="*/ 3990718 w 4216005"/>
              <a:gd name="connsiteY24" fmla="*/ 344557 h 5764696"/>
              <a:gd name="connsiteX25" fmla="*/ 4043727 w 4216005"/>
              <a:gd name="connsiteY25" fmla="*/ 463826 h 5764696"/>
              <a:gd name="connsiteX26" fmla="*/ 4083483 w 4216005"/>
              <a:gd name="connsiteY26" fmla="*/ 583096 h 5764696"/>
              <a:gd name="connsiteX27" fmla="*/ 4096736 w 4216005"/>
              <a:gd name="connsiteY27" fmla="*/ 662609 h 5764696"/>
              <a:gd name="connsiteX28" fmla="*/ 4136492 w 4216005"/>
              <a:gd name="connsiteY28" fmla="*/ 834887 h 5764696"/>
              <a:gd name="connsiteX29" fmla="*/ 4123240 w 4216005"/>
              <a:gd name="connsiteY29" fmla="*/ 901148 h 5764696"/>
              <a:gd name="connsiteX30" fmla="*/ 4038600 w 4216005"/>
              <a:gd name="connsiteY30" fmla="*/ 1066800 h 5764696"/>
              <a:gd name="connsiteX31" fmla="*/ 3886200 w 4216005"/>
              <a:gd name="connsiteY31" fmla="*/ 1219200 h 5764696"/>
              <a:gd name="connsiteX32" fmla="*/ 3733800 w 4216005"/>
              <a:gd name="connsiteY32" fmla="*/ 1295400 h 5764696"/>
              <a:gd name="connsiteX33" fmla="*/ 3581400 w 4216005"/>
              <a:gd name="connsiteY33" fmla="*/ 1447800 h 5764696"/>
              <a:gd name="connsiteX34" fmla="*/ 3505200 w 4216005"/>
              <a:gd name="connsiteY34" fmla="*/ 1600200 h 5764696"/>
              <a:gd name="connsiteX35" fmla="*/ 3429000 w 4216005"/>
              <a:gd name="connsiteY35" fmla="*/ 1752600 h 5764696"/>
              <a:gd name="connsiteX36" fmla="*/ 3429001 w 4216005"/>
              <a:gd name="connsiteY36" fmla="*/ 1981200 h 5764696"/>
              <a:gd name="connsiteX37" fmla="*/ 3581400 w 4216005"/>
              <a:gd name="connsiteY37" fmla="*/ 2209800 h 5764696"/>
              <a:gd name="connsiteX38" fmla="*/ 3733800 w 4216005"/>
              <a:gd name="connsiteY38" fmla="*/ 2362200 h 5764696"/>
              <a:gd name="connsiteX39" fmla="*/ 3886201 w 4216005"/>
              <a:gd name="connsiteY39" fmla="*/ 2438400 h 5764696"/>
              <a:gd name="connsiteX40" fmla="*/ 4038601 w 4216005"/>
              <a:gd name="connsiteY40" fmla="*/ 2590800 h 5764696"/>
              <a:gd name="connsiteX41" fmla="*/ 4114801 w 4216005"/>
              <a:gd name="connsiteY41" fmla="*/ 2743200 h 5764696"/>
              <a:gd name="connsiteX42" fmla="*/ 4191001 w 4216005"/>
              <a:gd name="connsiteY42" fmla="*/ 2895600 h 5764696"/>
              <a:gd name="connsiteX43" fmla="*/ 4202753 w 4216005"/>
              <a:gd name="connsiteY43" fmla="*/ 3101009 h 5764696"/>
              <a:gd name="connsiteX44" fmla="*/ 4176249 w 4216005"/>
              <a:gd name="connsiteY44" fmla="*/ 3180522 h 5764696"/>
              <a:gd name="connsiteX45" fmla="*/ 4123240 w 4216005"/>
              <a:gd name="connsiteY45" fmla="*/ 3313043 h 5764696"/>
              <a:gd name="connsiteX46" fmla="*/ 4043727 w 4216005"/>
              <a:gd name="connsiteY46" fmla="*/ 3511826 h 5764696"/>
              <a:gd name="connsiteX47" fmla="*/ 4017223 w 4216005"/>
              <a:gd name="connsiteY47" fmla="*/ 3604591 h 5764696"/>
              <a:gd name="connsiteX48" fmla="*/ 3990718 w 4216005"/>
              <a:gd name="connsiteY48" fmla="*/ 3697357 h 5764696"/>
              <a:gd name="connsiteX49" fmla="*/ 3990718 w 4216005"/>
              <a:gd name="connsiteY49" fmla="*/ 4174435 h 5764696"/>
              <a:gd name="connsiteX50" fmla="*/ 4017223 w 4216005"/>
              <a:gd name="connsiteY50" fmla="*/ 4267200 h 5764696"/>
              <a:gd name="connsiteX51" fmla="*/ 4043727 w 4216005"/>
              <a:gd name="connsiteY51" fmla="*/ 4373217 h 5764696"/>
              <a:gd name="connsiteX52" fmla="*/ 4056979 w 4216005"/>
              <a:gd name="connsiteY52" fmla="*/ 4479235 h 5764696"/>
              <a:gd name="connsiteX53" fmla="*/ 4083483 w 4216005"/>
              <a:gd name="connsiteY53" fmla="*/ 4572000 h 5764696"/>
              <a:gd name="connsiteX54" fmla="*/ 4070231 w 4216005"/>
              <a:gd name="connsiteY54" fmla="*/ 4744278 h 5764696"/>
              <a:gd name="connsiteX55" fmla="*/ 4030475 w 4216005"/>
              <a:gd name="connsiteY55" fmla="*/ 4810539 h 5764696"/>
              <a:gd name="connsiteX56" fmla="*/ 3990718 w 4216005"/>
              <a:gd name="connsiteY56" fmla="*/ 4890052 h 5764696"/>
              <a:gd name="connsiteX57" fmla="*/ 3911205 w 4216005"/>
              <a:gd name="connsiteY57" fmla="*/ 5102087 h 5764696"/>
              <a:gd name="connsiteX58" fmla="*/ 3871449 w 4216005"/>
              <a:gd name="connsiteY58" fmla="*/ 5287617 h 5764696"/>
              <a:gd name="connsiteX59" fmla="*/ 3844944 w 4216005"/>
              <a:gd name="connsiteY59" fmla="*/ 5367130 h 5764696"/>
              <a:gd name="connsiteX60" fmla="*/ 3818440 w 4216005"/>
              <a:gd name="connsiteY60" fmla="*/ 5473148 h 5764696"/>
              <a:gd name="connsiteX61" fmla="*/ 3791936 w 4216005"/>
              <a:gd name="connsiteY61" fmla="*/ 5512904 h 5764696"/>
              <a:gd name="connsiteX62" fmla="*/ 3778683 w 4216005"/>
              <a:gd name="connsiteY62" fmla="*/ 5552661 h 5764696"/>
              <a:gd name="connsiteX63" fmla="*/ 3712423 w 4216005"/>
              <a:gd name="connsiteY63" fmla="*/ 5618922 h 5764696"/>
              <a:gd name="connsiteX64" fmla="*/ 3619657 w 4216005"/>
              <a:gd name="connsiteY64" fmla="*/ 5645426 h 5764696"/>
              <a:gd name="connsiteX65" fmla="*/ 3540144 w 4216005"/>
              <a:gd name="connsiteY65" fmla="*/ 5671930 h 5764696"/>
              <a:gd name="connsiteX66" fmla="*/ 3420875 w 4216005"/>
              <a:gd name="connsiteY66" fmla="*/ 5724939 h 5764696"/>
              <a:gd name="connsiteX67" fmla="*/ 3261849 w 4216005"/>
              <a:gd name="connsiteY67" fmla="*/ 5764696 h 5764696"/>
              <a:gd name="connsiteX68" fmla="*/ 2758266 w 4216005"/>
              <a:gd name="connsiteY68" fmla="*/ 5751443 h 5764696"/>
              <a:gd name="connsiteX69" fmla="*/ 2718510 w 4216005"/>
              <a:gd name="connsiteY69" fmla="*/ 5724939 h 5764696"/>
              <a:gd name="connsiteX70" fmla="*/ 2479970 w 4216005"/>
              <a:gd name="connsiteY70" fmla="*/ 5711687 h 5764696"/>
              <a:gd name="connsiteX71" fmla="*/ 2347449 w 4216005"/>
              <a:gd name="connsiteY71" fmla="*/ 5632174 h 5764696"/>
              <a:gd name="connsiteX72" fmla="*/ 2201675 w 4216005"/>
              <a:gd name="connsiteY72" fmla="*/ 5579165 h 5764696"/>
              <a:gd name="connsiteX73" fmla="*/ 2069153 w 4216005"/>
              <a:gd name="connsiteY73" fmla="*/ 5486400 h 5764696"/>
              <a:gd name="connsiteX74" fmla="*/ 1817362 w 4216005"/>
              <a:gd name="connsiteY74" fmla="*/ 5367130 h 5764696"/>
              <a:gd name="connsiteX75" fmla="*/ 1698092 w 4216005"/>
              <a:gd name="connsiteY75" fmla="*/ 5340626 h 5764696"/>
              <a:gd name="connsiteX76" fmla="*/ 1472805 w 4216005"/>
              <a:gd name="connsiteY76" fmla="*/ 5221357 h 5764696"/>
              <a:gd name="connsiteX77" fmla="*/ 1419796 w 4216005"/>
              <a:gd name="connsiteY77" fmla="*/ 5194852 h 5764696"/>
              <a:gd name="connsiteX78" fmla="*/ 1353536 w 4216005"/>
              <a:gd name="connsiteY78" fmla="*/ 5128591 h 5764696"/>
              <a:gd name="connsiteX79" fmla="*/ 1287275 w 4216005"/>
              <a:gd name="connsiteY79" fmla="*/ 5088835 h 5764696"/>
              <a:gd name="connsiteX80" fmla="*/ 1101744 w 4216005"/>
              <a:gd name="connsiteY80" fmla="*/ 4890052 h 5764696"/>
              <a:gd name="connsiteX81" fmla="*/ 1075240 w 4216005"/>
              <a:gd name="connsiteY81" fmla="*/ 4823791 h 5764696"/>
              <a:gd name="connsiteX82" fmla="*/ 1008979 w 4216005"/>
              <a:gd name="connsiteY82" fmla="*/ 4744278 h 5764696"/>
              <a:gd name="connsiteX83" fmla="*/ 969223 w 4216005"/>
              <a:gd name="connsiteY83" fmla="*/ 4691270 h 5764696"/>
              <a:gd name="connsiteX84" fmla="*/ 929466 w 4216005"/>
              <a:gd name="connsiteY84" fmla="*/ 4651513 h 5764696"/>
              <a:gd name="connsiteX85" fmla="*/ 889710 w 4216005"/>
              <a:gd name="connsiteY85" fmla="*/ 4598504 h 5764696"/>
              <a:gd name="connsiteX86" fmla="*/ 823449 w 4216005"/>
              <a:gd name="connsiteY86" fmla="*/ 4492487 h 5764696"/>
              <a:gd name="connsiteX87" fmla="*/ 743936 w 4216005"/>
              <a:gd name="connsiteY87" fmla="*/ 4439478 h 5764696"/>
              <a:gd name="connsiteX88" fmla="*/ 478892 w 4216005"/>
              <a:gd name="connsiteY88" fmla="*/ 4015409 h 5764696"/>
              <a:gd name="connsiteX89" fmla="*/ 319866 w 4216005"/>
              <a:gd name="connsiteY89" fmla="*/ 3644348 h 5764696"/>
              <a:gd name="connsiteX90" fmla="*/ 293362 w 4216005"/>
              <a:gd name="connsiteY90" fmla="*/ 3498574 h 5764696"/>
              <a:gd name="connsiteX91" fmla="*/ 266857 w 4216005"/>
              <a:gd name="connsiteY91" fmla="*/ 3419061 h 5764696"/>
              <a:gd name="connsiteX92" fmla="*/ 253605 w 4216005"/>
              <a:gd name="connsiteY92" fmla="*/ 3366052 h 5764696"/>
              <a:gd name="connsiteX93" fmla="*/ 227101 w 4216005"/>
              <a:gd name="connsiteY93" fmla="*/ 3260035 h 5764696"/>
              <a:gd name="connsiteX94" fmla="*/ 200596 w 4216005"/>
              <a:gd name="connsiteY94" fmla="*/ 2968487 h 5764696"/>
              <a:gd name="connsiteX95" fmla="*/ 187344 w 4216005"/>
              <a:gd name="connsiteY95" fmla="*/ 2782957 h 5764696"/>
              <a:gd name="connsiteX96" fmla="*/ 174092 w 4216005"/>
              <a:gd name="connsiteY96" fmla="*/ 2623930 h 5764696"/>
              <a:gd name="connsiteX97" fmla="*/ 160840 w 4216005"/>
              <a:gd name="connsiteY97" fmla="*/ 2372139 h 5764696"/>
              <a:gd name="connsiteX98" fmla="*/ 134336 w 4216005"/>
              <a:gd name="connsiteY98" fmla="*/ 2027583 h 5764696"/>
              <a:gd name="connsiteX99" fmla="*/ 187344 w 4216005"/>
              <a:gd name="connsiteY99" fmla="*/ 887896 h 5764696"/>
              <a:gd name="connsiteX100" fmla="*/ 213849 w 4216005"/>
              <a:gd name="connsiteY100" fmla="*/ 848139 h 5764696"/>
              <a:gd name="connsiteX101" fmla="*/ 240353 w 4216005"/>
              <a:gd name="connsiteY101" fmla="*/ 556591 h 5764696"/>
              <a:gd name="connsiteX102" fmla="*/ 253605 w 4216005"/>
              <a:gd name="connsiteY102" fmla="*/ 516835 h 5764696"/>
              <a:gd name="connsiteX103" fmla="*/ 280110 w 4216005"/>
              <a:gd name="connsiteY103" fmla="*/ 490330 h 5764696"/>
              <a:gd name="connsiteX104" fmla="*/ 346370 w 4216005"/>
              <a:gd name="connsiteY104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13849 w 4216005"/>
              <a:gd name="connsiteY99" fmla="*/ 848139 h 5764696"/>
              <a:gd name="connsiteX100" fmla="*/ 240353 w 4216005"/>
              <a:gd name="connsiteY100" fmla="*/ 556591 h 5764696"/>
              <a:gd name="connsiteX101" fmla="*/ 253605 w 4216005"/>
              <a:gd name="connsiteY101" fmla="*/ 516835 h 5764696"/>
              <a:gd name="connsiteX102" fmla="*/ 280110 w 4216005"/>
              <a:gd name="connsiteY102" fmla="*/ 490330 h 5764696"/>
              <a:gd name="connsiteX103" fmla="*/ 346370 w 4216005"/>
              <a:gd name="connsiteY103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13849 w 4216005"/>
              <a:gd name="connsiteY99" fmla="*/ 848139 h 5764696"/>
              <a:gd name="connsiteX100" fmla="*/ 240353 w 4216005"/>
              <a:gd name="connsiteY100" fmla="*/ 556591 h 5764696"/>
              <a:gd name="connsiteX101" fmla="*/ 253605 w 4216005"/>
              <a:gd name="connsiteY101" fmla="*/ 516835 h 5764696"/>
              <a:gd name="connsiteX102" fmla="*/ 346370 w 4216005"/>
              <a:gd name="connsiteY102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40353 w 4216005"/>
              <a:gd name="connsiteY99" fmla="*/ 556591 h 5764696"/>
              <a:gd name="connsiteX100" fmla="*/ 253605 w 4216005"/>
              <a:gd name="connsiteY100" fmla="*/ 516835 h 5764696"/>
              <a:gd name="connsiteX101" fmla="*/ 346370 w 4216005"/>
              <a:gd name="connsiteY101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558405 w 4216005"/>
              <a:gd name="connsiteY3" fmla="*/ 251791 h 5764696"/>
              <a:gd name="connsiteX4" fmla="*/ 690927 w 4216005"/>
              <a:gd name="connsiteY4" fmla="*/ 212035 h 5764696"/>
              <a:gd name="connsiteX5" fmla="*/ 849953 w 4216005"/>
              <a:gd name="connsiteY5" fmla="*/ 172278 h 5764696"/>
              <a:gd name="connsiteX6" fmla="*/ 1114996 w 4216005"/>
              <a:gd name="connsiteY6" fmla="*/ 119270 h 5764696"/>
              <a:gd name="connsiteX7" fmla="*/ 1247518 w 4216005"/>
              <a:gd name="connsiteY7" fmla="*/ 106017 h 5764696"/>
              <a:gd name="connsiteX8" fmla="*/ 1857118 w 4216005"/>
              <a:gd name="connsiteY8" fmla="*/ 119270 h 5764696"/>
              <a:gd name="connsiteX9" fmla="*/ 2016144 w 4216005"/>
              <a:gd name="connsiteY9" fmla="*/ 132522 h 5764696"/>
              <a:gd name="connsiteX10" fmla="*/ 2069153 w 4216005"/>
              <a:gd name="connsiteY10" fmla="*/ 159026 h 5764696"/>
              <a:gd name="connsiteX11" fmla="*/ 2426962 w 4216005"/>
              <a:gd name="connsiteY11" fmla="*/ 145774 h 5764696"/>
              <a:gd name="connsiteX12" fmla="*/ 2546231 w 4216005"/>
              <a:gd name="connsiteY12" fmla="*/ 106017 h 5764696"/>
              <a:gd name="connsiteX13" fmla="*/ 2652249 w 4216005"/>
              <a:gd name="connsiteY13" fmla="*/ 79513 h 5764696"/>
              <a:gd name="connsiteX14" fmla="*/ 2692005 w 4216005"/>
              <a:gd name="connsiteY14" fmla="*/ 53009 h 5764696"/>
              <a:gd name="connsiteX15" fmla="*/ 2798023 w 4216005"/>
              <a:gd name="connsiteY15" fmla="*/ 26504 h 5764696"/>
              <a:gd name="connsiteX16" fmla="*/ 2837779 w 4216005"/>
              <a:gd name="connsiteY16" fmla="*/ 13252 h 5764696"/>
              <a:gd name="connsiteX17" fmla="*/ 3195588 w 4216005"/>
              <a:gd name="connsiteY17" fmla="*/ 0 h 5764696"/>
              <a:gd name="connsiteX18" fmla="*/ 3553396 w 4216005"/>
              <a:gd name="connsiteY18" fmla="*/ 39757 h 5764696"/>
              <a:gd name="connsiteX19" fmla="*/ 3606405 w 4216005"/>
              <a:gd name="connsiteY19" fmla="*/ 53009 h 5764696"/>
              <a:gd name="connsiteX20" fmla="*/ 3752179 w 4216005"/>
              <a:gd name="connsiteY20" fmla="*/ 159026 h 5764696"/>
              <a:gd name="connsiteX21" fmla="*/ 3844944 w 4216005"/>
              <a:gd name="connsiteY21" fmla="*/ 185530 h 5764696"/>
              <a:gd name="connsiteX22" fmla="*/ 3911205 w 4216005"/>
              <a:gd name="connsiteY22" fmla="*/ 251791 h 5764696"/>
              <a:gd name="connsiteX23" fmla="*/ 3990718 w 4216005"/>
              <a:gd name="connsiteY23" fmla="*/ 344557 h 5764696"/>
              <a:gd name="connsiteX24" fmla="*/ 4043727 w 4216005"/>
              <a:gd name="connsiteY24" fmla="*/ 463826 h 5764696"/>
              <a:gd name="connsiteX25" fmla="*/ 4083483 w 4216005"/>
              <a:gd name="connsiteY25" fmla="*/ 583096 h 5764696"/>
              <a:gd name="connsiteX26" fmla="*/ 4096736 w 4216005"/>
              <a:gd name="connsiteY26" fmla="*/ 662609 h 5764696"/>
              <a:gd name="connsiteX27" fmla="*/ 4136492 w 4216005"/>
              <a:gd name="connsiteY27" fmla="*/ 834887 h 5764696"/>
              <a:gd name="connsiteX28" fmla="*/ 4123240 w 4216005"/>
              <a:gd name="connsiteY28" fmla="*/ 901148 h 5764696"/>
              <a:gd name="connsiteX29" fmla="*/ 4038600 w 4216005"/>
              <a:gd name="connsiteY29" fmla="*/ 1066800 h 5764696"/>
              <a:gd name="connsiteX30" fmla="*/ 3886200 w 4216005"/>
              <a:gd name="connsiteY30" fmla="*/ 1219200 h 5764696"/>
              <a:gd name="connsiteX31" fmla="*/ 3733800 w 4216005"/>
              <a:gd name="connsiteY31" fmla="*/ 1295400 h 5764696"/>
              <a:gd name="connsiteX32" fmla="*/ 3581400 w 4216005"/>
              <a:gd name="connsiteY32" fmla="*/ 1447800 h 5764696"/>
              <a:gd name="connsiteX33" fmla="*/ 3505200 w 4216005"/>
              <a:gd name="connsiteY33" fmla="*/ 1600200 h 5764696"/>
              <a:gd name="connsiteX34" fmla="*/ 3429000 w 4216005"/>
              <a:gd name="connsiteY34" fmla="*/ 1752600 h 5764696"/>
              <a:gd name="connsiteX35" fmla="*/ 3429001 w 4216005"/>
              <a:gd name="connsiteY35" fmla="*/ 1981200 h 5764696"/>
              <a:gd name="connsiteX36" fmla="*/ 3581400 w 4216005"/>
              <a:gd name="connsiteY36" fmla="*/ 2209800 h 5764696"/>
              <a:gd name="connsiteX37" fmla="*/ 3733800 w 4216005"/>
              <a:gd name="connsiteY37" fmla="*/ 2362200 h 5764696"/>
              <a:gd name="connsiteX38" fmla="*/ 3886201 w 4216005"/>
              <a:gd name="connsiteY38" fmla="*/ 2438400 h 5764696"/>
              <a:gd name="connsiteX39" fmla="*/ 4038601 w 4216005"/>
              <a:gd name="connsiteY39" fmla="*/ 2590800 h 5764696"/>
              <a:gd name="connsiteX40" fmla="*/ 4114801 w 4216005"/>
              <a:gd name="connsiteY40" fmla="*/ 2743200 h 5764696"/>
              <a:gd name="connsiteX41" fmla="*/ 4191001 w 4216005"/>
              <a:gd name="connsiteY41" fmla="*/ 2895600 h 5764696"/>
              <a:gd name="connsiteX42" fmla="*/ 4202753 w 4216005"/>
              <a:gd name="connsiteY42" fmla="*/ 3101009 h 5764696"/>
              <a:gd name="connsiteX43" fmla="*/ 4176249 w 4216005"/>
              <a:gd name="connsiteY43" fmla="*/ 3180522 h 5764696"/>
              <a:gd name="connsiteX44" fmla="*/ 4123240 w 4216005"/>
              <a:gd name="connsiteY44" fmla="*/ 3313043 h 5764696"/>
              <a:gd name="connsiteX45" fmla="*/ 4043727 w 4216005"/>
              <a:gd name="connsiteY45" fmla="*/ 3511826 h 5764696"/>
              <a:gd name="connsiteX46" fmla="*/ 4017223 w 4216005"/>
              <a:gd name="connsiteY46" fmla="*/ 3604591 h 5764696"/>
              <a:gd name="connsiteX47" fmla="*/ 3990718 w 4216005"/>
              <a:gd name="connsiteY47" fmla="*/ 3697357 h 5764696"/>
              <a:gd name="connsiteX48" fmla="*/ 3990718 w 4216005"/>
              <a:gd name="connsiteY48" fmla="*/ 4174435 h 5764696"/>
              <a:gd name="connsiteX49" fmla="*/ 4017223 w 4216005"/>
              <a:gd name="connsiteY49" fmla="*/ 4267200 h 5764696"/>
              <a:gd name="connsiteX50" fmla="*/ 4043727 w 4216005"/>
              <a:gd name="connsiteY50" fmla="*/ 4373217 h 5764696"/>
              <a:gd name="connsiteX51" fmla="*/ 4056979 w 4216005"/>
              <a:gd name="connsiteY51" fmla="*/ 4479235 h 5764696"/>
              <a:gd name="connsiteX52" fmla="*/ 4083483 w 4216005"/>
              <a:gd name="connsiteY52" fmla="*/ 4572000 h 5764696"/>
              <a:gd name="connsiteX53" fmla="*/ 4070231 w 4216005"/>
              <a:gd name="connsiteY53" fmla="*/ 4744278 h 5764696"/>
              <a:gd name="connsiteX54" fmla="*/ 4030475 w 4216005"/>
              <a:gd name="connsiteY54" fmla="*/ 4810539 h 5764696"/>
              <a:gd name="connsiteX55" fmla="*/ 3990718 w 4216005"/>
              <a:gd name="connsiteY55" fmla="*/ 4890052 h 5764696"/>
              <a:gd name="connsiteX56" fmla="*/ 3911205 w 4216005"/>
              <a:gd name="connsiteY56" fmla="*/ 5102087 h 5764696"/>
              <a:gd name="connsiteX57" fmla="*/ 3871449 w 4216005"/>
              <a:gd name="connsiteY57" fmla="*/ 5287617 h 5764696"/>
              <a:gd name="connsiteX58" fmla="*/ 3844944 w 4216005"/>
              <a:gd name="connsiteY58" fmla="*/ 5367130 h 5764696"/>
              <a:gd name="connsiteX59" fmla="*/ 3818440 w 4216005"/>
              <a:gd name="connsiteY59" fmla="*/ 5473148 h 5764696"/>
              <a:gd name="connsiteX60" fmla="*/ 3791936 w 4216005"/>
              <a:gd name="connsiteY60" fmla="*/ 5512904 h 5764696"/>
              <a:gd name="connsiteX61" fmla="*/ 3778683 w 4216005"/>
              <a:gd name="connsiteY61" fmla="*/ 5552661 h 5764696"/>
              <a:gd name="connsiteX62" fmla="*/ 3712423 w 4216005"/>
              <a:gd name="connsiteY62" fmla="*/ 5618922 h 5764696"/>
              <a:gd name="connsiteX63" fmla="*/ 3619657 w 4216005"/>
              <a:gd name="connsiteY63" fmla="*/ 5645426 h 5764696"/>
              <a:gd name="connsiteX64" fmla="*/ 3540144 w 4216005"/>
              <a:gd name="connsiteY64" fmla="*/ 5671930 h 5764696"/>
              <a:gd name="connsiteX65" fmla="*/ 3420875 w 4216005"/>
              <a:gd name="connsiteY65" fmla="*/ 5724939 h 5764696"/>
              <a:gd name="connsiteX66" fmla="*/ 3261849 w 4216005"/>
              <a:gd name="connsiteY66" fmla="*/ 5764696 h 5764696"/>
              <a:gd name="connsiteX67" fmla="*/ 2758266 w 4216005"/>
              <a:gd name="connsiteY67" fmla="*/ 5751443 h 5764696"/>
              <a:gd name="connsiteX68" fmla="*/ 2718510 w 4216005"/>
              <a:gd name="connsiteY68" fmla="*/ 5724939 h 5764696"/>
              <a:gd name="connsiteX69" fmla="*/ 2479970 w 4216005"/>
              <a:gd name="connsiteY69" fmla="*/ 5711687 h 5764696"/>
              <a:gd name="connsiteX70" fmla="*/ 2347449 w 4216005"/>
              <a:gd name="connsiteY70" fmla="*/ 5632174 h 5764696"/>
              <a:gd name="connsiteX71" fmla="*/ 2201675 w 4216005"/>
              <a:gd name="connsiteY71" fmla="*/ 5579165 h 5764696"/>
              <a:gd name="connsiteX72" fmla="*/ 2069153 w 4216005"/>
              <a:gd name="connsiteY72" fmla="*/ 5486400 h 5764696"/>
              <a:gd name="connsiteX73" fmla="*/ 1817362 w 4216005"/>
              <a:gd name="connsiteY73" fmla="*/ 5367130 h 5764696"/>
              <a:gd name="connsiteX74" fmla="*/ 1698092 w 4216005"/>
              <a:gd name="connsiteY74" fmla="*/ 5340626 h 5764696"/>
              <a:gd name="connsiteX75" fmla="*/ 1472805 w 4216005"/>
              <a:gd name="connsiteY75" fmla="*/ 5221357 h 5764696"/>
              <a:gd name="connsiteX76" fmla="*/ 1419796 w 4216005"/>
              <a:gd name="connsiteY76" fmla="*/ 5194852 h 5764696"/>
              <a:gd name="connsiteX77" fmla="*/ 1353536 w 4216005"/>
              <a:gd name="connsiteY77" fmla="*/ 5128591 h 5764696"/>
              <a:gd name="connsiteX78" fmla="*/ 1287275 w 4216005"/>
              <a:gd name="connsiteY78" fmla="*/ 5088835 h 5764696"/>
              <a:gd name="connsiteX79" fmla="*/ 1101744 w 4216005"/>
              <a:gd name="connsiteY79" fmla="*/ 4890052 h 5764696"/>
              <a:gd name="connsiteX80" fmla="*/ 1075240 w 4216005"/>
              <a:gd name="connsiteY80" fmla="*/ 4823791 h 5764696"/>
              <a:gd name="connsiteX81" fmla="*/ 1008979 w 4216005"/>
              <a:gd name="connsiteY81" fmla="*/ 4744278 h 5764696"/>
              <a:gd name="connsiteX82" fmla="*/ 969223 w 4216005"/>
              <a:gd name="connsiteY82" fmla="*/ 4691270 h 5764696"/>
              <a:gd name="connsiteX83" fmla="*/ 929466 w 4216005"/>
              <a:gd name="connsiteY83" fmla="*/ 4651513 h 5764696"/>
              <a:gd name="connsiteX84" fmla="*/ 889710 w 4216005"/>
              <a:gd name="connsiteY84" fmla="*/ 4598504 h 5764696"/>
              <a:gd name="connsiteX85" fmla="*/ 823449 w 4216005"/>
              <a:gd name="connsiteY85" fmla="*/ 4492487 h 5764696"/>
              <a:gd name="connsiteX86" fmla="*/ 743936 w 4216005"/>
              <a:gd name="connsiteY86" fmla="*/ 4439478 h 5764696"/>
              <a:gd name="connsiteX87" fmla="*/ 478892 w 4216005"/>
              <a:gd name="connsiteY87" fmla="*/ 4015409 h 5764696"/>
              <a:gd name="connsiteX88" fmla="*/ 319866 w 4216005"/>
              <a:gd name="connsiteY88" fmla="*/ 3644348 h 5764696"/>
              <a:gd name="connsiteX89" fmla="*/ 293362 w 4216005"/>
              <a:gd name="connsiteY89" fmla="*/ 3498574 h 5764696"/>
              <a:gd name="connsiteX90" fmla="*/ 266857 w 4216005"/>
              <a:gd name="connsiteY90" fmla="*/ 3419061 h 5764696"/>
              <a:gd name="connsiteX91" fmla="*/ 253605 w 4216005"/>
              <a:gd name="connsiteY91" fmla="*/ 3366052 h 5764696"/>
              <a:gd name="connsiteX92" fmla="*/ 227101 w 4216005"/>
              <a:gd name="connsiteY92" fmla="*/ 3260035 h 5764696"/>
              <a:gd name="connsiteX93" fmla="*/ 200596 w 4216005"/>
              <a:gd name="connsiteY93" fmla="*/ 2968487 h 5764696"/>
              <a:gd name="connsiteX94" fmla="*/ 187344 w 4216005"/>
              <a:gd name="connsiteY94" fmla="*/ 2782957 h 5764696"/>
              <a:gd name="connsiteX95" fmla="*/ 174092 w 4216005"/>
              <a:gd name="connsiteY95" fmla="*/ 2623930 h 5764696"/>
              <a:gd name="connsiteX96" fmla="*/ 160840 w 4216005"/>
              <a:gd name="connsiteY96" fmla="*/ 2372139 h 5764696"/>
              <a:gd name="connsiteX97" fmla="*/ 134336 w 4216005"/>
              <a:gd name="connsiteY97" fmla="*/ 2027583 h 5764696"/>
              <a:gd name="connsiteX98" fmla="*/ 187344 w 4216005"/>
              <a:gd name="connsiteY98" fmla="*/ 887896 h 5764696"/>
              <a:gd name="connsiteX99" fmla="*/ 240353 w 4216005"/>
              <a:gd name="connsiteY99" fmla="*/ 556591 h 5764696"/>
              <a:gd name="connsiteX100" fmla="*/ 346370 w 4216005"/>
              <a:gd name="connsiteY100" fmla="*/ 397565 h 5764696"/>
              <a:gd name="connsiteX0" fmla="*/ 346370 w 4216005"/>
              <a:gd name="connsiteY0" fmla="*/ 397565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690927 w 4216005"/>
              <a:gd name="connsiteY3" fmla="*/ 212035 h 5764696"/>
              <a:gd name="connsiteX4" fmla="*/ 849953 w 4216005"/>
              <a:gd name="connsiteY4" fmla="*/ 172278 h 5764696"/>
              <a:gd name="connsiteX5" fmla="*/ 1114996 w 4216005"/>
              <a:gd name="connsiteY5" fmla="*/ 119270 h 5764696"/>
              <a:gd name="connsiteX6" fmla="*/ 1247518 w 4216005"/>
              <a:gd name="connsiteY6" fmla="*/ 106017 h 5764696"/>
              <a:gd name="connsiteX7" fmla="*/ 1857118 w 4216005"/>
              <a:gd name="connsiteY7" fmla="*/ 119270 h 5764696"/>
              <a:gd name="connsiteX8" fmla="*/ 2016144 w 4216005"/>
              <a:gd name="connsiteY8" fmla="*/ 132522 h 5764696"/>
              <a:gd name="connsiteX9" fmla="*/ 2069153 w 4216005"/>
              <a:gd name="connsiteY9" fmla="*/ 159026 h 5764696"/>
              <a:gd name="connsiteX10" fmla="*/ 2426962 w 4216005"/>
              <a:gd name="connsiteY10" fmla="*/ 145774 h 5764696"/>
              <a:gd name="connsiteX11" fmla="*/ 2546231 w 4216005"/>
              <a:gd name="connsiteY11" fmla="*/ 106017 h 5764696"/>
              <a:gd name="connsiteX12" fmla="*/ 2652249 w 4216005"/>
              <a:gd name="connsiteY12" fmla="*/ 79513 h 5764696"/>
              <a:gd name="connsiteX13" fmla="*/ 2692005 w 4216005"/>
              <a:gd name="connsiteY13" fmla="*/ 53009 h 5764696"/>
              <a:gd name="connsiteX14" fmla="*/ 2798023 w 4216005"/>
              <a:gd name="connsiteY14" fmla="*/ 26504 h 5764696"/>
              <a:gd name="connsiteX15" fmla="*/ 2837779 w 4216005"/>
              <a:gd name="connsiteY15" fmla="*/ 13252 h 5764696"/>
              <a:gd name="connsiteX16" fmla="*/ 3195588 w 4216005"/>
              <a:gd name="connsiteY16" fmla="*/ 0 h 5764696"/>
              <a:gd name="connsiteX17" fmla="*/ 3553396 w 4216005"/>
              <a:gd name="connsiteY17" fmla="*/ 39757 h 5764696"/>
              <a:gd name="connsiteX18" fmla="*/ 3606405 w 4216005"/>
              <a:gd name="connsiteY18" fmla="*/ 53009 h 5764696"/>
              <a:gd name="connsiteX19" fmla="*/ 3752179 w 4216005"/>
              <a:gd name="connsiteY19" fmla="*/ 159026 h 5764696"/>
              <a:gd name="connsiteX20" fmla="*/ 3844944 w 4216005"/>
              <a:gd name="connsiteY20" fmla="*/ 185530 h 5764696"/>
              <a:gd name="connsiteX21" fmla="*/ 3911205 w 4216005"/>
              <a:gd name="connsiteY21" fmla="*/ 251791 h 5764696"/>
              <a:gd name="connsiteX22" fmla="*/ 3990718 w 4216005"/>
              <a:gd name="connsiteY22" fmla="*/ 344557 h 5764696"/>
              <a:gd name="connsiteX23" fmla="*/ 4043727 w 4216005"/>
              <a:gd name="connsiteY23" fmla="*/ 463826 h 5764696"/>
              <a:gd name="connsiteX24" fmla="*/ 4083483 w 4216005"/>
              <a:gd name="connsiteY24" fmla="*/ 583096 h 5764696"/>
              <a:gd name="connsiteX25" fmla="*/ 4096736 w 4216005"/>
              <a:gd name="connsiteY25" fmla="*/ 662609 h 5764696"/>
              <a:gd name="connsiteX26" fmla="*/ 4136492 w 4216005"/>
              <a:gd name="connsiteY26" fmla="*/ 834887 h 5764696"/>
              <a:gd name="connsiteX27" fmla="*/ 4123240 w 4216005"/>
              <a:gd name="connsiteY27" fmla="*/ 901148 h 5764696"/>
              <a:gd name="connsiteX28" fmla="*/ 4038600 w 4216005"/>
              <a:gd name="connsiteY28" fmla="*/ 1066800 h 5764696"/>
              <a:gd name="connsiteX29" fmla="*/ 3886200 w 4216005"/>
              <a:gd name="connsiteY29" fmla="*/ 1219200 h 5764696"/>
              <a:gd name="connsiteX30" fmla="*/ 3733800 w 4216005"/>
              <a:gd name="connsiteY30" fmla="*/ 1295400 h 5764696"/>
              <a:gd name="connsiteX31" fmla="*/ 3581400 w 4216005"/>
              <a:gd name="connsiteY31" fmla="*/ 1447800 h 5764696"/>
              <a:gd name="connsiteX32" fmla="*/ 3505200 w 4216005"/>
              <a:gd name="connsiteY32" fmla="*/ 1600200 h 5764696"/>
              <a:gd name="connsiteX33" fmla="*/ 3429000 w 4216005"/>
              <a:gd name="connsiteY33" fmla="*/ 1752600 h 5764696"/>
              <a:gd name="connsiteX34" fmla="*/ 3429001 w 4216005"/>
              <a:gd name="connsiteY34" fmla="*/ 1981200 h 5764696"/>
              <a:gd name="connsiteX35" fmla="*/ 3581400 w 4216005"/>
              <a:gd name="connsiteY35" fmla="*/ 2209800 h 5764696"/>
              <a:gd name="connsiteX36" fmla="*/ 3733800 w 4216005"/>
              <a:gd name="connsiteY36" fmla="*/ 2362200 h 5764696"/>
              <a:gd name="connsiteX37" fmla="*/ 3886201 w 4216005"/>
              <a:gd name="connsiteY37" fmla="*/ 2438400 h 5764696"/>
              <a:gd name="connsiteX38" fmla="*/ 4038601 w 4216005"/>
              <a:gd name="connsiteY38" fmla="*/ 2590800 h 5764696"/>
              <a:gd name="connsiteX39" fmla="*/ 4114801 w 4216005"/>
              <a:gd name="connsiteY39" fmla="*/ 2743200 h 5764696"/>
              <a:gd name="connsiteX40" fmla="*/ 4191001 w 4216005"/>
              <a:gd name="connsiteY40" fmla="*/ 2895600 h 5764696"/>
              <a:gd name="connsiteX41" fmla="*/ 4202753 w 4216005"/>
              <a:gd name="connsiteY41" fmla="*/ 3101009 h 5764696"/>
              <a:gd name="connsiteX42" fmla="*/ 4176249 w 4216005"/>
              <a:gd name="connsiteY42" fmla="*/ 3180522 h 5764696"/>
              <a:gd name="connsiteX43" fmla="*/ 4123240 w 4216005"/>
              <a:gd name="connsiteY43" fmla="*/ 3313043 h 5764696"/>
              <a:gd name="connsiteX44" fmla="*/ 4043727 w 4216005"/>
              <a:gd name="connsiteY44" fmla="*/ 3511826 h 5764696"/>
              <a:gd name="connsiteX45" fmla="*/ 4017223 w 4216005"/>
              <a:gd name="connsiteY45" fmla="*/ 3604591 h 5764696"/>
              <a:gd name="connsiteX46" fmla="*/ 3990718 w 4216005"/>
              <a:gd name="connsiteY46" fmla="*/ 3697357 h 5764696"/>
              <a:gd name="connsiteX47" fmla="*/ 3990718 w 4216005"/>
              <a:gd name="connsiteY47" fmla="*/ 4174435 h 5764696"/>
              <a:gd name="connsiteX48" fmla="*/ 4017223 w 4216005"/>
              <a:gd name="connsiteY48" fmla="*/ 4267200 h 5764696"/>
              <a:gd name="connsiteX49" fmla="*/ 4043727 w 4216005"/>
              <a:gd name="connsiteY49" fmla="*/ 4373217 h 5764696"/>
              <a:gd name="connsiteX50" fmla="*/ 4056979 w 4216005"/>
              <a:gd name="connsiteY50" fmla="*/ 4479235 h 5764696"/>
              <a:gd name="connsiteX51" fmla="*/ 4083483 w 4216005"/>
              <a:gd name="connsiteY51" fmla="*/ 4572000 h 5764696"/>
              <a:gd name="connsiteX52" fmla="*/ 4070231 w 4216005"/>
              <a:gd name="connsiteY52" fmla="*/ 4744278 h 5764696"/>
              <a:gd name="connsiteX53" fmla="*/ 4030475 w 4216005"/>
              <a:gd name="connsiteY53" fmla="*/ 4810539 h 5764696"/>
              <a:gd name="connsiteX54" fmla="*/ 3990718 w 4216005"/>
              <a:gd name="connsiteY54" fmla="*/ 4890052 h 5764696"/>
              <a:gd name="connsiteX55" fmla="*/ 3911205 w 4216005"/>
              <a:gd name="connsiteY55" fmla="*/ 5102087 h 5764696"/>
              <a:gd name="connsiteX56" fmla="*/ 3871449 w 4216005"/>
              <a:gd name="connsiteY56" fmla="*/ 5287617 h 5764696"/>
              <a:gd name="connsiteX57" fmla="*/ 3844944 w 4216005"/>
              <a:gd name="connsiteY57" fmla="*/ 5367130 h 5764696"/>
              <a:gd name="connsiteX58" fmla="*/ 3818440 w 4216005"/>
              <a:gd name="connsiteY58" fmla="*/ 5473148 h 5764696"/>
              <a:gd name="connsiteX59" fmla="*/ 3791936 w 4216005"/>
              <a:gd name="connsiteY59" fmla="*/ 5512904 h 5764696"/>
              <a:gd name="connsiteX60" fmla="*/ 3778683 w 4216005"/>
              <a:gd name="connsiteY60" fmla="*/ 5552661 h 5764696"/>
              <a:gd name="connsiteX61" fmla="*/ 3712423 w 4216005"/>
              <a:gd name="connsiteY61" fmla="*/ 5618922 h 5764696"/>
              <a:gd name="connsiteX62" fmla="*/ 3619657 w 4216005"/>
              <a:gd name="connsiteY62" fmla="*/ 5645426 h 5764696"/>
              <a:gd name="connsiteX63" fmla="*/ 3540144 w 4216005"/>
              <a:gd name="connsiteY63" fmla="*/ 5671930 h 5764696"/>
              <a:gd name="connsiteX64" fmla="*/ 3420875 w 4216005"/>
              <a:gd name="connsiteY64" fmla="*/ 5724939 h 5764696"/>
              <a:gd name="connsiteX65" fmla="*/ 3261849 w 4216005"/>
              <a:gd name="connsiteY65" fmla="*/ 5764696 h 5764696"/>
              <a:gd name="connsiteX66" fmla="*/ 2758266 w 4216005"/>
              <a:gd name="connsiteY66" fmla="*/ 5751443 h 5764696"/>
              <a:gd name="connsiteX67" fmla="*/ 2718510 w 4216005"/>
              <a:gd name="connsiteY67" fmla="*/ 5724939 h 5764696"/>
              <a:gd name="connsiteX68" fmla="*/ 2479970 w 4216005"/>
              <a:gd name="connsiteY68" fmla="*/ 5711687 h 5764696"/>
              <a:gd name="connsiteX69" fmla="*/ 2347449 w 4216005"/>
              <a:gd name="connsiteY69" fmla="*/ 5632174 h 5764696"/>
              <a:gd name="connsiteX70" fmla="*/ 2201675 w 4216005"/>
              <a:gd name="connsiteY70" fmla="*/ 5579165 h 5764696"/>
              <a:gd name="connsiteX71" fmla="*/ 2069153 w 4216005"/>
              <a:gd name="connsiteY71" fmla="*/ 5486400 h 5764696"/>
              <a:gd name="connsiteX72" fmla="*/ 1817362 w 4216005"/>
              <a:gd name="connsiteY72" fmla="*/ 5367130 h 5764696"/>
              <a:gd name="connsiteX73" fmla="*/ 1698092 w 4216005"/>
              <a:gd name="connsiteY73" fmla="*/ 5340626 h 5764696"/>
              <a:gd name="connsiteX74" fmla="*/ 1472805 w 4216005"/>
              <a:gd name="connsiteY74" fmla="*/ 5221357 h 5764696"/>
              <a:gd name="connsiteX75" fmla="*/ 1419796 w 4216005"/>
              <a:gd name="connsiteY75" fmla="*/ 5194852 h 5764696"/>
              <a:gd name="connsiteX76" fmla="*/ 1353536 w 4216005"/>
              <a:gd name="connsiteY76" fmla="*/ 5128591 h 5764696"/>
              <a:gd name="connsiteX77" fmla="*/ 1287275 w 4216005"/>
              <a:gd name="connsiteY77" fmla="*/ 5088835 h 5764696"/>
              <a:gd name="connsiteX78" fmla="*/ 1101744 w 4216005"/>
              <a:gd name="connsiteY78" fmla="*/ 4890052 h 5764696"/>
              <a:gd name="connsiteX79" fmla="*/ 1075240 w 4216005"/>
              <a:gd name="connsiteY79" fmla="*/ 4823791 h 5764696"/>
              <a:gd name="connsiteX80" fmla="*/ 1008979 w 4216005"/>
              <a:gd name="connsiteY80" fmla="*/ 4744278 h 5764696"/>
              <a:gd name="connsiteX81" fmla="*/ 969223 w 4216005"/>
              <a:gd name="connsiteY81" fmla="*/ 4691270 h 5764696"/>
              <a:gd name="connsiteX82" fmla="*/ 929466 w 4216005"/>
              <a:gd name="connsiteY82" fmla="*/ 4651513 h 5764696"/>
              <a:gd name="connsiteX83" fmla="*/ 889710 w 4216005"/>
              <a:gd name="connsiteY83" fmla="*/ 4598504 h 5764696"/>
              <a:gd name="connsiteX84" fmla="*/ 823449 w 4216005"/>
              <a:gd name="connsiteY84" fmla="*/ 4492487 h 5764696"/>
              <a:gd name="connsiteX85" fmla="*/ 743936 w 4216005"/>
              <a:gd name="connsiteY85" fmla="*/ 4439478 h 5764696"/>
              <a:gd name="connsiteX86" fmla="*/ 478892 w 4216005"/>
              <a:gd name="connsiteY86" fmla="*/ 4015409 h 5764696"/>
              <a:gd name="connsiteX87" fmla="*/ 319866 w 4216005"/>
              <a:gd name="connsiteY87" fmla="*/ 3644348 h 5764696"/>
              <a:gd name="connsiteX88" fmla="*/ 293362 w 4216005"/>
              <a:gd name="connsiteY88" fmla="*/ 3498574 h 5764696"/>
              <a:gd name="connsiteX89" fmla="*/ 266857 w 4216005"/>
              <a:gd name="connsiteY89" fmla="*/ 3419061 h 5764696"/>
              <a:gd name="connsiteX90" fmla="*/ 253605 w 4216005"/>
              <a:gd name="connsiteY90" fmla="*/ 3366052 h 5764696"/>
              <a:gd name="connsiteX91" fmla="*/ 227101 w 4216005"/>
              <a:gd name="connsiteY91" fmla="*/ 3260035 h 5764696"/>
              <a:gd name="connsiteX92" fmla="*/ 200596 w 4216005"/>
              <a:gd name="connsiteY92" fmla="*/ 2968487 h 5764696"/>
              <a:gd name="connsiteX93" fmla="*/ 187344 w 4216005"/>
              <a:gd name="connsiteY93" fmla="*/ 2782957 h 5764696"/>
              <a:gd name="connsiteX94" fmla="*/ 174092 w 4216005"/>
              <a:gd name="connsiteY94" fmla="*/ 2623930 h 5764696"/>
              <a:gd name="connsiteX95" fmla="*/ 160840 w 4216005"/>
              <a:gd name="connsiteY95" fmla="*/ 2372139 h 5764696"/>
              <a:gd name="connsiteX96" fmla="*/ 134336 w 4216005"/>
              <a:gd name="connsiteY96" fmla="*/ 2027583 h 5764696"/>
              <a:gd name="connsiteX97" fmla="*/ 187344 w 4216005"/>
              <a:gd name="connsiteY97" fmla="*/ 887896 h 5764696"/>
              <a:gd name="connsiteX98" fmla="*/ 240353 w 4216005"/>
              <a:gd name="connsiteY98" fmla="*/ 556591 h 5764696"/>
              <a:gd name="connsiteX99" fmla="*/ 346370 w 4216005"/>
              <a:gd name="connsiteY99" fmla="*/ 397565 h 5764696"/>
              <a:gd name="connsiteX0" fmla="*/ 240353 w 4216005"/>
              <a:gd name="connsiteY0" fmla="*/ 556591 h 5764696"/>
              <a:gd name="connsiteX1" fmla="*/ 346370 w 4216005"/>
              <a:gd name="connsiteY1" fmla="*/ 397565 h 5764696"/>
              <a:gd name="connsiteX2" fmla="*/ 505396 w 4216005"/>
              <a:gd name="connsiteY2" fmla="*/ 291548 h 5764696"/>
              <a:gd name="connsiteX3" fmla="*/ 690927 w 4216005"/>
              <a:gd name="connsiteY3" fmla="*/ 212035 h 5764696"/>
              <a:gd name="connsiteX4" fmla="*/ 849953 w 4216005"/>
              <a:gd name="connsiteY4" fmla="*/ 172278 h 5764696"/>
              <a:gd name="connsiteX5" fmla="*/ 1114996 w 4216005"/>
              <a:gd name="connsiteY5" fmla="*/ 119270 h 5764696"/>
              <a:gd name="connsiteX6" fmla="*/ 1247518 w 4216005"/>
              <a:gd name="connsiteY6" fmla="*/ 106017 h 5764696"/>
              <a:gd name="connsiteX7" fmla="*/ 1857118 w 4216005"/>
              <a:gd name="connsiteY7" fmla="*/ 119270 h 5764696"/>
              <a:gd name="connsiteX8" fmla="*/ 2016144 w 4216005"/>
              <a:gd name="connsiteY8" fmla="*/ 132522 h 5764696"/>
              <a:gd name="connsiteX9" fmla="*/ 2069153 w 4216005"/>
              <a:gd name="connsiteY9" fmla="*/ 159026 h 5764696"/>
              <a:gd name="connsiteX10" fmla="*/ 2426962 w 4216005"/>
              <a:gd name="connsiteY10" fmla="*/ 145774 h 5764696"/>
              <a:gd name="connsiteX11" fmla="*/ 2546231 w 4216005"/>
              <a:gd name="connsiteY11" fmla="*/ 106017 h 5764696"/>
              <a:gd name="connsiteX12" fmla="*/ 2652249 w 4216005"/>
              <a:gd name="connsiteY12" fmla="*/ 79513 h 5764696"/>
              <a:gd name="connsiteX13" fmla="*/ 2692005 w 4216005"/>
              <a:gd name="connsiteY13" fmla="*/ 53009 h 5764696"/>
              <a:gd name="connsiteX14" fmla="*/ 2798023 w 4216005"/>
              <a:gd name="connsiteY14" fmla="*/ 26504 h 5764696"/>
              <a:gd name="connsiteX15" fmla="*/ 2837779 w 4216005"/>
              <a:gd name="connsiteY15" fmla="*/ 13252 h 5764696"/>
              <a:gd name="connsiteX16" fmla="*/ 3195588 w 4216005"/>
              <a:gd name="connsiteY16" fmla="*/ 0 h 5764696"/>
              <a:gd name="connsiteX17" fmla="*/ 3553396 w 4216005"/>
              <a:gd name="connsiteY17" fmla="*/ 39757 h 5764696"/>
              <a:gd name="connsiteX18" fmla="*/ 3606405 w 4216005"/>
              <a:gd name="connsiteY18" fmla="*/ 53009 h 5764696"/>
              <a:gd name="connsiteX19" fmla="*/ 3752179 w 4216005"/>
              <a:gd name="connsiteY19" fmla="*/ 159026 h 5764696"/>
              <a:gd name="connsiteX20" fmla="*/ 3844944 w 4216005"/>
              <a:gd name="connsiteY20" fmla="*/ 185530 h 5764696"/>
              <a:gd name="connsiteX21" fmla="*/ 3911205 w 4216005"/>
              <a:gd name="connsiteY21" fmla="*/ 251791 h 5764696"/>
              <a:gd name="connsiteX22" fmla="*/ 3990718 w 4216005"/>
              <a:gd name="connsiteY22" fmla="*/ 344557 h 5764696"/>
              <a:gd name="connsiteX23" fmla="*/ 4043727 w 4216005"/>
              <a:gd name="connsiteY23" fmla="*/ 463826 h 5764696"/>
              <a:gd name="connsiteX24" fmla="*/ 4083483 w 4216005"/>
              <a:gd name="connsiteY24" fmla="*/ 583096 h 5764696"/>
              <a:gd name="connsiteX25" fmla="*/ 4096736 w 4216005"/>
              <a:gd name="connsiteY25" fmla="*/ 662609 h 5764696"/>
              <a:gd name="connsiteX26" fmla="*/ 4136492 w 4216005"/>
              <a:gd name="connsiteY26" fmla="*/ 834887 h 5764696"/>
              <a:gd name="connsiteX27" fmla="*/ 4123240 w 4216005"/>
              <a:gd name="connsiteY27" fmla="*/ 901148 h 5764696"/>
              <a:gd name="connsiteX28" fmla="*/ 4038600 w 4216005"/>
              <a:gd name="connsiteY28" fmla="*/ 1066800 h 5764696"/>
              <a:gd name="connsiteX29" fmla="*/ 3886200 w 4216005"/>
              <a:gd name="connsiteY29" fmla="*/ 1219200 h 5764696"/>
              <a:gd name="connsiteX30" fmla="*/ 3733800 w 4216005"/>
              <a:gd name="connsiteY30" fmla="*/ 1295400 h 5764696"/>
              <a:gd name="connsiteX31" fmla="*/ 3581400 w 4216005"/>
              <a:gd name="connsiteY31" fmla="*/ 1447800 h 5764696"/>
              <a:gd name="connsiteX32" fmla="*/ 3505200 w 4216005"/>
              <a:gd name="connsiteY32" fmla="*/ 1600200 h 5764696"/>
              <a:gd name="connsiteX33" fmla="*/ 3429000 w 4216005"/>
              <a:gd name="connsiteY33" fmla="*/ 1752600 h 5764696"/>
              <a:gd name="connsiteX34" fmla="*/ 3429001 w 4216005"/>
              <a:gd name="connsiteY34" fmla="*/ 1981200 h 5764696"/>
              <a:gd name="connsiteX35" fmla="*/ 3581400 w 4216005"/>
              <a:gd name="connsiteY35" fmla="*/ 2209800 h 5764696"/>
              <a:gd name="connsiteX36" fmla="*/ 3733800 w 4216005"/>
              <a:gd name="connsiteY36" fmla="*/ 2362200 h 5764696"/>
              <a:gd name="connsiteX37" fmla="*/ 3886201 w 4216005"/>
              <a:gd name="connsiteY37" fmla="*/ 2438400 h 5764696"/>
              <a:gd name="connsiteX38" fmla="*/ 4038601 w 4216005"/>
              <a:gd name="connsiteY38" fmla="*/ 2590800 h 5764696"/>
              <a:gd name="connsiteX39" fmla="*/ 4114801 w 4216005"/>
              <a:gd name="connsiteY39" fmla="*/ 2743200 h 5764696"/>
              <a:gd name="connsiteX40" fmla="*/ 4191001 w 4216005"/>
              <a:gd name="connsiteY40" fmla="*/ 2895600 h 5764696"/>
              <a:gd name="connsiteX41" fmla="*/ 4202753 w 4216005"/>
              <a:gd name="connsiteY41" fmla="*/ 3101009 h 5764696"/>
              <a:gd name="connsiteX42" fmla="*/ 4176249 w 4216005"/>
              <a:gd name="connsiteY42" fmla="*/ 3180522 h 5764696"/>
              <a:gd name="connsiteX43" fmla="*/ 4123240 w 4216005"/>
              <a:gd name="connsiteY43" fmla="*/ 3313043 h 5764696"/>
              <a:gd name="connsiteX44" fmla="*/ 4043727 w 4216005"/>
              <a:gd name="connsiteY44" fmla="*/ 3511826 h 5764696"/>
              <a:gd name="connsiteX45" fmla="*/ 4017223 w 4216005"/>
              <a:gd name="connsiteY45" fmla="*/ 3604591 h 5764696"/>
              <a:gd name="connsiteX46" fmla="*/ 3990718 w 4216005"/>
              <a:gd name="connsiteY46" fmla="*/ 3697357 h 5764696"/>
              <a:gd name="connsiteX47" fmla="*/ 3990718 w 4216005"/>
              <a:gd name="connsiteY47" fmla="*/ 4174435 h 5764696"/>
              <a:gd name="connsiteX48" fmla="*/ 4017223 w 4216005"/>
              <a:gd name="connsiteY48" fmla="*/ 4267200 h 5764696"/>
              <a:gd name="connsiteX49" fmla="*/ 4043727 w 4216005"/>
              <a:gd name="connsiteY49" fmla="*/ 4373217 h 5764696"/>
              <a:gd name="connsiteX50" fmla="*/ 4056979 w 4216005"/>
              <a:gd name="connsiteY50" fmla="*/ 4479235 h 5764696"/>
              <a:gd name="connsiteX51" fmla="*/ 4083483 w 4216005"/>
              <a:gd name="connsiteY51" fmla="*/ 4572000 h 5764696"/>
              <a:gd name="connsiteX52" fmla="*/ 4070231 w 4216005"/>
              <a:gd name="connsiteY52" fmla="*/ 4744278 h 5764696"/>
              <a:gd name="connsiteX53" fmla="*/ 4030475 w 4216005"/>
              <a:gd name="connsiteY53" fmla="*/ 4810539 h 5764696"/>
              <a:gd name="connsiteX54" fmla="*/ 3990718 w 4216005"/>
              <a:gd name="connsiteY54" fmla="*/ 4890052 h 5764696"/>
              <a:gd name="connsiteX55" fmla="*/ 3911205 w 4216005"/>
              <a:gd name="connsiteY55" fmla="*/ 5102087 h 5764696"/>
              <a:gd name="connsiteX56" fmla="*/ 3871449 w 4216005"/>
              <a:gd name="connsiteY56" fmla="*/ 5287617 h 5764696"/>
              <a:gd name="connsiteX57" fmla="*/ 3844944 w 4216005"/>
              <a:gd name="connsiteY57" fmla="*/ 5367130 h 5764696"/>
              <a:gd name="connsiteX58" fmla="*/ 3818440 w 4216005"/>
              <a:gd name="connsiteY58" fmla="*/ 5473148 h 5764696"/>
              <a:gd name="connsiteX59" fmla="*/ 3791936 w 4216005"/>
              <a:gd name="connsiteY59" fmla="*/ 5512904 h 5764696"/>
              <a:gd name="connsiteX60" fmla="*/ 3778683 w 4216005"/>
              <a:gd name="connsiteY60" fmla="*/ 5552661 h 5764696"/>
              <a:gd name="connsiteX61" fmla="*/ 3712423 w 4216005"/>
              <a:gd name="connsiteY61" fmla="*/ 5618922 h 5764696"/>
              <a:gd name="connsiteX62" fmla="*/ 3619657 w 4216005"/>
              <a:gd name="connsiteY62" fmla="*/ 5645426 h 5764696"/>
              <a:gd name="connsiteX63" fmla="*/ 3540144 w 4216005"/>
              <a:gd name="connsiteY63" fmla="*/ 5671930 h 5764696"/>
              <a:gd name="connsiteX64" fmla="*/ 3420875 w 4216005"/>
              <a:gd name="connsiteY64" fmla="*/ 5724939 h 5764696"/>
              <a:gd name="connsiteX65" fmla="*/ 3261849 w 4216005"/>
              <a:gd name="connsiteY65" fmla="*/ 5764696 h 5764696"/>
              <a:gd name="connsiteX66" fmla="*/ 2758266 w 4216005"/>
              <a:gd name="connsiteY66" fmla="*/ 5751443 h 5764696"/>
              <a:gd name="connsiteX67" fmla="*/ 2718510 w 4216005"/>
              <a:gd name="connsiteY67" fmla="*/ 5724939 h 5764696"/>
              <a:gd name="connsiteX68" fmla="*/ 2479970 w 4216005"/>
              <a:gd name="connsiteY68" fmla="*/ 5711687 h 5764696"/>
              <a:gd name="connsiteX69" fmla="*/ 2347449 w 4216005"/>
              <a:gd name="connsiteY69" fmla="*/ 5632174 h 5764696"/>
              <a:gd name="connsiteX70" fmla="*/ 2201675 w 4216005"/>
              <a:gd name="connsiteY70" fmla="*/ 5579165 h 5764696"/>
              <a:gd name="connsiteX71" fmla="*/ 2069153 w 4216005"/>
              <a:gd name="connsiteY71" fmla="*/ 5486400 h 5764696"/>
              <a:gd name="connsiteX72" fmla="*/ 1817362 w 4216005"/>
              <a:gd name="connsiteY72" fmla="*/ 5367130 h 5764696"/>
              <a:gd name="connsiteX73" fmla="*/ 1698092 w 4216005"/>
              <a:gd name="connsiteY73" fmla="*/ 5340626 h 5764696"/>
              <a:gd name="connsiteX74" fmla="*/ 1472805 w 4216005"/>
              <a:gd name="connsiteY74" fmla="*/ 5221357 h 5764696"/>
              <a:gd name="connsiteX75" fmla="*/ 1419796 w 4216005"/>
              <a:gd name="connsiteY75" fmla="*/ 5194852 h 5764696"/>
              <a:gd name="connsiteX76" fmla="*/ 1353536 w 4216005"/>
              <a:gd name="connsiteY76" fmla="*/ 5128591 h 5764696"/>
              <a:gd name="connsiteX77" fmla="*/ 1287275 w 4216005"/>
              <a:gd name="connsiteY77" fmla="*/ 5088835 h 5764696"/>
              <a:gd name="connsiteX78" fmla="*/ 1101744 w 4216005"/>
              <a:gd name="connsiteY78" fmla="*/ 4890052 h 5764696"/>
              <a:gd name="connsiteX79" fmla="*/ 1075240 w 4216005"/>
              <a:gd name="connsiteY79" fmla="*/ 4823791 h 5764696"/>
              <a:gd name="connsiteX80" fmla="*/ 1008979 w 4216005"/>
              <a:gd name="connsiteY80" fmla="*/ 4744278 h 5764696"/>
              <a:gd name="connsiteX81" fmla="*/ 969223 w 4216005"/>
              <a:gd name="connsiteY81" fmla="*/ 4691270 h 5764696"/>
              <a:gd name="connsiteX82" fmla="*/ 929466 w 4216005"/>
              <a:gd name="connsiteY82" fmla="*/ 4651513 h 5764696"/>
              <a:gd name="connsiteX83" fmla="*/ 889710 w 4216005"/>
              <a:gd name="connsiteY83" fmla="*/ 4598504 h 5764696"/>
              <a:gd name="connsiteX84" fmla="*/ 823449 w 4216005"/>
              <a:gd name="connsiteY84" fmla="*/ 4492487 h 5764696"/>
              <a:gd name="connsiteX85" fmla="*/ 743936 w 4216005"/>
              <a:gd name="connsiteY85" fmla="*/ 4439478 h 5764696"/>
              <a:gd name="connsiteX86" fmla="*/ 478892 w 4216005"/>
              <a:gd name="connsiteY86" fmla="*/ 4015409 h 5764696"/>
              <a:gd name="connsiteX87" fmla="*/ 319866 w 4216005"/>
              <a:gd name="connsiteY87" fmla="*/ 3644348 h 5764696"/>
              <a:gd name="connsiteX88" fmla="*/ 293362 w 4216005"/>
              <a:gd name="connsiteY88" fmla="*/ 3498574 h 5764696"/>
              <a:gd name="connsiteX89" fmla="*/ 266857 w 4216005"/>
              <a:gd name="connsiteY89" fmla="*/ 3419061 h 5764696"/>
              <a:gd name="connsiteX90" fmla="*/ 253605 w 4216005"/>
              <a:gd name="connsiteY90" fmla="*/ 3366052 h 5764696"/>
              <a:gd name="connsiteX91" fmla="*/ 227101 w 4216005"/>
              <a:gd name="connsiteY91" fmla="*/ 3260035 h 5764696"/>
              <a:gd name="connsiteX92" fmla="*/ 200596 w 4216005"/>
              <a:gd name="connsiteY92" fmla="*/ 2968487 h 5764696"/>
              <a:gd name="connsiteX93" fmla="*/ 187344 w 4216005"/>
              <a:gd name="connsiteY93" fmla="*/ 2782957 h 5764696"/>
              <a:gd name="connsiteX94" fmla="*/ 174092 w 4216005"/>
              <a:gd name="connsiteY94" fmla="*/ 2623930 h 5764696"/>
              <a:gd name="connsiteX95" fmla="*/ 160840 w 4216005"/>
              <a:gd name="connsiteY95" fmla="*/ 2372139 h 5764696"/>
              <a:gd name="connsiteX96" fmla="*/ 134336 w 4216005"/>
              <a:gd name="connsiteY96" fmla="*/ 2027583 h 5764696"/>
              <a:gd name="connsiteX97" fmla="*/ 187344 w 4216005"/>
              <a:gd name="connsiteY97" fmla="*/ 887896 h 5764696"/>
              <a:gd name="connsiteX98" fmla="*/ 240353 w 4216005"/>
              <a:gd name="connsiteY98" fmla="*/ 556591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98" fmla="*/ 782367 w 4216005"/>
              <a:gd name="connsiteY98" fmla="*/ 303475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0" fmla="*/ 690927 w 4216005"/>
              <a:gd name="connsiteY0" fmla="*/ 21203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98" fmla="*/ 690927 w 4216005"/>
              <a:gd name="connsiteY98" fmla="*/ 212035 h 5764696"/>
              <a:gd name="connsiteX0" fmla="*/ 505396 w 4216005"/>
              <a:gd name="connsiteY0" fmla="*/ 291548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97" fmla="*/ 505396 w 4216005"/>
              <a:gd name="connsiteY97" fmla="*/ 291548 h 5764696"/>
              <a:gd name="connsiteX0" fmla="*/ 346370 w 4216005"/>
              <a:gd name="connsiteY0" fmla="*/ 397565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346370 w 4216005"/>
              <a:gd name="connsiteY96" fmla="*/ 397565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247518 w 4216005"/>
              <a:gd name="connsiteY3" fmla="*/ 106017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114996 w 4216005"/>
              <a:gd name="connsiteY2" fmla="*/ 11927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849953 w 4216005"/>
              <a:gd name="connsiteY1" fmla="*/ 172278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1143000 w 4216005"/>
              <a:gd name="connsiteY1" fmla="*/ 838200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240353 w 4216005"/>
              <a:gd name="connsiteY95" fmla="*/ 556591 h 5764696"/>
              <a:gd name="connsiteX96" fmla="*/ 838200 w 4216005"/>
              <a:gd name="connsiteY96" fmla="*/ 1066800 h 5764696"/>
              <a:gd name="connsiteX0" fmla="*/ 838200 w 4216005"/>
              <a:gd name="connsiteY0" fmla="*/ 1066800 h 5764696"/>
              <a:gd name="connsiteX1" fmla="*/ 1143000 w 4216005"/>
              <a:gd name="connsiteY1" fmla="*/ 838200 h 5764696"/>
              <a:gd name="connsiteX2" fmla="*/ 1371600 w 4216005"/>
              <a:gd name="connsiteY2" fmla="*/ 533400 h 5764696"/>
              <a:gd name="connsiteX3" fmla="*/ 1524000 w 4216005"/>
              <a:gd name="connsiteY3" fmla="*/ 304800 h 5764696"/>
              <a:gd name="connsiteX4" fmla="*/ 1857118 w 4216005"/>
              <a:gd name="connsiteY4" fmla="*/ 119270 h 5764696"/>
              <a:gd name="connsiteX5" fmla="*/ 2016144 w 4216005"/>
              <a:gd name="connsiteY5" fmla="*/ 132522 h 5764696"/>
              <a:gd name="connsiteX6" fmla="*/ 2069153 w 4216005"/>
              <a:gd name="connsiteY6" fmla="*/ 159026 h 5764696"/>
              <a:gd name="connsiteX7" fmla="*/ 2426962 w 4216005"/>
              <a:gd name="connsiteY7" fmla="*/ 145774 h 5764696"/>
              <a:gd name="connsiteX8" fmla="*/ 2546231 w 4216005"/>
              <a:gd name="connsiteY8" fmla="*/ 106017 h 5764696"/>
              <a:gd name="connsiteX9" fmla="*/ 2652249 w 4216005"/>
              <a:gd name="connsiteY9" fmla="*/ 79513 h 5764696"/>
              <a:gd name="connsiteX10" fmla="*/ 2692005 w 4216005"/>
              <a:gd name="connsiteY10" fmla="*/ 53009 h 5764696"/>
              <a:gd name="connsiteX11" fmla="*/ 2798023 w 4216005"/>
              <a:gd name="connsiteY11" fmla="*/ 26504 h 5764696"/>
              <a:gd name="connsiteX12" fmla="*/ 2837779 w 4216005"/>
              <a:gd name="connsiteY12" fmla="*/ 13252 h 5764696"/>
              <a:gd name="connsiteX13" fmla="*/ 3195588 w 4216005"/>
              <a:gd name="connsiteY13" fmla="*/ 0 h 5764696"/>
              <a:gd name="connsiteX14" fmla="*/ 3553396 w 4216005"/>
              <a:gd name="connsiteY14" fmla="*/ 39757 h 5764696"/>
              <a:gd name="connsiteX15" fmla="*/ 3606405 w 4216005"/>
              <a:gd name="connsiteY15" fmla="*/ 53009 h 5764696"/>
              <a:gd name="connsiteX16" fmla="*/ 3752179 w 4216005"/>
              <a:gd name="connsiteY16" fmla="*/ 159026 h 5764696"/>
              <a:gd name="connsiteX17" fmla="*/ 3844944 w 4216005"/>
              <a:gd name="connsiteY17" fmla="*/ 185530 h 5764696"/>
              <a:gd name="connsiteX18" fmla="*/ 3911205 w 4216005"/>
              <a:gd name="connsiteY18" fmla="*/ 251791 h 5764696"/>
              <a:gd name="connsiteX19" fmla="*/ 3990718 w 4216005"/>
              <a:gd name="connsiteY19" fmla="*/ 344557 h 5764696"/>
              <a:gd name="connsiteX20" fmla="*/ 4043727 w 4216005"/>
              <a:gd name="connsiteY20" fmla="*/ 463826 h 5764696"/>
              <a:gd name="connsiteX21" fmla="*/ 4083483 w 4216005"/>
              <a:gd name="connsiteY21" fmla="*/ 583096 h 5764696"/>
              <a:gd name="connsiteX22" fmla="*/ 4096736 w 4216005"/>
              <a:gd name="connsiteY22" fmla="*/ 662609 h 5764696"/>
              <a:gd name="connsiteX23" fmla="*/ 4136492 w 4216005"/>
              <a:gd name="connsiteY23" fmla="*/ 834887 h 5764696"/>
              <a:gd name="connsiteX24" fmla="*/ 4123240 w 4216005"/>
              <a:gd name="connsiteY24" fmla="*/ 901148 h 5764696"/>
              <a:gd name="connsiteX25" fmla="*/ 4038600 w 4216005"/>
              <a:gd name="connsiteY25" fmla="*/ 1066800 h 5764696"/>
              <a:gd name="connsiteX26" fmla="*/ 3886200 w 4216005"/>
              <a:gd name="connsiteY26" fmla="*/ 1219200 h 5764696"/>
              <a:gd name="connsiteX27" fmla="*/ 3733800 w 4216005"/>
              <a:gd name="connsiteY27" fmla="*/ 1295400 h 5764696"/>
              <a:gd name="connsiteX28" fmla="*/ 3581400 w 4216005"/>
              <a:gd name="connsiteY28" fmla="*/ 1447800 h 5764696"/>
              <a:gd name="connsiteX29" fmla="*/ 3505200 w 4216005"/>
              <a:gd name="connsiteY29" fmla="*/ 1600200 h 5764696"/>
              <a:gd name="connsiteX30" fmla="*/ 3429000 w 4216005"/>
              <a:gd name="connsiteY30" fmla="*/ 1752600 h 5764696"/>
              <a:gd name="connsiteX31" fmla="*/ 3429001 w 4216005"/>
              <a:gd name="connsiteY31" fmla="*/ 1981200 h 5764696"/>
              <a:gd name="connsiteX32" fmla="*/ 3581400 w 4216005"/>
              <a:gd name="connsiteY32" fmla="*/ 2209800 h 5764696"/>
              <a:gd name="connsiteX33" fmla="*/ 3733800 w 4216005"/>
              <a:gd name="connsiteY33" fmla="*/ 2362200 h 5764696"/>
              <a:gd name="connsiteX34" fmla="*/ 3886201 w 4216005"/>
              <a:gd name="connsiteY34" fmla="*/ 2438400 h 5764696"/>
              <a:gd name="connsiteX35" fmla="*/ 4038601 w 4216005"/>
              <a:gd name="connsiteY35" fmla="*/ 2590800 h 5764696"/>
              <a:gd name="connsiteX36" fmla="*/ 4114801 w 4216005"/>
              <a:gd name="connsiteY36" fmla="*/ 2743200 h 5764696"/>
              <a:gd name="connsiteX37" fmla="*/ 4191001 w 4216005"/>
              <a:gd name="connsiteY37" fmla="*/ 2895600 h 5764696"/>
              <a:gd name="connsiteX38" fmla="*/ 4202753 w 4216005"/>
              <a:gd name="connsiteY38" fmla="*/ 3101009 h 5764696"/>
              <a:gd name="connsiteX39" fmla="*/ 4176249 w 4216005"/>
              <a:gd name="connsiteY39" fmla="*/ 3180522 h 5764696"/>
              <a:gd name="connsiteX40" fmla="*/ 4123240 w 4216005"/>
              <a:gd name="connsiteY40" fmla="*/ 3313043 h 5764696"/>
              <a:gd name="connsiteX41" fmla="*/ 4043727 w 4216005"/>
              <a:gd name="connsiteY41" fmla="*/ 3511826 h 5764696"/>
              <a:gd name="connsiteX42" fmla="*/ 4017223 w 4216005"/>
              <a:gd name="connsiteY42" fmla="*/ 3604591 h 5764696"/>
              <a:gd name="connsiteX43" fmla="*/ 3990718 w 4216005"/>
              <a:gd name="connsiteY43" fmla="*/ 3697357 h 5764696"/>
              <a:gd name="connsiteX44" fmla="*/ 3990718 w 4216005"/>
              <a:gd name="connsiteY44" fmla="*/ 4174435 h 5764696"/>
              <a:gd name="connsiteX45" fmla="*/ 4017223 w 4216005"/>
              <a:gd name="connsiteY45" fmla="*/ 4267200 h 5764696"/>
              <a:gd name="connsiteX46" fmla="*/ 4043727 w 4216005"/>
              <a:gd name="connsiteY46" fmla="*/ 4373217 h 5764696"/>
              <a:gd name="connsiteX47" fmla="*/ 4056979 w 4216005"/>
              <a:gd name="connsiteY47" fmla="*/ 4479235 h 5764696"/>
              <a:gd name="connsiteX48" fmla="*/ 4083483 w 4216005"/>
              <a:gd name="connsiteY48" fmla="*/ 4572000 h 5764696"/>
              <a:gd name="connsiteX49" fmla="*/ 4070231 w 4216005"/>
              <a:gd name="connsiteY49" fmla="*/ 4744278 h 5764696"/>
              <a:gd name="connsiteX50" fmla="*/ 4030475 w 4216005"/>
              <a:gd name="connsiteY50" fmla="*/ 4810539 h 5764696"/>
              <a:gd name="connsiteX51" fmla="*/ 3990718 w 4216005"/>
              <a:gd name="connsiteY51" fmla="*/ 4890052 h 5764696"/>
              <a:gd name="connsiteX52" fmla="*/ 3911205 w 4216005"/>
              <a:gd name="connsiteY52" fmla="*/ 5102087 h 5764696"/>
              <a:gd name="connsiteX53" fmla="*/ 3871449 w 4216005"/>
              <a:gd name="connsiteY53" fmla="*/ 5287617 h 5764696"/>
              <a:gd name="connsiteX54" fmla="*/ 3844944 w 4216005"/>
              <a:gd name="connsiteY54" fmla="*/ 5367130 h 5764696"/>
              <a:gd name="connsiteX55" fmla="*/ 3818440 w 4216005"/>
              <a:gd name="connsiteY55" fmla="*/ 5473148 h 5764696"/>
              <a:gd name="connsiteX56" fmla="*/ 3791936 w 4216005"/>
              <a:gd name="connsiteY56" fmla="*/ 5512904 h 5764696"/>
              <a:gd name="connsiteX57" fmla="*/ 3778683 w 4216005"/>
              <a:gd name="connsiteY57" fmla="*/ 5552661 h 5764696"/>
              <a:gd name="connsiteX58" fmla="*/ 3712423 w 4216005"/>
              <a:gd name="connsiteY58" fmla="*/ 5618922 h 5764696"/>
              <a:gd name="connsiteX59" fmla="*/ 3619657 w 4216005"/>
              <a:gd name="connsiteY59" fmla="*/ 5645426 h 5764696"/>
              <a:gd name="connsiteX60" fmla="*/ 3540144 w 4216005"/>
              <a:gd name="connsiteY60" fmla="*/ 5671930 h 5764696"/>
              <a:gd name="connsiteX61" fmla="*/ 3420875 w 4216005"/>
              <a:gd name="connsiteY61" fmla="*/ 5724939 h 5764696"/>
              <a:gd name="connsiteX62" fmla="*/ 3261849 w 4216005"/>
              <a:gd name="connsiteY62" fmla="*/ 5764696 h 5764696"/>
              <a:gd name="connsiteX63" fmla="*/ 2758266 w 4216005"/>
              <a:gd name="connsiteY63" fmla="*/ 5751443 h 5764696"/>
              <a:gd name="connsiteX64" fmla="*/ 2718510 w 4216005"/>
              <a:gd name="connsiteY64" fmla="*/ 5724939 h 5764696"/>
              <a:gd name="connsiteX65" fmla="*/ 2479970 w 4216005"/>
              <a:gd name="connsiteY65" fmla="*/ 5711687 h 5764696"/>
              <a:gd name="connsiteX66" fmla="*/ 2347449 w 4216005"/>
              <a:gd name="connsiteY66" fmla="*/ 5632174 h 5764696"/>
              <a:gd name="connsiteX67" fmla="*/ 2201675 w 4216005"/>
              <a:gd name="connsiteY67" fmla="*/ 5579165 h 5764696"/>
              <a:gd name="connsiteX68" fmla="*/ 2069153 w 4216005"/>
              <a:gd name="connsiteY68" fmla="*/ 5486400 h 5764696"/>
              <a:gd name="connsiteX69" fmla="*/ 1817362 w 4216005"/>
              <a:gd name="connsiteY69" fmla="*/ 5367130 h 5764696"/>
              <a:gd name="connsiteX70" fmla="*/ 1698092 w 4216005"/>
              <a:gd name="connsiteY70" fmla="*/ 5340626 h 5764696"/>
              <a:gd name="connsiteX71" fmla="*/ 1472805 w 4216005"/>
              <a:gd name="connsiteY71" fmla="*/ 5221357 h 5764696"/>
              <a:gd name="connsiteX72" fmla="*/ 1419796 w 4216005"/>
              <a:gd name="connsiteY72" fmla="*/ 5194852 h 5764696"/>
              <a:gd name="connsiteX73" fmla="*/ 1353536 w 4216005"/>
              <a:gd name="connsiteY73" fmla="*/ 5128591 h 5764696"/>
              <a:gd name="connsiteX74" fmla="*/ 1287275 w 4216005"/>
              <a:gd name="connsiteY74" fmla="*/ 5088835 h 5764696"/>
              <a:gd name="connsiteX75" fmla="*/ 1101744 w 4216005"/>
              <a:gd name="connsiteY75" fmla="*/ 4890052 h 5764696"/>
              <a:gd name="connsiteX76" fmla="*/ 1075240 w 4216005"/>
              <a:gd name="connsiteY76" fmla="*/ 4823791 h 5764696"/>
              <a:gd name="connsiteX77" fmla="*/ 1008979 w 4216005"/>
              <a:gd name="connsiteY77" fmla="*/ 4744278 h 5764696"/>
              <a:gd name="connsiteX78" fmla="*/ 969223 w 4216005"/>
              <a:gd name="connsiteY78" fmla="*/ 4691270 h 5764696"/>
              <a:gd name="connsiteX79" fmla="*/ 929466 w 4216005"/>
              <a:gd name="connsiteY79" fmla="*/ 4651513 h 5764696"/>
              <a:gd name="connsiteX80" fmla="*/ 889710 w 4216005"/>
              <a:gd name="connsiteY80" fmla="*/ 4598504 h 5764696"/>
              <a:gd name="connsiteX81" fmla="*/ 823449 w 4216005"/>
              <a:gd name="connsiteY81" fmla="*/ 4492487 h 5764696"/>
              <a:gd name="connsiteX82" fmla="*/ 743936 w 4216005"/>
              <a:gd name="connsiteY82" fmla="*/ 4439478 h 5764696"/>
              <a:gd name="connsiteX83" fmla="*/ 478892 w 4216005"/>
              <a:gd name="connsiteY83" fmla="*/ 4015409 h 5764696"/>
              <a:gd name="connsiteX84" fmla="*/ 319866 w 4216005"/>
              <a:gd name="connsiteY84" fmla="*/ 3644348 h 5764696"/>
              <a:gd name="connsiteX85" fmla="*/ 293362 w 4216005"/>
              <a:gd name="connsiteY85" fmla="*/ 3498574 h 5764696"/>
              <a:gd name="connsiteX86" fmla="*/ 266857 w 4216005"/>
              <a:gd name="connsiteY86" fmla="*/ 3419061 h 5764696"/>
              <a:gd name="connsiteX87" fmla="*/ 253605 w 4216005"/>
              <a:gd name="connsiteY87" fmla="*/ 3366052 h 5764696"/>
              <a:gd name="connsiteX88" fmla="*/ 227101 w 4216005"/>
              <a:gd name="connsiteY88" fmla="*/ 3260035 h 5764696"/>
              <a:gd name="connsiteX89" fmla="*/ 200596 w 4216005"/>
              <a:gd name="connsiteY89" fmla="*/ 2968487 h 5764696"/>
              <a:gd name="connsiteX90" fmla="*/ 187344 w 4216005"/>
              <a:gd name="connsiteY90" fmla="*/ 2782957 h 5764696"/>
              <a:gd name="connsiteX91" fmla="*/ 174092 w 4216005"/>
              <a:gd name="connsiteY91" fmla="*/ 2623930 h 5764696"/>
              <a:gd name="connsiteX92" fmla="*/ 160840 w 4216005"/>
              <a:gd name="connsiteY92" fmla="*/ 2372139 h 5764696"/>
              <a:gd name="connsiteX93" fmla="*/ 134336 w 4216005"/>
              <a:gd name="connsiteY93" fmla="*/ 2027583 h 5764696"/>
              <a:gd name="connsiteX94" fmla="*/ 187344 w 4216005"/>
              <a:gd name="connsiteY94" fmla="*/ 887896 h 5764696"/>
              <a:gd name="connsiteX95" fmla="*/ 762000 w 4216005"/>
              <a:gd name="connsiteY95" fmla="*/ 1371600 h 5764696"/>
              <a:gd name="connsiteX96" fmla="*/ 838200 w 4216005"/>
              <a:gd name="connsiteY96" fmla="*/ 1066800 h 5764696"/>
              <a:gd name="connsiteX0" fmla="*/ 703864 w 4081669"/>
              <a:gd name="connsiteY0" fmla="*/ 1066800 h 5764696"/>
              <a:gd name="connsiteX1" fmla="*/ 1008664 w 4081669"/>
              <a:gd name="connsiteY1" fmla="*/ 838200 h 5764696"/>
              <a:gd name="connsiteX2" fmla="*/ 1237264 w 4081669"/>
              <a:gd name="connsiteY2" fmla="*/ 533400 h 5764696"/>
              <a:gd name="connsiteX3" fmla="*/ 1389664 w 4081669"/>
              <a:gd name="connsiteY3" fmla="*/ 304800 h 5764696"/>
              <a:gd name="connsiteX4" fmla="*/ 1722782 w 4081669"/>
              <a:gd name="connsiteY4" fmla="*/ 119270 h 5764696"/>
              <a:gd name="connsiteX5" fmla="*/ 1881808 w 4081669"/>
              <a:gd name="connsiteY5" fmla="*/ 132522 h 5764696"/>
              <a:gd name="connsiteX6" fmla="*/ 1934817 w 4081669"/>
              <a:gd name="connsiteY6" fmla="*/ 159026 h 5764696"/>
              <a:gd name="connsiteX7" fmla="*/ 2292626 w 4081669"/>
              <a:gd name="connsiteY7" fmla="*/ 145774 h 5764696"/>
              <a:gd name="connsiteX8" fmla="*/ 2411895 w 4081669"/>
              <a:gd name="connsiteY8" fmla="*/ 106017 h 5764696"/>
              <a:gd name="connsiteX9" fmla="*/ 2517913 w 4081669"/>
              <a:gd name="connsiteY9" fmla="*/ 79513 h 5764696"/>
              <a:gd name="connsiteX10" fmla="*/ 2557669 w 4081669"/>
              <a:gd name="connsiteY10" fmla="*/ 53009 h 5764696"/>
              <a:gd name="connsiteX11" fmla="*/ 2663687 w 4081669"/>
              <a:gd name="connsiteY11" fmla="*/ 26504 h 5764696"/>
              <a:gd name="connsiteX12" fmla="*/ 2703443 w 4081669"/>
              <a:gd name="connsiteY12" fmla="*/ 13252 h 5764696"/>
              <a:gd name="connsiteX13" fmla="*/ 3061252 w 4081669"/>
              <a:gd name="connsiteY13" fmla="*/ 0 h 5764696"/>
              <a:gd name="connsiteX14" fmla="*/ 3419060 w 4081669"/>
              <a:gd name="connsiteY14" fmla="*/ 39757 h 5764696"/>
              <a:gd name="connsiteX15" fmla="*/ 3472069 w 4081669"/>
              <a:gd name="connsiteY15" fmla="*/ 53009 h 5764696"/>
              <a:gd name="connsiteX16" fmla="*/ 3617843 w 4081669"/>
              <a:gd name="connsiteY16" fmla="*/ 159026 h 5764696"/>
              <a:gd name="connsiteX17" fmla="*/ 3710608 w 4081669"/>
              <a:gd name="connsiteY17" fmla="*/ 185530 h 5764696"/>
              <a:gd name="connsiteX18" fmla="*/ 3776869 w 4081669"/>
              <a:gd name="connsiteY18" fmla="*/ 251791 h 5764696"/>
              <a:gd name="connsiteX19" fmla="*/ 3856382 w 4081669"/>
              <a:gd name="connsiteY19" fmla="*/ 344557 h 5764696"/>
              <a:gd name="connsiteX20" fmla="*/ 3909391 w 4081669"/>
              <a:gd name="connsiteY20" fmla="*/ 463826 h 5764696"/>
              <a:gd name="connsiteX21" fmla="*/ 3949147 w 4081669"/>
              <a:gd name="connsiteY21" fmla="*/ 583096 h 5764696"/>
              <a:gd name="connsiteX22" fmla="*/ 3962400 w 4081669"/>
              <a:gd name="connsiteY22" fmla="*/ 662609 h 5764696"/>
              <a:gd name="connsiteX23" fmla="*/ 4002156 w 4081669"/>
              <a:gd name="connsiteY23" fmla="*/ 834887 h 5764696"/>
              <a:gd name="connsiteX24" fmla="*/ 3988904 w 4081669"/>
              <a:gd name="connsiteY24" fmla="*/ 901148 h 5764696"/>
              <a:gd name="connsiteX25" fmla="*/ 3904264 w 4081669"/>
              <a:gd name="connsiteY25" fmla="*/ 1066800 h 5764696"/>
              <a:gd name="connsiteX26" fmla="*/ 3751864 w 4081669"/>
              <a:gd name="connsiteY26" fmla="*/ 1219200 h 5764696"/>
              <a:gd name="connsiteX27" fmla="*/ 3599464 w 4081669"/>
              <a:gd name="connsiteY27" fmla="*/ 1295400 h 5764696"/>
              <a:gd name="connsiteX28" fmla="*/ 3447064 w 4081669"/>
              <a:gd name="connsiteY28" fmla="*/ 1447800 h 5764696"/>
              <a:gd name="connsiteX29" fmla="*/ 3370864 w 4081669"/>
              <a:gd name="connsiteY29" fmla="*/ 1600200 h 5764696"/>
              <a:gd name="connsiteX30" fmla="*/ 3294664 w 4081669"/>
              <a:gd name="connsiteY30" fmla="*/ 1752600 h 5764696"/>
              <a:gd name="connsiteX31" fmla="*/ 3294665 w 4081669"/>
              <a:gd name="connsiteY31" fmla="*/ 1981200 h 5764696"/>
              <a:gd name="connsiteX32" fmla="*/ 3447064 w 4081669"/>
              <a:gd name="connsiteY32" fmla="*/ 2209800 h 5764696"/>
              <a:gd name="connsiteX33" fmla="*/ 3599464 w 4081669"/>
              <a:gd name="connsiteY33" fmla="*/ 2362200 h 5764696"/>
              <a:gd name="connsiteX34" fmla="*/ 3751865 w 4081669"/>
              <a:gd name="connsiteY34" fmla="*/ 2438400 h 5764696"/>
              <a:gd name="connsiteX35" fmla="*/ 3904265 w 4081669"/>
              <a:gd name="connsiteY35" fmla="*/ 2590800 h 5764696"/>
              <a:gd name="connsiteX36" fmla="*/ 3980465 w 4081669"/>
              <a:gd name="connsiteY36" fmla="*/ 2743200 h 5764696"/>
              <a:gd name="connsiteX37" fmla="*/ 4056665 w 4081669"/>
              <a:gd name="connsiteY37" fmla="*/ 2895600 h 5764696"/>
              <a:gd name="connsiteX38" fmla="*/ 4068417 w 4081669"/>
              <a:gd name="connsiteY38" fmla="*/ 3101009 h 5764696"/>
              <a:gd name="connsiteX39" fmla="*/ 4041913 w 4081669"/>
              <a:gd name="connsiteY39" fmla="*/ 3180522 h 5764696"/>
              <a:gd name="connsiteX40" fmla="*/ 3988904 w 4081669"/>
              <a:gd name="connsiteY40" fmla="*/ 3313043 h 5764696"/>
              <a:gd name="connsiteX41" fmla="*/ 3909391 w 4081669"/>
              <a:gd name="connsiteY41" fmla="*/ 3511826 h 5764696"/>
              <a:gd name="connsiteX42" fmla="*/ 3882887 w 4081669"/>
              <a:gd name="connsiteY42" fmla="*/ 3604591 h 5764696"/>
              <a:gd name="connsiteX43" fmla="*/ 3856382 w 4081669"/>
              <a:gd name="connsiteY43" fmla="*/ 3697357 h 5764696"/>
              <a:gd name="connsiteX44" fmla="*/ 3856382 w 4081669"/>
              <a:gd name="connsiteY44" fmla="*/ 4174435 h 5764696"/>
              <a:gd name="connsiteX45" fmla="*/ 3882887 w 4081669"/>
              <a:gd name="connsiteY45" fmla="*/ 4267200 h 5764696"/>
              <a:gd name="connsiteX46" fmla="*/ 3909391 w 4081669"/>
              <a:gd name="connsiteY46" fmla="*/ 4373217 h 5764696"/>
              <a:gd name="connsiteX47" fmla="*/ 3922643 w 4081669"/>
              <a:gd name="connsiteY47" fmla="*/ 4479235 h 5764696"/>
              <a:gd name="connsiteX48" fmla="*/ 3949147 w 4081669"/>
              <a:gd name="connsiteY48" fmla="*/ 4572000 h 5764696"/>
              <a:gd name="connsiteX49" fmla="*/ 3935895 w 4081669"/>
              <a:gd name="connsiteY49" fmla="*/ 4744278 h 5764696"/>
              <a:gd name="connsiteX50" fmla="*/ 3896139 w 4081669"/>
              <a:gd name="connsiteY50" fmla="*/ 4810539 h 5764696"/>
              <a:gd name="connsiteX51" fmla="*/ 3856382 w 4081669"/>
              <a:gd name="connsiteY51" fmla="*/ 4890052 h 5764696"/>
              <a:gd name="connsiteX52" fmla="*/ 3776869 w 4081669"/>
              <a:gd name="connsiteY52" fmla="*/ 5102087 h 5764696"/>
              <a:gd name="connsiteX53" fmla="*/ 3737113 w 4081669"/>
              <a:gd name="connsiteY53" fmla="*/ 5287617 h 5764696"/>
              <a:gd name="connsiteX54" fmla="*/ 3710608 w 4081669"/>
              <a:gd name="connsiteY54" fmla="*/ 5367130 h 5764696"/>
              <a:gd name="connsiteX55" fmla="*/ 3684104 w 4081669"/>
              <a:gd name="connsiteY55" fmla="*/ 5473148 h 5764696"/>
              <a:gd name="connsiteX56" fmla="*/ 3657600 w 4081669"/>
              <a:gd name="connsiteY56" fmla="*/ 5512904 h 5764696"/>
              <a:gd name="connsiteX57" fmla="*/ 3644347 w 4081669"/>
              <a:gd name="connsiteY57" fmla="*/ 5552661 h 5764696"/>
              <a:gd name="connsiteX58" fmla="*/ 3578087 w 4081669"/>
              <a:gd name="connsiteY58" fmla="*/ 5618922 h 5764696"/>
              <a:gd name="connsiteX59" fmla="*/ 3485321 w 4081669"/>
              <a:gd name="connsiteY59" fmla="*/ 5645426 h 5764696"/>
              <a:gd name="connsiteX60" fmla="*/ 3405808 w 4081669"/>
              <a:gd name="connsiteY60" fmla="*/ 5671930 h 5764696"/>
              <a:gd name="connsiteX61" fmla="*/ 3286539 w 4081669"/>
              <a:gd name="connsiteY61" fmla="*/ 5724939 h 5764696"/>
              <a:gd name="connsiteX62" fmla="*/ 3127513 w 4081669"/>
              <a:gd name="connsiteY62" fmla="*/ 5764696 h 5764696"/>
              <a:gd name="connsiteX63" fmla="*/ 2623930 w 4081669"/>
              <a:gd name="connsiteY63" fmla="*/ 5751443 h 5764696"/>
              <a:gd name="connsiteX64" fmla="*/ 2584174 w 4081669"/>
              <a:gd name="connsiteY64" fmla="*/ 5724939 h 5764696"/>
              <a:gd name="connsiteX65" fmla="*/ 2345634 w 4081669"/>
              <a:gd name="connsiteY65" fmla="*/ 5711687 h 5764696"/>
              <a:gd name="connsiteX66" fmla="*/ 2213113 w 4081669"/>
              <a:gd name="connsiteY66" fmla="*/ 5632174 h 5764696"/>
              <a:gd name="connsiteX67" fmla="*/ 2067339 w 4081669"/>
              <a:gd name="connsiteY67" fmla="*/ 5579165 h 5764696"/>
              <a:gd name="connsiteX68" fmla="*/ 1934817 w 4081669"/>
              <a:gd name="connsiteY68" fmla="*/ 5486400 h 5764696"/>
              <a:gd name="connsiteX69" fmla="*/ 1683026 w 4081669"/>
              <a:gd name="connsiteY69" fmla="*/ 5367130 h 5764696"/>
              <a:gd name="connsiteX70" fmla="*/ 1563756 w 4081669"/>
              <a:gd name="connsiteY70" fmla="*/ 5340626 h 5764696"/>
              <a:gd name="connsiteX71" fmla="*/ 1338469 w 4081669"/>
              <a:gd name="connsiteY71" fmla="*/ 5221357 h 5764696"/>
              <a:gd name="connsiteX72" fmla="*/ 1285460 w 4081669"/>
              <a:gd name="connsiteY72" fmla="*/ 5194852 h 5764696"/>
              <a:gd name="connsiteX73" fmla="*/ 1219200 w 4081669"/>
              <a:gd name="connsiteY73" fmla="*/ 5128591 h 5764696"/>
              <a:gd name="connsiteX74" fmla="*/ 1152939 w 4081669"/>
              <a:gd name="connsiteY74" fmla="*/ 5088835 h 5764696"/>
              <a:gd name="connsiteX75" fmla="*/ 967408 w 4081669"/>
              <a:gd name="connsiteY75" fmla="*/ 4890052 h 5764696"/>
              <a:gd name="connsiteX76" fmla="*/ 940904 w 4081669"/>
              <a:gd name="connsiteY76" fmla="*/ 4823791 h 5764696"/>
              <a:gd name="connsiteX77" fmla="*/ 874643 w 4081669"/>
              <a:gd name="connsiteY77" fmla="*/ 4744278 h 5764696"/>
              <a:gd name="connsiteX78" fmla="*/ 834887 w 4081669"/>
              <a:gd name="connsiteY78" fmla="*/ 4691270 h 5764696"/>
              <a:gd name="connsiteX79" fmla="*/ 795130 w 4081669"/>
              <a:gd name="connsiteY79" fmla="*/ 4651513 h 5764696"/>
              <a:gd name="connsiteX80" fmla="*/ 755374 w 4081669"/>
              <a:gd name="connsiteY80" fmla="*/ 4598504 h 5764696"/>
              <a:gd name="connsiteX81" fmla="*/ 689113 w 4081669"/>
              <a:gd name="connsiteY81" fmla="*/ 4492487 h 5764696"/>
              <a:gd name="connsiteX82" fmla="*/ 609600 w 4081669"/>
              <a:gd name="connsiteY82" fmla="*/ 4439478 h 5764696"/>
              <a:gd name="connsiteX83" fmla="*/ 344556 w 4081669"/>
              <a:gd name="connsiteY83" fmla="*/ 4015409 h 5764696"/>
              <a:gd name="connsiteX84" fmla="*/ 185530 w 4081669"/>
              <a:gd name="connsiteY84" fmla="*/ 3644348 h 5764696"/>
              <a:gd name="connsiteX85" fmla="*/ 159026 w 4081669"/>
              <a:gd name="connsiteY85" fmla="*/ 3498574 h 5764696"/>
              <a:gd name="connsiteX86" fmla="*/ 132521 w 4081669"/>
              <a:gd name="connsiteY86" fmla="*/ 3419061 h 5764696"/>
              <a:gd name="connsiteX87" fmla="*/ 119269 w 4081669"/>
              <a:gd name="connsiteY87" fmla="*/ 3366052 h 5764696"/>
              <a:gd name="connsiteX88" fmla="*/ 92765 w 4081669"/>
              <a:gd name="connsiteY88" fmla="*/ 3260035 h 5764696"/>
              <a:gd name="connsiteX89" fmla="*/ 66260 w 4081669"/>
              <a:gd name="connsiteY89" fmla="*/ 2968487 h 5764696"/>
              <a:gd name="connsiteX90" fmla="*/ 53008 w 4081669"/>
              <a:gd name="connsiteY90" fmla="*/ 2782957 h 5764696"/>
              <a:gd name="connsiteX91" fmla="*/ 39756 w 4081669"/>
              <a:gd name="connsiteY91" fmla="*/ 2623930 h 5764696"/>
              <a:gd name="connsiteX92" fmla="*/ 26504 w 4081669"/>
              <a:gd name="connsiteY92" fmla="*/ 2372139 h 5764696"/>
              <a:gd name="connsiteX93" fmla="*/ 0 w 4081669"/>
              <a:gd name="connsiteY93" fmla="*/ 2027583 h 5764696"/>
              <a:gd name="connsiteX94" fmla="*/ 399064 w 4081669"/>
              <a:gd name="connsiteY94" fmla="*/ 1981200 h 5764696"/>
              <a:gd name="connsiteX95" fmla="*/ 627664 w 4081669"/>
              <a:gd name="connsiteY95" fmla="*/ 1371600 h 5764696"/>
              <a:gd name="connsiteX96" fmla="*/ 703864 w 4081669"/>
              <a:gd name="connsiteY96" fmla="*/ 1066800 h 5764696"/>
              <a:gd name="connsiteX0" fmla="*/ 677360 w 4055165"/>
              <a:gd name="connsiteY0" fmla="*/ 1066800 h 5764696"/>
              <a:gd name="connsiteX1" fmla="*/ 982160 w 4055165"/>
              <a:gd name="connsiteY1" fmla="*/ 838200 h 5764696"/>
              <a:gd name="connsiteX2" fmla="*/ 1210760 w 4055165"/>
              <a:gd name="connsiteY2" fmla="*/ 533400 h 5764696"/>
              <a:gd name="connsiteX3" fmla="*/ 1363160 w 4055165"/>
              <a:gd name="connsiteY3" fmla="*/ 304800 h 5764696"/>
              <a:gd name="connsiteX4" fmla="*/ 1696278 w 4055165"/>
              <a:gd name="connsiteY4" fmla="*/ 119270 h 5764696"/>
              <a:gd name="connsiteX5" fmla="*/ 1855304 w 4055165"/>
              <a:gd name="connsiteY5" fmla="*/ 132522 h 5764696"/>
              <a:gd name="connsiteX6" fmla="*/ 1908313 w 4055165"/>
              <a:gd name="connsiteY6" fmla="*/ 159026 h 5764696"/>
              <a:gd name="connsiteX7" fmla="*/ 2266122 w 4055165"/>
              <a:gd name="connsiteY7" fmla="*/ 145774 h 5764696"/>
              <a:gd name="connsiteX8" fmla="*/ 2385391 w 4055165"/>
              <a:gd name="connsiteY8" fmla="*/ 106017 h 5764696"/>
              <a:gd name="connsiteX9" fmla="*/ 2491409 w 4055165"/>
              <a:gd name="connsiteY9" fmla="*/ 79513 h 5764696"/>
              <a:gd name="connsiteX10" fmla="*/ 2531165 w 4055165"/>
              <a:gd name="connsiteY10" fmla="*/ 53009 h 5764696"/>
              <a:gd name="connsiteX11" fmla="*/ 2637183 w 4055165"/>
              <a:gd name="connsiteY11" fmla="*/ 26504 h 5764696"/>
              <a:gd name="connsiteX12" fmla="*/ 2676939 w 4055165"/>
              <a:gd name="connsiteY12" fmla="*/ 13252 h 5764696"/>
              <a:gd name="connsiteX13" fmla="*/ 3034748 w 4055165"/>
              <a:gd name="connsiteY13" fmla="*/ 0 h 5764696"/>
              <a:gd name="connsiteX14" fmla="*/ 3392556 w 4055165"/>
              <a:gd name="connsiteY14" fmla="*/ 39757 h 5764696"/>
              <a:gd name="connsiteX15" fmla="*/ 3445565 w 4055165"/>
              <a:gd name="connsiteY15" fmla="*/ 53009 h 5764696"/>
              <a:gd name="connsiteX16" fmla="*/ 3591339 w 4055165"/>
              <a:gd name="connsiteY16" fmla="*/ 159026 h 5764696"/>
              <a:gd name="connsiteX17" fmla="*/ 3684104 w 4055165"/>
              <a:gd name="connsiteY17" fmla="*/ 185530 h 5764696"/>
              <a:gd name="connsiteX18" fmla="*/ 3750365 w 4055165"/>
              <a:gd name="connsiteY18" fmla="*/ 251791 h 5764696"/>
              <a:gd name="connsiteX19" fmla="*/ 3829878 w 4055165"/>
              <a:gd name="connsiteY19" fmla="*/ 344557 h 5764696"/>
              <a:gd name="connsiteX20" fmla="*/ 3882887 w 4055165"/>
              <a:gd name="connsiteY20" fmla="*/ 463826 h 5764696"/>
              <a:gd name="connsiteX21" fmla="*/ 3922643 w 4055165"/>
              <a:gd name="connsiteY21" fmla="*/ 583096 h 5764696"/>
              <a:gd name="connsiteX22" fmla="*/ 3935896 w 4055165"/>
              <a:gd name="connsiteY22" fmla="*/ 662609 h 5764696"/>
              <a:gd name="connsiteX23" fmla="*/ 3975652 w 4055165"/>
              <a:gd name="connsiteY23" fmla="*/ 834887 h 5764696"/>
              <a:gd name="connsiteX24" fmla="*/ 3962400 w 4055165"/>
              <a:gd name="connsiteY24" fmla="*/ 901148 h 5764696"/>
              <a:gd name="connsiteX25" fmla="*/ 3877760 w 4055165"/>
              <a:gd name="connsiteY25" fmla="*/ 1066800 h 5764696"/>
              <a:gd name="connsiteX26" fmla="*/ 3725360 w 4055165"/>
              <a:gd name="connsiteY26" fmla="*/ 1219200 h 5764696"/>
              <a:gd name="connsiteX27" fmla="*/ 3572960 w 4055165"/>
              <a:gd name="connsiteY27" fmla="*/ 1295400 h 5764696"/>
              <a:gd name="connsiteX28" fmla="*/ 3420560 w 4055165"/>
              <a:gd name="connsiteY28" fmla="*/ 1447800 h 5764696"/>
              <a:gd name="connsiteX29" fmla="*/ 3344360 w 4055165"/>
              <a:gd name="connsiteY29" fmla="*/ 1600200 h 5764696"/>
              <a:gd name="connsiteX30" fmla="*/ 3268160 w 4055165"/>
              <a:gd name="connsiteY30" fmla="*/ 1752600 h 5764696"/>
              <a:gd name="connsiteX31" fmla="*/ 3268161 w 4055165"/>
              <a:gd name="connsiteY31" fmla="*/ 1981200 h 5764696"/>
              <a:gd name="connsiteX32" fmla="*/ 3420560 w 4055165"/>
              <a:gd name="connsiteY32" fmla="*/ 2209800 h 5764696"/>
              <a:gd name="connsiteX33" fmla="*/ 3572960 w 4055165"/>
              <a:gd name="connsiteY33" fmla="*/ 2362200 h 5764696"/>
              <a:gd name="connsiteX34" fmla="*/ 3725361 w 4055165"/>
              <a:gd name="connsiteY34" fmla="*/ 2438400 h 5764696"/>
              <a:gd name="connsiteX35" fmla="*/ 3877761 w 4055165"/>
              <a:gd name="connsiteY35" fmla="*/ 2590800 h 5764696"/>
              <a:gd name="connsiteX36" fmla="*/ 3953961 w 4055165"/>
              <a:gd name="connsiteY36" fmla="*/ 2743200 h 5764696"/>
              <a:gd name="connsiteX37" fmla="*/ 4030161 w 4055165"/>
              <a:gd name="connsiteY37" fmla="*/ 2895600 h 5764696"/>
              <a:gd name="connsiteX38" fmla="*/ 4041913 w 4055165"/>
              <a:gd name="connsiteY38" fmla="*/ 3101009 h 5764696"/>
              <a:gd name="connsiteX39" fmla="*/ 4015409 w 4055165"/>
              <a:gd name="connsiteY39" fmla="*/ 3180522 h 5764696"/>
              <a:gd name="connsiteX40" fmla="*/ 3962400 w 4055165"/>
              <a:gd name="connsiteY40" fmla="*/ 3313043 h 5764696"/>
              <a:gd name="connsiteX41" fmla="*/ 3882887 w 4055165"/>
              <a:gd name="connsiteY41" fmla="*/ 3511826 h 5764696"/>
              <a:gd name="connsiteX42" fmla="*/ 3856383 w 4055165"/>
              <a:gd name="connsiteY42" fmla="*/ 3604591 h 5764696"/>
              <a:gd name="connsiteX43" fmla="*/ 3829878 w 4055165"/>
              <a:gd name="connsiteY43" fmla="*/ 3697357 h 5764696"/>
              <a:gd name="connsiteX44" fmla="*/ 3829878 w 4055165"/>
              <a:gd name="connsiteY44" fmla="*/ 4174435 h 5764696"/>
              <a:gd name="connsiteX45" fmla="*/ 3856383 w 4055165"/>
              <a:gd name="connsiteY45" fmla="*/ 4267200 h 5764696"/>
              <a:gd name="connsiteX46" fmla="*/ 3882887 w 4055165"/>
              <a:gd name="connsiteY46" fmla="*/ 4373217 h 5764696"/>
              <a:gd name="connsiteX47" fmla="*/ 3896139 w 4055165"/>
              <a:gd name="connsiteY47" fmla="*/ 4479235 h 5764696"/>
              <a:gd name="connsiteX48" fmla="*/ 3922643 w 4055165"/>
              <a:gd name="connsiteY48" fmla="*/ 4572000 h 5764696"/>
              <a:gd name="connsiteX49" fmla="*/ 3909391 w 4055165"/>
              <a:gd name="connsiteY49" fmla="*/ 4744278 h 5764696"/>
              <a:gd name="connsiteX50" fmla="*/ 3869635 w 4055165"/>
              <a:gd name="connsiteY50" fmla="*/ 4810539 h 5764696"/>
              <a:gd name="connsiteX51" fmla="*/ 3829878 w 4055165"/>
              <a:gd name="connsiteY51" fmla="*/ 4890052 h 5764696"/>
              <a:gd name="connsiteX52" fmla="*/ 3750365 w 4055165"/>
              <a:gd name="connsiteY52" fmla="*/ 5102087 h 5764696"/>
              <a:gd name="connsiteX53" fmla="*/ 3710609 w 4055165"/>
              <a:gd name="connsiteY53" fmla="*/ 5287617 h 5764696"/>
              <a:gd name="connsiteX54" fmla="*/ 3684104 w 4055165"/>
              <a:gd name="connsiteY54" fmla="*/ 5367130 h 5764696"/>
              <a:gd name="connsiteX55" fmla="*/ 3657600 w 4055165"/>
              <a:gd name="connsiteY55" fmla="*/ 5473148 h 5764696"/>
              <a:gd name="connsiteX56" fmla="*/ 3631096 w 4055165"/>
              <a:gd name="connsiteY56" fmla="*/ 5512904 h 5764696"/>
              <a:gd name="connsiteX57" fmla="*/ 3617843 w 4055165"/>
              <a:gd name="connsiteY57" fmla="*/ 5552661 h 5764696"/>
              <a:gd name="connsiteX58" fmla="*/ 3551583 w 4055165"/>
              <a:gd name="connsiteY58" fmla="*/ 5618922 h 5764696"/>
              <a:gd name="connsiteX59" fmla="*/ 3458817 w 4055165"/>
              <a:gd name="connsiteY59" fmla="*/ 5645426 h 5764696"/>
              <a:gd name="connsiteX60" fmla="*/ 3379304 w 4055165"/>
              <a:gd name="connsiteY60" fmla="*/ 5671930 h 5764696"/>
              <a:gd name="connsiteX61" fmla="*/ 3260035 w 4055165"/>
              <a:gd name="connsiteY61" fmla="*/ 5724939 h 5764696"/>
              <a:gd name="connsiteX62" fmla="*/ 3101009 w 4055165"/>
              <a:gd name="connsiteY62" fmla="*/ 5764696 h 5764696"/>
              <a:gd name="connsiteX63" fmla="*/ 2597426 w 4055165"/>
              <a:gd name="connsiteY63" fmla="*/ 5751443 h 5764696"/>
              <a:gd name="connsiteX64" fmla="*/ 2557670 w 4055165"/>
              <a:gd name="connsiteY64" fmla="*/ 5724939 h 5764696"/>
              <a:gd name="connsiteX65" fmla="*/ 2319130 w 4055165"/>
              <a:gd name="connsiteY65" fmla="*/ 5711687 h 5764696"/>
              <a:gd name="connsiteX66" fmla="*/ 2186609 w 4055165"/>
              <a:gd name="connsiteY66" fmla="*/ 5632174 h 5764696"/>
              <a:gd name="connsiteX67" fmla="*/ 2040835 w 4055165"/>
              <a:gd name="connsiteY67" fmla="*/ 5579165 h 5764696"/>
              <a:gd name="connsiteX68" fmla="*/ 1908313 w 4055165"/>
              <a:gd name="connsiteY68" fmla="*/ 5486400 h 5764696"/>
              <a:gd name="connsiteX69" fmla="*/ 1656522 w 4055165"/>
              <a:gd name="connsiteY69" fmla="*/ 5367130 h 5764696"/>
              <a:gd name="connsiteX70" fmla="*/ 1537252 w 4055165"/>
              <a:gd name="connsiteY70" fmla="*/ 5340626 h 5764696"/>
              <a:gd name="connsiteX71" fmla="*/ 1311965 w 4055165"/>
              <a:gd name="connsiteY71" fmla="*/ 5221357 h 5764696"/>
              <a:gd name="connsiteX72" fmla="*/ 1258956 w 4055165"/>
              <a:gd name="connsiteY72" fmla="*/ 5194852 h 5764696"/>
              <a:gd name="connsiteX73" fmla="*/ 1192696 w 4055165"/>
              <a:gd name="connsiteY73" fmla="*/ 5128591 h 5764696"/>
              <a:gd name="connsiteX74" fmla="*/ 1126435 w 4055165"/>
              <a:gd name="connsiteY74" fmla="*/ 5088835 h 5764696"/>
              <a:gd name="connsiteX75" fmla="*/ 940904 w 4055165"/>
              <a:gd name="connsiteY75" fmla="*/ 4890052 h 5764696"/>
              <a:gd name="connsiteX76" fmla="*/ 914400 w 4055165"/>
              <a:gd name="connsiteY76" fmla="*/ 4823791 h 5764696"/>
              <a:gd name="connsiteX77" fmla="*/ 848139 w 4055165"/>
              <a:gd name="connsiteY77" fmla="*/ 4744278 h 5764696"/>
              <a:gd name="connsiteX78" fmla="*/ 808383 w 4055165"/>
              <a:gd name="connsiteY78" fmla="*/ 4691270 h 5764696"/>
              <a:gd name="connsiteX79" fmla="*/ 768626 w 4055165"/>
              <a:gd name="connsiteY79" fmla="*/ 4651513 h 5764696"/>
              <a:gd name="connsiteX80" fmla="*/ 728870 w 4055165"/>
              <a:gd name="connsiteY80" fmla="*/ 4598504 h 5764696"/>
              <a:gd name="connsiteX81" fmla="*/ 662609 w 4055165"/>
              <a:gd name="connsiteY81" fmla="*/ 4492487 h 5764696"/>
              <a:gd name="connsiteX82" fmla="*/ 583096 w 4055165"/>
              <a:gd name="connsiteY82" fmla="*/ 4439478 h 5764696"/>
              <a:gd name="connsiteX83" fmla="*/ 318052 w 4055165"/>
              <a:gd name="connsiteY83" fmla="*/ 4015409 h 5764696"/>
              <a:gd name="connsiteX84" fmla="*/ 159026 w 4055165"/>
              <a:gd name="connsiteY84" fmla="*/ 3644348 h 5764696"/>
              <a:gd name="connsiteX85" fmla="*/ 132522 w 4055165"/>
              <a:gd name="connsiteY85" fmla="*/ 3498574 h 5764696"/>
              <a:gd name="connsiteX86" fmla="*/ 106017 w 4055165"/>
              <a:gd name="connsiteY86" fmla="*/ 3419061 h 5764696"/>
              <a:gd name="connsiteX87" fmla="*/ 92765 w 4055165"/>
              <a:gd name="connsiteY87" fmla="*/ 3366052 h 5764696"/>
              <a:gd name="connsiteX88" fmla="*/ 66261 w 4055165"/>
              <a:gd name="connsiteY88" fmla="*/ 3260035 h 5764696"/>
              <a:gd name="connsiteX89" fmla="*/ 39756 w 4055165"/>
              <a:gd name="connsiteY89" fmla="*/ 2968487 h 5764696"/>
              <a:gd name="connsiteX90" fmla="*/ 26504 w 4055165"/>
              <a:gd name="connsiteY90" fmla="*/ 2782957 h 5764696"/>
              <a:gd name="connsiteX91" fmla="*/ 13252 w 4055165"/>
              <a:gd name="connsiteY91" fmla="*/ 2623930 h 5764696"/>
              <a:gd name="connsiteX92" fmla="*/ 0 w 4055165"/>
              <a:gd name="connsiteY92" fmla="*/ 2372139 h 5764696"/>
              <a:gd name="connsiteX93" fmla="*/ 372560 w 4055165"/>
              <a:gd name="connsiteY93" fmla="*/ 1981200 h 5764696"/>
              <a:gd name="connsiteX94" fmla="*/ 601160 w 4055165"/>
              <a:gd name="connsiteY94" fmla="*/ 1371600 h 5764696"/>
              <a:gd name="connsiteX95" fmla="*/ 677360 w 4055165"/>
              <a:gd name="connsiteY95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63693 w 4112841"/>
              <a:gd name="connsiteY86" fmla="*/ 3419061 h 5764696"/>
              <a:gd name="connsiteX87" fmla="*/ 150441 w 4112841"/>
              <a:gd name="connsiteY87" fmla="*/ 3366052 h 5764696"/>
              <a:gd name="connsiteX88" fmla="*/ 123937 w 4112841"/>
              <a:gd name="connsiteY88" fmla="*/ 3260035 h 5764696"/>
              <a:gd name="connsiteX89" fmla="*/ 97432 w 4112841"/>
              <a:gd name="connsiteY89" fmla="*/ 2968487 h 5764696"/>
              <a:gd name="connsiteX90" fmla="*/ 84180 w 4112841"/>
              <a:gd name="connsiteY90" fmla="*/ 2782957 h 5764696"/>
              <a:gd name="connsiteX91" fmla="*/ 57676 w 4112841"/>
              <a:gd name="connsiteY91" fmla="*/ 2372139 h 5764696"/>
              <a:gd name="connsiteX92" fmla="*/ 430236 w 4112841"/>
              <a:gd name="connsiteY92" fmla="*/ 1981200 h 5764696"/>
              <a:gd name="connsiteX93" fmla="*/ 658836 w 4112841"/>
              <a:gd name="connsiteY93" fmla="*/ 1371600 h 5764696"/>
              <a:gd name="connsiteX94" fmla="*/ 735036 w 4112841"/>
              <a:gd name="connsiteY94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63693 w 4112841"/>
              <a:gd name="connsiteY86" fmla="*/ 3419061 h 5764696"/>
              <a:gd name="connsiteX87" fmla="*/ 123937 w 4112841"/>
              <a:gd name="connsiteY87" fmla="*/ 3260035 h 5764696"/>
              <a:gd name="connsiteX88" fmla="*/ 97432 w 4112841"/>
              <a:gd name="connsiteY88" fmla="*/ 2968487 h 5764696"/>
              <a:gd name="connsiteX89" fmla="*/ 84180 w 4112841"/>
              <a:gd name="connsiteY89" fmla="*/ 2782957 h 5764696"/>
              <a:gd name="connsiteX90" fmla="*/ 57676 w 4112841"/>
              <a:gd name="connsiteY90" fmla="*/ 2372139 h 5764696"/>
              <a:gd name="connsiteX91" fmla="*/ 430236 w 4112841"/>
              <a:gd name="connsiteY91" fmla="*/ 1981200 h 5764696"/>
              <a:gd name="connsiteX92" fmla="*/ 658836 w 4112841"/>
              <a:gd name="connsiteY92" fmla="*/ 1371600 h 5764696"/>
              <a:gd name="connsiteX93" fmla="*/ 735036 w 4112841"/>
              <a:gd name="connsiteY93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90198 w 4112841"/>
              <a:gd name="connsiteY85" fmla="*/ 3498574 h 5764696"/>
              <a:gd name="connsiteX86" fmla="*/ 123937 w 4112841"/>
              <a:gd name="connsiteY86" fmla="*/ 3260035 h 5764696"/>
              <a:gd name="connsiteX87" fmla="*/ 97432 w 4112841"/>
              <a:gd name="connsiteY87" fmla="*/ 2968487 h 5764696"/>
              <a:gd name="connsiteX88" fmla="*/ 84180 w 4112841"/>
              <a:gd name="connsiteY88" fmla="*/ 2782957 h 5764696"/>
              <a:gd name="connsiteX89" fmla="*/ 57676 w 4112841"/>
              <a:gd name="connsiteY89" fmla="*/ 2372139 h 5764696"/>
              <a:gd name="connsiteX90" fmla="*/ 430236 w 4112841"/>
              <a:gd name="connsiteY90" fmla="*/ 1981200 h 5764696"/>
              <a:gd name="connsiteX91" fmla="*/ 658836 w 4112841"/>
              <a:gd name="connsiteY91" fmla="*/ 1371600 h 5764696"/>
              <a:gd name="connsiteX92" fmla="*/ 735036 w 4112841"/>
              <a:gd name="connsiteY92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23937 w 4112841"/>
              <a:gd name="connsiteY85" fmla="*/ 3260035 h 5764696"/>
              <a:gd name="connsiteX86" fmla="*/ 97432 w 4112841"/>
              <a:gd name="connsiteY86" fmla="*/ 2968487 h 5764696"/>
              <a:gd name="connsiteX87" fmla="*/ 84180 w 4112841"/>
              <a:gd name="connsiteY87" fmla="*/ 2782957 h 5764696"/>
              <a:gd name="connsiteX88" fmla="*/ 57676 w 4112841"/>
              <a:gd name="connsiteY88" fmla="*/ 2372139 h 5764696"/>
              <a:gd name="connsiteX89" fmla="*/ 430236 w 4112841"/>
              <a:gd name="connsiteY89" fmla="*/ 1981200 h 5764696"/>
              <a:gd name="connsiteX90" fmla="*/ 658836 w 4112841"/>
              <a:gd name="connsiteY90" fmla="*/ 1371600 h 5764696"/>
              <a:gd name="connsiteX91" fmla="*/ 735036 w 4112841"/>
              <a:gd name="connsiteY91" fmla="*/ 1066800 h 5764696"/>
              <a:gd name="connsiteX0" fmla="*/ 735036 w 4112841"/>
              <a:gd name="connsiteY0" fmla="*/ 1066800 h 5764696"/>
              <a:gd name="connsiteX1" fmla="*/ 1039836 w 4112841"/>
              <a:gd name="connsiteY1" fmla="*/ 838200 h 5764696"/>
              <a:gd name="connsiteX2" fmla="*/ 1268436 w 4112841"/>
              <a:gd name="connsiteY2" fmla="*/ 533400 h 5764696"/>
              <a:gd name="connsiteX3" fmla="*/ 1420836 w 4112841"/>
              <a:gd name="connsiteY3" fmla="*/ 304800 h 5764696"/>
              <a:gd name="connsiteX4" fmla="*/ 1753954 w 4112841"/>
              <a:gd name="connsiteY4" fmla="*/ 119270 h 5764696"/>
              <a:gd name="connsiteX5" fmla="*/ 1912980 w 4112841"/>
              <a:gd name="connsiteY5" fmla="*/ 132522 h 5764696"/>
              <a:gd name="connsiteX6" fmla="*/ 1965989 w 4112841"/>
              <a:gd name="connsiteY6" fmla="*/ 159026 h 5764696"/>
              <a:gd name="connsiteX7" fmla="*/ 2323798 w 4112841"/>
              <a:gd name="connsiteY7" fmla="*/ 145774 h 5764696"/>
              <a:gd name="connsiteX8" fmla="*/ 2443067 w 4112841"/>
              <a:gd name="connsiteY8" fmla="*/ 106017 h 5764696"/>
              <a:gd name="connsiteX9" fmla="*/ 2549085 w 4112841"/>
              <a:gd name="connsiteY9" fmla="*/ 79513 h 5764696"/>
              <a:gd name="connsiteX10" fmla="*/ 2588841 w 4112841"/>
              <a:gd name="connsiteY10" fmla="*/ 53009 h 5764696"/>
              <a:gd name="connsiteX11" fmla="*/ 2694859 w 4112841"/>
              <a:gd name="connsiteY11" fmla="*/ 26504 h 5764696"/>
              <a:gd name="connsiteX12" fmla="*/ 2734615 w 4112841"/>
              <a:gd name="connsiteY12" fmla="*/ 13252 h 5764696"/>
              <a:gd name="connsiteX13" fmla="*/ 3092424 w 4112841"/>
              <a:gd name="connsiteY13" fmla="*/ 0 h 5764696"/>
              <a:gd name="connsiteX14" fmla="*/ 3450232 w 4112841"/>
              <a:gd name="connsiteY14" fmla="*/ 39757 h 5764696"/>
              <a:gd name="connsiteX15" fmla="*/ 3503241 w 4112841"/>
              <a:gd name="connsiteY15" fmla="*/ 53009 h 5764696"/>
              <a:gd name="connsiteX16" fmla="*/ 3649015 w 4112841"/>
              <a:gd name="connsiteY16" fmla="*/ 159026 h 5764696"/>
              <a:gd name="connsiteX17" fmla="*/ 3741780 w 4112841"/>
              <a:gd name="connsiteY17" fmla="*/ 185530 h 5764696"/>
              <a:gd name="connsiteX18" fmla="*/ 3808041 w 4112841"/>
              <a:gd name="connsiteY18" fmla="*/ 251791 h 5764696"/>
              <a:gd name="connsiteX19" fmla="*/ 3887554 w 4112841"/>
              <a:gd name="connsiteY19" fmla="*/ 344557 h 5764696"/>
              <a:gd name="connsiteX20" fmla="*/ 3940563 w 4112841"/>
              <a:gd name="connsiteY20" fmla="*/ 463826 h 5764696"/>
              <a:gd name="connsiteX21" fmla="*/ 3980319 w 4112841"/>
              <a:gd name="connsiteY21" fmla="*/ 583096 h 5764696"/>
              <a:gd name="connsiteX22" fmla="*/ 3993572 w 4112841"/>
              <a:gd name="connsiteY22" fmla="*/ 662609 h 5764696"/>
              <a:gd name="connsiteX23" fmla="*/ 4033328 w 4112841"/>
              <a:gd name="connsiteY23" fmla="*/ 834887 h 5764696"/>
              <a:gd name="connsiteX24" fmla="*/ 4020076 w 4112841"/>
              <a:gd name="connsiteY24" fmla="*/ 901148 h 5764696"/>
              <a:gd name="connsiteX25" fmla="*/ 3935436 w 4112841"/>
              <a:gd name="connsiteY25" fmla="*/ 1066800 h 5764696"/>
              <a:gd name="connsiteX26" fmla="*/ 3783036 w 4112841"/>
              <a:gd name="connsiteY26" fmla="*/ 1219200 h 5764696"/>
              <a:gd name="connsiteX27" fmla="*/ 3630636 w 4112841"/>
              <a:gd name="connsiteY27" fmla="*/ 1295400 h 5764696"/>
              <a:gd name="connsiteX28" fmla="*/ 3478236 w 4112841"/>
              <a:gd name="connsiteY28" fmla="*/ 1447800 h 5764696"/>
              <a:gd name="connsiteX29" fmla="*/ 3402036 w 4112841"/>
              <a:gd name="connsiteY29" fmla="*/ 1600200 h 5764696"/>
              <a:gd name="connsiteX30" fmla="*/ 3325836 w 4112841"/>
              <a:gd name="connsiteY30" fmla="*/ 1752600 h 5764696"/>
              <a:gd name="connsiteX31" fmla="*/ 3325837 w 4112841"/>
              <a:gd name="connsiteY31" fmla="*/ 1981200 h 5764696"/>
              <a:gd name="connsiteX32" fmla="*/ 3478236 w 4112841"/>
              <a:gd name="connsiteY32" fmla="*/ 2209800 h 5764696"/>
              <a:gd name="connsiteX33" fmla="*/ 3630636 w 4112841"/>
              <a:gd name="connsiteY33" fmla="*/ 2362200 h 5764696"/>
              <a:gd name="connsiteX34" fmla="*/ 3783037 w 4112841"/>
              <a:gd name="connsiteY34" fmla="*/ 2438400 h 5764696"/>
              <a:gd name="connsiteX35" fmla="*/ 3935437 w 4112841"/>
              <a:gd name="connsiteY35" fmla="*/ 2590800 h 5764696"/>
              <a:gd name="connsiteX36" fmla="*/ 4011637 w 4112841"/>
              <a:gd name="connsiteY36" fmla="*/ 2743200 h 5764696"/>
              <a:gd name="connsiteX37" fmla="*/ 4087837 w 4112841"/>
              <a:gd name="connsiteY37" fmla="*/ 2895600 h 5764696"/>
              <a:gd name="connsiteX38" fmla="*/ 4099589 w 4112841"/>
              <a:gd name="connsiteY38" fmla="*/ 3101009 h 5764696"/>
              <a:gd name="connsiteX39" fmla="*/ 4073085 w 4112841"/>
              <a:gd name="connsiteY39" fmla="*/ 3180522 h 5764696"/>
              <a:gd name="connsiteX40" fmla="*/ 4020076 w 4112841"/>
              <a:gd name="connsiteY40" fmla="*/ 3313043 h 5764696"/>
              <a:gd name="connsiteX41" fmla="*/ 3940563 w 4112841"/>
              <a:gd name="connsiteY41" fmla="*/ 3511826 h 5764696"/>
              <a:gd name="connsiteX42" fmla="*/ 3914059 w 4112841"/>
              <a:gd name="connsiteY42" fmla="*/ 3604591 h 5764696"/>
              <a:gd name="connsiteX43" fmla="*/ 3887554 w 4112841"/>
              <a:gd name="connsiteY43" fmla="*/ 3697357 h 5764696"/>
              <a:gd name="connsiteX44" fmla="*/ 3887554 w 4112841"/>
              <a:gd name="connsiteY44" fmla="*/ 4174435 h 5764696"/>
              <a:gd name="connsiteX45" fmla="*/ 3914059 w 4112841"/>
              <a:gd name="connsiteY45" fmla="*/ 4267200 h 5764696"/>
              <a:gd name="connsiteX46" fmla="*/ 3940563 w 4112841"/>
              <a:gd name="connsiteY46" fmla="*/ 4373217 h 5764696"/>
              <a:gd name="connsiteX47" fmla="*/ 3953815 w 4112841"/>
              <a:gd name="connsiteY47" fmla="*/ 4479235 h 5764696"/>
              <a:gd name="connsiteX48" fmla="*/ 3980319 w 4112841"/>
              <a:gd name="connsiteY48" fmla="*/ 4572000 h 5764696"/>
              <a:gd name="connsiteX49" fmla="*/ 3967067 w 4112841"/>
              <a:gd name="connsiteY49" fmla="*/ 4744278 h 5764696"/>
              <a:gd name="connsiteX50" fmla="*/ 3927311 w 4112841"/>
              <a:gd name="connsiteY50" fmla="*/ 4810539 h 5764696"/>
              <a:gd name="connsiteX51" fmla="*/ 3887554 w 4112841"/>
              <a:gd name="connsiteY51" fmla="*/ 4890052 h 5764696"/>
              <a:gd name="connsiteX52" fmla="*/ 3808041 w 4112841"/>
              <a:gd name="connsiteY52" fmla="*/ 5102087 h 5764696"/>
              <a:gd name="connsiteX53" fmla="*/ 3768285 w 4112841"/>
              <a:gd name="connsiteY53" fmla="*/ 5287617 h 5764696"/>
              <a:gd name="connsiteX54" fmla="*/ 3741780 w 4112841"/>
              <a:gd name="connsiteY54" fmla="*/ 5367130 h 5764696"/>
              <a:gd name="connsiteX55" fmla="*/ 3715276 w 4112841"/>
              <a:gd name="connsiteY55" fmla="*/ 5473148 h 5764696"/>
              <a:gd name="connsiteX56" fmla="*/ 3688772 w 4112841"/>
              <a:gd name="connsiteY56" fmla="*/ 5512904 h 5764696"/>
              <a:gd name="connsiteX57" fmla="*/ 3675519 w 4112841"/>
              <a:gd name="connsiteY57" fmla="*/ 5552661 h 5764696"/>
              <a:gd name="connsiteX58" fmla="*/ 3609259 w 4112841"/>
              <a:gd name="connsiteY58" fmla="*/ 5618922 h 5764696"/>
              <a:gd name="connsiteX59" fmla="*/ 3516493 w 4112841"/>
              <a:gd name="connsiteY59" fmla="*/ 5645426 h 5764696"/>
              <a:gd name="connsiteX60" fmla="*/ 3436980 w 4112841"/>
              <a:gd name="connsiteY60" fmla="*/ 5671930 h 5764696"/>
              <a:gd name="connsiteX61" fmla="*/ 3317711 w 4112841"/>
              <a:gd name="connsiteY61" fmla="*/ 5724939 h 5764696"/>
              <a:gd name="connsiteX62" fmla="*/ 3158685 w 4112841"/>
              <a:gd name="connsiteY62" fmla="*/ 5764696 h 5764696"/>
              <a:gd name="connsiteX63" fmla="*/ 2655102 w 4112841"/>
              <a:gd name="connsiteY63" fmla="*/ 5751443 h 5764696"/>
              <a:gd name="connsiteX64" fmla="*/ 2615346 w 4112841"/>
              <a:gd name="connsiteY64" fmla="*/ 5724939 h 5764696"/>
              <a:gd name="connsiteX65" fmla="*/ 2376806 w 4112841"/>
              <a:gd name="connsiteY65" fmla="*/ 5711687 h 5764696"/>
              <a:gd name="connsiteX66" fmla="*/ 2244285 w 4112841"/>
              <a:gd name="connsiteY66" fmla="*/ 5632174 h 5764696"/>
              <a:gd name="connsiteX67" fmla="*/ 2098511 w 4112841"/>
              <a:gd name="connsiteY67" fmla="*/ 5579165 h 5764696"/>
              <a:gd name="connsiteX68" fmla="*/ 1965989 w 4112841"/>
              <a:gd name="connsiteY68" fmla="*/ 5486400 h 5764696"/>
              <a:gd name="connsiteX69" fmla="*/ 1714198 w 4112841"/>
              <a:gd name="connsiteY69" fmla="*/ 5367130 h 5764696"/>
              <a:gd name="connsiteX70" fmla="*/ 1594928 w 4112841"/>
              <a:gd name="connsiteY70" fmla="*/ 5340626 h 5764696"/>
              <a:gd name="connsiteX71" fmla="*/ 1369641 w 4112841"/>
              <a:gd name="connsiteY71" fmla="*/ 5221357 h 5764696"/>
              <a:gd name="connsiteX72" fmla="*/ 1316632 w 4112841"/>
              <a:gd name="connsiteY72" fmla="*/ 5194852 h 5764696"/>
              <a:gd name="connsiteX73" fmla="*/ 1250372 w 4112841"/>
              <a:gd name="connsiteY73" fmla="*/ 5128591 h 5764696"/>
              <a:gd name="connsiteX74" fmla="*/ 1184111 w 4112841"/>
              <a:gd name="connsiteY74" fmla="*/ 5088835 h 5764696"/>
              <a:gd name="connsiteX75" fmla="*/ 998580 w 4112841"/>
              <a:gd name="connsiteY75" fmla="*/ 4890052 h 5764696"/>
              <a:gd name="connsiteX76" fmla="*/ 972076 w 4112841"/>
              <a:gd name="connsiteY76" fmla="*/ 4823791 h 5764696"/>
              <a:gd name="connsiteX77" fmla="*/ 905815 w 4112841"/>
              <a:gd name="connsiteY77" fmla="*/ 4744278 h 5764696"/>
              <a:gd name="connsiteX78" fmla="*/ 866059 w 4112841"/>
              <a:gd name="connsiteY78" fmla="*/ 4691270 h 5764696"/>
              <a:gd name="connsiteX79" fmla="*/ 826302 w 4112841"/>
              <a:gd name="connsiteY79" fmla="*/ 4651513 h 5764696"/>
              <a:gd name="connsiteX80" fmla="*/ 786546 w 4112841"/>
              <a:gd name="connsiteY80" fmla="*/ 4598504 h 5764696"/>
              <a:gd name="connsiteX81" fmla="*/ 720285 w 4112841"/>
              <a:gd name="connsiteY81" fmla="*/ 4492487 h 5764696"/>
              <a:gd name="connsiteX82" fmla="*/ 640772 w 4112841"/>
              <a:gd name="connsiteY82" fmla="*/ 4439478 h 5764696"/>
              <a:gd name="connsiteX83" fmla="*/ 375728 w 4112841"/>
              <a:gd name="connsiteY83" fmla="*/ 4015409 h 5764696"/>
              <a:gd name="connsiteX84" fmla="*/ 216702 w 4112841"/>
              <a:gd name="connsiteY84" fmla="*/ 3644348 h 5764696"/>
              <a:gd name="connsiteX85" fmla="*/ 123937 w 4112841"/>
              <a:gd name="connsiteY85" fmla="*/ 3260035 h 5764696"/>
              <a:gd name="connsiteX86" fmla="*/ 84180 w 4112841"/>
              <a:gd name="connsiteY86" fmla="*/ 2782957 h 5764696"/>
              <a:gd name="connsiteX87" fmla="*/ 57676 w 4112841"/>
              <a:gd name="connsiteY87" fmla="*/ 2372139 h 5764696"/>
              <a:gd name="connsiteX88" fmla="*/ 430236 w 4112841"/>
              <a:gd name="connsiteY88" fmla="*/ 1981200 h 5764696"/>
              <a:gd name="connsiteX89" fmla="*/ 658836 w 4112841"/>
              <a:gd name="connsiteY89" fmla="*/ 1371600 h 5764696"/>
              <a:gd name="connsiteX90" fmla="*/ 735036 w 4112841"/>
              <a:gd name="connsiteY90" fmla="*/ 1066800 h 5764696"/>
              <a:gd name="connsiteX0" fmla="*/ 657482 w 4035287"/>
              <a:gd name="connsiteY0" fmla="*/ 1066800 h 5764696"/>
              <a:gd name="connsiteX1" fmla="*/ 962282 w 4035287"/>
              <a:gd name="connsiteY1" fmla="*/ 838200 h 5764696"/>
              <a:gd name="connsiteX2" fmla="*/ 1190882 w 4035287"/>
              <a:gd name="connsiteY2" fmla="*/ 533400 h 5764696"/>
              <a:gd name="connsiteX3" fmla="*/ 1343282 w 4035287"/>
              <a:gd name="connsiteY3" fmla="*/ 304800 h 5764696"/>
              <a:gd name="connsiteX4" fmla="*/ 1676400 w 4035287"/>
              <a:gd name="connsiteY4" fmla="*/ 119270 h 5764696"/>
              <a:gd name="connsiteX5" fmla="*/ 1835426 w 4035287"/>
              <a:gd name="connsiteY5" fmla="*/ 132522 h 5764696"/>
              <a:gd name="connsiteX6" fmla="*/ 1888435 w 4035287"/>
              <a:gd name="connsiteY6" fmla="*/ 159026 h 5764696"/>
              <a:gd name="connsiteX7" fmla="*/ 2246244 w 4035287"/>
              <a:gd name="connsiteY7" fmla="*/ 145774 h 5764696"/>
              <a:gd name="connsiteX8" fmla="*/ 2365513 w 4035287"/>
              <a:gd name="connsiteY8" fmla="*/ 106017 h 5764696"/>
              <a:gd name="connsiteX9" fmla="*/ 2471531 w 4035287"/>
              <a:gd name="connsiteY9" fmla="*/ 79513 h 5764696"/>
              <a:gd name="connsiteX10" fmla="*/ 2511287 w 4035287"/>
              <a:gd name="connsiteY10" fmla="*/ 53009 h 5764696"/>
              <a:gd name="connsiteX11" fmla="*/ 2617305 w 4035287"/>
              <a:gd name="connsiteY11" fmla="*/ 26504 h 5764696"/>
              <a:gd name="connsiteX12" fmla="*/ 2657061 w 4035287"/>
              <a:gd name="connsiteY12" fmla="*/ 13252 h 5764696"/>
              <a:gd name="connsiteX13" fmla="*/ 3014870 w 4035287"/>
              <a:gd name="connsiteY13" fmla="*/ 0 h 5764696"/>
              <a:gd name="connsiteX14" fmla="*/ 3372678 w 4035287"/>
              <a:gd name="connsiteY14" fmla="*/ 39757 h 5764696"/>
              <a:gd name="connsiteX15" fmla="*/ 3425687 w 4035287"/>
              <a:gd name="connsiteY15" fmla="*/ 53009 h 5764696"/>
              <a:gd name="connsiteX16" fmla="*/ 3571461 w 4035287"/>
              <a:gd name="connsiteY16" fmla="*/ 159026 h 5764696"/>
              <a:gd name="connsiteX17" fmla="*/ 3664226 w 4035287"/>
              <a:gd name="connsiteY17" fmla="*/ 185530 h 5764696"/>
              <a:gd name="connsiteX18" fmla="*/ 3730487 w 4035287"/>
              <a:gd name="connsiteY18" fmla="*/ 251791 h 5764696"/>
              <a:gd name="connsiteX19" fmla="*/ 3810000 w 4035287"/>
              <a:gd name="connsiteY19" fmla="*/ 344557 h 5764696"/>
              <a:gd name="connsiteX20" fmla="*/ 3863009 w 4035287"/>
              <a:gd name="connsiteY20" fmla="*/ 463826 h 5764696"/>
              <a:gd name="connsiteX21" fmla="*/ 3902765 w 4035287"/>
              <a:gd name="connsiteY21" fmla="*/ 583096 h 5764696"/>
              <a:gd name="connsiteX22" fmla="*/ 3916018 w 4035287"/>
              <a:gd name="connsiteY22" fmla="*/ 662609 h 5764696"/>
              <a:gd name="connsiteX23" fmla="*/ 3955774 w 4035287"/>
              <a:gd name="connsiteY23" fmla="*/ 834887 h 5764696"/>
              <a:gd name="connsiteX24" fmla="*/ 3942522 w 4035287"/>
              <a:gd name="connsiteY24" fmla="*/ 901148 h 5764696"/>
              <a:gd name="connsiteX25" fmla="*/ 3857882 w 4035287"/>
              <a:gd name="connsiteY25" fmla="*/ 1066800 h 5764696"/>
              <a:gd name="connsiteX26" fmla="*/ 3705482 w 4035287"/>
              <a:gd name="connsiteY26" fmla="*/ 1219200 h 5764696"/>
              <a:gd name="connsiteX27" fmla="*/ 3553082 w 4035287"/>
              <a:gd name="connsiteY27" fmla="*/ 1295400 h 5764696"/>
              <a:gd name="connsiteX28" fmla="*/ 3400682 w 4035287"/>
              <a:gd name="connsiteY28" fmla="*/ 1447800 h 5764696"/>
              <a:gd name="connsiteX29" fmla="*/ 3324482 w 4035287"/>
              <a:gd name="connsiteY29" fmla="*/ 1600200 h 5764696"/>
              <a:gd name="connsiteX30" fmla="*/ 3248282 w 4035287"/>
              <a:gd name="connsiteY30" fmla="*/ 1752600 h 5764696"/>
              <a:gd name="connsiteX31" fmla="*/ 3248283 w 4035287"/>
              <a:gd name="connsiteY31" fmla="*/ 1981200 h 5764696"/>
              <a:gd name="connsiteX32" fmla="*/ 3400682 w 4035287"/>
              <a:gd name="connsiteY32" fmla="*/ 2209800 h 5764696"/>
              <a:gd name="connsiteX33" fmla="*/ 3553082 w 4035287"/>
              <a:gd name="connsiteY33" fmla="*/ 2362200 h 5764696"/>
              <a:gd name="connsiteX34" fmla="*/ 3705483 w 4035287"/>
              <a:gd name="connsiteY34" fmla="*/ 2438400 h 5764696"/>
              <a:gd name="connsiteX35" fmla="*/ 3857883 w 4035287"/>
              <a:gd name="connsiteY35" fmla="*/ 2590800 h 5764696"/>
              <a:gd name="connsiteX36" fmla="*/ 3934083 w 4035287"/>
              <a:gd name="connsiteY36" fmla="*/ 2743200 h 5764696"/>
              <a:gd name="connsiteX37" fmla="*/ 4010283 w 4035287"/>
              <a:gd name="connsiteY37" fmla="*/ 2895600 h 5764696"/>
              <a:gd name="connsiteX38" fmla="*/ 4022035 w 4035287"/>
              <a:gd name="connsiteY38" fmla="*/ 3101009 h 5764696"/>
              <a:gd name="connsiteX39" fmla="*/ 3995531 w 4035287"/>
              <a:gd name="connsiteY39" fmla="*/ 3180522 h 5764696"/>
              <a:gd name="connsiteX40" fmla="*/ 3942522 w 4035287"/>
              <a:gd name="connsiteY40" fmla="*/ 3313043 h 5764696"/>
              <a:gd name="connsiteX41" fmla="*/ 3863009 w 4035287"/>
              <a:gd name="connsiteY41" fmla="*/ 3511826 h 5764696"/>
              <a:gd name="connsiteX42" fmla="*/ 3836505 w 4035287"/>
              <a:gd name="connsiteY42" fmla="*/ 3604591 h 5764696"/>
              <a:gd name="connsiteX43" fmla="*/ 3810000 w 4035287"/>
              <a:gd name="connsiteY43" fmla="*/ 3697357 h 5764696"/>
              <a:gd name="connsiteX44" fmla="*/ 3810000 w 4035287"/>
              <a:gd name="connsiteY44" fmla="*/ 4174435 h 5764696"/>
              <a:gd name="connsiteX45" fmla="*/ 3836505 w 4035287"/>
              <a:gd name="connsiteY45" fmla="*/ 4267200 h 5764696"/>
              <a:gd name="connsiteX46" fmla="*/ 3863009 w 4035287"/>
              <a:gd name="connsiteY46" fmla="*/ 4373217 h 5764696"/>
              <a:gd name="connsiteX47" fmla="*/ 3876261 w 4035287"/>
              <a:gd name="connsiteY47" fmla="*/ 4479235 h 5764696"/>
              <a:gd name="connsiteX48" fmla="*/ 3902765 w 4035287"/>
              <a:gd name="connsiteY48" fmla="*/ 4572000 h 5764696"/>
              <a:gd name="connsiteX49" fmla="*/ 3889513 w 4035287"/>
              <a:gd name="connsiteY49" fmla="*/ 4744278 h 5764696"/>
              <a:gd name="connsiteX50" fmla="*/ 3849757 w 4035287"/>
              <a:gd name="connsiteY50" fmla="*/ 4810539 h 5764696"/>
              <a:gd name="connsiteX51" fmla="*/ 3810000 w 4035287"/>
              <a:gd name="connsiteY51" fmla="*/ 4890052 h 5764696"/>
              <a:gd name="connsiteX52" fmla="*/ 3730487 w 4035287"/>
              <a:gd name="connsiteY52" fmla="*/ 5102087 h 5764696"/>
              <a:gd name="connsiteX53" fmla="*/ 3690731 w 4035287"/>
              <a:gd name="connsiteY53" fmla="*/ 5287617 h 5764696"/>
              <a:gd name="connsiteX54" fmla="*/ 3664226 w 4035287"/>
              <a:gd name="connsiteY54" fmla="*/ 5367130 h 5764696"/>
              <a:gd name="connsiteX55" fmla="*/ 3637722 w 4035287"/>
              <a:gd name="connsiteY55" fmla="*/ 5473148 h 5764696"/>
              <a:gd name="connsiteX56" fmla="*/ 3611218 w 4035287"/>
              <a:gd name="connsiteY56" fmla="*/ 5512904 h 5764696"/>
              <a:gd name="connsiteX57" fmla="*/ 3597965 w 4035287"/>
              <a:gd name="connsiteY57" fmla="*/ 5552661 h 5764696"/>
              <a:gd name="connsiteX58" fmla="*/ 3531705 w 4035287"/>
              <a:gd name="connsiteY58" fmla="*/ 5618922 h 5764696"/>
              <a:gd name="connsiteX59" fmla="*/ 3438939 w 4035287"/>
              <a:gd name="connsiteY59" fmla="*/ 5645426 h 5764696"/>
              <a:gd name="connsiteX60" fmla="*/ 3359426 w 4035287"/>
              <a:gd name="connsiteY60" fmla="*/ 5671930 h 5764696"/>
              <a:gd name="connsiteX61" fmla="*/ 3240157 w 4035287"/>
              <a:gd name="connsiteY61" fmla="*/ 5724939 h 5764696"/>
              <a:gd name="connsiteX62" fmla="*/ 3081131 w 4035287"/>
              <a:gd name="connsiteY62" fmla="*/ 5764696 h 5764696"/>
              <a:gd name="connsiteX63" fmla="*/ 2577548 w 4035287"/>
              <a:gd name="connsiteY63" fmla="*/ 5751443 h 5764696"/>
              <a:gd name="connsiteX64" fmla="*/ 2537792 w 4035287"/>
              <a:gd name="connsiteY64" fmla="*/ 5724939 h 5764696"/>
              <a:gd name="connsiteX65" fmla="*/ 2299252 w 4035287"/>
              <a:gd name="connsiteY65" fmla="*/ 5711687 h 5764696"/>
              <a:gd name="connsiteX66" fmla="*/ 2166731 w 4035287"/>
              <a:gd name="connsiteY66" fmla="*/ 5632174 h 5764696"/>
              <a:gd name="connsiteX67" fmla="*/ 2020957 w 4035287"/>
              <a:gd name="connsiteY67" fmla="*/ 5579165 h 5764696"/>
              <a:gd name="connsiteX68" fmla="*/ 1888435 w 4035287"/>
              <a:gd name="connsiteY68" fmla="*/ 5486400 h 5764696"/>
              <a:gd name="connsiteX69" fmla="*/ 1636644 w 4035287"/>
              <a:gd name="connsiteY69" fmla="*/ 5367130 h 5764696"/>
              <a:gd name="connsiteX70" fmla="*/ 1517374 w 4035287"/>
              <a:gd name="connsiteY70" fmla="*/ 5340626 h 5764696"/>
              <a:gd name="connsiteX71" fmla="*/ 1292087 w 4035287"/>
              <a:gd name="connsiteY71" fmla="*/ 5221357 h 5764696"/>
              <a:gd name="connsiteX72" fmla="*/ 1239078 w 4035287"/>
              <a:gd name="connsiteY72" fmla="*/ 5194852 h 5764696"/>
              <a:gd name="connsiteX73" fmla="*/ 1172818 w 4035287"/>
              <a:gd name="connsiteY73" fmla="*/ 5128591 h 5764696"/>
              <a:gd name="connsiteX74" fmla="*/ 1106557 w 4035287"/>
              <a:gd name="connsiteY74" fmla="*/ 5088835 h 5764696"/>
              <a:gd name="connsiteX75" fmla="*/ 921026 w 4035287"/>
              <a:gd name="connsiteY75" fmla="*/ 4890052 h 5764696"/>
              <a:gd name="connsiteX76" fmla="*/ 894522 w 4035287"/>
              <a:gd name="connsiteY76" fmla="*/ 4823791 h 5764696"/>
              <a:gd name="connsiteX77" fmla="*/ 828261 w 4035287"/>
              <a:gd name="connsiteY77" fmla="*/ 4744278 h 5764696"/>
              <a:gd name="connsiteX78" fmla="*/ 788505 w 4035287"/>
              <a:gd name="connsiteY78" fmla="*/ 4691270 h 5764696"/>
              <a:gd name="connsiteX79" fmla="*/ 748748 w 4035287"/>
              <a:gd name="connsiteY79" fmla="*/ 4651513 h 5764696"/>
              <a:gd name="connsiteX80" fmla="*/ 708992 w 4035287"/>
              <a:gd name="connsiteY80" fmla="*/ 4598504 h 5764696"/>
              <a:gd name="connsiteX81" fmla="*/ 642731 w 4035287"/>
              <a:gd name="connsiteY81" fmla="*/ 4492487 h 5764696"/>
              <a:gd name="connsiteX82" fmla="*/ 563218 w 4035287"/>
              <a:gd name="connsiteY82" fmla="*/ 4439478 h 5764696"/>
              <a:gd name="connsiteX83" fmla="*/ 298174 w 4035287"/>
              <a:gd name="connsiteY83" fmla="*/ 4015409 h 5764696"/>
              <a:gd name="connsiteX84" fmla="*/ 139148 w 4035287"/>
              <a:gd name="connsiteY84" fmla="*/ 3644348 h 5764696"/>
              <a:gd name="connsiteX85" fmla="*/ 46383 w 4035287"/>
              <a:gd name="connsiteY85" fmla="*/ 3260035 h 5764696"/>
              <a:gd name="connsiteX86" fmla="*/ 6626 w 4035287"/>
              <a:gd name="connsiteY86" fmla="*/ 2782957 h 5764696"/>
              <a:gd name="connsiteX87" fmla="*/ 352682 w 4035287"/>
              <a:gd name="connsiteY87" fmla="*/ 2438400 h 5764696"/>
              <a:gd name="connsiteX88" fmla="*/ 352682 w 4035287"/>
              <a:gd name="connsiteY88" fmla="*/ 1981200 h 5764696"/>
              <a:gd name="connsiteX89" fmla="*/ 581282 w 4035287"/>
              <a:gd name="connsiteY89" fmla="*/ 1371600 h 5764696"/>
              <a:gd name="connsiteX90" fmla="*/ 657482 w 4035287"/>
              <a:gd name="connsiteY90" fmla="*/ 1066800 h 5764696"/>
              <a:gd name="connsiteX0" fmla="*/ 633186 w 4010991"/>
              <a:gd name="connsiteY0" fmla="*/ 1066800 h 5764696"/>
              <a:gd name="connsiteX1" fmla="*/ 937986 w 4010991"/>
              <a:gd name="connsiteY1" fmla="*/ 838200 h 5764696"/>
              <a:gd name="connsiteX2" fmla="*/ 1166586 w 4010991"/>
              <a:gd name="connsiteY2" fmla="*/ 533400 h 5764696"/>
              <a:gd name="connsiteX3" fmla="*/ 1318986 w 4010991"/>
              <a:gd name="connsiteY3" fmla="*/ 304800 h 5764696"/>
              <a:gd name="connsiteX4" fmla="*/ 1652104 w 4010991"/>
              <a:gd name="connsiteY4" fmla="*/ 119270 h 5764696"/>
              <a:gd name="connsiteX5" fmla="*/ 1811130 w 4010991"/>
              <a:gd name="connsiteY5" fmla="*/ 132522 h 5764696"/>
              <a:gd name="connsiteX6" fmla="*/ 1864139 w 4010991"/>
              <a:gd name="connsiteY6" fmla="*/ 159026 h 5764696"/>
              <a:gd name="connsiteX7" fmla="*/ 2221948 w 4010991"/>
              <a:gd name="connsiteY7" fmla="*/ 145774 h 5764696"/>
              <a:gd name="connsiteX8" fmla="*/ 2341217 w 4010991"/>
              <a:gd name="connsiteY8" fmla="*/ 106017 h 5764696"/>
              <a:gd name="connsiteX9" fmla="*/ 2447235 w 4010991"/>
              <a:gd name="connsiteY9" fmla="*/ 79513 h 5764696"/>
              <a:gd name="connsiteX10" fmla="*/ 2486991 w 4010991"/>
              <a:gd name="connsiteY10" fmla="*/ 53009 h 5764696"/>
              <a:gd name="connsiteX11" fmla="*/ 2593009 w 4010991"/>
              <a:gd name="connsiteY11" fmla="*/ 26504 h 5764696"/>
              <a:gd name="connsiteX12" fmla="*/ 2632765 w 4010991"/>
              <a:gd name="connsiteY12" fmla="*/ 13252 h 5764696"/>
              <a:gd name="connsiteX13" fmla="*/ 2990574 w 4010991"/>
              <a:gd name="connsiteY13" fmla="*/ 0 h 5764696"/>
              <a:gd name="connsiteX14" fmla="*/ 3348382 w 4010991"/>
              <a:gd name="connsiteY14" fmla="*/ 39757 h 5764696"/>
              <a:gd name="connsiteX15" fmla="*/ 3401391 w 4010991"/>
              <a:gd name="connsiteY15" fmla="*/ 53009 h 5764696"/>
              <a:gd name="connsiteX16" fmla="*/ 3547165 w 4010991"/>
              <a:gd name="connsiteY16" fmla="*/ 159026 h 5764696"/>
              <a:gd name="connsiteX17" fmla="*/ 3639930 w 4010991"/>
              <a:gd name="connsiteY17" fmla="*/ 185530 h 5764696"/>
              <a:gd name="connsiteX18" fmla="*/ 3706191 w 4010991"/>
              <a:gd name="connsiteY18" fmla="*/ 251791 h 5764696"/>
              <a:gd name="connsiteX19" fmla="*/ 3785704 w 4010991"/>
              <a:gd name="connsiteY19" fmla="*/ 344557 h 5764696"/>
              <a:gd name="connsiteX20" fmla="*/ 3838713 w 4010991"/>
              <a:gd name="connsiteY20" fmla="*/ 463826 h 5764696"/>
              <a:gd name="connsiteX21" fmla="*/ 3878469 w 4010991"/>
              <a:gd name="connsiteY21" fmla="*/ 583096 h 5764696"/>
              <a:gd name="connsiteX22" fmla="*/ 3891722 w 4010991"/>
              <a:gd name="connsiteY22" fmla="*/ 662609 h 5764696"/>
              <a:gd name="connsiteX23" fmla="*/ 3931478 w 4010991"/>
              <a:gd name="connsiteY23" fmla="*/ 834887 h 5764696"/>
              <a:gd name="connsiteX24" fmla="*/ 3918226 w 4010991"/>
              <a:gd name="connsiteY24" fmla="*/ 901148 h 5764696"/>
              <a:gd name="connsiteX25" fmla="*/ 3833586 w 4010991"/>
              <a:gd name="connsiteY25" fmla="*/ 1066800 h 5764696"/>
              <a:gd name="connsiteX26" fmla="*/ 3681186 w 4010991"/>
              <a:gd name="connsiteY26" fmla="*/ 1219200 h 5764696"/>
              <a:gd name="connsiteX27" fmla="*/ 3528786 w 4010991"/>
              <a:gd name="connsiteY27" fmla="*/ 1295400 h 5764696"/>
              <a:gd name="connsiteX28" fmla="*/ 3376386 w 4010991"/>
              <a:gd name="connsiteY28" fmla="*/ 1447800 h 5764696"/>
              <a:gd name="connsiteX29" fmla="*/ 3300186 w 4010991"/>
              <a:gd name="connsiteY29" fmla="*/ 1600200 h 5764696"/>
              <a:gd name="connsiteX30" fmla="*/ 3223986 w 4010991"/>
              <a:gd name="connsiteY30" fmla="*/ 1752600 h 5764696"/>
              <a:gd name="connsiteX31" fmla="*/ 3223987 w 4010991"/>
              <a:gd name="connsiteY31" fmla="*/ 1981200 h 5764696"/>
              <a:gd name="connsiteX32" fmla="*/ 3376386 w 4010991"/>
              <a:gd name="connsiteY32" fmla="*/ 2209800 h 5764696"/>
              <a:gd name="connsiteX33" fmla="*/ 3528786 w 4010991"/>
              <a:gd name="connsiteY33" fmla="*/ 2362200 h 5764696"/>
              <a:gd name="connsiteX34" fmla="*/ 3681187 w 4010991"/>
              <a:gd name="connsiteY34" fmla="*/ 2438400 h 5764696"/>
              <a:gd name="connsiteX35" fmla="*/ 3833587 w 4010991"/>
              <a:gd name="connsiteY35" fmla="*/ 2590800 h 5764696"/>
              <a:gd name="connsiteX36" fmla="*/ 3909787 w 4010991"/>
              <a:gd name="connsiteY36" fmla="*/ 2743200 h 5764696"/>
              <a:gd name="connsiteX37" fmla="*/ 3985987 w 4010991"/>
              <a:gd name="connsiteY37" fmla="*/ 2895600 h 5764696"/>
              <a:gd name="connsiteX38" fmla="*/ 3997739 w 4010991"/>
              <a:gd name="connsiteY38" fmla="*/ 3101009 h 5764696"/>
              <a:gd name="connsiteX39" fmla="*/ 3971235 w 4010991"/>
              <a:gd name="connsiteY39" fmla="*/ 3180522 h 5764696"/>
              <a:gd name="connsiteX40" fmla="*/ 3918226 w 4010991"/>
              <a:gd name="connsiteY40" fmla="*/ 3313043 h 5764696"/>
              <a:gd name="connsiteX41" fmla="*/ 3838713 w 4010991"/>
              <a:gd name="connsiteY41" fmla="*/ 3511826 h 5764696"/>
              <a:gd name="connsiteX42" fmla="*/ 3812209 w 4010991"/>
              <a:gd name="connsiteY42" fmla="*/ 3604591 h 5764696"/>
              <a:gd name="connsiteX43" fmla="*/ 3785704 w 4010991"/>
              <a:gd name="connsiteY43" fmla="*/ 3697357 h 5764696"/>
              <a:gd name="connsiteX44" fmla="*/ 3785704 w 4010991"/>
              <a:gd name="connsiteY44" fmla="*/ 4174435 h 5764696"/>
              <a:gd name="connsiteX45" fmla="*/ 3812209 w 4010991"/>
              <a:gd name="connsiteY45" fmla="*/ 4267200 h 5764696"/>
              <a:gd name="connsiteX46" fmla="*/ 3838713 w 4010991"/>
              <a:gd name="connsiteY46" fmla="*/ 4373217 h 5764696"/>
              <a:gd name="connsiteX47" fmla="*/ 3851965 w 4010991"/>
              <a:gd name="connsiteY47" fmla="*/ 4479235 h 5764696"/>
              <a:gd name="connsiteX48" fmla="*/ 3878469 w 4010991"/>
              <a:gd name="connsiteY48" fmla="*/ 4572000 h 5764696"/>
              <a:gd name="connsiteX49" fmla="*/ 3865217 w 4010991"/>
              <a:gd name="connsiteY49" fmla="*/ 4744278 h 5764696"/>
              <a:gd name="connsiteX50" fmla="*/ 3825461 w 4010991"/>
              <a:gd name="connsiteY50" fmla="*/ 4810539 h 5764696"/>
              <a:gd name="connsiteX51" fmla="*/ 3785704 w 4010991"/>
              <a:gd name="connsiteY51" fmla="*/ 4890052 h 5764696"/>
              <a:gd name="connsiteX52" fmla="*/ 3706191 w 4010991"/>
              <a:gd name="connsiteY52" fmla="*/ 5102087 h 5764696"/>
              <a:gd name="connsiteX53" fmla="*/ 3666435 w 4010991"/>
              <a:gd name="connsiteY53" fmla="*/ 5287617 h 5764696"/>
              <a:gd name="connsiteX54" fmla="*/ 3639930 w 4010991"/>
              <a:gd name="connsiteY54" fmla="*/ 5367130 h 5764696"/>
              <a:gd name="connsiteX55" fmla="*/ 3613426 w 4010991"/>
              <a:gd name="connsiteY55" fmla="*/ 5473148 h 5764696"/>
              <a:gd name="connsiteX56" fmla="*/ 3586922 w 4010991"/>
              <a:gd name="connsiteY56" fmla="*/ 5512904 h 5764696"/>
              <a:gd name="connsiteX57" fmla="*/ 3573669 w 4010991"/>
              <a:gd name="connsiteY57" fmla="*/ 5552661 h 5764696"/>
              <a:gd name="connsiteX58" fmla="*/ 3507409 w 4010991"/>
              <a:gd name="connsiteY58" fmla="*/ 5618922 h 5764696"/>
              <a:gd name="connsiteX59" fmla="*/ 3414643 w 4010991"/>
              <a:gd name="connsiteY59" fmla="*/ 5645426 h 5764696"/>
              <a:gd name="connsiteX60" fmla="*/ 3335130 w 4010991"/>
              <a:gd name="connsiteY60" fmla="*/ 5671930 h 5764696"/>
              <a:gd name="connsiteX61" fmla="*/ 3215861 w 4010991"/>
              <a:gd name="connsiteY61" fmla="*/ 5724939 h 5764696"/>
              <a:gd name="connsiteX62" fmla="*/ 3056835 w 4010991"/>
              <a:gd name="connsiteY62" fmla="*/ 5764696 h 5764696"/>
              <a:gd name="connsiteX63" fmla="*/ 2553252 w 4010991"/>
              <a:gd name="connsiteY63" fmla="*/ 5751443 h 5764696"/>
              <a:gd name="connsiteX64" fmla="*/ 2513496 w 4010991"/>
              <a:gd name="connsiteY64" fmla="*/ 5724939 h 5764696"/>
              <a:gd name="connsiteX65" fmla="*/ 2274956 w 4010991"/>
              <a:gd name="connsiteY65" fmla="*/ 5711687 h 5764696"/>
              <a:gd name="connsiteX66" fmla="*/ 2142435 w 4010991"/>
              <a:gd name="connsiteY66" fmla="*/ 5632174 h 5764696"/>
              <a:gd name="connsiteX67" fmla="*/ 1996661 w 4010991"/>
              <a:gd name="connsiteY67" fmla="*/ 5579165 h 5764696"/>
              <a:gd name="connsiteX68" fmla="*/ 1864139 w 4010991"/>
              <a:gd name="connsiteY68" fmla="*/ 5486400 h 5764696"/>
              <a:gd name="connsiteX69" fmla="*/ 1612348 w 4010991"/>
              <a:gd name="connsiteY69" fmla="*/ 5367130 h 5764696"/>
              <a:gd name="connsiteX70" fmla="*/ 1493078 w 4010991"/>
              <a:gd name="connsiteY70" fmla="*/ 5340626 h 5764696"/>
              <a:gd name="connsiteX71" fmla="*/ 1267791 w 4010991"/>
              <a:gd name="connsiteY71" fmla="*/ 5221357 h 5764696"/>
              <a:gd name="connsiteX72" fmla="*/ 1214782 w 4010991"/>
              <a:gd name="connsiteY72" fmla="*/ 5194852 h 5764696"/>
              <a:gd name="connsiteX73" fmla="*/ 1148522 w 4010991"/>
              <a:gd name="connsiteY73" fmla="*/ 5128591 h 5764696"/>
              <a:gd name="connsiteX74" fmla="*/ 1082261 w 4010991"/>
              <a:gd name="connsiteY74" fmla="*/ 5088835 h 5764696"/>
              <a:gd name="connsiteX75" fmla="*/ 896730 w 4010991"/>
              <a:gd name="connsiteY75" fmla="*/ 4890052 h 5764696"/>
              <a:gd name="connsiteX76" fmla="*/ 870226 w 4010991"/>
              <a:gd name="connsiteY76" fmla="*/ 4823791 h 5764696"/>
              <a:gd name="connsiteX77" fmla="*/ 803965 w 4010991"/>
              <a:gd name="connsiteY77" fmla="*/ 4744278 h 5764696"/>
              <a:gd name="connsiteX78" fmla="*/ 764209 w 4010991"/>
              <a:gd name="connsiteY78" fmla="*/ 4691270 h 5764696"/>
              <a:gd name="connsiteX79" fmla="*/ 724452 w 4010991"/>
              <a:gd name="connsiteY79" fmla="*/ 4651513 h 5764696"/>
              <a:gd name="connsiteX80" fmla="*/ 684696 w 4010991"/>
              <a:gd name="connsiteY80" fmla="*/ 4598504 h 5764696"/>
              <a:gd name="connsiteX81" fmla="*/ 618435 w 4010991"/>
              <a:gd name="connsiteY81" fmla="*/ 4492487 h 5764696"/>
              <a:gd name="connsiteX82" fmla="*/ 538922 w 4010991"/>
              <a:gd name="connsiteY82" fmla="*/ 4439478 h 5764696"/>
              <a:gd name="connsiteX83" fmla="*/ 273878 w 4010991"/>
              <a:gd name="connsiteY83" fmla="*/ 4015409 h 5764696"/>
              <a:gd name="connsiteX84" fmla="*/ 114852 w 4010991"/>
              <a:gd name="connsiteY84" fmla="*/ 3644348 h 5764696"/>
              <a:gd name="connsiteX85" fmla="*/ 22087 w 4010991"/>
              <a:gd name="connsiteY85" fmla="*/ 3260035 h 5764696"/>
              <a:gd name="connsiteX86" fmla="*/ 328386 w 4010991"/>
              <a:gd name="connsiteY86" fmla="*/ 3048000 h 5764696"/>
              <a:gd name="connsiteX87" fmla="*/ 328386 w 4010991"/>
              <a:gd name="connsiteY87" fmla="*/ 2438400 h 5764696"/>
              <a:gd name="connsiteX88" fmla="*/ 328386 w 4010991"/>
              <a:gd name="connsiteY88" fmla="*/ 1981200 h 5764696"/>
              <a:gd name="connsiteX89" fmla="*/ 556986 w 4010991"/>
              <a:gd name="connsiteY89" fmla="*/ 1371600 h 5764696"/>
              <a:gd name="connsiteX90" fmla="*/ 633186 w 4010991"/>
              <a:gd name="connsiteY90" fmla="*/ 1066800 h 5764696"/>
              <a:gd name="connsiteX0" fmla="*/ 633186 w 4010991"/>
              <a:gd name="connsiteY0" fmla="*/ 1066800 h 5764696"/>
              <a:gd name="connsiteX1" fmla="*/ 937986 w 4010991"/>
              <a:gd name="connsiteY1" fmla="*/ 838200 h 5764696"/>
              <a:gd name="connsiteX2" fmla="*/ 1166586 w 4010991"/>
              <a:gd name="connsiteY2" fmla="*/ 533400 h 5764696"/>
              <a:gd name="connsiteX3" fmla="*/ 1318986 w 4010991"/>
              <a:gd name="connsiteY3" fmla="*/ 304800 h 5764696"/>
              <a:gd name="connsiteX4" fmla="*/ 1652104 w 4010991"/>
              <a:gd name="connsiteY4" fmla="*/ 119270 h 5764696"/>
              <a:gd name="connsiteX5" fmla="*/ 1811130 w 4010991"/>
              <a:gd name="connsiteY5" fmla="*/ 132522 h 5764696"/>
              <a:gd name="connsiteX6" fmla="*/ 1864139 w 4010991"/>
              <a:gd name="connsiteY6" fmla="*/ 159026 h 5764696"/>
              <a:gd name="connsiteX7" fmla="*/ 2221948 w 4010991"/>
              <a:gd name="connsiteY7" fmla="*/ 145774 h 5764696"/>
              <a:gd name="connsiteX8" fmla="*/ 2341217 w 4010991"/>
              <a:gd name="connsiteY8" fmla="*/ 106017 h 5764696"/>
              <a:gd name="connsiteX9" fmla="*/ 2447235 w 4010991"/>
              <a:gd name="connsiteY9" fmla="*/ 79513 h 5764696"/>
              <a:gd name="connsiteX10" fmla="*/ 2486991 w 4010991"/>
              <a:gd name="connsiteY10" fmla="*/ 53009 h 5764696"/>
              <a:gd name="connsiteX11" fmla="*/ 2593009 w 4010991"/>
              <a:gd name="connsiteY11" fmla="*/ 26504 h 5764696"/>
              <a:gd name="connsiteX12" fmla="*/ 2632765 w 4010991"/>
              <a:gd name="connsiteY12" fmla="*/ 13252 h 5764696"/>
              <a:gd name="connsiteX13" fmla="*/ 2990574 w 4010991"/>
              <a:gd name="connsiteY13" fmla="*/ 0 h 5764696"/>
              <a:gd name="connsiteX14" fmla="*/ 3348382 w 4010991"/>
              <a:gd name="connsiteY14" fmla="*/ 39757 h 5764696"/>
              <a:gd name="connsiteX15" fmla="*/ 3401391 w 4010991"/>
              <a:gd name="connsiteY15" fmla="*/ 53009 h 5764696"/>
              <a:gd name="connsiteX16" fmla="*/ 3547165 w 4010991"/>
              <a:gd name="connsiteY16" fmla="*/ 159026 h 5764696"/>
              <a:gd name="connsiteX17" fmla="*/ 3639930 w 4010991"/>
              <a:gd name="connsiteY17" fmla="*/ 185530 h 5764696"/>
              <a:gd name="connsiteX18" fmla="*/ 3706191 w 4010991"/>
              <a:gd name="connsiteY18" fmla="*/ 251791 h 5764696"/>
              <a:gd name="connsiteX19" fmla="*/ 3785704 w 4010991"/>
              <a:gd name="connsiteY19" fmla="*/ 344557 h 5764696"/>
              <a:gd name="connsiteX20" fmla="*/ 3838713 w 4010991"/>
              <a:gd name="connsiteY20" fmla="*/ 463826 h 5764696"/>
              <a:gd name="connsiteX21" fmla="*/ 3878469 w 4010991"/>
              <a:gd name="connsiteY21" fmla="*/ 583096 h 5764696"/>
              <a:gd name="connsiteX22" fmla="*/ 3891722 w 4010991"/>
              <a:gd name="connsiteY22" fmla="*/ 662609 h 5764696"/>
              <a:gd name="connsiteX23" fmla="*/ 3931478 w 4010991"/>
              <a:gd name="connsiteY23" fmla="*/ 834887 h 5764696"/>
              <a:gd name="connsiteX24" fmla="*/ 3918226 w 4010991"/>
              <a:gd name="connsiteY24" fmla="*/ 901148 h 5764696"/>
              <a:gd name="connsiteX25" fmla="*/ 3833586 w 4010991"/>
              <a:gd name="connsiteY25" fmla="*/ 1066800 h 5764696"/>
              <a:gd name="connsiteX26" fmla="*/ 3681186 w 4010991"/>
              <a:gd name="connsiteY26" fmla="*/ 1219200 h 5764696"/>
              <a:gd name="connsiteX27" fmla="*/ 3528786 w 4010991"/>
              <a:gd name="connsiteY27" fmla="*/ 1295400 h 5764696"/>
              <a:gd name="connsiteX28" fmla="*/ 3376386 w 4010991"/>
              <a:gd name="connsiteY28" fmla="*/ 1447800 h 5764696"/>
              <a:gd name="connsiteX29" fmla="*/ 3300186 w 4010991"/>
              <a:gd name="connsiteY29" fmla="*/ 1600200 h 5764696"/>
              <a:gd name="connsiteX30" fmla="*/ 3223986 w 4010991"/>
              <a:gd name="connsiteY30" fmla="*/ 1752600 h 5764696"/>
              <a:gd name="connsiteX31" fmla="*/ 3223987 w 4010991"/>
              <a:gd name="connsiteY31" fmla="*/ 1981200 h 5764696"/>
              <a:gd name="connsiteX32" fmla="*/ 3376386 w 4010991"/>
              <a:gd name="connsiteY32" fmla="*/ 2209800 h 5764696"/>
              <a:gd name="connsiteX33" fmla="*/ 3528786 w 4010991"/>
              <a:gd name="connsiteY33" fmla="*/ 2362200 h 5764696"/>
              <a:gd name="connsiteX34" fmla="*/ 3681187 w 4010991"/>
              <a:gd name="connsiteY34" fmla="*/ 2438400 h 5764696"/>
              <a:gd name="connsiteX35" fmla="*/ 3833587 w 4010991"/>
              <a:gd name="connsiteY35" fmla="*/ 2590800 h 5764696"/>
              <a:gd name="connsiteX36" fmla="*/ 3909787 w 4010991"/>
              <a:gd name="connsiteY36" fmla="*/ 2743200 h 5764696"/>
              <a:gd name="connsiteX37" fmla="*/ 3985987 w 4010991"/>
              <a:gd name="connsiteY37" fmla="*/ 2895600 h 5764696"/>
              <a:gd name="connsiteX38" fmla="*/ 3997739 w 4010991"/>
              <a:gd name="connsiteY38" fmla="*/ 3101009 h 5764696"/>
              <a:gd name="connsiteX39" fmla="*/ 3971235 w 4010991"/>
              <a:gd name="connsiteY39" fmla="*/ 3180522 h 5764696"/>
              <a:gd name="connsiteX40" fmla="*/ 3918226 w 4010991"/>
              <a:gd name="connsiteY40" fmla="*/ 3313043 h 5764696"/>
              <a:gd name="connsiteX41" fmla="*/ 3838713 w 4010991"/>
              <a:gd name="connsiteY41" fmla="*/ 3511826 h 5764696"/>
              <a:gd name="connsiteX42" fmla="*/ 3812209 w 4010991"/>
              <a:gd name="connsiteY42" fmla="*/ 3604591 h 5764696"/>
              <a:gd name="connsiteX43" fmla="*/ 3785704 w 4010991"/>
              <a:gd name="connsiteY43" fmla="*/ 3697357 h 5764696"/>
              <a:gd name="connsiteX44" fmla="*/ 3785704 w 4010991"/>
              <a:gd name="connsiteY44" fmla="*/ 4174435 h 5764696"/>
              <a:gd name="connsiteX45" fmla="*/ 3812209 w 4010991"/>
              <a:gd name="connsiteY45" fmla="*/ 4267200 h 5764696"/>
              <a:gd name="connsiteX46" fmla="*/ 3838713 w 4010991"/>
              <a:gd name="connsiteY46" fmla="*/ 4373217 h 5764696"/>
              <a:gd name="connsiteX47" fmla="*/ 3851965 w 4010991"/>
              <a:gd name="connsiteY47" fmla="*/ 4479235 h 5764696"/>
              <a:gd name="connsiteX48" fmla="*/ 3878469 w 4010991"/>
              <a:gd name="connsiteY48" fmla="*/ 4572000 h 5764696"/>
              <a:gd name="connsiteX49" fmla="*/ 3865217 w 4010991"/>
              <a:gd name="connsiteY49" fmla="*/ 4744278 h 5764696"/>
              <a:gd name="connsiteX50" fmla="*/ 3825461 w 4010991"/>
              <a:gd name="connsiteY50" fmla="*/ 4810539 h 5764696"/>
              <a:gd name="connsiteX51" fmla="*/ 3785704 w 4010991"/>
              <a:gd name="connsiteY51" fmla="*/ 4890052 h 5764696"/>
              <a:gd name="connsiteX52" fmla="*/ 3706191 w 4010991"/>
              <a:gd name="connsiteY52" fmla="*/ 5102087 h 5764696"/>
              <a:gd name="connsiteX53" fmla="*/ 3666435 w 4010991"/>
              <a:gd name="connsiteY53" fmla="*/ 5287617 h 5764696"/>
              <a:gd name="connsiteX54" fmla="*/ 3639930 w 4010991"/>
              <a:gd name="connsiteY54" fmla="*/ 5367130 h 5764696"/>
              <a:gd name="connsiteX55" fmla="*/ 3613426 w 4010991"/>
              <a:gd name="connsiteY55" fmla="*/ 5473148 h 5764696"/>
              <a:gd name="connsiteX56" fmla="*/ 3586922 w 4010991"/>
              <a:gd name="connsiteY56" fmla="*/ 5512904 h 5764696"/>
              <a:gd name="connsiteX57" fmla="*/ 3573669 w 4010991"/>
              <a:gd name="connsiteY57" fmla="*/ 5552661 h 5764696"/>
              <a:gd name="connsiteX58" fmla="*/ 3507409 w 4010991"/>
              <a:gd name="connsiteY58" fmla="*/ 5618922 h 5764696"/>
              <a:gd name="connsiteX59" fmla="*/ 3414643 w 4010991"/>
              <a:gd name="connsiteY59" fmla="*/ 5645426 h 5764696"/>
              <a:gd name="connsiteX60" fmla="*/ 3335130 w 4010991"/>
              <a:gd name="connsiteY60" fmla="*/ 5671930 h 5764696"/>
              <a:gd name="connsiteX61" fmla="*/ 3215861 w 4010991"/>
              <a:gd name="connsiteY61" fmla="*/ 5724939 h 5764696"/>
              <a:gd name="connsiteX62" fmla="*/ 3056835 w 4010991"/>
              <a:gd name="connsiteY62" fmla="*/ 5764696 h 5764696"/>
              <a:gd name="connsiteX63" fmla="*/ 2553252 w 4010991"/>
              <a:gd name="connsiteY63" fmla="*/ 5751443 h 5764696"/>
              <a:gd name="connsiteX64" fmla="*/ 2513496 w 4010991"/>
              <a:gd name="connsiteY64" fmla="*/ 5724939 h 5764696"/>
              <a:gd name="connsiteX65" fmla="*/ 2274956 w 4010991"/>
              <a:gd name="connsiteY65" fmla="*/ 5711687 h 5764696"/>
              <a:gd name="connsiteX66" fmla="*/ 2142435 w 4010991"/>
              <a:gd name="connsiteY66" fmla="*/ 5632174 h 5764696"/>
              <a:gd name="connsiteX67" fmla="*/ 1996661 w 4010991"/>
              <a:gd name="connsiteY67" fmla="*/ 5579165 h 5764696"/>
              <a:gd name="connsiteX68" fmla="*/ 1864139 w 4010991"/>
              <a:gd name="connsiteY68" fmla="*/ 5486400 h 5764696"/>
              <a:gd name="connsiteX69" fmla="*/ 1612348 w 4010991"/>
              <a:gd name="connsiteY69" fmla="*/ 5367130 h 5764696"/>
              <a:gd name="connsiteX70" fmla="*/ 1493078 w 4010991"/>
              <a:gd name="connsiteY70" fmla="*/ 5340626 h 5764696"/>
              <a:gd name="connsiteX71" fmla="*/ 1267791 w 4010991"/>
              <a:gd name="connsiteY71" fmla="*/ 5221357 h 5764696"/>
              <a:gd name="connsiteX72" fmla="*/ 1214782 w 4010991"/>
              <a:gd name="connsiteY72" fmla="*/ 5194852 h 5764696"/>
              <a:gd name="connsiteX73" fmla="*/ 1148522 w 4010991"/>
              <a:gd name="connsiteY73" fmla="*/ 5128591 h 5764696"/>
              <a:gd name="connsiteX74" fmla="*/ 1082261 w 4010991"/>
              <a:gd name="connsiteY74" fmla="*/ 5088835 h 5764696"/>
              <a:gd name="connsiteX75" fmla="*/ 896730 w 4010991"/>
              <a:gd name="connsiteY75" fmla="*/ 4890052 h 5764696"/>
              <a:gd name="connsiteX76" fmla="*/ 870226 w 4010991"/>
              <a:gd name="connsiteY76" fmla="*/ 4823791 h 5764696"/>
              <a:gd name="connsiteX77" fmla="*/ 803965 w 4010991"/>
              <a:gd name="connsiteY77" fmla="*/ 4744278 h 5764696"/>
              <a:gd name="connsiteX78" fmla="*/ 764209 w 4010991"/>
              <a:gd name="connsiteY78" fmla="*/ 4691270 h 5764696"/>
              <a:gd name="connsiteX79" fmla="*/ 724452 w 4010991"/>
              <a:gd name="connsiteY79" fmla="*/ 4651513 h 5764696"/>
              <a:gd name="connsiteX80" fmla="*/ 684696 w 4010991"/>
              <a:gd name="connsiteY80" fmla="*/ 4598504 h 5764696"/>
              <a:gd name="connsiteX81" fmla="*/ 618435 w 4010991"/>
              <a:gd name="connsiteY81" fmla="*/ 4492487 h 5764696"/>
              <a:gd name="connsiteX82" fmla="*/ 538922 w 4010991"/>
              <a:gd name="connsiteY82" fmla="*/ 4439478 h 5764696"/>
              <a:gd name="connsiteX83" fmla="*/ 273878 w 4010991"/>
              <a:gd name="connsiteY83" fmla="*/ 4015409 h 5764696"/>
              <a:gd name="connsiteX84" fmla="*/ 480786 w 4010991"/>
              <a:gd name="connsiteY84" fmla="*/ 3962400 h 5764696"/>
              <a:gd name="connsiteX85" fmla="*/ 22087 w 4010991"/>
              <a:gd name="connsiteY85" fmla="*/ 3260035 h 5764696"/>
              <a:gd name="connsiteX86" fmla="*/ 328386 w 4010991"/>
              <a:gd name="connsiteY86" fmla="*/ 3048000 h 5764696"/>
              <a:gd name="connsiteX87" fmla="*/ 328386 w 4010991"/>
              <a:gd name="connsiteY87" fmla="*/ 2438400 h 5764696"/>
              <a:gd name="connsiteX88" fmla="*/ 328386 w 4010991"/>
              <a:gd name="connsiteY88" fmla="*/ 1981200 h 5764696"/>
              <a:gd name="connsiteX89" fmla="*/ 556986 w 4010991"/>
              <a:gd name="connsiteY89" fmla="*/ 1371600 h 5764696"/>
              <a:gd name="connsiteX90" fmla="*/ 633186 w 4010991"/>
              <a:gd name="connsiteY90" fmla="*/ 1066800 h 5764696"/>
              <a:gd name="connsiteX0" fmla="*/ 462310 w 3840115"/>
              <a:gd name="connsiteY0" fmla="*/ 1066800 h 5764696"/>
              <a:gd name="connsiteX1" fmla="*/ 767110 w 3840115"/>
              <a:gd name="connsiteY1" fmla="*/ 838200 h 5764696"/>
              <a:gd name="connsiteX2" fmla="*/ 995710 w 3840115"/>
              <a:gd name="connsiteY2" fmla="*/ 533400 h 5764696"/>
              <a:gd name="connsiteX3" fmla="*/ 1148110 w 3840115"/>
              <a:gd name="connsiteY3" fmla="*/ 304800 h 5764696"/>
              <a:gd name="connsiteX4" fmla="*/ 1481228 w 3840115"/>
              <a:gd name="connsiteY4" fmla="*/ 119270 h 5764696"/>
              <a:gd name="connsiteX5" fmla="*/ 1640254 w 3840115"/>
              <a:gd name="connsiteY5" fmla="*/ 132522 h 5764696"/>
              <a:gd name="connsiteX6" fmla="*/ 1693263 w 3840115"/>
              <a:gd name="connsiteY6" fmla="*/ 159026 h 5764696"/>
              <a:gd name="connsiteX7" fmla="*/ 2051072 w 3840115"/>
              <a:gd name="connsiteY7" fmla="*/ 145774 h 5764696"/>
              <a:gd name="connsiteX8" fmla="*/ 2170341 w 3840115"/>
              <a:gd name="connsiteY8" fmla="*/ 106017 h 5764696"/>
              <a:gd name="connsiteX9" fmla="*/ 2276359 w 3840115"/>
              <a:gd name="connsiteY9" fmla="*/ 79513 h 5764696"/>
              <a:gd name="connsiteX10" fmla="*/ 2316115 w 3840115"/>
              <a:gd name="connsiteY10" fmla="*/ 53009 h 5764696"/>
              <a:gd name="connsiteX11" fmla="*/ 2422133 w 3840115"/>
              <a:gd name="connsiteY11" fmla="*/ 26504 h 5764696"/>
              <a:gd name="connsiteX12" fmla="*/ 2461889 w 3840115"/>
              <a:gd name="connsiteY12" fmla="*/ 13252 h 5764696"/>
              <a:gd name="connsiteX13" fmla="*/ 2819698 w 3840115"/>
              <a:gd name="connsiteY13" fmla="*/ 0 h 5764696"/>
              <a:gd name="connsiteX14" fmla="*/ 3177506 w 3840115"/>
              <a:gd name="connsiteY14" fmla="*/ 39757 h 5764696"/>
              <a:gd name="connsiteX15" fmla="*/ 3230515 w 3840115"/>
              <a:gd name="connsiteY15" fmla="*/ 53009 h 5764696"/>
              <a:gd name="connsiteX16" fmla="*/ 3376289 w 3840115"/>
              <a:gd name="connsiteY16" fmla="*/ 159026 h 5764696"/>
              <a:gd name="connsiteX17" fmla="*/ 3469054 w 3840115"/>
              <a:gd name="connsiteY17" fmla="*/ 185530 h 5764696"/>
              <a:gd name="connsiteX18" fmla="*/ 3535315 w 3840115"/>
              <a:gd name="connsiteY18" fmla="*/ 251791 h 5764696"/>
              <a:gd name="connsiteX19" fmla="*/ 3614828 w 3840115"/>
              <a:gd name="connsiteY19" fmla="*/ 344557 h 5764696"/>
              <a:gd name="connsiteX20" fmla="*/ 3667837 w 3840115"/>
              <a:gd name="connsiteY20" fmla="*/ 463826 h 5764696"/>
              <a:gd name="connsiteX21" fmla="*/ 3707593 w 3840115"/>
              <a:gd name="connsiteY21" fmla="*/ 583096 h 5764696"/>
              <a:gd name="connsiteX22" fmla="*/ 3720846 w 3840115"/>
              <a:gd name="connsiteY22" fmla="*/ 662609 h 5764696"/>
              <a:gd name="connsiteX23" fmla="*/ 3760602 w 3840115"/>
              <a:gd name="connsiteY23" fmla="*/ 834887 h 5764696"/>
              <a:gd name="connsiteX24" fmla="*/ 3747350 w 3840115"/>
              <a:gd name="connsiteY24" fmla="*/ 901148 h 5764696"/>
              <a:gd name="connsiteX25" fmla="*/ 3662710 w 3840115"/>
              <a:gd name="connsiteY25" fmla="*/ 1066800 h 5764696"/>
              <a:gd name="connsiteX26" fmla="*/ 3510310 w 3840115"/>
              <a:gd name="connsiteY26" fmla="*/ 1219200 h 5764696"/>
              <a:gd name="connsiteX27" fmla="*/ 3357910 w 3840115"/>
              <a:gd name="connsiteY27" fmla="*/ 1295400 h 5764696"/>
              <a:gd name="connsiteX28" fmla="*/ 3205510 w 3840115"/>
              <a:gd name="connsiteY28" fmla="*/ 1447800 h 5764696"/>
              <a:gd name="connsiteX29" fmla="*/ 3129310 w 3840115"/>
              <a:gd name="connsiteY29" fmla="*/ 1600200 h 5764696"/>
              <a:gd name="connsiteX30" fmla="*/ 3053110 w 3840115"/>
              <a:gd name="connsiteY30" fmla="*/ 1752600 h 5764696"/>
              <a:gd name="connsiteX31" fmla="*/ 3053111 w 3840115"/>
              <a:gd name="connsiteY31" fmla="*/ 1981200 h 5764696"/>
              <a:gd name="connsiteX32" fmla="*/ 3205510 w 3840115"/>
              <a:gd name="connsiteY32" fmla="*/ 2209800 h 5764696"/>
              <a:gd name="connsiteX33" fmla="*/ 3357910 w 3840115"/>
              <a:gd name="connsiteY33" fmla="*/ 2362200 h 5764696"/>
              <a:gd name="connsiteX34" fmla="*/ 3510311 w 3840115"/>
              <a:gd name="connsiteY34" fmla="*/ 2438400 h 5764696"/>
              <a:gd name="connsiteX35" fmla="*/ 3662711 w 3840115"/>
              <a:gd name="connsiteY35" fmla="*/ 2590800 h 5764696"/>
              <a:gd name="connsiteX36" fmla="*/ 3738911 w 3840115"/>
              <a:gd name="connsiteY36" fmla="*/ 2743200 h 5764696"/>
              <a:gd name="connsiteX37" fmla="*/ 3815111 w 3840115"/>
              <a:gd name="connsiteY37" fmla="*/ 2895600 h 5764696"/>
              <a:gd name="connsiteX38" fmla="*/ 3826863 w 3840115"/>
              <a:gd name="connsiteY38" fmla="*/ 3101009 h 5764696"/>
              <a:gd name="connsiteX39" fmla="*/ 3800359 w 3840115"/>
              <a:gd name="connsiteY39" fmla="*/ 3180522 h 5764696"/>
              <a:gd name="connsiteX40" fmla="*/ 3747350 w 3840115"/>
              <a:gd name="connsiteY40" fmla="*/ 3313043 h 5764696"/>
              <a:gd name="connsiteX41" fmla="*/ 3667837 w 3840115"/>
              <a:gd name="connsiteY41" fmla="*/ 3511826 h 5764696"/>
              <a:gd name="connsiteX42" fmla="*/ 3641333 w 3840115"/>
              <a:gd name="connsiteY42" fmla="*/ 3604591 h 5764696"/>
              <a:gd name="connsiteX43" fmla="*/ 3614828 w 3840115"/>
              <a:gd name="connsiteY43" fmla="*/ 3697357 h 5764696"/>
              <a:gd name="connsiteX44" fmla="*/ 3614828 w 3840115"/>
              <a:gd name="connsiteY44" fmla="*/ 4174435 h 5764696"/>
              <a:gd name="connsiteX45" fmla="*/ 3641333 w 3840115"/>
              <a:gd name="connsiteY45" fmla="*/ 4267200 h 5764696"/>
              <a:gd name="connsiteX46" fmla="*/ 3667837 w 3840115"/>
              <a:gd name="connsiteY46" fmla="*/ 4373217 h 5764696"/>
              <a:gd name="connsiteX47" fmla="*/ 3681089 w 3840115"/>
              <a:gd name="connsiteY47" fmla="*/ 4479235 h 5764696"/>
              <a:gd name="connsiteX48" fmla="*/ 3707593 w 3840115"/>
              <a:gd name="connsiteY48" fmla="*/ 4572000 h 5764696"/>
              <a:gd name="connsiteX49" fmla="*/ 3694341 w 3840115"/>
              <a:gd name="connsiteY49" fmla="*/ 4744278 h 5764696"/>
              <a:gd name="connsiteX50" fmla="*/ 3654585 w 3840115"/>
              <a:gd name="connsiteY50" fmla="*/ 4810539 h 5764696"/>
              <a:gd name="connsiteX51" fmla="*/ 3614828 w 3840115"/>
              <a:gd name="connsiteY51" fmla="*/ 4890052 h 5764696"/>
              <a:gd name="connsiteX52" fmla="*/ 3535315 w 3840115"/>
              <a:gd name="connsiteY52" fmla="*/ 5102087 h 5764696"/>
              <a:gd name="connsiteX53" fmla="*/ 3495559 w 3840115"/>
              <a:gd name="connsiteY53" fmla="*/ 5287617 h 5764696"/>
              <a:gd name="connsiteX54" fmla="*/ 3469054 w 3840115"/>
              <a:gd name="connsiteY54" fmla="*/ 5367130 h 5764696"/>
              <a:gd name="connsiteX55" fmla="*/ 3442550 w 3840115"/>
              <a:gd name="connsiteY55" fmla="*/ 5473148 h 5764696"/>
              <a:gd name="connsiteX56" fmla="*/ 3416046 w 3840115"/>
              <a:gd name="connsiteY56" fmla="*/ 5512904 h 5764696"/>
              <a:gd name="connsiteX57" fmla="*/ 3402793 w 3840115"/>
              <a:gd name="connsiteY57" fmla="*/ 5552661 h 5764696"/>
              <a:gd name="connsiteX58" fmla="*/ 3336533 w 3840115"/>
              <a:gd name="connsiteY58" fmla="*/ 5618922 h 5764696"/>
              <a:gd name="connsiteX59" fmla="*/ 3243767 w 3840115"/>
              <a:gd name="connsiteY59" fmla="*/ 5645426 h 5764696"/>
              <a:gd name="connsiteX60" fmla="*/ 3164254 w 3840115"/>
              <a:gd name="connsiteY60" fmla="*/ 5671930 h 5764696"/>
              <a:gd name="connsiteX61" fmla="*/ 3044985 w 3840115"/>
              <a:gd name="connsiteY61" fmla="*/ 5724939 h 5764696"/>
              <a:gd name="connsiteX62" fmla="*/ 2885959 w 3840115"/>
              <a:gd name="connsiteY62" fmla="*/ 5764696 h 5764696"/>
              <a:gd name="connsiteX63" fmla="*/ 2382376 w 3840115"/>
              <a:gd name="connsiteY63" fmla="*/ 5751443 h 5764696"/>
              <a:gd name="connsiteX64" fmla="*/ 2342620 w 3840115"/>
              <a:gd name="connsiteY64" fmla="*/ 5724939 h 5764696"/>
              <a:gd name="connsiteX65" fmla="*/ 2104080 w 3840115"/>
              <a:gd name="connsiteY65" fmla="*/ 5711687 h 5764696"/>
              <a:gd name="connsiteX66" fmla="*/ 1971559 w 3840115"/>
              <a:gd name="connsiteY66" fmla="*/ 5632174 h 5764696"/>
              <a:gd name="connsiteX67" fmla="*/ 1825785 w 3840115"/>
              <a:gd name="connsiteY67" fmla="*/ 5579165 h 5764696"/>
              <a:gd name="connsiteX68" fmla="*/ 1693263 w 3840115"/>
              <a:gd name="connsiteY68" fmla="*/ 5486400 h 5764696"/>
              <a:gd name="connsiteX69" fmla="*/ 1441472 w 3840115"/>
              <a:gd name="connsiteY69" fmla="*/ 5367130 h 5764696"/>
              <a:gd name="connsiteX70" fmla="*/ 1322202 w 3840115"/>
              <a:gd name="connsiteY70" fmla="*/ 5340626 h 5764696"/>
              <a:gd name="connsiteX71" fmla="*/ 1096915 w 3840115"/>
              <a:gd name="connsiteY71" fmla="*/ 5221357 h 5764696"/>
              <a:gd name="connsiteX72" fmla="*/ 1043906 w 3840115"/>
              <a:gd name="connsiteY72" fmla="*/ 5194852 h 5764696"/>
              <a:gd name="connsiteX73" fmla="*/ 977646 w 3840115"/>
              <a:gd name="connsiteY73" fmla="*/ 5128591 h 5764696"/>
              <a:gd name="connsiteX74" fmla="*/ 911385 w 3840115"/>
              <a:gd name="connsiteY74" fmla="*/ 5088835 h 5764696"/>
              <a:gd name="connsiteX75" fmla="*/ 725854 w 3840115"/>
              <a:gd name="connsiteY75" fmla="*/ 4890052 h 5764696"/>
              <a:gd name="connsiteX76" fmla="*/ 699350 w 3840115"/>
              <a:gd name="connsiteY76" fmla="*/ 4823791 h 5764696"/>
              <a:gd name="connsiteX77" fmla="*/ 633089 w 3840115"/>
              <a:gd name="connsiteY77" fmla="*/ 4744278 h 5764696"/>
              <a:gd name="connsiteX78" fmla="*/ 593333 w 3840115"/>
              <a:gd name="connsiteY78" fmla="*/ 4691270 h 5764696"/>
              <a:gd name="connsiteX79" fmla="*/ 553576 w 3840115"/>
              <a:gd name="connsiteY79" fmla="*/ 4651513 h 5764696"/>
              <a:gd name="connsiteX80" fmla="*/ 513820 w 3840115"/>
              <a:gd name="connsiteY80" fmla="*/ 4598504 h 5764696"/>
              <a:gd name="connsiteX81" fmla="*/ 447559 w 3840115"/>
              <a:gd name="connsiteY81" fmla="*/ 4492487 h 5764696"/>
              <a:gd name="connsiteX82" fmla="*/ 368046 w 3840115"/>
              <a:gd name="connsiteY82" fmla="*/ 4439478 h 5764696"/>
              <a:gd name="connsiteX83" fmla="*/ 103002 w 3840115"/>
              <a:gd name="connsiteY83" fmla="*/ 4015409 h 5764696"/>
              <a:gd name="connsiteX84" fmla="*/ 309910 w 3840115"/>
              <a:gd name="connsiteY84" fmla="*/ 3962400 h 5764696"/>
              <a:gd name="connsiteX85" fmla="*/ 309910 w 3840115"/>
              <a:gd name="connsiteY85" fmla="*/ 3581400 h 5764696"/>
              <a:gd name="connsiteX86" fmla="*/ 157510 w 3840115"/>
              <a:gd name="connsiteY86" fmla="*/ 3048000 h 5764696"/>
              <a:gd name="connsiteX87" fmla="*/ 157510 w 3840115"/>
              <a:gd name="connsiteY87" fmla="*/ 2438400 h 5764696"/>
              <a:gd name="connsiteX88" fmla="*/ 157510 w 3840115"/>
              <a:gd name="connsiteY88" fmla="*/ 1981200 h 5764696"/>
              <a:gd name="connsiteX89" fmla="*/ 386110 w 3840115"/>
              <a:gd name="connsiteY89" fmla="*/ 1371600 h 5764696"/>
              <a:gd name="connsiteX90" fmla="*/ 462310 w 3840115"/>
              <a:gd name="connsiteY9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390242 w 3782798"/>
              <a:gd name="connsiteY81" fmla="*/ 4492487 h 5764696"/>
              <a:gd name="connsiteX82" fmla="*/ 310729 w 3782798"/>
              <a:gd name="connsiteY82" fmla="*/ 4439478 h 5764696"/>
              <a:gd name="connsiteX83" fmla="*/ 404993 w 3782798"/>
              <a:gd name="connsiteY83" fmla="*/ 4343400 h 5764696"/>
              <a:gd name="connsiteX84" fmla="*/ 252593 w 3782798"/>
              <a:gd name="connsiteY84" fmla="*/ 3962400 h 5764696"/>
              <a:gd name="connsiteX85" fmla="*/ 252593 w 3782798"/>
              <a:gd name="connsiteY85" fmla="*/ 3581400 h 5764696"/>
              <a:gd name="connsiteX86" fmla="*/ 100193 w 3782798"/>
              <a:gd name="connsiteY86" fmla="*/ 3048000 h 5764696"/>
              <a:gd name="connsiteX87" fmla="*/ 100193 w 3782798"/>
              <a:gd name="connsiteY87" fmla="*/ 2438400 h 5764696"/>
              <a:gd name="connsiteX88" fmla="*/ 100193 w 3782798"/>
              <a:gd name="connsiteY88" fmla="*/ 1981200 h 5764696"/>
              <a:gd name="connsiteX89" fmla="*/ 328793 w 3782798"/>
              <a:gd name="connsiteY89" fmla="*/ 1371600 h 5764696"/>
              <a:gd name="connsiteX90" fmla="*/ 404993 w 3782798"/>
              <a:gd name="connsiteY9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390242 w 3782798"/>
              <a:gd name="connsiteY81" fmla="*/ 4492487 h 5764696"/>
              <a:gd name="connsiteX82" fmla="*/ 404993 w 3782798"/>
              <a:gd name="connsiteY82" fmla="*/ 4343400 h 5764696"/>
              <a:gd name="connsiteX83" fmla="*/ 252593 w 3782798"/>
              <a:gd name="connsiteY83" fmla="*/ 3962400 h 5764696"/>
              <a:gd name="connsiteX84" fmla="*/ 252593 w 3782798"/>
              <a:gd name="connsiteY84" fmla="*/ 3581400 h 5764696"/>
              <a:gd name="connsiteX85" fmla="*/ 100193 w 3782798"/>
              <a:gd name="connsiteY85" fmla="*/ 3048000 h 5764696"/>
              <a:gd name="connsiteX86" fmla="*/ 100193 w 3782798"/>
              <a:gd name="connsiteY86" fmla="*/ 2438400 h 5764696"/>
              <a:gd name="connsiteX87" fmla="*/ 100193 w 3782798"/>
              <a:gd name="connsiteY87" fmla="*/ 1981200 h 5764696"/>
              <a:gd name="connsiteX88" fmla="*/ 328793 w 3782798"/>
              <a:gd name="connsiteY88" fmla="*/ 1371600 h 5764696"/>
              <a:gd name="connsiteX89" fmla="*/ 404993 w 3782798"/>
              <a:gd name="connsiteY89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536016 w 3782798"/>
              <a:gd name="connsiteY78" fmla="*/ 4691270 h 5764696"/>
              <a:gd name="connsiteX79" fmla="*/ 496259 w 3782798"/>
              <a:gd name="connsiteY79" fmla="*/ 4651513 h 5764696"/>
              <a:gd name="connsiteX80" fmla="*/ 456503 w 3782798"/>
              <a:gd name="connsiteY80" fmla="*/ 4598504 h 5764696"/>
              <a:gd name="connsiteX81" fmla="*/ 404993 w 3782798"/>
              <a:gd name="connsiteY81" fmla="*/ 4343400 h 5764696"/>
              <a:gd name="connsiteX82" fmla="*/ 252593 w 3782798"/>
              <a:gd name="connsiteY82" fmla="*/ 3962400 h 5764696"/>
              <a:gd name="connsiteX83" fmla="*/ 252593 w 3782798"/>
              <a:gd name="connsiteY83" fmla="*/ 3581400 h 5764696"/>
              <a:gd name="connsiteX84" fmla="*/ 100193 w 3782798"/>
              <a:gd name="connsiteY84" fmla="*/ 3048000 h 5764696"/>
              <a:gd name="connsiteX85" fmla="*/ 100193 w 3782798"/>
              <a:gd name="connsiteY85" fmla="*/ 2438400 h 5764696"/>
              <a:gd name="connsiteX86" fmla="*/ 100193 w 3782798"/>
              <a:gd name="connsiteY86" fmla="*/ 1981200 h 5764696"/>
              <a:gd name="connsiteX87" fmla="*/ 328793 w 3782798"/>
              <a:gd name="connsiteY87" fmla="*/ 1371600 h 5764696"/>
              <a:gd name="connsiteX88" fmla="*/ 404993 w 3782798"/>
              <a:gd name="connsiteY88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496259 w 3782798"/>
              <a:gd name="connsiteY78" fmla="*/ 4651513 h 5764696"/>
              <a:gd name="connsiteX79" fmla="*/ 456503 w 3782798"/>
              <a:gd name="connsiteY79" fmla="*/ 4598504 h 5764696"/>
              <a:gd name="connsiteX80" fmla="*/ 404993 w 3782798"/>
              <a:gd name="connsiteY80" fmla="*/ 4343400 h 5764696"/>
              <a:gd name="connsiteX81" fmla="*/ 252593 w 3782798"/>
              <a:gd name="connsiteY81" fmla="*/ 3962400 h 5764696"/>
              <a:gd name="connsiteX82" fmla="*/ 252593 w 3782798"/>
              <a:gd name="connsiteY82" fmla="*/ 3581400 h 5764696"/>
              <a:gd name="connsiteX83" fmla="*/ 100193 w 3782798"/>
              <a:gd name="connsiteY83" fmla="*/ 3048000 h 5764696"/>
              <a:gd name="connsiteX84" fmla="*/ 100193 w 3782798"/>
              <a:gd name="connsiteY84" fmla="*/ 2438400 h 5764696"/>
              <a:gd name="connsiteX85" fmla="*/ 100193 w 3782798"/>
              <a:gd name="connsiteY85" fmla="*/ 1981200 h 5764696"/>
              <a:gd name="connsiteX86" fmla="*/ 328793 w 3782798"/>
              <a:gd name="connsiteY86" fmla="*/ 1371600 h 5764696"/>
              <a:gd name="connsiteX87" fmla="*/ 404993 w 3782798"/>
              <a:gd name="connsiteY87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10520 w 3782798"/>
              <a:gd name="connsiteY46" fmla="*/ 4373217 h 5764696"/>
              <a:gd name="connsiteX47" fmla="*/ 3623772 w 3782798"/>
              <a:gd name="connsiteY47" fmla="*/ 4479235 h 5764696"/>
              <a:gd name="connsiteX48" fmla="*/ 3650276 w 3782798"/>
              <a:gd name="connsiteY48" fmla="*/ 4572000 h 5764696"/>
              <a:gd name="connsiteX49" fmla="*/ 3637024 w 3782798"/>
              <a:gd name="connsiteY49" fmla="*/ 4744278 h 5764696"/>
              <a:gd name="connsiteX50" fmla="*/ 3597268 w 3782798"/>
              <a:gd name="connsiteY50" fmla="*/ 4810539 h 5764696"/>
              <a:gd name="connsiteX51" fmla="*/ 3557511 w 3782798"/>
              <a:gd name="connsiteY51" fmla="*/ 4890052 h 5764696"/>
              <a:gd name="connsiteX52" fmla="*/ 3477998 w 3782798"/>
              <a:gd name="connsiteY52" fmla="*/ 5102087 h 5764696"/>
              <a:gd name="connsiteX53" fmla="*/ 3438242 w 3782798"/>
              <a:gd name="connsiteY53" fmla="*/ 5287617 h 5764696"/>
              <a:gd name="connsiteX54" fmla="*/ 3411737 w 3782798"/>
              <a:gd name="connsiteY54" fmla="*/ 5367130 h 5764696"/>
              <a:gd name="connsiteX55" fmla="*/ 3385233 w 3782798"/>
              <a:gd name="connsiteY55" fmla="*/ 5473148 h 5764696"/>
              <a:gd name="connsiteX56" fmla="*/ 3358729 w 3782798"/>
              <a:gd name="connsiteY56" fmla="*/ 5512904 h 5764696"/>
              <a:gd name="connsiteX57" fmla="*/ 3345476 w 3782798"/>
              <a:gd name="connsiteY57" fmla="*/ 5552661 h 5764696"/>
              <a:gd name="connsiteX58" fmla="*/ 3279216 w 3782798"/>
              <a:gd name="connsiteY58" fmla="*/ 5618922 h 5764696"/>
              <a:gd name="connsiteX59" fmla="*/ 3186450 w 3782798"/>
              <a:gd name="connsiteY59" fmla="*/ 5645426 h 5764696"/>
              <a:gd name="connsiteX60" fmla="*/ 3106937 w 3782798"/>
              <a:gd name="connsiteY60" fmla="*/ 5671930 h 5764696"/>
              <a:gd name="connsiteX61" fmla="*/ 2987668 w 3782798"/>
              <a:gd name="connsiteY61" fmla="*/ 5724939 h 5764696"/>
              <a:gd name="connsiteX62" fmla="*/ 2828642 w 3782798"/>
              <a:gd name="connsiteY62" fmla="*/ 5764696 h 5764696"/>
              <a:gd name="connsiteX63" fmla="*/ 2325059 w 3782798"/>
              <a:gd name="connsiteY63" fmla="*/ 5751443 h 5764696"/>
              <a:gd name="connsiteX64" fmla="*/ 2285303 w 3782798"/>
              <a:gd name="connsiteY64" fmla="*/ 5724939 h 5764696"/>
              <a:gd name="connsiteX65" fmla="*/ 2046763 w 3782798"/>
              <a:gd name="connsiteY65" fmla="*/ 5711687 h 5764696"/>
              <a:gd name="connsiteX66" fmla="*/ 1914242 w 3782798"/>
              <a:gd name="connsiteY66" fmla="*/ 5632174 h 5764696"/>
              <a:gd name="connsiteX67" fmla="*/ 1768468 w 3782798"/>
              <a:gd name="connsiteY67" fmla="*/ 5579165 h 5764696"/>
              <a:gd name="connsiteX68" fmla="*/ 1635946 w 3782798"/>
              <a:gd name="connsiteY68" fmla="*/ 5486400 h 5764696"/>
              <a:gd name="connsiteX69" fmla="*/ 1384155 w 3782798"/>
              <a:gd name="connsiteY69" fmla="*/ 5367130 h 5764696"/>
              <a:gd name="connsiteX70" fmla="*/ 1264885 w 3782798"/>
              <a:gd name="connsiteY70" fmla="*/ 5340626 h 5764696"/>
              <a:gd name="connsiteX71" fmla="*/ 1039598 w 3782798"/>
              <a:gd name="connsiteY71" fmla="*/ 5221357 h 5764696"/>
              <a:gd name="connsiteX72" fmla="*/ 986589 w 3782798"/>
              <a:gd name="connsiteY72" fmla="*/ 5194852 h 5764696"/>
              <a:gd name="connsiteX73" fmla="*/ 920329 w 3782798"/>
              <a:gd name="connsiteY73" fmla="*/ 5128591 h 5764696"/>
              <a:gd name="connsiteX74" fmla="*/ 854068 w 3782798"/>
              <a:gd name="connsiteY74" fmla="*/ 5088835 h 5764696"/>
              <a:gd name="connsiteX75" fmla="*/ 668537 w 3782798"/>
              <a:gd name="connsiteY75" fmla="*/ 4890052 h 5764696"/>
              <a:gd name="connsiteX76" fmla="*/ 642033 w 3782798"/>
              <a:gd name="connsiteY76" fmla="*/ 4823791 h 5764696"/>
              <a:gd name="connsiteX77" fmla="*/ 575772 w 3782798"/>
              <a:gd name="connsiteY77" fmla="*/ 4744278 h 5764696"/>
              <a:gd name="connsiteX78" fmla="*/ 496259 w 3782798"/>
              <a:gd name="connsiteY78" fmla="*/ 4651513 h 5764696"/>
              <a:gd name="connsiteX79" fmla="*/ 404993 w 3782798"/>
              <a:gd name="connsiteY79" fmla="*/ 4343400 h 5764696"/>
              <a:gd name="connsiteX80" fmla="*/ 252593 w 3782798"/>
              <a:gd name="connsiteY80" fmla="*/ 3962400 h 5764696"/>
              <a:gd name="connsiteX81" fmla="*/ 252593 w 3782798"/>
              <a:gd name="connsiteY81" fmla="*/ 3581400 h 5764696"/>
              <a:gd name="connsiteX82" fmla="*/ 100193 w 3782798"/>
              <a:gd name="connsiteY82" fmla="*/ 3048000 h 5764696"/>
              <a:gd name="connsiteX83" fmla="*/ 100193 w 3782798"/>
              <a:gd name="connsiteY83" fmla="*/ 2438400 h 5764696"/>
              <a:gd name="connsiteX84" fmla="*/ 100193 w 3782798"/>
              <a:gd name="connsiteY84" fmla="*/ 1981200 h 5764696"/>
              <a:gd name="connsiteX85" fmla="*/ 328793 w 3782798"/>
              <a:gd name="connsiteY85" fmla="*/ 1371600 h 5764696"/>
              <a:gd name="connsiteX86" fmla="*/ 404993 w 3782798"/>
              <a:gd name="connsiteY86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50276 w 3782798"/>
              <a:gd name="connsiteY47" fmla="*/ 4572000 h 5764696"/>
              <a:gd name="connsiteX48" fmla="*/ 3637024 w 3782798"/>
              <a:gd name="connsiteY48" fmla="*/ 4744278 h 5764696"/>
              <a:gd name="connsiteX49" fmla="*/ 3597268 w 3782798"/>
              <a:gd name="connsiteY49" fmla="*/ 4810539 h 5764696"/>
              <a:gd name="connsiteX50" fmla="*/ 3557511 w 3782798"/>
              <a:gd name="connsiteY50" fmla="*/ 4890052 h 5764696"/>
              <a:gd name="connsiteX51" fmla="*/ 3477998 w 3782798"/>
              <a:gd name="connsiteY51" fmla="*/ 5102087 h 5764696"/>
              <a:gd name="connsiteX52" fmla="*/ 3438242 w 3782798"/>
              <a:gd name="connsiteY52" fmla="*/ 5287617 h 5764696"/>
              <a:gd name="connsiteX53" fmla="*/ 3411737 w 3782798"/>
              <a:gd name="connsiteY53" fmla="*/ 5367130 h 5764696"/>
              <a:gd name="connsiteX54" fmla="*/ 3385233 w 3782798"/>
              <a:gd name="connsiteY54" fmla="*/ 5473148 h 5764696"/>
              <a:gd name="connsiteX55" fmla="*/ 3358729 w 3782798"/>
              <a:gd name="connsiteY55" fmla="*/ 5512904 h 5764696"/>
              <a:gd name="connsiteX56" fmla="*/ 3345476 w 3782798"/>
              <a:gd name="connsiteY56" fmla="*/ 5552661 h 5764696"/>
              <a:gd name="connsiteX57" fmla="*/ 3279216 w 3782798"/>
              <a:gd name="connsiteY57" fmla="*/ 5618922 h 5764696"/>
              <a:gd name="connsiteX58" fmla="*/ 3186450 w 3782798"/>
              <a:gd name="connsiteY58" fmla="*/ 5645426 h 5764696"/>
              <a:gd name="connsiteX59" fmla="*/ 3106937 w 3782798"/>
              <a:gd name="connsiteY59" fmla="*/ 5671930 h 5764696"/>
              <a:gd name="connsiteX60" fmla="*/ 2987668 w 3782798"/>
              <a:gd name="connsiteY60" fmla="*/ 5724939 h 5764696"/>
              <a:gd name="connsiteX61" fmla="*/ 2828642 w 3782798"/>
              <a:gd name="connsiteY61" fmla="*/ 5764696 h 5764696"/>
              <a:gd name="connsiteX62" fmla="*/ 2325059 w 3782798"/>
              <a:gd name="connsiteY62" fmla="*/ 5751443 h 5764696"/>
              <a:gd name="connsiteX63" fmla="*/ 2285303 w 3782798"/>
              <a:gd name="connsiteY63" fmla="*/ 5724939 h 5764696"/>
              <a:gd name="connsiteX64" fmla="*/ 2046763 w 3782798"/>
              <a:gd name="connsiteY64" fmla="*/ 5711687 h 5764696"/>
              <a:gd name="connsiteX65" fmla="*/ 1914242 w 3782798"/>
              <a:gd name="connsiteY65" fmla="*/ 5632174 h 5764696"/>
              <a:gd name="connsiteX66" fmla="*/ 1768468 w 3782798"/>
              <a:gd name="connsiteY66" fmla="*/ 5579165 h 5764696"/>
              <a:gd name="connsiteX67" fmla="*/ 1635946 w 3782798"/>
              <a:gd name="connsiteY67" fmla="*/ 5486400 h 5764696"/>
              <a:gd name="connsiteX68" fmla="*/ 1384155 w 3782798"/>
              <a:gd name="connsiteY68" fmla="*/ 5367130 h 5764696"/>
              <a:gd name="connsiteX69" fmla="*/ 1264885 w 3782798"/>
              <a:gd name="connsiteY69" fmla="*/ 5340626 h 5764696"/>
              <a:gd name="connsiteX70" fmla="*/ 1039598 w 3782798"/>
              <a:gd name="connsiteY70" fmla="*/ 5221357 h 5764696"/>
              <a:gd name="connsiteX71" fmla="*/ 986589 w 3782798"/>
              <a:gd name="connsiteY71" fmla="*/ 5194852 h 5764696"/>
              <a:gd name="connsiteX72" fmla="*/ 920329 w 3782798"/>
              <a:gd name="connsiteY72" fmla="*/ 5128591 h 5764696"/>
              <a:gd name="connsiteX73" fmla="*/ 854068 w 3782798"/>
              <a:gd name="connsiteY73" fmla="*/ 5088835 h 5764696"/>
              <a:gd name="connsiteX74" fmla="*/ 668537 w 3782798"/>
              <a:gd name="connsiteY74" fmla="*/ 4890052 h 5764696"/>
              <a:gd name="connsiteX75" fmla="*/ 642033 w 3782798"/>
              <a:gd name="connsiteY75" fmla="*/ 4823791 h 5764696"/>
              <a:gd name="connsiteX76" fmla="*/ 575772 w 3782798"/>
              <a:gd name="connsiteY76" fmla="*/ 4744278 h 5764696"/>
              <a:gd name="connsiteX77" fmla="*/ 496259 w 3782798"/>
              <a:gd name="connsiteY77" fmla="*/ 4651513 h 5764696"/>
              <a:gd name="connsiteX78" fmla="*/ 404993 w 3782798"/>
              <a:gd name="connsiteY78" fmla="*/ 4343400 h 5764696"/>
              <a:gd name="connsiteX79" fmla="*/ 252593 w 3782798"/>
              <a:gd name="connsiteY79" fmla="*/ 3962400 h 5764696"/>
              <a:gd name="connsiteX80" fmla="*/ 252593 w 3782798"/>
              <a:gd name="connsiteY80" fmla="*/ 3581400 h 5764696"/>
              <a:gd name="connsiteX81" fmla="*/ 100193 w 3782798"/>
              <a:gd name="connsiteY81" fmla="*/ 3048000 h 5764696"/>
              <a:gd name="connsiteX82" fmla="*/ 100193 w 3782798"/>
              <a:gd name="connsiteY82" fmla="*/ 2438400 h 5764696"/>
              <a:gd name="connsiteX83" fmla="*/ 100193 w 3782798"/>
              <a:gd name="connsiteY83" fmla="*/ 1981200 h 5764696"/>
              <a:gd name="connsiteX84" fmla="*/ 328793 w 3782798"/>
              <a:gd name="connsiteY84" fmla="*/ 1371600 h 5764696"/>
              <a:gd name="connsiteX85" fmla="*/ 404993 w 3782798"/>
              <a:gd name="connsiteY85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642033 w 3782798"/>
              <a:gd name="connsiteY74" fmla="*/ 4823791 h 5764696"/>
              <a:gd name="connsiteX75" fmla="*/ 575772 w 3782798"/>
              <a:gd name="connsiteY75" fmla="*/ 4744278 h 5764696"/>
              <a:gd name="connsiteX76" fmla="*/ 496259 w 3782798"/>
              <a:gd name="connsiteY76" fmla="*/ 4651513 h 5764696"/>
              <a:gd name="connsiteX77" fmla="*/ 404993 w 3782798"/>
              <a:gd name="connsiteY77" fmla="*/ 4343400 h 5764696"/>
              <a:gd name="connsiteX78" fmla="*/ 252593 w 3782798"/>
              <a:gd name="connsiteY78" fmla="*/ 3962400 h 5764696"/>
              <a:gd name="connsiteX79" fmla="*/ 252593 w 3782798"/>
              <a:gd name="connsiteY79" fmla="*/ 3581400 h 5764696"/>
              <a:gd name="connsiteX80" fmla="*/ 100193 w 3782798"/>
              <a:gd name="connsiteY80" fmla="*/ 3048000 h 5764696"/>
              <a:gd name="connsiteX81" fmla="*/ 100193 w 3782798"/>
              <a:gd name="connsiteY81" fmla="*/ 2438400 h 5764696"/>
              <a:gd name="connsiteX82" fmla="*/ 100193 w 3782798"/>
              <a:gd name="connsiteY82" fmla="*/ 1981200 h 5764696"/>
              <a:gd name="connsiteX83" fmla="*/ 328793 w 3782798"/>
              <a:gd name="connsiteY83" fmla="*/ 1371600 h 5764696"/>
              <a:gd name="connsiteX84" fmla="*/ 404993 w 3782798"/>
              <a:gd name="connsiteY84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642033 w 3782798"/>
              <a:gd name="connsiteY74" fmla="*/ 4823791 h 5764696"/>
              <a:gd name="connsiteX75" fmla="*/ 496259 w 3782798"/>
              <a:gd name="connsiteY75" fmla="*/ 4651513 h 5764696"/>
              <a:gd name="connsiteX76" fmla="*/ 404993 w 3782798"/>
              <a:gd name="connsiteY76" fmla="*/ 4343400 h 5764696"/>
              <a:gd name="connsiteX77" fmla="*/ 252593 w 3782798"/>
              <a:gd name="connsiteY77" fmla="*/ 3962400 h 5764696"/>
              <a:gd name="connsiteX78" fmla="*/ 252593 w 3782798"/>
              <a:gd name="connsiteY78" fmla="*/ 3581400 h 5764696"/>
              <a:gd name="connsiteX79" fmla="*/ 100193 w 3782798"/>
              <a:gd name="connsiteY79" fmla="*/ 3048000 h 5764696"/>
              <a:gd name="connsiteX80" fmla="*/ 100193 w 3782798"/>
              <a:gd name="connsiteY80" fmla="*/ 2438400 h 5764696"/>
              <a:gd name="connsiteX81" fmla="*/ 100193 w 3782798"/>
              <a:gd name="connsiteY81" fmla="*/ 1981200 h 5764696"/>
              <a:gd name="connsiteX82" fmla="*/ 328793 w 3782798"/>
              <a:gd name="connsiteY82" fmla="*/ 1371600 h 5764696"/>
              <a:gd name="connsiteX83" fmla="*/ 404993 w 3782798"/>
              <a:gd name="connsiteY83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920329 w 3782798"/>
              <a:gd name="connsiteY71" fmla="*/ 5128591 h 5764696"/>
              <a:gd name="connsiteX72" fmla="*/ 854068 w 3782798"/>
              <a:gd name="connsiteY72" fmla="*/ 5088835 h 5764696"/>
              <a:gd name="connsiteX73" fmla="*/ 668537 w 3782798"/>
              <a:gd name="connsiteY73" fmla="*/ 4890052 h 5764696"/>
              <a:gd name="connsiteX74" fmla="*/ 496259 w 3782798"/>
              <a:gd name="connsiteY74" fmla="*/ 4651513 h 5764696"/>
              <a:gd name="connsiteX75" fmla="*/ 404993 w 3782798"/>
              <a:gd name="connsiteY75" fmla="*/ 4343400 h 5764696"/>
              <a:gd name="connsiteX76" fmla="*/ 252593 w 3782798"/>
              <a:gd name="connsiteY76" fmla="*/ 3962400 h 5764696"/>
              <a:gd name="connsiteX77" fmla="*/ 252593 w 3782798"/>
              <a:gd name="connsiteY77" fmla="*/ 3581400 h 5764696"/>
              <a:gd name="connsiteX78" fmla="*/ 100193 w 3782798"/>
              <a:gd name="connsiteY78" fmla="*/ 3048000 h 5764696"/>
              <a:gd name="connsiteX79" fmla="*/ 100193 w 3782798"/>
              <a:gd name="connsiteY79" fmla="*/ 2438400 h 5764696"/>
              <a:gd name="connsiteX80" fmla="*/ 100193 w 3782798"/>
              <a:gd name="connsiteY80" fmla="*/ 1981200 h 5764696"/>
              <a:gd name="connsiteX81" fmla="*/ 328793 w 3782798"/>
              <a:gd name="connsiteY81" fmla="*/ 1371600 h 5764696"/>
              <a:gd name="connsiteX82" fmla="*/ 404993 w 3782798"/>
              <a:gd name="connsiteY82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986589 w 3782798"/>
              <a:gd name="connsiteY70" fmla="*/ 5194852 h 5764696"/>
              <a:gd name="connsiteX71" fmla="*/ 854068 w 3782798"/>
              <a:gd name="connsiteY71" fmla="*/ 5088835 h 5764696"/>
              <a:gd name="connsiteX72" fmla="*/ 668537 w 3782798"/>
              <a:gd name="connsiteY72" fmla="*/ 4890052 h 5764696"/>
              <a:gd name="connsiteX73" fmla="*/ 496259 w 3782798"/>
              <a:gd name="connsiteY73" fmla="*/ 4651513 h 5764696"/>
              <a:gd name="connsiteX74" fmla="*/ 404993 w 3782798"/>
              <a:gd name="connsiteY74" fmla="*/ 4343400 h 5764696"/>
              <a:gd name="connsiteX75" fmla="*/ 252593 w 3782798"/>
              <a:gd name="connsiteY75" fmla="*/ 3962400 h 5764696"/>
              <a:gd name="connsiteX76" fmla="*/ 252593 w 3782798"/>
              <a:gd name="connsiteY76" fmla="*/ 3581400 h 5764696"/>
              <a:gd name="connsiteX77" fmla="*/ 100193 w 3782798"/>
              <a:gd name="connsiteY77" fmla="*/ 3048000 h 5764696"/>
              <a:gd name="connsiteX78" fmla="*/ 100193 w 3782798"/>
              <a:gd name="connsiteY78" fmla="*/ 2438400 h 5764696"/>
              <a:gd name="connsiteX79" fmla="*/ 100193 w 3782798"/>
              <a:gd name="connsiteY79" fmla="*/ 1981200 h 5764696"/>
              <a:gd name="connsiteX80" fmla="*/ 328793 w 3782798"/>
              <a:gd name="connsiteY80" fmla="*/ 1371600 h 5764696"/>
              <a:gd name="connsiteX81" fmla="*/ 404993 w 3782798"/>
              <a:gd name="connsiteY81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404993 w 3782798"/>
              <a:gd name="connsiteY0" fmla="*/ 1066800 h 5764696"/>
              <a:gd name="connsiteX1" fmla="*/ 709793 w 3782798"/>
              <a:gd name="connsiteY1" fmla="*/ 838200 h 5764696"/>
              <a:gd name="connsiteX2" fmla="*/ 938393 w 3782798"/>
              <a:gd name="connsiteY2" fmla="*/ 533400 h 5764696"/>
              <a:gd name="connsiteX3" fmla="*/ 1090793 w 3782798"/>
              <a:gd name="connsiteY3" fmla="*/ 304800 h 5764696"/>
              <a:gd name="connsiteX4" fmla="*/ 1423911 w 3782798"/>
              <a:gd name="connsiteY4" fmla="*/ 119270 h 5764696"/>
              <a:gd name="connsiteX5" fmla="*/ 1582937 w 3782798"/>
              <a:gd name="connsiteY5" fmla="*/ 132522 h 5764696"/>
              <a:gd name="connsiteX6" fmla="*/ 1635946 w 3782798"/>
              <a:gd name="connsiteY6" fmla="*/ 159026 h 5764696"/>
              <a:gd name="connsiteX7" fmla="*/ 1993755 w 3782798"/>
              <a:gd name="connsiteY7" fmla="*/ 145774 h 5764696"/>
              <a:gd name="connsiteX8" fmla="*/ 2113024 w 3782798"/>
              <a:gd name="connsiteY8" fmla="*/ 106017 h 5764696"/>
              <a:gd name="connsiteX9" fmla="*/ 2219042 w 3782798"/>
              <a:gd name="connsiteY9" fmla="*/ 79513 h 5764696"/>
              <a:gd name="connsiteX10" fmla="*/ 2258798 w 3782798"/>
              <a:gd name="connsiteY10" fmla="*/ 53009 h 5764696"/>
              <a:gd name="connsiteX11" fmla="*/ 2364816 w 3782798"/>
              <a:gd name="connsiteY11" fmla="*/ 26504 h 5764696"/>
              <a:gd name="connsiteX12" fmla="*/ 2404572 w 3782798"/>
              <a:gd name="connsiteY12" fmla="*/ 13252 h 5764696"/>
              <a:gd name="connsiteX13" fmla="*/ 2762381 w 3782798"/>
              <a:gd name="connsiteY13" fmla="*/ 0 h 5764696"/>
              <a:gd name="connsiteX14" fmla="*/ 3120189 w 3782798"/>
              <a:gd name="connsiteY14" fmla="*/ 39757 h 5764696"/>
              <a:gd name="connsiteX15" fmla="*/ 3173198 w 3782798"/>
              <a:gd name="connsiteY15" fmla="*/ 53009 h 5764696"/>
              <a:gd name="connsiteX16" fmla="*/ 3318972 w 3782798"/>
              <a:gd name="connsiteY16" fmla="*/ 159026 h 5764696"/>
              <a:gd name="connsiteX17" fmla="*/ 3411737 w 3782798"/>
              <a:gd name="connsiteY17" fmla="*/ 185530 h 5764696"/>
              <a:gd name="connsiteX18" fmla="*/ 3477998 w 3782798"/>
              <a:gd name="connsiteY18" fmla="*/ 251791 h 5764696"/>
              <a:gd name="connsiteX19" fmla="*/ 3557511 w 3782798"/>
              <a:gd name="connsiteY19" fmla="*/ 344557 h 5764696"/>
              <a:gd name="connsiteX20" fmla="*/ 3610520 w 3782798"/>
              <a:gd name="connsiteY20" fmla="*/ 463826 h 5764696"/>
              <a:gd name="connsiteX21" fmla="*/ 3650276 w 3782798"/>
              <a:gd name="connsiteY21" fmla="*/ 583096 h 5764696"/>
              <a:gd name="connsiteX22" fmla="*/ 3663529 w 3782798"/>
              <a:gd name="connsiteY22" fmla="*/ 662609 h 5764696"/>
              <a:gd name="connsiteX23" fmla="*/ 3703285 w 3782798"/>
              <a:gd name="connsiteY23" fmla="*/ 834887 h 5764696"/>
              <a:gd name="connsiteX24" fmla="*/ 3690033 w 3782798"/>
              <a:gd name="connsiteY24" fmla="*/ 901148 h 5764696"/>
              <a:gd name="connsiteX25" fmla="*/ 3605393 w 3782798"/>
              <a:gd name="connsiteY25" fmla="*/ 1066800 h 5764696"/>
              <a:gd name="connsiteX26" fmla="*/ 3452993 w 3782798"/>
              <a:gd name="connsiteY26" fmla="*/ 1219200 h 5764696"/>
              <a:gd name="connsiteX27" fmla="*/ 3300593 w 3782798"/>
              <a:gd name="connsiteY27" fmla="*/ 1295400 h 5764696"/>
              <a:gd name="connsiteX28" fmla="*/ 3148193 w 3782798"/>
              <a:gd name="connsiteY28" fmla="*/ 1447800 h 5764696"/>
              <a:gd name="connsiteX29" fmla="*/ 3071993 w 3782798"/>
              <a:gd name="connsiteY29" fmla="*/ 1600200 h 5764696"/>
              <a:gd name="connsiteX30" fmla="*/ 2995793 w 3782798"/>
              <a:gd name="connsiteY30" fmla="*/ 1752600 h 5764696"/>
              <a:gd name="connsiteX31" fmla="*/ 2995794 w 3782798"/>
              <a:gd name="connsiteY31" fmla="*/ 1981200 h 5764696"/>
              <a:gd name="connsiteX32" fmla="*/ 3148193 w 3782798"/>
              <a:gd name="connsiteY32" fmla="*/ 2209800 h 5764696"/>
              <a:gd name="connsiteX33" fmla="*/ 3300593 w 3782798"/>
              <a:gd name="connsiteY33" fmla="*/ 2362200 h 5764696"/>
              <a:gd name="connsiteX34" fmla="*/ 3452994 w 3782798"/>
              <a:gd name="connsiteY34" fmla="*/ 2438400 h 5764696"/>
              <a:gd name="connsiteX35" fmla="*/ 3605394 w 3782798"/>
              <a:gd name="connsiteY35" fmla="*/ 2590800 h 5764696"/>
              <a:gd name="connsiteX36" fmla="*/ 3681594 w 3782798"/>
              <a:gd name="connsiteY36" fmla="*/ 2743200 h 5764696"/>
              <a:gd name="connsiteX37" fmla="*/ 3757794 w 3782798"/>
              <a:gd name="connsiteY37" fmla="*/ 2895600 h 5764696"/>
              <a:gd name="connsiteX38" fmla="*/ 3769546 w 3782798"/>
              <a:gd name="connsiteY38" fmla="*/ 3101009 h 5764696"/>
              <a:gd name="connsiteX39" fmla="*/ 3743042 w 3782798"/>
              <a:gd name="connsiteY39" fmla="*/ 3180522 h 5764696"/>
              <a:gd name="connsiteX40" fmla="*/ 3690033 w 3782798"/>
              <a:gd name="connsiteY40" fmla="*/ 3313043 h 5764696"/>
              <a:gd name="connsiteX41" fmla="*/ 3610520 w 3782798"/>
              <a:gd name="connsiteY41" fmla="*/ 3511826 h 5764696"/>
              <a:gd name="connsiteX42" fmla="*/ 3584016 w 3782798"/>
              <a:gd name="connsiteY42" fmla="*/ 3604591 h 5764696"/>
              <a:gd name="connsiteX43" fmla="*/ 3557511 w 3782798"/>
              <a:gd name="connsiteY43" fmla="*/ 3697357 h 5764696"/>
              <a:gd name="connsiteX44" fmla="*/ 3557511 w 3782798"/>
              <a:gd name="connsiteY44" fmla="*/ 4174435 h 5764696"/>
              <a:gd name="connsiteX45" fmla="*/ 3584016 w 3782798"/>
              <a:gd name="connsiteY45" fmla="*/ 4267200 h 5764696"/>
              <a:gd name="connsiteX46" fmla="*/ 3623772 w 3782798"/>
              <a:gd name="connsiteY46" fmla="*/ 4479235 h 5764696"/>
              <a:gd name="connsiteX47" fmla="*/ 3637024 w 3782798"/>
              <a:gd name="connsiteY47" fmla="*/ 4744278 h 5764696"/>
              <a:gd name="connsiteX48" fmla="*/ 3597268 w 3782798"/>
              <a:gd name="connsiteY48" fmla="*/ 4810539 h 5764696"/>
              <a:gd name="connsiteX49" fmla="*/ 3557511 w 3782798"/>
              <a:gd name="connsiteY49" fmla="*/ 4890052 h 5764696"/>
              <a:gd name="connsiteX50" fmla="*/ 3477998 w 3782798"/>
              <a:gd name="connsiteY50" fmla="*/ 5102087 h 5764696"/>
              <a:gd name="connsiteX51" fmla="*/ 3438242 w 3782798"/>
              <a:gd name="connsiteY51" fmla="*/ 5287617 h 5764696"/>
              <a:gd name="connsiteX52" fmla="*/ 3411737 w 3782798"/>
              <a:gd name="connsiteY52" fmla="*/ 5367130 h 5764696"/>
              <a:gd name="connsiteX53" fmla="*/ 3385233 w 3782798"/>
              <a:gd name="connsiteY53" fmla="*/ 5473148 h 5764696"/>
              <a:gd name="connsiteX54" fmla="*/ 3358729 w 3782798"/>
              <a:gd name="connsiteY54" fmla="*/ 5512904 h 5764696"/>
              <a:gd name="connsiteX55" fmla="*/ 3345476 w 3782798"/>
              <a:gd name="connsiteY55" fmla="*/ 5552661 h 5764696"/>
              <a:gd name="connsiteX56" fmla="*/ 3279216 w 3782798"/>
              <a:gd name="connsiteY56" fmla="*/ 5618922 h 5764696"/>
              <a:gd name="connsiteX57" fmla="*/ 3186450 w 3782798"/>
              <a:gd name="connsiteY57" fmla="*/ 5645426 h 5764696"/>
              <a:gd name="connsiteX58" fmla="*/ 3106937 w 3782798"/>
              <a:gd name="connsiteY58" fmla="*/ 5671930 h 5764696"/>
              <a:gd name="connsiteX59" fmla="*/ 2987668 w 3782798"/>
              <a:gd name="connsiteY59" fmla="*/ 5724939 h 5764696"/>
              <a:gd name="connsiteX60" fmla="*/ 2828642 w 3782798"/>
              <a:gd name="connsiteY60" fmla="*/ 5764696 h 5764696"/>
              <a:gd name="connsiteX61" fmla="*/ 2325059 w 3782798"/>
              <a:gd name="connsiteY61" fmla="*/ 5751443 h 5764696"/>
              <a:gd name="connsiteX62" fmla="*/ 2285303 w 3782798"/>
              <a:gd name="connsiteY62" fmla="*/ 5724939 h 5764696"/>
              <a:gd name="connsiteX63" fmla="*/ 2046763 w 3782798"/>
              <a:gd name="connsiteY63" fmla="*/ 5711687 h 5764696"/>
              <a:gd name="connsiteX64" fmla="*/ 1914242 w 3782798"/>
              <a:gd name="connsiteY64" fmla="*/ 5632174 h 5764696"/>
              <a:gd name="connsiteX65" fmla="*/ 1768468 w 3782798"/>
              <a:gd name="connsiteY65" fmla="*/ 5579165 h 5764696"/>
              <a:gd name="connsiteX66" fmla="*/ 1635946 w 3782798"/>
              <a:gd name="connsiteY66" fmla="*/ 5486400 h 5764696"/>
              <a:gd name="connsiteX67" fmla="*/ 1384155 w 3782798"/>
              <a:gd name="connsiteY67" fmla="*/ 5367130 h 5764696"/>
              <a:gd name="connsiteX68" fmla="*/ 1264885 w 3782798"/>
              <a:gd name="connsiteY68" fmla="*/ 5340626 h 5764696"/>
              <a:gd name="connsiteX69" fmla="*/ 1039598 w 3782798"/>
              <a:gd name="connsiteY69" fmla="*/ 5221357 h 5764696"/>
              <a:gd name="connsiteX70" fmla="*/ 854068 w 3782798"/>
              <a:gd name="connsiteY70" fmla="*/ 5088835 h 5764696"/>
              <a:gd name="connsiteX71" fmla="*/ 668537 w 3782798"/>
              <a:gd name="connsiteY71" fmla="*/ 4890052 h 5764696"/>
              <a:gd name="connsiteX72" fmla="*/ 496259 w 3782798"/>
              <a:gd name="connsiteY72" fmla="*/ 4651513 h 5764696"/>
              <a:gd name="connsiteX73" fmla="*/ 404993 w 3782798"/>
              <a:gd name="connsiteY73" fmla="*/ 4343400 h 5764696"/>
              <a:gd name="connsiteX74" fmla="*/ 252593 w 3782798"/>
              <a:gd name="connsiteY74" fmla="*/ 3962400 h 5764696"/>
              <a:gd name="connsiteX75" fmla="*/ 252593 w 3782798"/>
              <a:gd name="connsiteY75" fmla="*/ 3581400 h 5764696"/>
              <a:gd name="connsiteX76" fmla="*/ 100193 w 3782798"/>
              <a:gd name="connsiteY76" fmla="*/ 3048000 h 5764696"/>
              <a:gd name="connsiteX77" fmla="*/ 100193 w 3782798"/>
              <a:gd name="connsiteY77" fmla="*/ 2438400 h 5764696"/>
              <a:gd name="connsiteX78" fmla="*/ 100193 w 3782798"/>
              <a:gd name="connsiteY78" fmla="*/ 1981200 h 5764696"/>
              <a:gd name="connsiteX79" fmla="*/ 328793 w 3782798"/>
              <a:gd name="connsiteY79" fmla="*/ 1371600 h 5764696"/>
              <a:gd name="connsiteX80" fmla="*/ 404993 w 3782798"/>
              <a:gd name="connsiteY80" fmla="*/ 1066800 h 5764696"/>
              <a:gd name="connsiteX0" fmla="*/ 342900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700 w 3720705"/>
              <a:gd name="connsiteY78" fmla="*/ 1371600 h 5764696"/>
              <a:gd name="connsiteX79" fmla="*/ 342900 w 3720705"/>
              <a:gd name="connsiteY79" fmla="*/ 1066800 h 5764696"/>
              <a:gd name="connsiteX0" fmla="*/ 419099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700 w 3720705"/>
              <a:gd name="connsiteY78" fmla="*/ 1371600 h 5764696"/>
              <a:gd name="connsiteX79" fmla="*/ 419099 w 3720705"/>
              <a:gd name="connsiteY79" fmla="*/ 1066800 h 5764696"/>
              <a:gd name="connsiteX0" fmla="*/ 419099 w 3720705"/>
              <a:gd name="connsiteY0" fmla="*/ 1066800 h 5764696"/>
              <a:gd name="connsiteX1" fmla="*/ 647700 w 3720705"/>
              <a:gd name="connsiteY1" fmla="*/ 838200 h 5764696"/>
              <a:gd name="connsiteX2" fmla="*/ 876300 w 3720705"/>
              <a:gd name="connsiteY2" fmla="*/ 533400 h 5764696"/>
              <a:gd name="connsiteX3" fmla="*/ 1028700 w 3720705"/>
              <a:gd name="connsiteY3" fmla="*/ 304800 h 5764696"/>
              <a:gd name="connsiteX4" fmla="*/ 1361818 w 3720705"/>
              <a:gd name="connsiteY4" fmla="*/ 119270 h 5764696"/>
              <a:gd name="connsiteX5" fmla="*/ 1520844 w 3720705"/>
              <a:gd name="connsiteY5" fmla="*/ 132522 h 5764696"/>
              <a:gd name="connsiteX6" fmla="*/ 1573853 w 3720705"/>
              <a:gd name="connsiteY6" fmla="*/ 159026 h 5764696"/>
              <a:gd name="connsiteX7" fmla="*/ 1931662 w 3720705"/>
              <a:gd name="connsiteY7" fmla="*/ 145774 h 5764696"/>
              <a:gd name="connsiteX8" fmla="*/ 2050931 w 3720705"/>
              <a:gd name="connsiteY8" fmla="*/ 106017 h 5764696"/>
              <a:gd name="connsiteX9" fmla="*/ 2156949 w 3720705"/>
              <a:gd name="connsiteY9" fmla="*/ 79513 h 5764696"/>
              <a:gd name="connsiteX10" fmla="*/ 2196705 w 3720705"/>
              <a:gd name="connsiteY10" fmla="*/ 53009 h 5764696"/>
              <a:gd name="connsiteX11" fmla="*/ 2302723 w 3720705"/>
              <a:gd name="connsiteY11" fmla="*/ 26504 h 5764696"/>
              <a:gd name="connsiteX12" fmla="*/ 2342479 w 3720705"/>
              <a:gd name="connsiteY12" fmla="*/ 13252 h 5764696"/>
              <a:gd name="connsiteX13" fmla="*/ 2700288 w 3720705"/>
              <a:gd name="connsiteY13" fmla="*/ 0 h 5764696"/>
              <a:gd name="connsiteX14" fmla="*/ 3058096 w 3720705"/>
              <a:gd name="connsiteY14" fmla="*/ 39757 h 5764696"/>
              <a:gd name="connsiteX15" fmla="*/ 3111105 w 3720705"/>
              <a:gd name="connsiteY15" fmla="*/ 53009 h 5764696"/>
              <a:gd name="connsiteX16" fmla="*/ 3256879 w 3720705"/>
              <a:gd name="connsiteY16" fmla="*/ 159026 h 5764696"/>
              <a:gd name="connsiteX17" fmla="*/ 3349644 w 3720705"/>
              <a:gd name="connsiteY17" fmla="*/ 185530 h 5764696"/>
              <a:gd name="connsiteX18" fmla="*/ 3415905 w 3720705"/>
              <a:gd name="connsiteY18" fmla="*/ 251791 h 5764696"/>
              <a:gd name="connsiteX19" fmla="*/ 3495418 w 3720705"/>
              <a:gd name="connsiteY19" fmla="*/ 344557 h 5764696"/>
              <a:gd name="connsiteX20" fmla="*/ 3548427 w 3720705"/>
              <a:gd name="connsiteY20" fmla="*/ 463826 h 5764696"/>
              <a:gd name="connsiteX21" fmla="*/ 3588183 w 3720705"/>
              <a:gd name="connsiteY21" fmla="*/ 583096 h 5764696"/>
              <a:gd name="connsiteX22" fmla="*/ 3601436 w 3720705"/>
              <a:gd name="connsiteY22" fmla="*/ 662609 h 5764696"/>
              <a:gd name="connsiteX23" fmla="*/ 3641192 w 3720705"/>
              <a:gd name="connsiteY23" fmla="*/ 834887 h 5764696"/>
              <a:gd name="connsiteX24" fmla="*/ 3627940 w 3720705"/>
              <a:gd name="connsiteY24" fmla="*/ 901148 h 5764696"/>
              <a:gd name="connsiteX25" fmla="*/ 3543300 w 3720705"/>
              <a:gd name="connsiteY25" fmla="*/ 1066800 h 5764696"/>
              <a:gd name="connsiteX26" fmla="*/ 3390900 w 3720705"/>
              <a:gd name="connsiteY26" fmla="*/ 1219200 h 5764696"/>
              <a:gd name="connsiteX27" fmla="*/ 3238500 w 3720705"/>
              <a:gd name="connsiteY27" fmla="*/ 1295400 h 5764696"/>
              <a:gd name="connsiteX28" fmla="*/ 3086100 w 3720705"/>
              <a:gd name="connsiteY28" fmla="*/ 1447800 h 5764696"/>
              <a:gd name="connsiteX29" fmla="*/ 3009900 w 3720705"/>
              <a:gd name="connsiteY29" fmla="*/ 1600200 h 5764696"/>
              <a:gd name="connsiteX30" fmla="*/ 2933700 w 3720705"/>
              <a:gd name="connsiteY30" fmla="*/ 1752600 h 5764696"/>
              <a:gd name="connsiteX31" fmla="*/ 2933701 w 3720705"/>
              <a:gd name="connsiteY31" fmla="*/ 1981200 h 5764696"/>
              <a:gd name="connsiteX32" fmla="*/ 3086100 w 3720705"/>
              <a:gd name="connsiteY32" fmla="*/ 2209800 h 5764696"/>
              <a:gd name="connsiteX33" fmla="*/ 3238500 w 3720705"/>
              <a:gd name="connsiteY33" fmla="*/ 2362200 h 5764696"/>
              <a:gd name="connsiteX34" fmla="*/ 3390901 w 3720705"/>
              <a:gd name="connsiteY34" fmla="*/ 2438400 h 5764696"/>
              <a:gd name="connsiteX35" fmla="*/ 3543301 w 3720705"/>
              <a:gd name="connsiteY35" fmla="*/ 2590800 h 5764696"/>
              <a:gd name="connsiteX36" fmla="*/ 3619501 w 3720705"/>
              <a:gd name="connsiteY36" fmla="*/ 2743200 h 5764696"/>
              <a:gd name="connsiteX37" fmla="*/ 3695701 w 3720705"/>
              <a:gd name="connsiteY37" fmla="*/ 2895600 h 5764696"/>
              <a:gd name="connsiteX38" fmla="*/ 3707453 w 3720705"/>
              <a:gd name="connsiteY38" fmla="*/ 3101009 h 5764696"/>
              <a:gd name="connsiteX39" fmla="*/ 3680949 w 3720705"/>
              <a:gd name="connsiteY39" fmla="*/ 3180522 h 5764696"/>
              <a:gd name="connsiteX40" fmla="*/ 3627940 w 3720705"/>
              <a:gd name="connsiteY40" fmla="*/ 3313043 h 5764696"/>
              <a:gd name="connsiteX41" fmla="*/ 3548427 w 3720705"/>
              <a:gd name="connsiteY41" fmla="*/ 3511826 h 5764696"/>
              <a:gd name="connsiteX42" fmla="*/ 3521923 w 3720705"/>
              <a:gd name="connsiteY42" fmla="*/ 3604591 h 5764696"/>
              <a:gd name="connsiteX43" fmla="*/ 3495418 w 3720705"/>
              <a:gd name="connsiteY43" fmla="*/ 3697357 h 5764696"/>
              <a:gd name="connsiteX44" fmla="*/ 3495418 w 3720705"/>
              <a:gd name="connsiteY44" fmla="*/ 4174435 h 5764696"/>
              <a:gd name="connsiteX45" fmla="*/ 3521923 w 3720705"/>
              <a:gd name="connsiteY45" fmla="*/ 4267200 h 5764696"/>
              <a:gd name="connsiteX46" fmla="*/ 3561679 w 3720705"/>
              <a:gd name="connsiteY46" fmla="*/ 4479235 h 5764696"/>
              <a:gd name="connsiteX47" fmla="*/ 3574931 w 3720705"/>
              <a:gd name="connsiteY47" fmla="*/ 4744278 h 5764696"/>
              <a:gd name="connsiteX48" fmla="*/ 3535175 w 3720705"/>
              <a:gd name="connsiteY48" fmla="*/ 4810539 h 5764696"/>
              <a:gd name="connsiteX49" fmla="*/ 3495418 w 3720705"/>
              <a:gd name="connsiteY49" fmla="*/ 4890052 h 5764696"/>
              <a:gd name="connsiteX50" fmla="*/ 3415905 w 3720705"/>
              <a:gd name="connsiteY50" fmla="*/ 5102087 h 5764696"/>
              <a:gd name="connsiteX51" fmla="*/ 3376149 w 3720705"/>
              <a:gd name="connsiteY51" fmla="*/ 5287617 h 5764696"/>
              <a:gd name="connsiteX52" fmla="*/ 3349644 w 3720705"/>
              <a:gd name="connsiteY52" fmla="*/ 5367130 h 5764696"/>
              <a:gd name="connsiteX53" fmla="*/ 3323140 w 3720705"/>
              <a:gd name="connsiteY53" fmla="*/ 5473148 h 5764696"/>
              <a:gd name="connsiteX54" fmla="*/ 3296636 w 3720705"/>
              <a:gd name="connsiteY54" fmla="*/ 5512904 h 5764696"/>
              <a:gd name="connsiteX55" fmla="*/ 3283383 w 3720705"/>
              <a:gd name="connsiteY55" fmla="*/ 5552661 h 5764696"/>
              <a:gd name="connsiteX56" fmla="*/ 3217123 w 3720705"/>
              <a:gd name="connsiteY56" fmla="*/ 5618922 h 5764696"/>
              <a:gd name="connsiteX57" fmla="*/ 3124357 w 3720705"/>
              <a:gd name="connsiteY57" fmla="*/ 5645426 h 5764696"/>
              <a:gd name="connsiteX58" fmla="*/ 3044844 w 3720705"/>
              <a:gd name="connsiteY58" fmla="*/ 5671930 h 5764696"/>
              <a:gd name="connsiteX59" fmla="*/ 2925575 w 3720705"/>
              <a:gd name="connsiteY59" fmla="*/ 5724939 h 5764696"/>
              <a:gd name="connsiteX60" fmla="*/ 2766549 w 3720705"/>
              <a:gd name="connsiteY60" fmla="*/ 5764696 h 5764696"/>
              <a:gd name="connsiteX61" fmla="*/ 2262966 w 3720705"/>
              <a:gd name="connsiteY61" fmla="*/ 5751443 h 5764696"/>
              <a:gd name="connsiteX62" fmla="*/ 2223210 w 3720705"/>
              <a:gd name="connsiteY62" fmla="*/ 5724939 h 5764696"/>
              <a:gd name="connsiteX63" fmla="*/ 1984670 w 3720705"/>
              <a:gd name="connsiteY63" fmla="*/ 5711687 h 5764696"/>
              <a:gd name="connsiteX64" fmla="*/ 1852149 w 3720705"/>
              <a:gd name="connsiteY64" fmla="*/ 5632174 h 5764696"/>
              <a:gd name="connsiteX65" fmla="*/ 1706375 w 3720705"/>
              <a:gd name="connsiteY65" fmla="*/ 5579165 h 5764696"/>
              <a:gd name="connsiteX66" fmla="*/ 1573853 w 3720705"/>
              <a:gd name="connsiteY66" fmla="*/ 5486400 h 5764696"/>
              <a:gd name="connsiteX67" fmla="*/ 1322062 w 3720705"/>
              <a:gd name="connsiteY67" fmla="*/ 5367130 h 5764696"/>
              <a:gd name="connsiteX68" fmla="*/ 1202792 w 3720705"/>
              <a:gd name="connsiteY68" fmla="*/ 5340626 h 5764696"/>
              <a:gd name="connsiteX69" fmla="*/ 977505 w 3720705"/>
              <a:gd name="connsiteY69" fmla="*/ 5221357 h 5764696"/>
              <a:gd name="connsiteX70" fmla="*/ 791975 w 3720705"/>
              <a:gd name="connsiteY70" fmla="*/ 5088835 h 5764696"/>
              <a:gd name="connsiteX71" fmla="*/ 606444 w 3720705"/>
              <a:gd name="connsiteY71" fmla="*/ 4890052 h 5764696"/>
              <a:gd name="connsiteX72" fmla="*/ 434166 w 3720705"/>
              <a:gd name="connsiteY72" fmla="*/ 4651513 h 5764696"/>
              <a:gd name="connsiteX73" fmla="*/ 342900 w 3720705"/>
              <a:gd name="connsiteY73" fmla="*/ 4343400 h 5764696"/>
              <a:gd name="connsiteX74" fmla="*/ 190500 w 3720705"/>
              <a:gd name="connsiteY74" fmla="*/ 3962400 h 5764696"/>
              <a:gd name="connsiteX75" fmla="*/ 190500 w 3720705"/>
              <a:gd name="connsiteY75" fmla="*/ 3581400 h 5764696"/>
              <a:gd name="connsiteX76" fmla="*/ 38100 w 3720705"/>
              <a:gd name="connsiteY76" fmla="*/ 3048000 h 5764696"/>
              <a:gd name="connsiteX77" fmla="*/ 38100 w 3720705"/>
              <a:gd name="connsiteY77" fmla="*/ 1981200 h 5764696"/>
              <a:gd name="connsiteX78" fmla="*/ 266699 w 3720705"/>
              <a:gd name="connsiteY78" fmla="*/ 1371600 h 5764696"/>
              <a:gd name="connsiteX79" fmla="*/ 419099 w 3720705"/>
              <a:gd name="connsiteY79" fmla="*/ 1066800 h 5764696"/>
              <a:gd name="connsiteX0" fmla="*/ 419099 w 3720705"/>
              <a:gd name="connsiteY0" fmla="*/ 1066800 h 5764696"/>
              <a:gd name="connsiteX1" fmla="*/ 876300 w 3720705"/>
              <a:gd name="connsiteY1" fmla="*/ 533400 h 5764696"/>
              <a:gd name="connsiteX2" fmla="*/ 1028700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1028700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361818 w 3720705"/>
              <a:gd name="connsiteY3" fmla="*/ 11927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573853 w 3720705"/>
              <a:gd name="connsiteY5" fmla="*/ 159026 h 5764696"/>
              <a:gd name="connsiteX6" fmla="*/ 1931662 w 3720705"/>
              <a:gd name="connsiteY6" fmla="*/ 145774 h 5764696"/>
              <a:gd name="connsiteX7" fmla="*/ 2050931 w 3720705"/>
              <a:gd name="connsiteY7" fmla="*/ 106017 h 5764696"/>
              <a:gd name="connsiteX8" fmla="*/ 2156949 w 3720705"/>
              <a:gd name="connsiteY8" fmla="*/ 79513 h 5764696"/>
              <a:gd name="connsiteX9" fmla="*/ 2196705 w 3720705"/>
              <a:gd name="connsiteY9" fmla="*/ 53009 h 5764696"/>
              <a:gd name="connsiteX10" fmla="*/ 2302723 w 3720705"/>
              <a:gd name="connsiteY10" fmla="*/ 26504 h 5764696"/>
              <a:gd name="connsiteX11" fmla="*/ 2342479 w 3720705"/>
              <a:gd name="connsiteY11" fmla="*/ 13252 h 5764696"/>
              <a:gd name="connsiteX12" fmla="*/ 2700288 w 3720705"/>
              <a:gd name="connsiteY12" fmla="*/ 0 h 5764696"/>
              <a:gd name="connsiteX13" fmla="*/ 3058096 w 3720705"/>
              <a:gd name="connsiteY13" fmla="*/ 39757 h 5764696"/>
              <a:gd name="connsiteX14" fmla="*/ 3111105 w 3720705"/>
              <a:gd name="connsiteY14" fmla="*/ 53009 h 5764696"/>
              <a:gd name="connsiteX15" fmla="*/ 3256879 w 3720705"/>
              <a:gd name="connsiteY15" fmla="*/ 159026 h 5764696"/>
              <a:gd name="connsiteX16" fmla="*/ 3349644 w 3720705"/>
              <a:gd name="connsiteY16" fmla="*/ 185530 h 5764696"/>
              <a:gd name="connsiteX17" fmla="*/ 3415905 w 3720705"/>
              <a:gd name="connsiteY17" fmla="*/ 251791 h 5764696"/>
              <a:gd name="connsiteX18" fmla="*/ 3495418 w 3720705"/>
              <a:gd name="connsiteY18" fmla="*/ 344557 h 5764696"/>
              <a:gd name="connsiteX19" fmla="*/ 3548427 w 3720705"/>
              <a:gd name="connsiteY19" fmla="*/ 463826 h 5764696"/>
              <a:gd name="connsiteX20" fmla="*/ 3588183 w 3720705"/>
              <a:gd name="connsiteY20" fmla="*/ 583096 h 5764696"/>
              <a:gd name="connsiteX21" fmla="*/ 3601436 w 3720705"/>
              <a:gd name="connsiteY21" fmla="*/ 662609 h 5764696"/>
              <a:gd name="connsiteX22" fmla="*/ 3641192 w 3720705"/>
              <a:gd name="connsiteY22" fmla="*/ 834887 h 5764696"/>
              <a:gd name="connsiteX23" fmla="*/ 3627940 w 3720705"/>
              <a:gd name="connsiteY23" fmla="*/ 901148 h 5764696"/>
              <a:gd name="connsiteX24" fmla="*/ 3543300 w 3720705"/>
              <a:gd name="connsiteY24" fmla="*/ 1066800 h 5764696"/>
              <a:gd name="connsiteX25" fmla="*/ 3390900 w 3720705"/>
              <a:gd name="connsiteY25" fmla="*/ 1219200 h 5764696"/>
              <a:gd name="connsiteX26" fmla="*/ 3238500 w 3720705"/>
              <a:gd name="connsiteY26" fmla="*/ 1295400 h 5764696"/>
              <a:gd name="connsiteX27" fmla="*/ 3086100 w 3720705"/>
              <a:gd name="connsiteY27" fmla="*/ 1447800 h 5764696"/>
              <a:gd name="connsiteX28" fmla="*/ 3009900 w 3720705"/>
              <a:gd name="connsiteY28" fmla="*/ 1600200 h 5764696"/>
              <a:gd name="connsiteX29" fmla="*/ 2933700 w 3720705"/>
              <a:gd name="connsiteY29" fmla="*/ 1752600 h 5764696"/>
              <a:gd name="connsiteX30" fmla="*/ 2933701 w 3720705"/>
              <a:gd name="connsiteY30" fmla="*/ 1981200 h 5764696"/>
              <a:gd name="connsiteX31" fmla="*/ 3086100 w 3720705"/>
              <a:gd name="connsiteY31" fmla="*/ 2209800 h 5764696"/>
              <a:gd name="connsiteX32" fmla="*/ 3238500 w 3720705"/>
              <a:gd name="connsiteY32" fmla="*/ 2362200 h 5764696"/>
              <a:gd name="connsiteX33" fmla="*/ 3390901 w 3720705"/>
              <a:gd name="connsiteY33" fmla="*/ 2438400 h 5764696"/>
              <a:gd name="connsiteX34" fmla="*/ 3543301 w 3720705"/>
              <a:gd name="connsiteY34" fmla="*/ 2590800 h 5764696"/>
              <a:gd name="connsiteX35" fmla="*/ 3619501 w 3720705"/>
              <a:gd name="connsiteY35" fmla="*/ 2743200 h 5764696"/>
              <a:gd name="connsiteX36" fmla="*/ 3695701 w 3720705"/>
              <a:gd name="connsiteY36" fmla="*/ 2895600 h 5764696"/>
              <a:gd name="connsiteX37" fmla="*/ 3707453 w 3720705"/>
              <a:gd name="connsiteY37" fmla="*/ 3101009 h 5764696"/>
              <a:gd name="connsiteX38" fmla="*/ 3680949 w 3720705"/>
              <a:gd name="connsiteY38" fmla="*/ 3180522 h 5764696"/>
              <a:gd name="connsiteX39" fmla="*/ 3627940 w 3720705"/>
              <a:gd name="connsiteY39" fmla="*/ 3313043 h 5764696"/>
              <a:gd name="connsiteX40" fmla="*/ 3548427 w 3720705"/>
              <a:gd name="connsiteY40" fmla="*/ 3511826 h 5764696"/>
              <a:gd name="connsiteX41" fmla="*/ 3521923 w 3720705"/>
              <a:gd name="connsiteY41" fmla="*/ 3604591 h 5764696"/>
              <a:gd name="connsiteX42" fmla="*/ 3495418 w 3720705"/>
              <a:gd name="connsiteY42" fmla="*/ 3697357 h 5764696"/>
              <a:gd name="connsiteX43" fmla="*/ 3495418 w 3720705"/>
              <a:gd name="connsiteY43" fmla="*/ 4174435 h 5764696"/>
              <a:gd name="connsiteX44" fmla="*/ 3521923 w 3720705"/>
              <a:gd name="connsiteY44" fmla="*/ 4267200 h 5764696"/>
              <a:gd name="connsiteX45" fmla="*/ 3561679 w 3720705"/>
              <a:gd name="connsiteY45" fmla="*/ 4479235 h 5764696"/>
              <a:gd name="connsiteX46" fmla="*/ 3574931 w 3720705"/>
              <a:gd name="connsiteY46" fmla="*/ 4744278 h 5764696"/>
              <a:gd name="connsiteX47" fmla="*/ 3535175 w 3720705"/>
              <a:gd name="connsiteY47" fmla="*/ 4810539 h 5764696"/>
              <a:gd name="connsiteX48" fmla="*/ 3495418 w 3720705"/>
              <a:gd name="connsiteY48" fmla="*/ 4890052 h 5764696"/>
              <a:gd name="connsiteX49" fmla="*/ 3415905 w 3720705"/>
              <a:gd name="connsiteY49" fmla="*/ 5102087 h 5764696"/>
              <a:gd name="connsiteX50" fmla="*/ 3376149 w 3720705"/>
              <a:gd name="connsiteY50" fmla="*/ 5287617 h 5764696"/>
              <a:gd name="connsiteX51" fmla="*/ 3349644 w 3720705"/>
              <a:gd name="connsiteY51" fmla="*/ 5367130 h 5764696"/>
              <a:gd name="connsiteX52" fmla="*/ 3323140 w 3720705"/>
              <a:gd name="connsiteY52" fmla="*/ 5473148 h 5764696"/>
              <a:gd name="connsiteX53" fmla="*/ 3296636 w 3720705"/>
              <a:gd name="connsiteY53" fmla="*/ 5512904 h 5764696"/>
              <a:gd name="connsiteX54" fmla="*/ 3283383 w 3720705"/>
              <a:gd name="connsiteY54" fmla="*/ 5552661 h 5764696"/>
              <a:gd name="connsiteX55" fmla="*/ 3217123 w 3720705"/>
              <a:gd name="connsiteY55" fmla="*/ 5618922 h 5764696"/>
              <a:gd name="connsiteX56" fmla="*/ 3124357 w 3720705"/>
              <a:gd name="connsiteY56" fmla="*/ 5645426 h 5764696"/>
              <a:gd name="connsiteX57" fmla="*/ 3044844 w 3720705"/>
              <a:gd name="connsiteY57" fmla="*/ 5671930 h 5764696"/>
              <a:gd name="connsiteX58" fmla="*/ 2925575 w 3720705"/>
              <a:gd name="connsiteY58" fmla="*/ 5724939 h 5764696"/>
              <a:gd name="connsiteX59" fmla="*/ 2766549 w 3720705"/>
              <a:gd name="connsiteY59" fmla="*/ 5764696 h 5764696"/>
              <a:gd name="connsiteX60" fmla="*/ 2262966 w 3720705"/>
              <a:gd name="connsiteY60" fmla="*/ 5751443 h 5764696"/>
              <a:gd name="connsiteX61" fmla="*/ 2223210 w 3720705"/>
              <a:gd name="connsiteY61" fmla="*/ 5724939 h 5764696"/>
              <a:gd name="connsiteX62" fmla="*/ 1984670 w 3720705"/>
              <a:gd name="connsiteY62" fmla="*/ 5711687 h 5764696"/>
              <a:gd name="connsiteX63" fmla="*/ 1852149 w 3720705"/>
              <a:gd name="connsiteY63" fmla="*/ 5632174 h 5764696"/>
              <a:gd name="connsiteX64" fmla="*/ 1706375 w 3720705"/>
              <a:gd name="connsiteY64" fmla="*/ 5579165 h 5764696"/>
              <a:gd name="connsiteX65" fmla="*/ 1573853 w 3720705"/>
              <a:gd name="connsiteY65" fmla="*/ 5486400 h 5764696"/>
              <a:gd name="connsiteX66" fmla="*/ 1322062 w 3720705"/>
              <a:gd name="connsiteY66" fmla="*/ 5367130 h 5764696"/>
              <a:gd name="connsiteX67" fmla="*/ 1202792 w 3720705"/>
              <a:gd name="connsiteY67" fmla="*/ 5340626 h 5764696"/>
              <a:gd name="connsiteX68" fmla="*/ 977505 w 3720705"/>
              <a:gd name="connsiteY68" fmla="*/ 5221357 h 5764696"/>
              <a:gd name="connsiteX69" fmla="*/ 791975 w 3720705"/>
              <a:gd name="connsiteY69" fmla="*/ 5088835 h 5764696"/>
              <a:gd name="connsiteX70" fmla="*/ 606444 w 3720705"/>
              <a:gd name="connsiteY70" fmla="*/ 4890052 h 5764696"/>
              <a:gd name="connsiteX71" fmla="*/ 434166 w 3720705"/>
              <a:gd name="connsiteY71" fmla="*/ 4651513 h 5764696"/>
              <a:gd name="connsiteX72" fmla="*/ 342900 w 3720705"/>
              <a:gd name="connsiteY72" fmla="*/ 4343400 h 5764696"/>
              <a:gd name="connsiteX73" fmla="*/ 190500 w 3720705"/>
              <a:gd name="connsiteY73" fmla="*/ 3962400 h 5764696"/>
              <a:gd name="connsiteX74" fmla="*/ 190500 w 3720705"/>
              <a:gd name="connsiteY74" fmla="*/ 3581400 h 5764696"/>
              <a:gd name="connsiteX75" fmla="*/ 38100 w 3720705"/>
              <a:gd name="connsiteY75" fmla="*/ 3048000 h 5764696"/>
              <a:gd name="connsiteX76" fmla="*/ 38100 w 3720705"/>
              <a:gd name="connsiteY76" fmla="*/ 1981200 h 5764696"/>
              <a:gd name="connsiteX77" fmla="*/ 266699 w 3720705"/>
              <a:gd name="connsiteY77" fmla="*/ 1371600 h 5764696"/>
              <a:gd name="connsiteX78" fmla="*/ 419099 w 3720705"/>
              <a:gd name="connsiteY78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196705 w 3720705"/>
              <a:gd name="connsiteY8" fmla="*/ 53009 h 5764696"/>
              <a:gd name="connsiteX9" fmla="*/ 2302723 w 3720705"/>
              <a:gd name="connsiteY9" fmla="*/ 26504 h 5764696"/>
              <a:gd name="connsiteX10" fmla="*/ 2342479 w 3720705"/>
              <a:gd name="connsiteY10" fmla="*/ 13252 h 5764696"/>
              <a:gd name="connsiteX11" fmla="*/ 2700288 w 3720705"/>
              <a:gd name="connsiteY11" fmla="*/ 0 h 5764696"/>
              <a:gd name="connsiteX12" fmla="*/ 3058096 w 3720705"/>
              <a:gd name="connsiteY12" fmla="*/ 39757 h 5764696"/>
              <a:gd name="connsiteX13" fmla="*/ 3111105 w 3720705"/>
              <a:gd name="connsiteY13" fmla="*/ 53009 h 5764696"/>
              <a:gd name="connsiteX14" fmla="*/ 3256879 w 3720705"/>
              <a:gd name="connsiteY14" fmla="*/ 159026 h 5764696"/>
              <a:gd name="connsiteX15" fmla="*/ 3349644 w 3720705"/>
              <a:gd name="connsiteY15" fmla="*/ 185530 h 5764696"/>
              <a:gd name="connsiteX16" fmla="*/ 3415905 w 3720705"/>
              <a:gd name="connsiteY16" fmla="*/ 251791 h 5764696"/>
              <a:gd name="connsiteX17" fmla="*/ 3495418 w 3720705"/>
              <a:gd name="connsiteY17" fmla="*/ 344557 h 5764696"/>
              <a:gd name="connsiteX18" fmla="*/ 3548427 w 3720705"/>
              <a:gd name="connsiteY18" fmla="*/ 463826 h 5764696"/>
              <a:gd name="connsiteX19" fmla="*/ 3588183 w 3720705"/>
              <a:gd name="connsiteY19" fmla="*/ 583096 h 5764696"/>
              <a:gd name="connsiteX20" fmla="*/ 3601436 w 3720705"/>
              <a:gd name="connsiteY20" fmla="*/ 662609 h 5764696"/>
              <a:gd name="connsiteX21" fmla="*/ 3641192 w 3720705"/>
              <a:gd name="connsiteY21" fmla="*/ 834887 h 5764696"/>
              <a:gd name="connsiteX22" fmla="*/ 3627940 w 3720705"/>
              <a:gd name="connsiteY22" fmla="*/ 901148 h 5764696"/>
              <a:gd name="connsiteX23" fmla="*/ 3543300 w 3720705"/>
              <a:gd name="connsiteY23" fmla="*/ 1066800 h 5764696"/>
              <a:gd name="connsiteX24" fmla="*/ 3390900 w 3720705"/>
              <a:gd name="connsiteY24" fmla="*/ 1219200 h 5764696"/>
              <a:gd name="connsiteX25" fmla="*/ 3238500 w 3720705"/>
              <a:gd name="connsiteY25" fmla="*/ 1295400 h 5764696"/>
              <a:gd name="connsiteX26" fmla="*/ 3086100 w 3720705"/>
              <a:gd name="connsiteY26" fmla="*/ 1447800 h 5764696"/>
              <a:gd name="connsiteX27" fmla="*/ 3009900 w 3720705"/>
              <a:gd name="connsiteY27" fmla="*/ 1600200 h 5764696"/>
              <a:gd name="connsiteX28" fmla="*/ 2933700 w 3720705"/>
              <a:gd name="connsiteY28" fmla="*/ 1752600 h 5764696"/>
              <a:gd name="connsiteX29" fmla="*/ 2933701 w 3720705"/>
              <a:gd name="connsiteY29" fmla="*/ 1981200 h 5764696"/>
              <a:gd name="connsiteX30" fmla="*/ 3086100 w 3720705"/>
              <a:gd name="connsiteY30" fmla="*/ 2209800 h 5764696"/>
              <a:gd name="connsiteX31" fmla="*/ 3238500 w 3720705"/>
              <a:gd name="connsiteY31" fmla="*/ 2362200 h 5764696"/>
              <a:gd name="connsiteX32" fmla="*/ 3390901 w 3720705"/>
              <a:gd name="connsiteY32" fmla="*/ 2438400 h 5764696"/>
              <a:gd name="connsiteX33" fmla="*/ 3543301 w 3720705"/>
              <a:gd name="connsiteY33" fmla="*/ 2590800 h 5764696"/>
              <a:gd name="connsiteX34" fmla="*/ 3619501 w 3720705"/>
              <a:gd name="connsiteY34" fmla="*/ 2743200 h 5764696"/>
              <a:gd name="connsiteX35" fmla="*/ 3695701 w 3720705"/>
              <a:gd name="connsiteY35" fmla="*/ 2895600 h 5764696"/>
              <a:gd name="connsiteX36" fmla="*/ 3707453 w 3720705"/>
              <a:gd name="connsiteY36" fmla="*/ 3101009 h 5764696"/>
              <a:gd name="connsiteX37" fmla="*/ 3680949 w 3720705"/>
              <a:gd name="connsiteY37" fmla="*/ 3180522 h 5764696"/>
              <a:gd name="connsiteX38" fmla="*/ 3627940 w 3720705"/>
              <a:gd name="connsiteY38" fmla="*/ 3313043 h 5764696"/>
              <a:gd name="connsiteX39" fmla="*/ 3548427 w 3720705"/>
              <a:gd name="connsiteY39" fmla="*/ 3511826 h 5764696"/>
              <a:gd name="connsiteX40" fmla="*/ 3521923 w 3720705"/>
              <a:gd name="connsiteY40" fmla="*/ 3604591 h 5764696"/>
              <a:gd name="connsiteX41" fmla="*/ 3495418 w 3720705"/>
              <a:gd name="connsiteY41" fmla="*/ 3697357 h 5764696"/>
              <a:gd name="connsiteX42" fmla="*/ 3495418 w 3720705"/>
              <a:gd name="connsiteY42" fmla="*/ 4174435 h 5764696"/>
              <a:gd name="connsiteX43" fmla="*/ 3521923 w 3720705"/>
              <a:gd name="connsiteY43" fmla="*/ 4267200 h 5764696"/>
              <a:gd name="connsiteX44" fmla="*/ 3561679 w 3720705"/>
              <a:gd name="connsiteY44" fmla="*/ 4479235 h 5764696"/>
              <a:gd name="connsiteX45" fmla="*/ 3574931 w 3720705"/>
              <a:gd name="connsiteY45" fmla="*/ 4744278 h 5764696"/>
              <a:gd name="connsiteX46" fmla="*/ 3535175 w 3720705"/>
              <a:gd name="connsiteY46" fmla="*/ 4810539 h 5764696"/>
              <a:gd name="connsiteX47" fmla="*/ 3495418 w 3720705"/>
              <a:gd name="connsiteY47" fmla="*/ 4890052 h 5764696"/>
              <a:gd name="connsiteX48" fmla="*/ 3415905 w 3720705"/>
              <a:gd name="connsiteY48" fmla="*/ 5102087 h 5764696"/>
              <a:gd name="connsiteX49" fmla="*/ 3376149 w 3720705"/>
              <a:gd name="connsiteY49" fmla="*/ 5287617 h 5764696"/>
              <a:gd name="connsiteX50" fmla="*/ 3349644 w 3720705"/>
              <a:gd name="connsiteY50" fmla="*/ 5367130 h 5764696"/>
              <a:gd name="connsiteX51" fmla="*/ 3323140 w 3720705"/>
              <a:gd name="connsiteY51" fmla="*/ 5473148 h 5764696"/>
              <a:gd name="connsiteX52" fmla="*/ 3296636 w 3720705"/>
              <a:gd name="connsiteY52" fmla="*/ 5512904 h 5764696"/>
              <a:gd name="connsiteX53" fmla="*/ 3283383 w 3720705"/>
              <a:gd name="connsiteY53" fmla="*/ 5552661 h 5764696"/>
              <a:gd name="connsiteX54" fmla="*/ 3217123 w 3720705"/>
              <a:gd name="connsiteY54" fmla="*/ 5618922 h 5764696"/>
              <a:gd name="connsiteX55" fmla="*/ 3124357 w 3720705"/>
              <a:gd name="connsiteY55" fmla="*/ 5645426 h 5764696"/>
              <a:gd name="connsiteX56" fmla="*/ 3044844 w 3720705"/>
              <a:gd name="connsiteY56" fmla="*/ 5671930 h 5764696"/>
              <a:gd name="connsiteX57" fmla="*/ 2925575 w 3720705"/>
              <a:gd name="connsiteY57" fmla="*/ 5724939 h 5764696"/>
              <a:gd name="connsiteX58" fmla="*/ 2766549 w 3720705"/>
              <a:gd name="connsiteY58" fmla="*/ 5764696 h 5764696"/>
              <a:gd name="connsiteX59" fmla="*/ 2262966 w 3720705"/>
              <a:gd name="connsiteY59" fmla="*/ 5751443 h 5764696"/>
              <a:gd name="connsiteX60" fmla="*/ 2223210 w 3720705"/>
              <a:gd name="connsiteY60" fmla="*/ 5724939 h 5764696"/>
              <a:gd name="connsiteX61" fmla="*/ 1984670 w 3720705"/>
              <a:gd name="connsiteY61" fmla="*/ 5711687 h 5764696"/>
              <a:gd name="connsiteX62" fmla="*/ 1852149 w 3720705"/>
              <a:gd name="connsiteY62" fmla="*/ 5632174 h 5764696"/>
              <a:gd name="connsiteX63" fmla="*/ 1706375 w 3720705"/>
              <a:gd name="connsiteY63" fmla="*/ 5579165 h 5764696"/>
              <a:gd name="connsiteX64" fmla="*/ 1573853 w 3720705"/>
              <a:gd name="connsiteY64" fmla="*/ 5486400 h 5764696"/>
              <a:gd name="connsiteX65" fmla="*/ 1322062 w 3720705"/>
              <a:gd name="connsiteY65" fmla="*/ 5367130 h 5764696"/>
              <a:gd name="connsiteX66" fmla="*/ 1202792 w 3720705"/>
              <a:gd name="connsiteY66" fmla="*/ 5340626 h 5764696"/>
              <a:gd name="connsiteX67" fmla="*/ 977505 w 3720705"/>
              <a:gd name="connsiteY67" fmla="*/ 5221357 h 5764696"/>
              <a:gd name="connsiteX68" fmla="*/ 791975 w 3720705"/>
              <a:gd name="connsiteY68" fmla="*/ 5088835 h 5764696"/>
              <a:gd name="connsiteX69" fmla="*/ 606444 w 3720705"/>
              <a:gd name="connsiteY69" fmla="*/ 4890052 h 5764696"/>
              <a:gd name="connsiteX70" fmla="*/ 434166 w 3720705"/>
              <a:gd name="connsiteY70" fmla="*/ 4651513 h 5764696"/>
              <a:gd name="connsiteX71" fmla="*/ 342900 w 3720705"/>
              <a:gd name="connsiteY71" fmla="*/ 4343400 h 5764696"/>
              <a:gd name="connsiteX72" fmla="*/ 190500 w 3720705"/>
              <a:gd name="connsiteY72" fmla="*/ 3962400 h 5764696"/>
              <a:gd name="connsiteX73" fmla="*/ 190500 w 3720705"/>
              <a:gd name="connsiteY73" fmla="*/ 3581400 h 5764696"/>
              <a:gd name="connsiteX74" fmla="*/ 38100 w 3720705"/>
              <a:gd name="connsiteY74" fmla="*/ 3048000 h 5764696"/>
              <a:gd name="connsiteX75" fmla="*/ 38100 w 3720705"/>
              <a:gd name="connsiteY75" fmla="*/ 1981200 h 5764696"/>
              <a:gd name="connsiteX76" fmla="*/ 266699 w 3720705"/>
              <a:gd name="connsiteY76" fmla="*/ 1371600 h 5764696"/>
              <a:gd name="connsiteX77" fmla="*/ 419099 w 3720705"/>
              <a:gd name="connsiteY77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342900 w 3720705"/>
              <a:gd name="connsiteY70" fmla="*/ 4343400 h 5764696"/>
              <a:gd name="connsiteX71" fmla="*/ 190500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342900 w 3720705"/>
              <a:gd name="connsiteY70" fmla="*/ 43434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34166 w 3720705"/>
              <a:gd name="connsiteY69" fmla="*/ 4651513 h 5764696"/>
              <a:gd name="connsiteX70" fmla="*/ 419099 w 3720705"/>
              <a:gd name="connsiteY70" fmla="*/ 44196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19099 w 3720705"/>
              <a:gd name="connsiteY69" fmla="*/ 4724400 h 5764696"/>
              <a:gd name="connsiteX70" fmla="*/ 419099 w 3720705"/>
              <a:gd name="connsiteY70" fmla="*/ 4419600 h 5764696"/>
              <a:gd name="connsiteX71" fmla="*/ 266699 w 3720705"/>
              <a:gd name="connsiteY71" fmla="*/ 3962400 h 5764696"/>
              <a:gd name="connsiteX72" fmla="*/ 190500 w 3720705"/>
              <a:gd name="connsiteY72" fmla="*/ 3581400 h 5764696"/>
              <a:gd name="connsiteX73" fmla="*/ 38100 w 3720705"/>
              <a:gd name="connsiteY73" fmla="*/ 3048000 h 5764696"/>
              <a:gd name="connsiteX74" fmla="*/ 38100 w 3720705"/>
              <a:gd name="connsiteY74" fmla="*/ 1981200 h 5764696"/>
              <a:gd name="connsiteX75" fmla="*/ 266699 w 3720705"/>
              <a:gd name="connsiteY75" fmla="*/ 1371600 h 5764696"/>
              <a:gd name="connsiteX76" fmla="*/ 419099 w 3720705"/>
              <a:gd name="connsiteY76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606444 w 3720705"/>
              <a:gd name="connsiteY68" fmla="*/ 4890052 h 5764696"/>
              <a:gd name="connsiteX69" fmla="*/ 419099 w 3720705"/>
              <a:gd name="connsiteY69" fmla="*/ 44196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419099 w 3720705"/>
              <a:gd name="connsiteY69" fmla="*/ 44196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791975 w 3720705"/>
              <a:gd name="connsiteY67" fmla="*/ 5088835 h 5764696"/>
              <a:gd name="connsiteX68" fmla="*/ 1028699 w 3720705"/>
              <a:gd name="connsiteY68" fmla="*/ 4800600 h 5764696"/>
              <a:gd name="connsiteX69" fmla="*/ 571499 w 3720705"/>
              <a:gd name="connsiteY69" fmla="*/ 4343400 h 5764696"/>
              <a:gd name="connsiteX70" fmla="*/ 266699 w 3720705"/>
              <a:gd name="connsiteY70" fmla="*/ 3962400 h 5764696"/>
              <a:gd name="connsiteX71" fmla="*/ 190500 w 3720705"/>
              <a:gd name="connsiteY71" fmla="*/ 3581400 h 5764696"/>
              <a:gd name="connsiteX72" fmla="*/ 38100 w 3720705"/>
              <a:gd name="connsiteY72" fmla="*/ 3048000 h 5764696"/>
              <a:gd name="connsiteX73" fmla="*/ 38100 w 3720705"/>
              <a:gd name="connsiteY73" fmla="*/ 1981200 h 5764696"/>
              <a:gd name="connsiteX74" fmla="*/ 266699 w 3720705"/>
              <a:gd name="connsiteY74" fmla="*/ 1371600 h 5764696"/>
              <a:gd name="connsiteX75" fmla="*/ 419099 w 3720705"/>
              <a:gd name="connsiteY75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984670 w 3720705"/>
              <a:gd name="connsiteY60" fmla="*/ 5711687 h 5764696"/>
              <a:gd name="connsiteX61" fmla="*/ 1852149 w 3720705"/>
              <a:gd name="connsiteY61" fmla="*/ 5632174 h 5764696"/>
              <a:gd name="connsiteX62" fmla="*/ 1706375 w 3720705"/>
              <a:gd name="connsiteY62" fmla="*/ 5579165 h 5764696"/>
              <a:gd name="connsiteX63" fmla="*/ 1573853 w 3720705"/>
              <a:gd name="connsiteY63" fmla="*/ 5486400 h 5764696"/>
              <a:gd name="connsiteX64" fmla="*/ 1322062 w 3720705"/>
              <a:gd name="connsiteY64" fmla="*/ 5367130 h 5764696"/>
              <a:gd name="connsiteX65" fmla="*/ 1202792 w 3720705"/>
              <a:gd name="connsiteY65" fmla="*/ 5340626 h 5764696"/>
              <a:gd name="connsiteX66" fmla="*/ 977505 w 3720705"/>
              <a:gd name="connsiteY66" fmla="*/ 5221357 h 5764696"/>
              <a:gd name="connsiteX67" fmla="*/ 1028699 w 3720705"/>
              <a:gd name="connsiteY67" fmla="*/ 4800600 h 5764696"/>
              <a:gd name="connsiteX68" fmla="*/ 571499 w 3720705"/>
              <a:gd name="connsiteY68" fmla="*/ 4343400 h 5764696"/>
              <a:gd name="connsiteX69" fmla="*/ 266699 w 3720705"/>
              <a:gd name="connsiteY69" fmla="*/ 3962400 h 5764696"/>
              <a:gd name="connsiteX70" fmla="*/ 190500 w 3720705"/>
              <a:gd name="connsiteY70" fmla="*/ 3581400 h 5764696"/>
              <a:gd name="connsiteX71" fmla="*/ 38100 w 3720705"/>
              <a:gd name="connsiteY71" fmla="*/ 3048000 h 5764696"/>
              <a:gd name="connsiteX72" fmla="*/ 38100 w 3720705"/>
              <a:gd name="connsiteY72" fmla="*/ 1981200 h 5764696"/>
              <a:gd name="connsiteX73" fmla="*/ 266699 w 3720705"/>
              <a:gd name="connsiteY73" fmla="*/ 1371600 h 5764696"/>
              <a:gd name="connsiteX74" fmla="*/ 419099 w 3720705"/>
              <a:gd name="connsiteY74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852149 w 3720705"/>
              <a:gd name="connsiteY60" fmla="*/ 5632174 h 5764696"/>
              <a:gd name="connsiteX61" fmla="*/ 1706375 w 3720705"/>
              <a:gd name="connsiteY61" fmla="*/ 5579165 h 5764696"/>
              <a:gd name="connsiteX62" fmla="*/ 1573853 w 3720705"/>
              <a:gd name="connsiteY62" fmla="*/ 5486400 h 5764696"/>
              <a:gd name="connsiteX63" fmla="*/ 1322062 w 3720705"/>
              <a:gd name="connsiteY63" fmla="*/ 5367130 h 5764696"/>
              <a:gd name="connsiteX64" fmla="*/ 1202792 w 3720705"/>
              <a:gd name="connsiteY64" fmla="*/ 5340626 h 5764696"/>
              <a:gd name="connsiteX65" fmla="*/ 977505 w 3720705"/>
              <a:gd name="connsiteY65" fmla="*/ 5221357 h 5764696"/>
              <a:gd name="connsiteX66" fmla="*/ 1028699 w 3720705"/>
              <a:gd name="connsiteY66" fmla="*/ 4800600 h 5764696"/>
              <a:gd name="connsiteX67" fmla="*/ 571499 w 3720705"/>
              <a:gd name="connsiteY67" fmla="*/ 4343400 h 5764696"/>
              <a:gd name="connsiteX68" fmla="*/ 266699 w 3720705"/>
              <a:gd name="connsiteY68" fmla="*/ 3962400 h 5764696"/>
              <a:gd name="connsiteX69" fmla="*/ 190500 w 3720705"/>
              <a:gd name="connsiteY69" fmla="*/ 3581400 h 5764696"/>
              <a:gd name="connsiteX70" fmla="*/ 38100 w 3720705"/>
              <a:gd name="connsiteY70" fmla="*/ 3048000 h 5764696"/>
              <a:gd name="connsiteX71" fmla="*/ 38100 w 3720705"/>
              <a:gd name="connsiteY71" fmla="*/ 1981200 h 5764696"/>
              <a:gd name="connsiteX72" fmla="*/ 266699 w 3720705"/>
              <a:gd name="connsiteY72" fmla="*/ 1371600 h 5764696"/>
              <a:gd name="connsiteX73" fmla="*/ 419099 w 3720705"/>
              <a:gd name="connsiteY73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852149 w 3720705"/>
              <a:gd name="connsiteY60" fmla="*/ 5632174 h 5764696"/>
              <a:gd name="connsiteX61" fmla="*/ 1706375 w 3720705"/>
              <a:gd name="connsiteY61" fmla="*/ 5579165 h 5764696"/>
              <a:gd name="connsiteX62" fmla="*/ 1573853 w 3720705"/>
              <a:gd name="connsiteY62" fmla="*/ 5486400 h 5764696"/>
              <a:gd name="connsiteX63" fmla="*/ 1202792 w 3720705"/>
              <a:gd name="connsiteY63" fmla="*/ 5340626 h 5764696"/>
              <a:gd name="connsiteX64" fmla="*/ 977505 w 3720705"/>
              <a:gd name="connsiteY64" fmla="*/ 5221357 h 5764696"/>
              <a:gd name="connsiteX65" fmla="*/ 1028699 w 3720705"/>
              <a:gd name="connsiteY65" fmla="*/ 4800600 h 5764696"/>
              <a:gd name="connsiteX66" fmla="*/ 571499 w 3720705"/>
              <a:gd name="connsiteY66" fmla="*/ 4343400 h 5764696"/>
              <a:gd name="connsiteX67" fmla="*/ 266699 w 3720705"/>
              <a:gd name="connsiteY67" fmla="*/ 3962400 h 5764696"/>
              <a:gd name="connsiteX68" fmla="*/ 190500 w 3720705"/>
              <a:gd name="connsiteY68" fmla="*/ 3581400 h 5764696"/>
              <a:gd name="connsiteX69" fmla="*/ 38100 w 3720705"/>
              <a:gd name="connsiteY69" fmla="*/ 3048000 h 5764696"/>
              <a:gd name="connsiteX70" fmla="*/ 38100 w 3720705"/>
              <a:gd name="connsiteY70" fmla="*/ 1981200 h 5764696"/>
              <a:gd name="connsiteX71" fmla="*/ 266699 w 3720705"/>
              <a:gd name="connsiteY71" fmla="*/ 1371600 h 5764696"/>
              <a:gd name="connsiteX72" fmla="*/ 419099 w 3720705"/>
              <a:gd name="connsiteY72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202792 w 3720705"/>
              <a:gd name="connsiteY62" fmla="*/ 5340626 h 5764696"/>
              <a:gd name="connsiteX63" fmla="*/ 977505 w 3720705"/>
              <a:gd name="connsiteY63" fmla="*/ 5221357 h 5764696"/>
              <a:gd name="connsiteX64" fmla="*/ 1028699 w 3720705"/>
              <a:gd name="connsiteY64" fmla="*/ 4800600 h 5764696"/>
              <a:gd name="connsiteX65" fmla="*/ 571499 w 3720705"/>
              <a:gd name="connsiteY65" fmla="*/ 4343400 h 5764696"/>
              <a:gd name="connsiteX66" fmla="*/ 266699 w 3720705"/>
              <a:gd name="connsiteY66" fmla="*/ 3962400 h 5764696"/>
              <a:gd name="connsiteX67" fmla="*/ 190500 w 3720705"/>
              <a:gd name="connsiteY67" fmla="*/ 3581400 h 5764696"/>
              <a:gd name="connsiteX68" fmla="*/ 38100 w 3720705"/>
              <a:gd name="connsiteY68" fmla="*/ 3048000 h 5764696"/>
              <a:gd name="connsiteX69" fmla="*/ 38100 w 3720705"/>
              <a:gd name="connsiteY69" fmla="*/ 1981200 h 5764696"/>
              <a:gd name="connsiteX70" fmla="*/ 266699 w 3720705"/>
              <a:gd name="connsiteY70" fmla="*/ 1371600 h 5764696"/>
              <a:gd name="connsiteX71" fmla="*/ 419099 w 3720705"/>
              <a:gd name="connsiteY71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202792 w 3720705"/>
              <a:gd name="connsiteY62" fmla="*/ 5340626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573853 w 3720705"/>
              <a:gd name="connsiteY61" fmla="*/ 54864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1706375 w 3720705"/>
              <a:gd name="connsiteY60" fmla="*/ 5579165 h 5764696"/>
              <a:gd name="connsiteX61" fmla="*/ 1943099 w 3720705"/>
              <a:gd name="connsiteY61" fmla="*/ 52578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262966 w 3720705"/>
              <a:gd name="connsiteY58" fmla="*/ 5751443 h 5764696"/>
              <a:gd name="connsiteX59" fmla="*/ 2223210 w 3720705"/>
              <a:gd name="connsiteY59" fmla="*/ 5724939 h 5764696"/>
              <a:gd name="connsiteX60" fmla="*/ 2324099 w 3720705"/>
              <a:gd name="connsiteY60" fmla="*/ 5257800 h 5764696"/>
              <a:gd name="connsiteX61" fmla="*/ 1943099 w 3720705"/>
              <a:gd name="connsiteY61" fmla="*/ 5257800 h 5764696"/>
              <a:gd name="connsiteX62" fmla="*/ 1409699 w 3720705"/>
              <a:gd name="connsiteY62" fmla="*/ 5029200 h 5764696"/>
              <a:gd name="connsiteX63" fmla="*/ 1028699 w 3720705"/>
              <a:gd name="connsiteY63" fmla="*/ 4800600 h 5764696"/>
              <a:gd name="connsiteX64" fmla="*/ 571499 w 3720705"/>
              <a:gd name="connsiteY64" fmla="*/ 4343400 h 5764696"/>
              <a:gd name="connsiteX65" fmla="*/ 266699 w 3720705"/>
              <a:gd name="connsiteY65" fmla="*/ 3962400 h 5764696"/>
              <a:gd name="connsiteX66" fmla="*/ 190500 w 3720705"/>
              <a:gd name="connsiteY66" fmla="*/ 3581400 h 5764696"/>
              <a:gd name="connsiteX67" fmla="*/ 38100 w 3720705"/>
              <a:gd name="connsiteY67" fmla="*/ 3048000 h 5764696"/>
              <a:gd name="connsiteX68" fmla="*/ 38100 w 3720705"/>
              <a:gd name="connsiteY68" fmla="*/ 1981200 h 5764696"/>
              <a:gd name="connsiteX69" fmla="*/ 266699 w 3720705"/>
              <a:gd name="connsiteY69" fmla="*/ 1371600 h 5764696"/>
              <a:gd name="connsiteX70" fmla="*/ 419099 w 3720705"/>
              <a:gd name="connsiteY70" fmla="*/ 1066800 h 5764696"/>
              <a:gd name="connsiteX0" fmla="*/ 419099 w 3720705"/>
              <a:gd name="connsiteY0" fmla="*/ 1066800 h 5809422"/>
              <a:gd name="connsiteX1" fmla="*/ 723899 w 3720705"/>
              <a:gd name="connsiteY1" fmla="*/ 533400 h 5809422"/>
              <a:gd name="connsiteX2" fmla="*/ 952499 w 3720705"/>
              <a:gd name="connsiteY2" fmla="*/ 304800 h 5809422"/>
              <a:gd name="connsiteX3" fmla="*/ 1257299 w 3720705"/>
              <a:gd name="connsiteY3" fmla="*/ 152400 h 5809422"/>
              <a:gd name="connsiteX4" fmla="*/ 1520844 w 3720705"/>
              <a:gd name="connsiteY4" fmla="*/ 132522 h 5809422"/>
              <a:gd name="connsiteX5" fmla="*/ 1931662 w 3720705"/>
              <a:gd name="connsiteY5" fmla="*/ 145774 h 5809422"/>
              <a:gd name="connsiteX6" fmla="*/ 2050931 w 3720705"/>
              <a:gd name="connsiteY6" fmla="*/ 106017 h 5809422"/>
              <a:gd name="connsiteX7" fmla="*/ 2156949 w 3720705"/>
              <a:gd name="connsiteY7" fmla="*/ 79513 h 5809422"/>
              <a:gd name="connsiteX8" fmla="*/ 2302723 w 3720705"/>
              <a:gd name="connsiteY8" fmla="*/ 26504 h 5809422"/>
              <a:gd name="connsiteX9" fmla="*/ 2342479 w 3720705"/>
              <a:gd name="connsiteY9" fmla="*/ 13252 h 5809422"/>
              <a:gd name="connsiteX10" fmla="*/ 2700288 w 3720705"/>
              <a:gd name="connsiteY10" fmla="*/ 0 h 5809422"/>
              <a:gd name="connsiteX11" fmla="*/ 3058096 w 3720705"/>
              <a:gd name="connsiteY11" fmla="*/ 39757 h 5809422"/>
              <a:gd name="connsiteX12" fmla="*/ 3111105 w 3720705"/>
              <a:gd name="connsiteY12" fmla="*/ 53009 h 5809422"/>
              <a:gd name="connsiteX13" fmla="*/ 3256879 w 3720705"/>
              <a:gd name="connsiteY13" fmla="*/ 159026 h 5809422"/>
              <a:gd name="connsiteX14" fmla="*/ 3349644 w 3720705"/>
              <a:gd name="connsiteY14" fmla="*/ 185530 h 5809422"/>
              <a:gd name="connsiteX15" fmla="*/ 3415905 w 3720705"/>
              <a:gd name="connsiteY15" fmla="*/ 251791 h 5809422"/>
              <a:gd name="connsiteX16" fmla="*/ 3495418 w 3720705"/>
              <a:gd name="connsiteY16" fmla="*/ 344557 h 5809422"/>
              <a:gd name="connsiteX17" fmla="*/ 3548427 w 3720705"/>
              <a:gd name="connsiteY17" fmla="*/ 463826 h 5809422"/>
              <a:gd name="connsiteX18" fmla="*/ 3588183 w 3720705"/>
              <a:gd name="connsiteY18" fmla="*/ 583096 h 5809422"/>
              <a:gd name="connsiteX19" fmla="*/ 3601436 w 3720705"/>
              <a:gd name="connsiteY19" fmla="*/ 662609 h 5809422"/>
              <a:gd name="connsiteX20" fmla="*/ 3641192 w 3720705"/>
              <a:gd name="connsiteY20" fmla="*/ 834887 h 5809422"/>
              <a:gd name="connsiteX21" fmla="*/ 3627940 w 3720705"/>
              <a:gd name="connsiteY21" fmla="*/ 901148 h 5809422"/>
              <a:gd name="connsiteX22" fmla="*/ 3543300 w 3720705"/>
              <a:gd name="connsiteY22" fmla="*/ 1066800 h 5809422"/>
              <a:gd name="connsiteX23" fmla="*/ 3390900 w 3720705"/>
              <a:gd name="connsiteY23" fmla="*/ 1219200 h 5809422"/>
              <a:gd name="connsiteX24" fmla="*/ 3238500 w 3720705"/>
              <a:gd name="connsiteY24" fmla="*/ 1295400 h 5809422"/>
              <a:gd name="connsiteX25" fmla="*/ 3086100 w 3720705"/>
              <a:gd name="connsiteY25" fmla="*/ 1447800 h 5809422"/>
              <a:gd name="connsiteX26" fmla="*/ 3009900 w 3720705"/>
              <a:gd name="connsiteY26" fmla="*/ 1600200 h 5809422"/>
              <a:gd name="connsiteX27" fmla="*/ 2933700 w 3720705"/>
              <a:gd name="connsiteY27" fmla="*/ 1752600 h 5809422"/>
              <a:gd name="connsiteX28" fmla="*/ 2933701 w 3720705"/>
              <a:gd name="connsiteY28" fmla="*/ 1981200 h 5809422"/>
              <a:gd name="connsiteX29" fmla="*/ 3086100 w 3720705"/>
              <a:gd name="connsiteY29" fmla="*/ 2209800 h 5809422"/>
              <a:gd name="connsiteX30" fmla="*/ 3238500 w 3720705"/>
              <a:gd name="connsiteY30" fmla="*/ 2362200 h 5809422"/>
              <a:gd name="connsiteX31" fmla="*/ 3390901 w 3720705"/>
              <a:gd name="connsiteY31" fmla="*/ 2438400 h 5809422"/>
              <a:gd name="connsiteX32" fmla="*/ 3543301 w 3720705"/>
              <a:gd name="connsiteY32" fmla="*/ 2590800 h 5809422"/>
              <a:gd name="connsiteX33" fmla="*/ 3619501 w 3720705"/>
              <a:gd name="connsiteY33" fmla="*/ 2743200 h 5809422"/>
              <a:gd name="connsiteX34" fmla="*/ 3695701 w 3720705"/>
              <a:gd name="connsiteY34" fmla="*/ 2895600 h 5809422"/>
              <a:gd name="connsiteX35" fmla="*/ 3707453 w 3720705"/>
              <a:gd name="connsiteY35" fmla="*/ 3101009 h 5809422"/>
              <a:gd name="connsiteX36" fmla="*/ 3680949 w 3720705"/>
              <a:gd name="connsiteY36" fmla="*/ 3180522 h 5809422"/>
              <a:gd name="connsiteX37" fmla="*/ 3627940 w 3720705"/>
              <a:gd name="connsiteY37" fmla="*/ 3313043 h 5809422"/>
              <a:gd name="connsiteX38" fmla="*/ 3548427 w 3720705"/>
              <a:gd name="connsiteY38" fmla="*/ 3511826 h 5809422"/>
              <a:gd name="connsiteX39" fmla="*/ 3521923 w 3720705"/>
              <a:gd name="connsiteY39" fmla="*/ 3604591 h 5809422"/>
              <a:gd name="connsiteX40" fmla="*/ 3495418 w 3720705"/>
              <a:gd name="connsiteY40" fmla="*/ 3697357 h 5809422"/>
              <a:gd name="connsiteX41" fmla="*/ 3495418 w 3720705"/>
              <a:gd name="connsiteY41" fmla="*/ 4174435 h 5809422"/>
              <a:gd name="connsiteX42" fmla="*/ 3521923 w 3720705"/>
              <a:gd name="connsiteY42" fmla="*/ 4267200 h 5809422"/>
              <a:gd name="connsiteX43" fmla="*/ 3561679 w 3720705"/>
              <a:gd name="connsiteY43" fmla="*/ 4479235 h 5809422"/>
              <a:gd name="connsiteX44" fmla="*/ 3574931 w 3720705"/>
              <a:gd name="connsiteY44" fmla="*/ 4744278 h 5809422"/>
              <a:gd name="connsiteX45" fmla="*/ 3535175 w 3720705"/>
              <a:gd name="connsiteY45" fmla="*/ 4810539 h 5809422"/>
              <a:gd name="connsiteX46" fmla="*/ 3495418 w 3720705"/>
              <a:gd name="connsiteY46" fmla="*/ 4890052 h 5809422"/>
              <a:gd name="connsiteX47" fmla="*/ 3415905 w 3720705"/>
              <a:gd name="connsiteY47" fmla="*/ 5102087 h 5809422"/>
              <a:gd name="connsiteX48" fmla="*/ 3376149 w 3720705"/>
              <a:gd name="connsiteY48" fmla="*/ 5287617 h 5809422"/>
              <a:gd name="connsiteX49" fmla="*/ 3349644 w 3720705"/>
              <a:gd name="connsiteY49" fmla="*/ 5367130 h 5809422"/>
              <a:gd name="connsiteX50" fmla="*/ 3323140 w 3720705"/>
              <a:gd name="connsiteY50" fmla="*/ 5473148 h 5809422"/>
              <a:gd name="connsiteX51" fmla="*/ 3296636 w 3720705"/>
              <a:gd name="connsiteY51" fmla="*/ 5512904 h 5809422"/>
              <a:gd name="connsiteX52" fmla="*/ 3283383 w 3720705"/>
              <a:gd name="connsiteY52" fmla="*/ 5552661 h 5809422"/>
              <a:gd name="connsiteX53" fmla="*/ 3217123 w 3720705"/>
              <a:gd name="connsiteY53" fmla="*/ 5618922 h 5809422"/>
              <a:gd name="connsiteX54" fmla="*/ 3124357 w 3720705"/>
              <a:gd name="connsiteY54" fmla="*/ 5645426 h 5809422"/>
              <a:gd name="connsiteX55" fmla="*/ 3044844 w 3720705"/>
              <a:gd name="connsiteY55" fmla="*/ 5671930 h 5809422"/>
              <a:gd name="connsiteX56" fmla="*/ 2925575 w 3720705"/>
              <a:gd name="connsiteY56" fmla="*/ 5724939 h 5809422"/>
              <a:gd name="connsiteX57" fmla="*/ 2766549 w 3720705"/>
              <a:gd name="connsiteY57" fmla="*/ 5764696 h 5809422"/>
              <a:gd name="connsiteX58" fmla="*/ 2223210 w 3720705"/>
              <a:gd name="connsiteY58" fmla="*/ 5724939 h 5809422"/>
              <a:gd name="connsiteX59" fmla="*/ 2324099 w 3720705"/>
              <a:gd name="connsiteY59" fmla="*/ 5257800 h 5809422"/>
              <a:gd name="connsiteX60" fmla="*/ 1943099 w 3720705"/>
              <a:gd name="connsiteY60" fmla="*/ 5257800 h 5809422"/>
              <a:gd name="connsiteX61" fmla="*/ 1409699 w 3720705"/>
              <a:gd name="connsiteY61" fmla="*/ 5029200 h 5809422"/>
              <a:gd name="connsiteX62" fmla="*/ 1028699 w 3720705"/>
              <a:gd name="connsiteY62" fmla="*/ 4800600 h 5809422"/>
              <a:gd name="connsiteX63" fmla="*/ 571499 w 3720705"/>
              <a:gd name="connsiteY63" fmla="*/ 4343400 h 5809422"/>
              <a:gd name="connsiteX64" fmla="*/ 266699 w 3720705"/>
              <a:gd name="connsiteY64" fmla="*/ 3962400 h 5809422"/>
              <a:gd name="connsiteX65" fmla="*/ 190500 w 3720705"/>
              <a:gd name="connsiteY65" fmla="*/ 3581400 h 5809422"/>
              <a:gd name="connsiteX66" fmla="*/ 38100 w 3720705"/>
              <a:gd name="connsiteY66" fmla="*/ 3048000 h 5809422"/>
              <a:gd name="connsiteX67" fmla="*/ 38100 w 3720705"/>
              <a:gd name="connsiteY67" fmla="*/ 1981200 h 5809422"/>
              <a:gd name="connsiteX68" fmla="*/ 266699 w 3720705"/>
              <a:gd name="connsiteY68" fmla="*/ 1371600 h 5809422"/>
              <a:gd name="connsiteX69" fmla="*/ 419099 w 3720705"/>
              <a:gd name="connsiteY69" fmla="*/ 1066800 h 5809422"/>
              <a:gd name="connsiteX0" fmla="*/ 419099 w 3720705"/>
              <a:gd name="connsiteY0" fmla="*/ 1066800 h 5764696"/>
              <a:gd name="connsiteX1" fmla="*/ 723899 w 3720705"/>
              <a:gd name="connsiteY1" fmla="*/ 533400 h 5764696"/>
              <a:gd name="connsiteX2" fmla="*/ 952499 w 3720705"/>
              <a:gd name="connsiteY2" fmla="*/ 304800 h 5764696"/>
              <a:gd name="connsiteX3" fmla="*/ 1257299 w 3720705"/>
              <a:gd name="connsiteY3" fmla="*/ 152400 h 5764696"/>
              <a:gd name="connsiteX4" fmla="*/ 1520844 w 3720705"/>
              <a:gd name="connsiteY4" fmla="*/ 132522 h 5764696"/>
              <a:gd name="connsiteX5" fmla="*/ 1931662 w 3720705"/>
              <a:gd name="connsiteY5" fmla="*/ 145774 h 5764696"/>
              <a:gd name="connsiteX6" fmla="*/ 2050931 w 3720705"/>
              <a:gd name="connsiteY6" fmla="*/ 106017 h 5764696"/>
              <a:gd name="connsiteX7" fmla="*/ 2156949 w 3720705"/>
              <a:gd name="connsiteY7" fmla="*/ 79513 h 5764696"/>
              <a:gd name="connsiteX8" fmla="*/ 2302723 w 3720705"/>
              <a:gd name="connsiteY8" fmla="*/ 26504 h 5764696"/>
              <a:gd name="connsiteX9" fmla="*/ 2342479 w 3720705"/>
              <a:gd name="connsiteY9" fmla="*/ 13252 h 5764696"/>
              <a:gd name="connsiteX10" fmla="*/ 2700288 w 3720705"/>
              <a:gd name="connsiteY10" fmla="*/ 0 h 5764696"/>
              <a:gd name="connsiteX11" fmla="*/ 3058096 w 3720705"/>
              <a:gd name="connsiteY11" fmla="*/ 39757 h 5764696"/>
              <a:gd name="connsiteX12" fmla="*/ 3111105 w 3720705"/>
              <a:gd name="connsiteY12" fmla="*/ 53009 h 5764696"/>
              <a:gd name="connsiteX13" fmla="*/ 3256879 w 3720705"/>
              <a:gd name="connsiteY13" fmla="*/ 159026 h 5764696"/>
              <a:gd name="connsiteX14" fmla="*/ 3349644 w 3720705"/>
              <a:gd name="connsiteY14" fmla="*/ 185530 h 5764696"/>
              <a:gd name="connsiteX15" fmla="*/ 3415905 w 3720705"/>
              <a:gd name="connsiteY15" fmla="*/ 251791 h 5764696"/>
              <a:gd name="connsiteX16" fmla="*/ 3495418 w 3720705"/>
              <a:gd name="connsiteY16" fmla="*/ 344557 h 5764696"/>
              <a:gd name="connsiteX17" fmla="*/ 3548427 w 3720705"/>
              <a:gd name="connsiteY17" fmla="*/ 463826 h 5764696"/>
              <a:gd name="connsiteX18" fmla="*/ 3588183 w 3720705"/>
              <a:gd name="connsiteY18" fmla="*/ 583096 h 5764696"/>
              <a:gd name="connsiteX19" fmla="*/ 3601436 w 3720705"/>
              <a:gd name="connsiteY19" fmla="*/ 662609 h 5764696"/>
              <a:gd name="connsiteX20" fmla="*/ 3641192 w 3720705"/>
              <a:gd name="connsiteY20" fmla="*/ 834887 h 5764696"/>
              <a:gd name="connsiteX21" fmla="*/ 3627940 w 3720705"/>
              <a:gd name="connsiteY21" fmla="*/ 901148 h 5764696"/>
              <a:gd name="connsiteX22" fmla="*/ 3543300 w 3720705"/>
              <a:gd name="connsiteY22" fmla="*/ 1066800 h 5764696"/>
              <a:gd name="connsiteX23" fmla="*/ 3390900 w 3720705"/>
              <a:gd name="connsiteY23" fmla="*/ 1219200 h 5764696"/>
              <a:gd name="connsiteX24" fmla="*/ 3238500 w 3720705"/>
              <a:gd name="connsiteY24" fmla="*/ 1295400 h 5764696"/>
              <a:gd name="connsiteX25" fmla="*/ 3086100 w 3720705"/>
              <a:gd name="connsiteY25" fmla="*/ 1447800 h 5764696"/>
              <a:gd name="connsiteX26" fmla="*/ 3009900 w 3720705"/>
              <a:gd name="connsiteY26" fmla="*/ 1600200 h 5764696"/>
              <a:gd name="connsiteX27" fmla="*/ 2933700 w 3720705"/>
              <a:gd name="connsiteY27" fmla="*/ 1752600 h 5764696"/>
              <a:gd name="connsiteX28" fmla="*/ 2933701 w 3720705"/>
              <a:gd name="connsiteY28" fmla="*/ 1981200 h 5764696"/>
              <a:gd name="connsiteX29" fmla="*/ 3086100 w 3720705"/>
              <a:gd name="connsiteY29" fmla="*/ 2209800 h 5764696"/>
              <a:gd name="connsiteX30" fmla="*/ 3238500 w 3720705"/>
              <a:gd name="connsiteY30" fmla="*/ 2362200 h 5764696"/>
              <a:gd name="connsiteX31" fmla="*/ 3390901 w 3720705"/>
              <a:gd name="connsiteY31" fmla="*/ 2438400 h 5764696"/>
              <a:gd name="connsiteX32" fmla="*/ 3543301 w 3720705"/>
              <a:gd name="connsiteY32" fmla="*/ 2590800 h 5764696"/>
              <a:gd name="connsiteX33" fmla="*/ 3619501 w 3720705"/>
              <a:gd name="connsiteY33" fmla="*/ 2743200 h 5764696"/>
              <a:gd name="connsiteX34" fmla="*/ 3695701 w 3720705"/>
              <a:gd name="connsiteY34" fmla="*/ 2895600 h 5764696"/>
              <a:gd name="connsiteX35" fmla="*/ 3707453 w 3720705"/>
              <a:gd name="connsiteY35" fmla="*/ 3101009 h 5764696"/>
              <a:gd name="connsiteX36" fmla="*/ 3680949 w 3720705"/>
              <a:gd name="connsiteY36" fmla="*/ 3180522 h 5764696"/>
              <a:gd name="connsiteX37" fmla="*/ 3627940 w 3720705"/>
              <a:gd name="connsiteY37" fmla="*/ 3313043 h 5764696"/>
              <a:gd name="connsiteX38" fmla="*/ 3548427 w 3720705"/>
              <a:gd name="connsiteY38" fmla="*/ 3511826 h 5764696"/>
              <a:gd name="connsiteX39" fmla="*/ 3521923 w 3720705"/>
              <a:gd name="connsiteY39" fmla="*/ 3604591 h 5764696"/>
              <a:gd name="connsiteX40" fmla="*/ 3495418 w 3720705"/>
              <a:gd name="connsiteY40" fmla="*/ 3697357 h 5764696"/>
              <a:gd name="connsiteX41" fmla="*/ 3495418 w 3720705"/>
              <a:gd name="connsiteY41" fmla="*/ 4174435 h 5764696"/>
              <a:gd name="connsiteX42" fmla="*/ 3521923 w 3720705"/>
              <a:gd name="connsiteY42" fmla="*/ 4267200 h 5764696"/>
              <a:gd name="connsiteX43" fmla="*/ 3561679 w 3720705"/>
              <a:gd name="connsiteY43" fmla="*/ 4479235 h 5764696"/>
              <a:gd name="connsiteX44" fmla="*/ 3574931 w 3720705"/>
              <a:gd name="connsiteY44" fmla="*/ 4744278 h 5764696"/>
              <a:gd name="connsiteX45" fmla="*/ 3535175 w 3720705"/>
              <a:gd name="connsiteY45" fmla="*/ 4810539 h 5764696"/>
              <a:gd name="connsiteX46" fmla="*/ 3495418 w 3720705"/>
              <a:gd name="connsiteY46" fmla="*/ 4890052 h 5764696"/>
              <a:gd name="connsiteX47" fmla="*/ 3415905 w 3720705"/>
              <a:gd name="connsiteY47" fmla="*/ 5102087 h 5764696"/>
              <a:gd name="connsiteX48" fmla="*/ 3376149 w 3720705"/>
              <a:gd name="connsiteY48" fmla="*/ 5287617 h 5764696"/>
              <a:gd name="connsiteX49" fmla="*/ 3349644 w 3720705"/>
              <a:gd name="connsiteY49" fmla="*/ 5367130 h 5764696"/>
              <a:gd name="connsiteX50" fmla="*/ 3323140 w 3720705"/>
              <a:gd name="connsiteY50" fmla="*/ 5473148 h 5764696"/>
              <a:gd name="connsiteX51" fmla="*/ 3296636 w 3720705"/>
              <a:gd name="connsiteY51" fmla="*/ 5512904 h 5764696"/>
              <a:gd name="connsiteX52" fmla="*/ 3283383 w 3720705"/>
              <a:gd name="connsiteY52" fmla="*/ 5552661 h 5764696"/>
              <a:gd name="connsiteX53" fmla="*/ 3217123 w 3720705"/>
              <a:gd name="connsiteY53" fmla="*/ 5618922 h 5764696"/>
              <a:gd name="connsiteX54" fmla="*/ 3124357 w 3720705"/>
              <a:gd name="connsiteY54" fmla="*/ 5645426 h 5764696"/>
              <a:gd name="connsiteX55" fmla="*/ 3044844 w 3720705"/>
              <a:gd name="connsiteY55" fmla="*/ 5671930 h 5764696"/>
              <a:gd name="connsiteX56" fmla="*/ 2925575 w 3720705"/>
              <a:gd name="connsiteY56" fmla="*/ 5724939 h 5764696"/>
              <a:gd name="connsiteX57" fmla="*/ 2766549 w 3720705"/>
              <a:gd name="connsiteY57" fmla="*/ 5764696 h 5764696"/>
              <a:gd name="connsiteX58" fmla="*/ 2324099 w 3720705"/>
              <a:gd name="connsiteY58" fmla="*/ 5257800 h 5764696"/>
              <a:gd name="connsiteX59" fmla="*/ 1943099 w 3720705"/>
              <a:gd name="connsiteY59" fmla="*/ 5257800 h 5764696"/>
              <a:gd name="connsiteX60" fmla="*/ 1409699 w 3720705"/>
              <a:gd name="connsiteY60" fmla="*/ 5029200 h 5764696"/>
              <a:gd name="connsiteX61" fmla="*/ 1028699 w 3720705"/>
              <a:gd name="connsiteY61" fmla="*/ 4800600 h 5764696"/>
              <a:gd name="connsiteX62" fmla="*/ 571499 w 3720705"/>
              <a:gd name="connsiteY62" fmla="*/ 4343400 h 5764696"/>
              <a:gd name="connsiteX63" fmla="*/ 266699 w 3720705"/>
              <a:gd name="connsiteY63" fmla="*/ 3962400 h 5764696"/>
              <a:gd name="connsiteX64" fmla="*/ 190500 w 3720705"/>
              <a:gd name="connsiteY64" fmla="*/ 3581400 h 5764696"/>
              <a:gd name="connsiteX65" fmla="*/ 38100 w 3720705"/>
              <a:gd name="connsiteY65" fmla="*/ 3048000 h 5764696"/>
              <a:gd name="connsiteX66" fmla="*/ 38100 w 3720705"/>
              <a:gd name="connsiteY66" fmla="*/ 1981200 h 5764696"/>
              <a:gd name="connsiteX67" fmla="*/ 266699 w 3720705"/>
              <a:gd name="connsiteY67" fmla="*/ 1371600 h 5764696"/>
              <a:gd name="connsiteX68" fmla="*/ 419099 w 3720705"/>
              <a:gd name="connsiteY68" fmla="*/ 1066800 h 5764696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96636 w 3720705"/>
              <a:gd name="connsiteY51" fmla="*/ 5512904 h 5761388"/>
              <a:gd name="connsiteX52" fmla="*/ 3283383 w 3720705"/>
              <a:gd name="connsiteY52" fmla="*/ 5552661 h 5761388"/>
              <a:gd name="connsiteX53" fmla="*/ 3217123 w 3720705"/>
              <a:gd name="connsiteY53" fmla="*/ 5618922 h 5761388"/>
              <a:gd name="connsiteX54" fmla="*/ 3124357 w 3720705"/>
              <a:gd name="connsiteY54" fmla="*/ 5645426 h 5761388"/>
              <a:gd name="connsiteX55" fmla="*/ 3044844 w 3720705"/>
              <a:gd name="connsiteY55" fmla="*/ 5671930 h 5761388"/>
              <a:gd name="connsiteX56" fmla="*/ 2925575 w 3720705"/>
              <a:gd name="connsiteY56" fmla="*/ 5724939 h 5761388"/>
              <a:gd name="connsiteX57" fmla="*/ 2324099 w 3720705"/>
              <a:gd name="connsiteY57" fmla="*/ 5257800 h 5761388"/>
              <a:gd name="connsiteX58" fmla="*/ 1943099 w 3720705"/>
              <a:gd name="connsiteY58" fmla="*/ 5257800 h 5761388"/>
              <a:gd name="connsiteX59" fmla="*/ 1409699 w 3720705"/>
              <a:gd name="connsiteY59" fmla="*/ 5029200 h 5761388"/>
              <a:gd name="connsiteX60" fmla="*/ 1028699 w 3720705"/>
              <a:gd name="connsiteY60" fmla="*/ 4800600 h 5761388"/>
              <a:gd name="connsiteX61" fmla="*/ 571499 w 3720705"/>
              <a:gd name="connsiteY61" fmla="*/ 4343400 h 5761388"/>
              <a:gd name="connsiteX62" fmla="*/ 266699 w 3720705"/>
              <a:gd name="connsiteY62" fmla="*/ 3962400 h 5761388"/>
              <a:gd name="connsiteX63" fmla="*/ 190500 w 3720705"/>
              <a:gd name="connsiteY63" fmla="*/ 3581400 h 5761388"/>
              <a:gd name="connsiteX64" fmla="*/ 38100 w 3720705"/>
              <a:gd name="connsiteY64" fmla="*/ 3048000 h 5761388"/>
              <a:gd name="connsiteX65" fmla="*/ 38100 w 3720705"/>
              <a:gd name="connsiteY65" fmla="*/ 1981200 h 5761388"/>
              <a:gd name="connsiteX66" fmla="*/ 266699 w 3720705"/>
              <a:gd name="connsiteY66" fmla="*/ 1371600 h 5761388"/>
              <a:gd name="connsiteX67" fmla="*/ 419099 w 3720705"/>
              <a:gd name="connsiteY67" fmla="*/ 1066800 h 5761388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96636 w 3720705"/>
              <a:gd name="connsiteY51" fmla="*/ 5512904 h 5761388"/>
              <a:gd name="connsiteX52" fmla="*/ 3283383 w 3720705"/>
              <a:gd name="connsiteY52" fmla="*/ 5552661 h 5761388"/>
              <a:gd name="connsiteX53" fmla="*/ 3217123 w 3720705"/>
              <a:gd name="connsiteY53" fmla="*/ 5618922 h 5761388"/>
              <a:gd name="connsiteX54" fmla="*/ 3044844 w 3720705"/>
              <a:gd name="connsiteY54" fmla="*/ 5671930 h 5761388"/>
              <a:gd name="connsiteX55" fmla="*/ 2925575 w 3720705"/>
              <a:gd name="connsiteY55" fmla="*/ 5724939 h 5761388"/>
              <a:gd name="connsiteX56" fmla="*/ 2324099 w 3720705"/>
              <a:gd name="connsiteY56" fmla="*/ 5257800 h 5761388"/>
              <a:gd name="connsiteX57" fmla="*/ 1943099 w 3720705"/>
              <a:gd name="connsiteY57" fmla="*/ 5257800 h 5761388"/>
              <a:gd name="connsiteX58" fmla="*/ 1409699 w 3720705"/>
              <a:gd name="connsiteY58" fmla="*/ 5029200 h 5761388"/>
              <a:gd name="connsiteX59" fmla="*/ 1028699 w 3720705"/>
              <a:gd name="connsiteY59" fmla="*/ 4800600 h 5761388"/>
              <a:gd name="connsiteX60" fmla="*/ 571499 w 3720705"/>
              <a:gd name="connsiteY60" fmla="*/ 4343400 h 5761388"/>
              <a:gd name="connsiteX61" fmla="*/ 266699 w 3720705"/>
              <a:gd name="connsiteY61" fmla="*/ 3962400 h 5761388"/>
              <a:gd name="connsiteX62" fmla="*/ 190500 w 3720705"/>
              <a:gd name="connsiteY62" fmla="*/ 3581400 h 5761388"/>
              <a:gd name="connsiteX63" fmla="*/ 38100 w 3720705"/>
              <a:gd name="connsiteY63" fmla="*/ 3048000 h 5761388"/>
              <a:gd name="connsiteX64" fmla="*/ 38100 w 3720705"/>
              <a:gd name="connsiteY64" fmla="*/ 1981200 h 5761388"/>
              <a:gd name="connsiteX65" fmla="*/ 266699 w 3720705"/>
              <a:gd name="connsiteY65" fmla="*/ 1371600 h 5761388"/>
              <a:gd name="connsiteX66" fmla="*/ 419099 w 3720705"/>
              <a:gd name="connsiteY66" fmla="*/ 1066800 h 5761388"/>
              <a:gd name="connsiteX0" fmla="*/ 419099 w 3720705"/>
              <a:gd name="connsiteY0" fmla="*/ 1066800 h 5761388"/>
              <a:gd name="connsiteX1" fmla="*/ 723899 w 3720705"/>
              <a:gd name="connsiteY1" fmla="*/ 533400 h 5761388"/>
              <a:gd name="connsiteX2" fmla="*/ 952499 w 3720705"/>
              <a:gd name="connsiteY2" fmla="*/ 304800 h 5761388"/>
              <a:gd name="connsiteX3" fmla="*/ 1257299 w 3720705"/>
              <a:gd name="connsiteY3" fmla="*/ 152400 h 5761388"/>
              <a:gd name="connsiteX4" fmla="*/ 1520844 w 3720705"/>
              <a:gd name="connsiteY4" fmla="*/ 132522 h 5761388"/>
              <a:gd name="connsiteX5" fmla="*/ 1931662 w 3720705"/>
              <a:gd name="connsiteY5" fmla="*/ 145774 h 5761388"/>
              <a:gd name="connsiteX6" fmla="*/ 2050931 w 3720705"/>
              <a:gd name="connsiteY6" fmla="*/ 106017 h 5761388"/>
              <a:gd name="connsiteX7" fmla="*/ 2156949 w 3720705"/>
              <a:gd name="connsiteY7" fmla="*/ 79513 h 5761388"/>
              <a:gd name="connsiteX8" fmla="*/ 2302723 w 3720705"/>
              <a:gd name="connsiteY8" fmla="*/ 26504 h 5761388"/>
              <a:gd name="connsiteX9" fmla="*/ 2342479 w 3720705"/>
              <a:gd name="connsiteY9" fmla="*/ 13252 h 5761388"/>
              <a:gd name="connsiteX10" fmla="*/ 2700288 w 3720705"/>
              <a:gd name="connsiteY10" fmla="*/ 0 h 5761388"/>
              <a:gd name="connsiteX11" fmla="*/ 3058096 w 3720705"/>
              <a:gd name="connsiteY11" fmla="*/ 39757 h 5761388"/>
              <a:gd name="connsiteX12" fmla="*/ 3111105 w 3720705"/>
              <a:gd name="connsiteY12" fmla="*/ 53009 h 5761388"/>
              <a:gd name="connsiteX13" fmla="*/ 3256879 w 3720705"/>
              <a:gd name="connsiteY13" fmla="*/ 159026 h 5761388"/>
              <a:gd name="connsiteX14" fmla="*/ 3349644 w 3720705"/>
              <a:gd name="connsiteY14" fmla="*/ 185530 h 5761388"/>
              <a:gd name="connsiteX15" fmla="*/ 3415905 w 3720705"/>
              <a:gd name="connsiteY15" fmla="*/ 251791 h 5761388"/>
              <a:gd name="connsiteX16" fmla="*/ 3495418 w 3720705"/>
              <a:gd name="connsiteY16" fmla="*/ 344557 h 5761388"/>
              <a:gd name="connsiteX17" fmla="*/ 3548427 w 3720705"/>
              <a:gd name="connsiteY17" fmla="*/ 463826 h 5761388"/>
              <a:gd name="connsiteX18" fmla="*/ 3588183 w 3720705"/>
              <a:gd name="connsiteY18" fmla="*/ 583096 h 5761388"/>
              <a:gd name="connsiteX19" fmla="*/ 3601436 w 3720705"/>
              <a:gd name="connsiteY19" fmla="*/ 662609 h 5761388"/>
              <a:gd name="connsiteX20" fmla="*/ 3641192 w 3720705"/>
              <a:gd name="connsiteY20" fmla="*/ 834887 h 5761388"/>
              <a:gd name="connsiteX21" fmla="*/ 3627940 w 3720705"/>
              <a:gd name="connsiteY21" fmla="*/ 901148 h 5761388"/>
              <a:gd name="connsiteX22" fmla="*/ 3543300 w 3720705"/>
              <a:gd name="connsiteY22" fmla="*/ 1066800 h 5761388"/>
              <a:gd name="connsiteX23" fmla="*/ 3390900 w 3720705"/>
              <a:gd name="connsiteY23" fmla="*/ 1219200 h 5761388"/>
              <a:gd name="connsiteX24" fmla="*/ 3238500 w 3720705"/>
              <a:gd name="connsiteY24" fmla="*/ 1295400 h 5761388"/>
              <a:gd name="connsiteX25" fmla="*/ 3086100 w 3720705"/>
              <a:gd name="connsiteY25" fmla="*/ 1447800 h 5761388"/>
              <a:gd name="connsiteX26" fmla="*/ 3009900 w 3720705"/>
              <a:gd name="connsiteY26" fmla="*/ 1600200 h 5761388"/>
              <a:gd name="connsiteX27" fmla="*/ 2933700 w 3720705"/>
              <a:gd name="connsiteY27" fmla="*/ 1752600 h 5761388"/>
              <a:gd name="connsiteX28" fmla="*/ 2933701 w 3720705"/>
              <a:gd name="connsiteY28" fmla="*/ 1981200 h 5761388"/>
              <a:gd name="connsiteX29" fmla="*/ 3086100 w 3720705"/>
              <a:gd name="connsiteY29" fmla="*/ 2209800 h 5761388"/>
              <a:gd name="connsiteX30" fmla="*/ 3238500 w 3720705"/>
              <a:gd name="connsiteY30" fmla="*/ 2362200 h 5761388"/>
              <a:gd name="connsiteX31" fmla="*/ 3390901 w 3720705"/>
              <a:gd name="connsiteY31" fmla="*/ 2438400 h 5761388"/>
              <a:gd name="connsiteX32" fmla="*/ 3543301 w 3720705"/>
              <a:gd name="connsiteY32" fmla="*/ 2590800 h 5761388"/>
              <a:gd name="connsiteX33" fmla="*/ 3619501 w 3720705"/>
              <a:gd name="connsiteY33" fmla="*/ 2743200 h 5761388"/>
              <a:gd name="connsiteX34" fmla="*/ 3695701 w 3720705"/>
              <a:gd name="connsiteY34" fmla="*/ 2895600 h 5761388"/>
              <a:gd name="connsiteX35" fmla="*/ 3707453 w 3720705"/>
              <a:gd name="connsiteY35" fmla="*/ 3101009 h 5761388"/>
              <a:gd name="connsiteX36" fmla="*/ 3680949 w 3720705"/>
              <a:gd name="connsiteY36" fmla="*/ 3180522 h 5761388"/>
              <a:gd name="connsiteX37" fmla="*/ 3627940 w 3720705"/>
              <a:gd name="connsiteY37" fmla="*/ 3313043 h 5761388"/>
              <a:gd name="connsiteX38" fmla="*/ 3548427 w 3720705"/>
              <a:gd name="connsiteY38" fmla="*/ 3511826 h 5761388"/>
              <a:gd name="connsiteX39" fmla="*/ 3521923 w 3720705"/>
              <a:gd name="connsiteY39" fmla="*/ 3604591 h 5761388"/>
              <a:gd name="connsiteX40" fmla="*/ 3495418 w 3720705"/>
              <a:gd name="connsiteY40" fmla="*/ 3697357 h 5761388"/>
              <a:gd name="connsiteX41" fmla="*/ 3495418 w 3720705"/>
              <a:gd name="connsiteY41" fmla="*/ 4174435 h 5761388"/>
              <a:gd name="connsiteX42" fmla="*/ 3521923 w 3720705"/>
              <a:gd name="connsiteY42" fmla="*/ 4267200 h 5761388"/>
              <a:gd name="connsiteX43" fmla="*/ 3561679 w 3720705"/>
              <a:gd name="connsiteY43" fmla="*/ 4479235 h 5761388"/>
              <a:gd name="connsiteX44" fmla="*/ 3574931 w 3720705"/>
              <a:gd name="connsiteY44" fmla="*/ 4744278 h 5761388"/>
              <a:gd name="connsiteX45" fmla="*/ 3535175 w 3720705"/>
              <a:gd name="connsiteY45" fmla="*/ 4810539 h 5761388"/>
              <a:gd name="connsiteX46" fmla="*/ 3495418 w 3720705"/>
              <a:gd name="connsiteY46" fmla="*/ 4890052 h 5761388"/>
              <a:gd name="connsiteX47" fmla="*/ 3415905 w 3720705"/>
              <a:gd name="connsiteY47" fmla="*/ 5102087 h 5761388"/>
              <a:gd name="connsiteX48" fmla="*/ 3376149 w 3720705"/>
              <a:gd name="connsiteY48" fmla="*/ 5287617 h 5761388"/>
              <a:gd name="connsiteX49" fmla="*/ 3349644 w 3720705"/>
              <a:gd name="connsiteY49" fmla="*/ 5367130 h 5761388"/>
              <a:gd name="connsiteX50" fmla="*/ 3323140 w 3720705"/>
              <a:gd name="connsiteY50" fmla="*/ 5473148 h 5761388"/>
              <a:gd name="connsiteX51" fmla="*/ 3283383 w 3720705"/>
              <a:gd name="connsiteY51" fmla="*/ 5552661 h 5761388"/>
              <a:gd name="connsiteX52" fmla="*/ 3217123 w 3720705"/>
              <a:gd name="connsiteY52" fmla="*/ 5618922 h 5761388"/>
              <a:gd name="connsiteX53" fmla="*/ 3044844 w 3720705"/>
              <a:gd name="connsiteY53" fmla="*/ 5671930 h 5761388"/>
              <a:gd name="connsiteX54" fmla="*/ 2925575 w 3720705"/>
              <a:gd name="connsiteY54" fmla="*/ 5724939 h 5761388"/>
              <a:gd name="connsiteX55" fmla="*/ 2324099 w 3720705"/>
              <a:gd name="connsiteY55" fmla="*/ 5257800 h 5761388"/>
              <a:gd name="connsiteX56" fmla="*/ 1943099 w 3720705"/>
              <a:gd name="connsiteY56" fmla="*/ 5257800 h 5761388"/>
              <a:gd name="connsiteX57" fmla="*/ 1409699 w 3720705"/>
              <a:gd name="connsiteY57" fmla="*/ 5029200 h 5761388"/>
              <a:gd name="connsiteX58" fmla="*/ 1028699 w 3720705"/>
              <a:gd name="connsiteY58" fmla="*/ 4800600 h 5761388"/>
              <a:gd name="connsiteX59" fmla="*/ 571499 w 3720705"/>
              <a:gd name="connsiteY59" fmla="*/ 4343400 h 5761388"/>
              <a:gd name="connsiteX60" fmla="*/ 266699 w 3720705"/>
              <a:gd name="connsiteY60" fmla="*/ 3962400 h 5761388"/>
              <a:gd name="connsiteX61" fmla="*/ 190500 w 3720705"/>
              <a:gd name="connsiteY61" fmla="*/ 3581400 h 5761388"/>
              <a:gd name="connsiteX62" fmla="*/ 38100 w 3720705"/>
              <a:gd name="connsiteY62" fmla="*/ 3048000 h 5761388"/>
              <a:gd name="connsiteX63" fmla="*/ 38100 w 3720705"/>
              <a:gd name="connsiteY63" fmla="*/ 1981200 h 5761388"/>
              <a:gd name="connsiteX64" fmla="*/ 266699 w 3720705"/>
              <a:gd name="connsiteY64" fmla="*/ 1371600 h 5761388"/>
              <a:gd name="connsiteX65" fmla="*/ 419099 w 3720705"/>
              <a:gd name="connsiteY65" fmla="*/ 1066800 h 5761388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323140 w 3720705"/>
              <a:gd name="connsiteY50" fmla="*/ 5473148 h 5785126"/>
              <a:gd name="connsiteX51" fmla="*/ 3283383 w 3720705"/>
              <a:gd name="connsiteY51" fmla="*/ 5552661 h 5785126"/>
              <a:gd name="connsiteX52" fmla="*/ 3217123 w 3720705"/>
              <a:gd name="connsiteY52" fmla="*/ 5618922 h 5785126"/>
              <a:gd name="connsiteX53" fmla="*/ 2925575 w 3720705"/>
              <a:gd name="connsiteY53" fmla="*/ 5724939 h 5785126"/>
              <a:gd name="connsiteX54" fmla="*/ 2324099 w 3720705"/>
              <a:gd name="connsiteY54" fmla="*/ 5257800 h 5785126"/>
              <a:gd name="connsiteX55" fmla="*/ 1943099 w 3720705"/>
              <a:gd name="connsiteY55" fmla="*/ 5257800 h 5785126"/>
              <a:gd name="connsiteX56" fmla="*/ 1409699 w 3720705"/>
              <a:gd name="connsiteY56" fmla="*/ 5029200 h 5785126"/>
              <a:gd name="connsiteX57" fmla="*/ 1028699 w 3720705"/>
              <a:gd name="connsiteY57" fmla="*/ 4800600 h 5785126"/>
              <a:gd name="connsiteX58" fmla="*/ 571499 w 3720705"/>
              <a:gd name="connsiteY58" fmla="*/ 4343400 h 5785126"/>
              <a:gd name="connsiteX59" fmla="*/ 266699 w 3720705"/>
              <a:gd name="connsiteY59" fmla="*/ 3962400 h 5785126"/>
              <a:gd name="connsiteX60" fmla="*/ 190500 w 3720705"/>
              <a:gd name="connsiteY60" fmla="*/ 3581400 h 5785126"/>
              <a:gd name="connsiteX61" fmla="*/ 38100 w 3720705"/>
              <a:gd name="connsiteY61" fmla="*/ 3048000 h 5785126"/>
              <a:gd name="connsiteX62" fmla="*/ 38100 w 3720705"/>
              <a:gd name="connsiteY62" fmla="*/ 1981200 h 5785126"/>
              <a:gd name="connsiteX63" fmla="*/ 266699 w 3720705"/>
              <a:gd name="connsiteY63" fmla="*/ 1371600 h 5785126"/>
              <a:gd name="connsiteX64" fmla="*/ 419099 w 3720705"/>
              <a:gd name="connsiteY64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323140 w 3720705"/>
              <a:gd name="connsiteY50" fmla="*/ 5473148 h 5785126"/>
              <a:gd name="connsiteX51" fmla="*/ 3217123 w 3720705"/>
              <a:gd name="connsiteY51" fmla="*/ 5618922 h 5785126"/>
              <a:gd name="connsiteX52" fmla="*/ 2925575 w 3720705"/>
              <a:gd name="connsiteY52" fmla="*/ 5724939 h 5785126"/>
              <a:gd name="connsiteX53" fmla="*/ 2324099 w 3720705"/>
              <a:gd name="connsiteY53" fmla="*/ 5257800 h 5785126"/>
              <a:gd name="connsiteX54" fmla="*/ 1943099 w 3720705"/>
              <a:gd name="connsiteY54" fmla="*/ 5257800 h 5785126"/>
              <a:gd name="connsiteX55" fmla="*/ 1409699 w 3720705"/>
              <a:gd name="connsiteY55" fmla="*/ 5029200 h 5785126"/>
              <a:gd name="connsiteX56" fmla="*/ 1028699 w 3720705"/>
              <a:gd name="connsiteY56" fmla="*/ 4800600 h 5785126"/>
              <a:gd name="connsiteX57" fmla="*/ 571499 w 3720705"/>
              <a:gd name="connsiteY57" fmla="*/ 4343400 h 5785126"/>
              <a:gd name="connsiteX58" fmla="*/ 266699 w 3720705"/>
              <a:gd name="connsiteY58" fmla="*/ 3962400 h 5785126"/>
              <a:gd name="connsiteX59" fmla="*/ 190500 w 3720705"/>
              <a:gd name="connsiteY59" fmla="*/ 3581400 h 5785126"/>
              <a:gd name="connsiteX60" fmla="*/ 38100 w 3720705"/>
              <a:gd name="connsiteY60" fmla="*/ 3048000 h 5785126"/>
              <a:gd name="connsiteX61" fmla="*/ 38100 w 3720705"/>
              <a:gd name="connsiteY61" fmla="*/ 1981200 h 5785126"/>
              <a:gd name="connsiteX62" fmla="*/ 266699 w 3720705"/>
              <a:gd name="connsiteY62" fmla="*/ 1371600 h 5785126"/>
              <a:gd name="connsiteX63" fmla="*/ 419099 w 3720705"/>
              <a:gd name="connsiteY63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76149 w 3720705"/>
              <a:gd name="connsiteY48" fmla="*/ 5287617 h 5785126"/>
              <a:gd name="connsiteX49" fmla="*/ 3349644 w 3720705"/>
              <a:gd name="connsiteY49" fmla="*/ 5367130 h 5785126"/>
              <a:gd name="connsiteX50" fmla="*/ 3217123 w 3720705"/>
              <a:gd name="connsiteY50" fmla="*/ 5618922 h 5785126"/>
              <a:gd name="connsiteX51" fmla="*/ 2925575 w 3720705"/>
              <a:gd name="connsiteY51" fmla="*/ 5724939 h 5785126"/>
              <a:gd name="connsiteX52" fmla="*/ 2324099 w 3720705"/>
              <a:gd name="connsiteY52" fmla="*/ 5257800 h 5785126"/>
              <a:gd name="connsiteX53" fmla="*/ 1943099 w 3720705"/>
              <a:gd name="connsiteY53" fmla="*/ 5257800 h 5785126"/>
              <a:gd name="connsiteX54" fmla="*/ 1409699 w 3720705"/>
              <a:gd name="connsiteY54" fmla="*/ 5029200 h 5785126"/>
              <a:gd name="connsiteX55" fmla="*/ 1028699 w 3720705"/>
              <a:gd name="connsiteY55" fmla="*/ 4800600 h 5785126"/>
              <a:gd name="connsiteX56" fmla="*/ 571499 w 3720705"/>
              <a:gd name="connsiteY56" fmla="*/ 4343400 h 5785126"/>
              <a:gd name="connsiteX57" fmla="*/ 266699 w 3720705"/>
              <a:gd name="connsiteY57" fmla="*/ 3962400 h 5785126"/>
              <a:gd name="connsiteX58" fmla="*/ 190500 w 3720705"/>
              <a:gd name="connsiteY58" fmla="*/ 3581400 h 5785126"/>
              <a:gd name="connsiteX59" fmla="*/ 38100 w 3720705"/>
              <a:gd name="connsiteY59" fmla="*/ 3048000 h 5785126"/>
              <a:gd name="connsiteX60" fmla="*/ 38100 w 3720705"/>
              <a:gd name="connsiteY60" fmla="*/ 1981200 h 5785126"/>
              <a:gd name="connsiteX61" fmla="*/ 266699 w 3720705"/>
              <a:gd name="connsiteY61" fmla="*/ 1371600 h 5785126"/>
              <a:gd name="connsiteX62" fmla="*/ 419099 w 3720705"/>
              <a:gd name="connsiteY62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349644 w 3720705"/>
              <a:gd name="connsiteY48" fmla="*/ 5367130 h 5785126"/>
              <a:gd name="connsiteX49" fmla="*/ 3217123 w 3720705"/>
              <a:gd name="connsiteY49" fmla="*/ 5618922 h 5785126"/>
              <a:gd name="connsiteX50" fmla="*/ 2925575 w 3720705"/>
              <a:gd name="connsiteY50" fmla="*/ 5724939 h 5785126"/>
              <a:gd name="connsiteX51" fmla="*/ 2324099 w 3720705"/>
              <a:gd name="connsiteY51" fmla="*/ 5257800 h 5785126"/>
              <a:gd name="connsiteX52" fmla="*/ 1943099 w 3720705"/>
              <a:gd name="connsiteY52" fmla="*/ 5257800 h 5785126"/>
              <a:gd name="connsiteX53" fmla="*/ 1409699 w 3720705"/>
              <a:gd name="connsiteY53" fmla="*/ 5029200 h 5785126"/>
              <a:gd name="connsiteX54" fmla="*/ 1028699 w 3720705"/>
              <a:gd name="connsiteY54" fmla="*/ 4800600 h 5785126"/>
              <a:gd name="connsiteX55" fmla="*/ 571499 w 3720705"/>
              <a:gd name="connsiteY55" fmla="*/ 4343400 h 5785126"/>
              <a:gd name="connsiteX56" fmla="*/ 266699 w 3720705"/>
              <a:gd name="connsiteY56" fmla="*/ 3962400 h 5785126"/>
              <a:gd name="connsiteX57" fmla="*/ 190500 w 3720705"/>
              <a:gd name="connsiteY57" fmla="*/ 3581400 h 5785126"/>
              <a:gd name="connsiteX58" fmla="*/ 38100 w 3720705"/>
              <a:gd name="connsiteY58" fmla="*/ 3048000 h 5785126"/>
              <a:gd name="connsiteX59" fmla="*/ 38100 w 3720705"/>
              <a:gd name="connsiteY59" fmla="*/ 1981200 h 5785126"/>
              <a:gd name="connsiteX60" fmla="*/ 266699 w 3720705"/>
              <a:gd name="connsiteY60" fmla="*/ 1371600 h 5785126"/>
              <a:gd name="connsiteX61" fmla="*/ 419099 w 3720705"/>
              <a:gd name="connsiteY61" fmla="*/ 1066800 h 5785126"/>
              <a:gd name="connsiteX0" fmla="*/ 419099 w 3720705"/>
              <a:gd name="connsiteY0" fmla="*/ 1066800 h 5785126"/>
              <a:gd name="connsiteX1" fmla="*/ 723899 w 3720705"/>
              <a:gd name="connsiteY1" fmla="*/ 533400 h 5785126"/>
              <a:gd name="connsiteX2" fmla="*/ 952499 w 3720705"/>
              <a:gd name="connsiteY2" fmla="*/ 304800 h 5785126"/>
              <a:gd name="connsiteX3" fmla="*/ 1257299 w 3720705"/>
              <a:gd name="connsiteY3" fmla="*/ 152400 h 5785126"/>
              <a:gd name="connsiteX4" fmla="*/ 1520844 w 3720705"/>
              <a:gd name="connsiteY4" fmla="*/ 132522 h 5785126"/>
              <a:gd name="connsiteX5" fmla="*/ 1931662 w 3720705"/>
              <a:gd name="connsiteY5" fmla="*/ 145774 h 5785126"/>
              <a:gd name="connsiteX6" fmla="*/ 2050931 w 3720705"/>
              <a:gd name="connsiteY6" fmla="*/ 106017 h 5785126"/>
              <a:gd name="connsiteX7" fmla="*/ 2156949 w 3720705"/>
              <a:gd name="connsiteY7" fmla="*/ 79513 h 5785126"/>
              <a:gd name="connsiteX8" fmla="*/ 2302723 w 3720705"/>
              <a:gd name="connsiteY8" fmla="*/ 26504 h 5785126"/>
              <a:gd name="connsiteX9" fmla="*/ 2342479 w 3720705"/>
              <a:gd name="connsiteY9" fmla="*/ 13252 h 5785126"/>
              <a:gd name="connsiteX10" fmla="*/ 2700288 w 3720705"/>
              <a:gd name="connsiteY10" fmla="*/ 0 h 5785126"/>
              <a:gd name="connsiteX11" fmla="*/ 3058096 w 3720705"/>
              <a:gd name="connsiteY11" fmla="*/ 39757 h 5785126"/>
              <a:gd name="connsiteX12" fmla="*/ 3111105 w 3720705"/>
              <a:gd name="connsiteY12" fmla="*/ 53009 h 5785126"/>
              <a:gd name="connsiteX13" fmla="*/ 3256879 w 3720705"/>
              <a:gd name="connsiteY13" fmla="*/ 159026 h 5785126"/>
              <a:gd name="connsiteX14" fmla="*/ 3349644 w 3720705"/>
              <a:gd name="connsiteY14" fmla="*/ 185530 h 5785126"/>
              <a:gd name="connsiteX15" fmla="*/ 3415905 w 3720705"/>
              <a:gd name="connsiteY15" fmla="*/ 251791 h 5785126"/>
              <a:gd name="connsiteX16" fmla="*/ 3495418 w 3720705"/>
              <a:gd name="connsiteY16" fmla="*/ 344557 h 5785126"/>
              <a:gd name="connsiteX17" fmla="*/ 3548427 w 3720705"/>
              <a:gd name="connsiteY17" fmla="*/ 463826 h 5785126"/>
              <a:gd name="connsiteX18" fmla="*/ 3588183 w 3720705"/>
              <a:gd name="connsiteY18" fmla="*/ 583096 h 5785126"/>
              <a:gd name="connsiteX19" fmla="*/ 3601436 w 3720705"/>
              <a:gd name="connsiteY19" fmla="*/ 662609 h 5785126"/>
              <a:gd name="connsiteX20" fmla="*/ 3641192 w 3720705"/>
              <a:gd name="connsiteY20" fmla="*/ 834887 h 5785126"/>
              <a:gd name="connsiteX21" fmla="*/ 3627940 w 3720705"/>
              <a:gd name="connsiteY21" fmla="*/ 901148 h 5785126"/>
              <a:gd name="connsiteX22" fmla="*/ 3543300 w 3720705"/>
              <a:gd name="connsiteY22" fmla="*/ 1066800 h 5785126"/>
              <a:gd name="connsiteX23" fmla="*/ 3390900 w 3720705"/>
              <a:gd name="connsiteY23" fmla="*/ 1219200 h 5785126"/>
              <a:gd name="connsiteX24" fmla="*/ 3238500 w 3720705"/>
              <a:gd name="connsiteY24" fmla="*/ 1295400 h 5785126"/>
              <a:gd name="connsiteX25" fmla="*/ 3086100 w 3720705"/>
              <a:gd name="connsiteY25" fmla="*/ 1447800 h 5785126"/>
              <a:gd name="connsiteX26" fmla="*/ 3009900 w 3720705"/>
              <a:gd name="connsiteY26" fmla="*/ 1600200 h 5785126"/>
              <a:gd name="connsiteX27" fmla="*/ 2933700 w 3720705"/>
              <a:gd name="connsiteY27" fmla="*/ 1752600 h 5785126"/>
              <a:gd name="connsiteX28" fmla="*/ 2933701 w 3720705"/>
              <a:gd name="connsiteY28" fmla="*/ 1981200 h 5785126"/>
              <a:gd name="connsiteX29" fmla="*/ 3086100 w 3720705"/>
              <a:gd name="connsiteY29" fmla="*/ 2209800 h 5785126"/>
              <a:gd name="connsiteX30" fmla="*/ 3238500 w 3720705"/>
              <a:gd name="connsiteY30" fmla="*/ 2362200 h 5785126"/>
              <a:gd name="connsiteX31" fmla="*/ 3390901 w 3720705"/>
              <a:gd name="connsiteY31" fmla="*/ 2438400 h 5785126"/>
              <a:gd name="connsiteX32" fmla="*/ 3543301 w 3720705"/>
              <a:gd name="connsiteY32" fmla="*/ 2590800 h 5785126"/>
              <a:gd name="connsiteX33" fmla="*/ 3619501 w 3720705"/>
              <a:gd name="connsiteY33" fmla="*/ 2743200 h 5785126"/>
              <a:gd name="connsiteX34" fmla="*/ 3695701 w 3720705"/>
              <a:gd name="connsiteY34" fmla="*/ 2895600 h 5785126"/>
              <a:gd name="connsiteX35" fmla="*/ 3707453 w 3720705"/>
              <a:gd name="connsiteY35" fmla="*/ 3101009 h 5785126"/>
              <a:gd name="connsiteX36" fmla="*/ 3680949 w 3720705"/>
              <a:gd name="connsiteY36" fmla="*/ 3180522 h 5785126"/>
              <a:gd name="connsiteX37" fmla="*/ 3627940 w 3720705"/>
              <a:gd name="connsiteY37" fmla="*/ 3313043 h 5785126"/>
              <a:gd name="connsiteX38" fmla="*/ 3548427 w 3720705"/>
              <a:gd name="connsiteY38" fmla="*/ 3511826 h 5785126"/>
              <a:gd name="connsiteX39" fmla="*/ 3521923 w 3720705"/>
              <a:gd name="connsiteY39" fmla="*/ 3604591 h 5785126"/>
              <a:gd name="connsiteX40" fmla="*/ 3495418 w 3720705"/>
              <a:gd name="connsiteY40" fmla="*/ 3697357 h 5785126"/>
              <a:gd name="connsiteX41" fmla="*/ 3495418 w 3720705"/>
              <a:gd name="connsiteY41" fmla="*/ 4174435 h 5785126"/>
              <a:gd name="connsiteX42" fmla="*/ 3521923 w 3720705"/>
              <a:gd name="connsiteY42" fmla="*/ 4267200 h 5785126"/>
              <a:gd name="connsiteX43" fmla="*/ 3561679 w 3720705"/>
              <a:gd name="connsiteY43" fmla="*/ 4479235 h 5785126"/>
              <a:gd name="connsiteX44" fmla="*/ 3574931 w 3720705"/>
              <a:gd name="connsiteY44" fmla="*/ 4744278 h 5785126"/>
              <a:gd name="connsiteX45" fmla="*/ 3535175 w 3720705"/>
              <a:gd name="connsiteY45" fmla="*/ 4810539 h 5785126"/>
              <a:gd name="connsiteX46" fmla="*/ 3495418 w 3720705"/>
              <a:gd name="connsiteY46" fmla="*/ 4890052 h 5785126"/>
              <a:gd name="connsiteX47" fmla="*/ 3415905 w 3720705"/>
              <a:gd name="connsiteY47" fmla="*/ 5102087 h 5785126"/>
              <a:gd name="connsiteX48" fmla="*/ 3217123 w 3720705"/>
              <a:gd name="connsiteY48" fmla="*/ 5618922 h 5785126"/>
              <a:gd name="connsiteX49" fmla="*/ 2925575 w 3720705"/>
              <a:gd name="connsiteY49" fmla="*/ 5724939 h 5785126"/>
              <a:gd name="connsiteX50" fmla="*/ 2324099 w 3720705"/>
              <a:gd name="connsiteY50" fmla="*/ 5257800 h 5785126"/>
              <a:gd name="connsiteX51" fmla="*/ 1943099 w 3720705"/>
              <a:gd name="connsiteY51" fmla="*/ 5257800 h 5785126"/>
              <a:gd name="connsiteX52" fmla="*/ 1409699 w 3720705"/>
              <a:gd name="connsiteY52" fmla="*/ 5029200 h 5785126"/>
              <a:gd name="connsiteX53" fmla="*/ 1028699 w 3720705"/>
              <a:gd name="connsiteY53" fmla="*/ 4800600 h 5785126"/>
              <a:gd name="connsiteX54" fmla="*/ 571499 w 3720705"/>
              <a:gd name="connsiteY54" fmla="*/ 4343400 h 5785126"/>
              <a:gd name="connsiteX55" fmla="*/ 266699 w 3720705"/>
              <a:gd name="connsiteY55" fmla="*/ 3962400 h 5785126"/>
              <a:gd name="connsiteX56" fmla="*/ 190500 w 3720705"/>
              <a:gd name="connsiteY56" fmla="*/ 3581400 h 5785126"/>
              <a:gd name="connsiteX57" fmla="*/ 38100 w 3720705"/>
              <a:gd name="connsiteY57" fmla="*/ 3048000 h 5785126"/>
              <a:gd name="connsiteX58" fmla="*/ 38100 w 3720705"/>
              <a:gd name="connsiteY58" fmla="*/ 1981200 h 5785126"/>
              <a:gd name="connsiteX59" fmla="*/ 266699 w 3720705"/>
              <a:gd name="connsiteY59" fmla="*/ 1371600 h 5785126"/>
              <a:gd name="connsiteX60" fmla="*/ 419099 w 3720705"/>
              <a:gd name="connsiteY60" fmla="*/ 1066800 h 5785126"/>
              <a:gd name="connsiteX0" fmla="*/ 419099 w 3720705"/>
              <a:gd name="connsiteY0" fmla="*/ 1066800 h 5647635"/>
              <a:gd name="connsiteX1" fmla="*/ 723899 w 3720705"/>
              <a:gd name="connsiteY1" fmla="*/ 533400 h 5647635"/>
              <a:gd name="connsiteX2" fmla="*/ 952499 w 3720705"/>
              <a:gd name="connsiteY2" fmla="*/ 304800 h 5647635"/>
              <a:gd name="connsiteX3" fmla="*/ 1257299 w 3720705"/>
              <a:gd name="connsiteY3" fmla="*/ 152400 h 5647635"/>
              <a:gd name="connsiteX4" fmla="*/ 1520844 w 3720705"/>
              <a:gd name="connsiteY4" fmla="*/ 132522 h 5647635"/>
              <a:gd name="connsiteX5" fmla="*/ 1931662 w 3720705"/>
              <a:gd name="connsiteY5" fmla="*/ 145774 h 5647635"/>
              <a:gd name="connsiteX6" fmla="*/ 2050931 w 3720705"/>
              <a:gd name="connsiteY6" fmla="*/ 106017 h 5647635"/>
              <a:gd name="connsiteX7" fmla="*/ 2156949 w 3720705"/>
              <a:gd name="connsiteY7" fmla="*/ 79513 h 5647635"/>
              <a:gd name="connsiteX8" fmla="*/ 2302723 w 3720705"/>
              <a:gd name="connsiteY8" fmla="*/ 26504 h 5647635"/>
              <a:gd name="connsiteX9" fmla="*/ 2342479 w 3720705"/>
              <a:gd name="connsiteY9" fmla="*/ 13252 h 5647635"/>
              <a:gd name="connsiteX10" fmla="*/ 2700288 w 3720705"/>
              <a:gd name="connsiteY10" fmla="*/ 0 h 5647635"/>
              <a:gd name="connsiteX11" fmla="*/ 3058096 w 3720705"/>
              <a:gd name="connsiteY11" fmla="*/ 39757 h 5647635"/>
              <a:gd name="connsiteX12" fmla="*/ 3111105 w 3720705"/>
              <a:gd name="connsiteY12" fmla="*/ 53009 h 5647635"/>
              <a:gd name="connsiteX13" fmla="*/ 3256879 w 3720705"/>
              <a:gd name="connsiteY13" fmla="*/ 159026 h 5647635"/>
              <a:gd name="connsiteX14" fmla="*/ 3349644 w 3720705"/>
              <a:gd name="connsiteY14" fmla="*/ 185530 h 5647635"/>
              <a:gd name="connsiteX15" fmla="*/ 3415905 w 3720705"/>
              <a:gd name="connsiteY15" fmla="*/ 251791 h 5647635"/>
              <a:gd name="connsiteX16" fmla="*/ 3495418 w 3720705"/>
              <a:gd name="connsiteY16" fmla="*/ 344557 h 5647635"/>
              <a:gd name="connsiteX17" fmla="*/ 3548427 w 3720705"/>
              <a:gd name="connsiteY17" fmla="*/ 463826 h 5647635"/>
              <a:gd name="connsiteX18" fmla="*/ 3588183 w 3720705"/>
              <a:gd name="connsiteY18" fmla="*/ 583096 h 5647635"/>
              <a:gd name="connsiteX19" fmla="*/ 3601436 w 3720705"/>
              <a:gd name="connsiteY19" fmla="*/ 662609 h 5647635"/>
              <a:gd name="connsiteX20" fmla="*/ 3641192 w 3720705"/>
              <a:gd name="connsiteY20" fmla="*/ 834887 h 5647635"/>
              <a:gd name="connsiteX21" fmla="*/ 3627940 w 3720705"/>
              <a:gd name="connsiteY21" fmla="*/ 901148 h 5647635"/>
              <a:gd name="connsiteX22" fmla="*/ 3543300 w 3720705"/>
              <a:gd name="connsiteY22" fmla="*/ 1066800 h 5647635"/>
              <a:gd name="connsiteX23" fmla="*/ 3390900 w 3720705"/>
              <a:gd name="connsiteY23" fmla="*/ 1219200 h 5647635"/>
              <a:gd name="connsiteX24" fmla="*/ 3238500 w 3720705"/>
              <a:gd name="connsiteY24" fmla="*/ 1295400 h 5647635"/>
              <a:gd name="connsiteX25" fmla="*/ 3086100 w 3720705"/>
              <a:gd name="connsiteY25" fmla="*/ 1447800 h 5647635"/>
              <a:gd name="connsiteX26" fmla="*/ 3009900 w 3720705"/>
              <a:gd name="connsiteY26" fmla="*/ 1600200 h 5647635"/>
              <a:gd name="connsiteX27" fmla="*/ 2933700 w 3720705"/>
              <a:gd name="connsiteY27" fmla="*/ 1752600 h 5647635"/>
              <a:gd name="connsiteX28" fmla="*/ 2933701 w 3720705"/>
              <a:gd name="connsiteY28" fmla="*/ 1981200 h 5647635"/>
              <a:gd name="connsiteX29" fmla="*/ 3086100 w 3720705"/>
              <a:gd name="connsiteY29" fmla="*/ 2209800 h 5647635"/>
              <a:gd name="connsiteX30" fmla="*/ 3238500 w 3720705"/>
              <a:gd name="connsiteY30" fmla="*/ 2362200 h 5647635"/>
              <a:gd name="connsiteX31" fmla="*/ 3390901 w 3720705"/>
              <a:gd name="connsiteY31" fmla="*/ 2438400 h 5647635"/>
              <a:gd name="connsiteX32" fmla="*/ 3543301 w 3720705"/>
              <a:gd name="connsiteY32" fmla="*/ 2590800 h 5647635"/>
              <a:gd name="connsiteX33" fmla="*/ 3619501 w 3720705"/>
              <a:gd name="connsiteY33" fmla="*/ 2743200 h 5647635"/>
              <a:gd name="connsiteX34" fmla="*/ 3695701 w 3720705"/>
              <a:gd name="connsiteY34" fmla="*/ 2895600 h 5647635"/>
              <a:gd name="connsiteX35" fmla="*/ 3707453 w 3720705"/>
              <a:gd name="connsiteY35" fmla="*/ 3101009 h 5647635"/>
              <a:gd name="connsiteX36" fmla="*/ 3680949 w 3720705"/>
              <a:gd name="connsiteY36" fmla="*/ 3180522 h 5647635"/>
              <a:gd name="connsiteX37" fmla="*/ 3627940 w 3720705"/>
              <a:gd name="connsiteY37" fmla="*/ 3313043 h 5647635"/>
              <a:gd name="connsiteX38" fmla="*/ 3548427 w 3720705"/>
              <a:gd name="connsiteY38" fmla="*/ 3511826 h 5647635"/>
              <a:gd name="connsiteX39" fmla="*/ 3521923 w 3720705"/>
              <a:gd name="connsiteY39" fmla="*/ 3604591 h 5647635"/>
              <a:gd name="connsiteX40" fmla="*/ 3495418 w 3720705"/>
              <a:gd name="connsiteY40" fmla="*/ 3697357 h 5647635"/>
              <a:gd name="connsiteX41" fmla="*/ 3495418 w 3720705"/>
              <a:gd name="connsiteY41" fmla="*/ 4174435 h 5647635"/>
              <a:gd name="connsiteX42" fmla="*/ 3521923 w 3720705"/>
              <a:gd name="connsiteY42" fmla="*/ 4267200 h 5647635"/>
              <a:gd name="connsiteX43" fmla="*/ 3561679 w 3720705"/>
              <a:gd name="connsiteY43" fmla="*/ 4479235 h 5647635"/>
              <a:gd name="connsiteX44" fmla="*/ 3574931 w 3720705"/>
              <a:gd name="connsiteY44" fmla="*/ 4744278 h 5647635"/>
              <a:gd name="connsiteX45" fmla="*/ 3535175 w 3720705"/>
              <a:gd name="connsiteY45" fmla="*/ 4810539 h 5647635"/>
              <a:gd name="connsiteX46" fmla="*/ 3495418 w 3720705"/>
              <a:gd name="connsiteY46" fmla="*/ 4890052 h 5647635"/>
              <a:gd name="connsiteX47" fmla="*/ 3415905 w 3720705"/>
              <a:gd name="connsiteY47" fmla="*/ 5102087 h 5647635"/>
              <a:gd name="connsiteX48" fmla="*/ 3217123 w 3720705"/>
              <a:gd name="connsiteY48" fmla="*/ 5618922 h 5647635"/>
              <a:gd name="connsiteX49" fmla="*/ 2857499 w 3720705"/>
              <a:gd name="connsiteY49" fmla="*/ 5181600 h 5647635"/>
              <a:gd name="connsiteX50" fmla="*/ 2324099 w 3720705"/>
              <a:gd name="connsiteY50" fmla="*/ 5257800 h 5647635"/>
              <a:gd name="connsiteX51" fmla="*/ 1943099 w 3720705"/>
              <a:gd name="connsiteY51" fmla="*/ 5257800 h 5647635"/>
              <a:gd name="connsiteX52" fmla="*/ 1409699 w 3720705"/>
              <a:gd name="connsiteY52" fmla="*/ 5029200 h 5647635"/>
              <a:gd name="connsiteX53" fmla="*/ 1028699 w 3720705"/>
              <a:gd name="connsiteY53" fmla="*/ 4800600 h 5647635"/>
              <a:gd name="connsiteX54" fmla="*/ 571499 w 3720705"/>
              <a:gd name="connsiteY54" fmla="*/ 4343400 h 5647635"/>
              <a:gd name="connsiteX55" fmla="*/ 266699 w 3720705"/>
              <a:gd name="connsiteY55" fmla="*/ 3962400 h 5647635"/>
              <a:gd name="connsiteX56" fmla="*/ 190500 w 3720705"/>
              <a:gd name="connsiteY56" fmla="*/ 3581400 h 5647635"/>
              <a:gd name="connsiteX57" fmla="*/ 38100 w 3720705"/>
              <a:gd name="connsiteY57" fmla="*/ 3048000 h 5647635"/>
              <a:gd name="connsiteX58" fmla="*/ 38100 w 3720705"/>
              <a:gd name="connsiteY58" fmla="*/ 1981200 h 5647635"/>
              <a:gd name="connsiteX59" fmla="*/ 266699 w 3720705"/>
              <a:gd name="connsiteY59" fmla="*/ 1371600 h 5647635"/>
              <a:gd name="connsiteX60" fmla="*/ 419099 w 3720705"/>
              <a:gd name="connsiteY60" fmla="*/ 1066800 h 5647635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495418 w 3720705"/>
              <a:gd name="connsiteY46" fmla="*/ 4890052 h 5335656"/>
              <a:gd name="connsiteX47" fmla="*/ 3415905 w 3720705"/>
              <a:gd name="connsiteY47" fmla="*/ 5102087 h 5335656"/>
              <a:gd name="connsiteX48" fmla="*/ 3162299 w 3720705"/>
              <a:gd name="connsiteY48" fmla="*/ 5105401 h 5335656"/>
              <a:gd name="connsiteX49" fmla="*/ 2857499 w 3720705"/>
              <a:gd name="connsiteY49" fmla="*/ 5181600 h 5335656"/>
              <a:gd name="connsiteX50" fmla="*/ 2324099 w 3720705"/>
              <a:gd name="connsiteY50" fmla="*/ 5257800 h 5335656"/>
              <a:gd name="connsiteX51" fmla="*/ 1943099 w 3720705"/>
              <a:gd name="connsiteY51" fmla="*/ 5257800 h 5335656"/>
              <a:gd name="connsiteX52" fmla="*/ 1409699 w 3720705"/>
              <a:gd name="connsiteY52" fmla="*/ 5029200 h 5335656"/>
              <a:gd name="connsiteX53" fmla="*/ 1028699 w 3720705"/>
              <a:gd name="connsiteY53" fmla="*/ 4800600 h 5335656"/>
              <a:gd name="connsiteX54" fmla="*/ 571499 w 3720705"/>
              <a:gd name="connsiteY54" fmla="*/ 4343400 h 5335656"/>
              <a:gd name="connsiteX55" fmla="*/ 266699 w 3720705"/>
              <a:gd name="connsiteY55" fmla="*/ 3962400 h 5335656"/>
              <a:gd name="connsiteX56" fmla="*/ 190500 w 3720705"/>
              <a:gd name="connsiteY56" fmla="*/ 3581400 h 5335656"/>
              <a:gd name="connsiteX57" fmla="*/ 38100 w 3720705"/>
              <a:gd name="connsiteY57" fmla="*/ 3048000 h 5335656"/>
              <a:gd name="connsiteX58" fmla="*/ 38100 w 3720705"/>
              <a:gd name="connsiteY58" fmla="*/ 1981200 h 5335656"/>
              <a:gd name="connsiteX59" fmla="*/ 266699 w 3720705"/>
              <a:gd name="connsiteY59" fmla="*/ 1371600 h 5335656"/>
              <a:gd name="connsiteX60" fmla="*/ 419099 w 3720705"/>
              <a:gd name="connsiteY60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495418 w 3720705"/>
              <a:gd name="connsiteY46" fmla="*/ 4890052 h 5335656"/>
              <a:gd name="connsiteX47" fmla="*/ 3162299 w 3720705"/>
              <a:gd name="connsiteY47" fmla="*/ 5105401 h 5335656"/>
              <a:gd name="connsiteX48" fmla="*/ 2857499 w 3720705"/>
              <a:gd name="connsiteY48" fmla="*/ 5181600 h 5335656"/>
              <a:gd name="connsiteX49" fmla="*/ 2324099 w 3720705"/>
              <a:gd name="connsiteY49" fmla="*/ 5257800 h 5335656"/>
              <a:gd name="connsiteX50" fmla="*/ 1943099 w 3720705"/>
              <a:gd name="connsiteY50" fmla="*/ 5257800 h 5335656"/>
              <a:gd name="connsiteX51" fmla="*/ 1409699 w 3720705"/>
              <a:gd name="connsiteY51" fmla="*/ 5029200 h 5335656"/>
              <a:gd name="connsiteX52" fmla="*/ 1028699 w 3720705"/>
              <a:gd name="connsiteY52" fmla="*/ 4800600 h 5335656"/>
              <a:gd name="connsiteX53" fmla="*/ 571499 w 3720705"/>
              <a:gd name="connsiteY53" fmla="*/ 4343400 h 5335656"/>
              <a:gd name="connsiteX54" fmla="*/ 266699 w 3720705"/>
              <a:gd name="connsiteY54" fmla="*/ 3962400 h 5335656"/>
              <a:gd name="connsiteX55" fmla="*/ 190500 w 3720705"/>
              <a:gd name="connsiteY55" fmla="*/ 3581400 h 5335656"/>
              <a:gd name="connsiteX56" fmla="*/ 38100 w 3720705"/>
              <a:gd name="connsiteY56" fmla="*/ 3048000 h 5335656"/>
              <a:gd name="connsiteX57" fmla="*/ 38100 w 3720705"/>
              <a:gd name="connsiteY57" fmla="*/ 1981200 h 5335656"/>
              <a:gd name="connsiteX58" fmla="*/ 266699 w 3720705"/>
              <a:gd name="connsiteY58" fmla="*/ 1371600 h 5335656"/>
              <a:gd name="connsiteX59" fmla="*/ 419099 w 3720705"/>
              <a:gd name="connsiteY59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74931 w 3720705"/>
              <a:gd name="connsiteY44" fmla="*/ 4744278 h 5335656"/>
              <a:gd name="connsiteX45" fmla="*/ 3535175 w 3720705"/>
              <a:gd name="connsiteY45" fmla="*/ 4810539 h 5335656"/>
              <a:gd name="connsiteX46" fmla="*/ 3162299 w 3720705"/>
              <a:gd name="connsiteY46" fmla="*/ 5105401 h 5335656"/>
              <a:gd name="connsiteX47" fmla="*/ 2857499 w 3720705"/>
              <a:gd name="connsiteY47" fmla="*/ 5181600 h 5335656"/>
              <a:gd name="connsiteX48" fmla="*/ 2324099 w 3720705"/>
              <a:gd name="connsiteY48" fmla="*/ 5257800 h 5335656"/>
              <a:gd name="connsiteX49" fmla="*/ 1943099 w 3720705"/>
              <a:gd name="connsiteY49" fmla="*/ 5257800 h 5335656"/>
              <a:gd name="connsiteX50" fmla="*/ 1409699 w 3720705"/>
              <a:gd name="connsiteY50" fmla="*/ 5029200 h 5335656"/>
              <a:gd name="connsiteX51" fmla="*/ 1028699 w 3720705"/>
              <a:gd name="connsiteY51" fmla="*/ 4800600 h 5335656"/>
              <a:gd name="connsiteX52" fmla="*/ 571499 w 3720705"/>
              <a:gd name="connsiteY52" fmla="*/ 4343400 h 5335656"/>
              <a:gd name="connsiteX53" fmla="*/ 266699 w 3720705"/>
              <a:gd name="connsiteY53" fmla="*/ 3962400 h 5335656"/>
              <a:gd name="connsiteX54" fmla="*/ 190500 w 3720705"/>
              <a:gd name="connsiteY54" fmla="*/ 3581400 h 5335656"/>
              <a:gd name="connsiteX55" fmla="*/ 38100 w 3720705"/>
              <a:gd name="connsiteY55" fmla="*/ 3048000 h 5335656"/>
              <a:gd name="connsiteX56" fmla="*/ 38100 w 3720705"/>
              <a:gd name="connsiteY56" fmla="*/ 1981200 h 5335656"/>
              <a:gd name="connsiteX57" fmla="*/ 266699 w 3720705"/>
              <a:gd name="connsiteY57" fmla="*/ 1371600 h 5335656"/>
              <a:gd name="connsiteX58" fmla="*/ 419099 w 3720705"/>
              <a:gd name="connsiteY58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535175 w 3720705"/>
              <a:gd name="connsiteY44" fmla="*/ 4810539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181600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19501 w 3720705"/>
              <a:gd name="connsiteY33" fmla="*/ 2743200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543299 w 3720705"/>
              <a:gd name="connsiteY33" fmla="*/ 2743201 h 5335656"/>
              <a:gd name="connsiteX34" fmla="*/ 3695701 w 3720705"/>
              <a:gd name="connsiteY34" fmla="*/ 2895600 h 5335656"/>
              <a:gd name="connsiteX35" fmla="*/ 3707453 w 3720705"/>
              <a:gd name="connsiteY35" fmla="*/ 3101009 h 5335656"/>
              <a:gd name="connsiteX36" fmla="*/ 3680949 w 3720705"/>
              <a:gd name="connsiteY36" fmla="*/ 3180522 h 5335656"/>
              <a:gd name="connsiteX37" fmla="*/ 3627940 w 3720705"/>
              <a:gd name="connsiteY37" fmla="*/ 3313043 h 5335656"/>
              <a:gd name="connsiteX38" fmla="*/ 3548427 w 3720705"/>
              <a:gd name="connsiteY38" fmla="*/ 3511826 h 5335656"/>
              <a:gd name="connsiteX39" fmla="*/ 3521923 w 3720705"/>
              <a:gd name="connsiteY39" fmla="*/ 3604591 h 5335656"/>
              <a:gd name="connsiteX40" fmla="*/ 3495418 w 3720705"/>
              <a:gd name="connsiteY40" fmla="*/ 3697357 h 5335656"/>
              <a:gd name="connsiteX41" fmla="*/ 3495418 w 3720705"/>
              <a:gd name="connsiteY41" fmla="*/ 4174435 h 5335656"/>
              <a:gd name="connsiteX42" fmla="*/ 3521923 w 3720705"/>
              <a:gd name="connsiteY42" fmla="*/ 4267200 h 5335656"/>
              <a:gd name="connsiteX43" fmla="*/ 3561679 w 3720705"/>
              <a:gd name="connsiteY43" fmla="*/ 4479235 h 5335656"/>
              <a:gd name="connsiteX44" fmla="*/ 3467099 w 3720705"/>
              <a:gd name="connsiteY44" fmla="*/ 4800601 h 5335656"/>
              <a:gd name="connsiteX45" fmla="*/ 3162299 w 3720705"/>
              <a:gd name="connsiteY45" fmla="*/ 5105401 h 5335656"/>
              <a:gd name="connsiteX46" fmla="*/ 2857499 w 3720705"/>
              <a:gd name="connsiteY46" fmla="*/ 5257801 h 5335656"/>
              <a:gd name="connsiteX47" fmla="*/ 2324099 w 3720705"/>
              <a:gd name="connsiteY47" fmla="*/ 5257800 h 5335656"/>
              <a:gd name="connsiteX48" fmla="*/ 1943099 w 3720705"/>
              <a:gd name="connsiteY48" fmla="*/ 5257800 h 5335656"/>
              <a:gd name="connsiteX49" fmla="*/ 1409699 w 3720705"/>
              <a:gd name="connsiteY49" fmla="*/ 5029200 h 5335656"/>
              <a:gd name="connsiteX50" fmla="*/ 1028699 w 3720705"/>
              <a:gd name="connsiteY50" fmla="*/ 4800600 h 5335656"/>
              <a:gd name="connsiteX51" fmla="*/ 571499 w 3720705"/>
              <a:gd name="connsiteY51" fmla="*/ 4343400 h 5335656"/>
              <a:gd name="connsiteX52" fmla="*/ 266699 w 3720705"/>
              <a:gd name="connsiteY52" fmla="*/ 3962400 h 5335656"/>
              <a:gd name="connsiteX53" fmla="*/ 190500 w 3720705"/>
              <a:gd name="connsiteY53" fmla="*/ 3581400 h 5335656"/>
              <a:gd name="connsiteX54" fmla="*/ 38100 w 3720705"/>
              <a:gd name="connsiteY54" fmla="*/ 3048000 h 5335656"/>
              <a:gd name="connsiteX55" fmla="*/ 38100 w 3720705"/>
              <a:gd name="connsiteY55" fmla="*/ 1981200 h 5335656"/>
              <a:gd name="connsiteX56" fmla="*/ 266699 w 3720705"/>
              <a:gd name="connsiteY56" fmla="*/ 1371600 h 5335656"/>
              <a:gd name="connsiteX57" fmla="*/ 419099 w 3720705"/>
              <a:gd name="connsiteY5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80949 w 3720705"/>
              <a:gd name="connsiteY35" fmla="*/ 3180522 h 5335656"/>
              <a:gd name="connsiteX36" fmla="*/ 3627940 w 3720705"/>
              <a:gd name="connsiteY36" fmla="*/ 3313043 h 5335656"/>
              <a:gd name="connsiteX37" fmla="*/ 3548427 w 3720705"/>
              <a:gd name="connsiteY37" fmla="*/ 3511826 h 5335656"/>
              <a:gd name="connsiteX38" fmla="*/ 3521923 w 3720705"/>
              <a:gd name="connsiteY38" fmla="*/ 3604591 h 5335656"/>
              <a:gd name="connsiteX39" fmla="*/ 3495418 w 3720705"/>
              <a:gd name="connsiteY39" fmla="*/ 3697357 h 5335656"/>
              <a:gd name="connsiteX40" fmla="*/ 3495418 w 3720705"/>
              <a:gd name="connsiteY40" fmla="*/ 4174435 h 5335656"/>
              <a:gd name="connsiteX41" fmla="*/ 3521923 w 3720705"/>
              <a:gd name="connsiteY41" fmla="*/ 4267200 h 5335656"/>
              <a:gd name="connsiteX42" fmla="*/ 3561679 w 3720705"/>
              <a:gd name="connsiteY42" fmla="*/ 4479235 h 5335656"/>
              <a:gd name="connsiteX43" fmla="*/ 3467099 w 3720705"/>
              <a:gd name="connsiteY43" fmla="*/ 4800601 h 5335656"/>
              <a:gd name="connsiteX44" fmla="*/ 3162299 w 3720705"/>
              <a:gd name="connsiteY44" fmla="*/ 5105401 h 5335656"/>
              <a:gd name="connsiteX45" fmla="*/ 2857499 w 3720705"/>
              <a:gd name="connsiteY45" fmla="*/ 5257801 h 5335656"/>
              <a:gd name="connsiteX46" fmla="*/ 2324099 w 3720705"/>
              <a:gd name="connsiteY46" fmla="*/ 5257800 h 5335656"/>
              <a:gd name="connsiteX47" fmla="*/ 1943099 w 3720705"/>
              <a:gd name="connsiteY47" fmla="*/ 5257800 h 5335656"/>
              <a:gd name="connsiteX48" fmla="*/ 1409699 w 3720705"/>
              <a:gd name="connsiteY48" fmla="*/ 5029200 h 5335656"/>
              <a:gd name="connsiteX49" fmla="*/ 1028699 w 3720705"/>
              <a:gd name="connsiteY49" fmla="*/ 4800600 h 5335656"/>
              <a:gd name="connsiteX50" fmla="*/ 571499 w 3720705"/>
              <a:gd name="connsiteY50" fmla="*/ 4343400 h 5335656"/>
              <a:gd name="connsiteX51" fmla="*/ 266699 w 3720705"/>
              <a:gd name="connsiteY51" fmla="*/ 3962400 h 5335656"/>
              <a:gd name="connsiteX52" fmla="*/ 190500 w 3720705"/>
              <a:gd name="connsiteY52" fmla="*/ 3581400 h 5335656"/>
              <a:gd name="connsiteX53" fmla="*/ 38100 w 3720705"/>
              <a:gd name="connsiteY53" fmla="*/ 3048000 h 5335656"/>
              <a:gd name="connsiteX54" fmla="*/ 38100 w 3720705"/>
              <a:gd name="connsiteY54" fmla="*/ 1981200 h 5335656"/>
              <a:gd name="connsiteX55" fmla="*/ 266699 w 3720705"/>
              <a:gd name="connsiteY55" fmla="*/ 1371600 h 5335656"/>
              <a:gd name="connsiteX56" fmla="*/ 419099 w 3720705"/>
              <a:gd name="connsiteY56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80949 w 3720705"/>
              <a:gd name="connsiteY35" fmla="*/ 3180522 h 5335656"/>
              <a:gd name="connsiteX36" fmla="*/ 3627940 w 3720705"/>
              <a:gd name="connsiteY36" fmla="*/ 3313043 h 5335656"/>
              <a:gd name="connsiteX37" fmla="*/ 3548427 w 3720705"/>
              <a:gd name="connsiteY37" fmla="*/ 3511826 h 5335656"/>
              <a:gd name="connsiteX38" fmla="*/ 3495418 w 3720705"/>
              <a:gd name="connsiteY38" fmla="*/ 3697357 h 5335656"/>
              <a:gd name="connsiteX39" fmla="*/ 3495418 w 3720705"/>
              <a:gd name="connsiteY39" fmla="*/ 4174435 h 5335656"/>
              <a:gd name="connsiteX40" fmla="*/ 3521923 w 3720705"/>
              <a:gd name="connsiteY40" fmla="*/ 4267200 h 5335656"/>
              <a:gd name="connsiteX41" fmla="*/ 3561679 w 3720705"/>
              <a:gd name="connsiteY41" fmla="*/ 4479235 h 5335656"/>
              <a:gd name="connsiteX42" fmla="*/ 3467099 w 3720705"/>
              <a:gd name="connsiteY42" fmla="*/ 4800601 h 5335656"/>
              <a:gd name="connsiteX43" fmla="*/ 3162299 w 3720705"/>
              <a:gd name="connsiteY43" fmla="*/ 5105401 h 5335656"/>
              <a:gd name="connsiteX44" fmla="*/ 2857499 w 3720705"/>
              <a:gd name="connsiteY44" fmla="*/ 5257801 h 5335656"/>
              <a:gd name="connsiteX45" fmla="*/ 2324099 w 3720705"/>
              <a:gd name="connsiteY45" fmla="*/ 5257800 h 5335656"/>
              <a:gd name="connsiteX46" fmla="*/ 1943099 w 3720705"/>
              <a:gd name="connsiteY46" fmla="*/ 5257800 h 5335656"/>
              <a:gd name="connsiteX47" fmla="*/ 1409699 w 3720705"/>
              <a:gd name="connsiteY47" fmla="*/ 5029200 h 5335656"/>
              <a:gd name="connsiteX48" fmla="*/ 1028699 w 3720705"/>
              <a:gd name="connsiteY48" fmla="*/ 4800600 h 5335656"/>
              <a:gd name="connsiteX49" fmla="*/ 571499 w 3720705"/>
              <a:gd name="connsiteY49" fmla="*/ 4343400 h 5335656"/>
              <a:gd name="connsiteX50" fmla="*/ 266699 w 3720705"/>
              <a:gd name="connsiteY50" fmla="*/ 3962400 h 5335656"/>
              <a:gd name="connsiteX51" fmla="*/ 190500 w 3720705"/>
              <a:gd name="connsiteY51" fmla="*/ 3581400 h 5335656"/>
              <a:gd name="connsiteX52" fmla="*/ 38100 w 3720705"/>
              <a:gd name="connsiteY52" fmla="*/ 3048000 h 5335656"/>
              <a:gd name="connsiteX53" fmla="*/ 38100 w 3720705"/>
              <a:gd name="connsiteY53" fmla="*/ 1981200 h 5335656"/>
              <a:gd name="connsiteX54" fmla="*/ 266699 w 3720705"/>
              <a:gd name="connsiteY54" fmla="*/ 1371600 h 5335656"/>
              <a:gd name="connsiteX55" fmla="*/ 419099 w 3720705"/>
              <a:gd name="connsiteY5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390901 w 3720705"/>
              <a:gd name="connsiteY31" fmla="*/ 2438400 h 5335656"/>
              <a:gd name="connsiteX32" fmla="*/ 3543301 w 3720705"/>
              <a:gd name="connsiteY32" fmla="*/ 2590800 h 5335656"/>
              <a:gd name="connsiteX33" fmla="*/ 3695701 w 3720705"/>
              <a:gd name="connsiteY33" fmla="*/ 2895600 h 5335656"/>
              <a:gd name="connsiteX34" fmla="*/ 3707453 w 3720705"/>
              <a:gd name="connsiteY34" fmla="*/ 3101009 h 5335656"/>
              <a:gd name="connsiteX35" fmla="*/ 3627940 w 3720705"/>
              <a:gd name="connsiteY35" fmla="*/ 3313043 h 5335656"/>
              <a:gd name="connsiteX36" fmla="*/ 3548427 w 3720705"/>
              <a:gd name="connsiteY36" fmla="*/ 3511826 h 5335656"/>
              <a:gd name="connsiteX37" fmla="*/ 3495418 w 3720705"/>
              <a:gd name="connsiteY37" fmla="*/ 3697357 h 5335656"/>
              <a:gd name="connsiteX38" fmla="*/ 3495418 w 3720705"/>
              <a:gd name="connsiteY38" fmla="*/ 4174435 h 5335656"/>
              <a:gd name="connsiteX39" fmla="*/ 3521923 w 3720705"/>
              <a:gd name="connsiteY39" fmla="*/ 4267200 h 5335656"/>
              <a:gd name="connsiteX40" fmla="*/ 3561679 w 3720705"/>
              <a:gd name="connsiteY40" fmla="*/ 4479235 h 5335656"/>
              <a:gd name="connsiteX41" fmla="*/ 3467099 w 3720705"/>
              <a:gd name="connsiteY41" fmla="*/ 4800601 h 5335656"/>
              <a:gd name="connsiteX42" fmla="*/ 3162299 w 3720705"/>
              <a:gd name="connsiteY42" fmla="*/ 5105401 h 5335656"/>
              <a:gd name="connsiteX43" fmla="*/ 2857499 w 3720705"/>
              <a:gd name="connsiteY43" fmla="*/ 5257801 h 5335656"/>
              <a:gd name="connsiteX44" fmla="*/ 2324099 w 3720705"/>
              <a:gd name="connsiteY44" fmla="*/ 5257800 h 5335656"/>
              <a:gd name="connsiteX45" fmla="*/ 1943099 w 3720705"/>
              <a:gd name="connsiteY45" fmla="*/ 5257800 h 5335656"/>
              <a:gd name="connsiteX46" fmla="*/ 1409699 w 3720705"/>
              <a:gd name="connsiteY46" fmla="*/ 5029200 h 5335656"/>
              <a:gd name="connsiteX47" fmla="*/ 1028699 w 3720705"/>
              <a:gd name="connsiteY47" fmla="*/ 4800600 h 5335656"/>
              <a:gd name="connsiteX48" fmla="*/ 571499 w 3720705"/>
              <a:gd name="connsiteY48" fmla="*/ 4343400 h 5335656"/>
              <a:gd name="connsiteX49" fmla="*/ 266699 w 3720705"/>
              <a:gd name="connsiteY49" fmla="*/ 3962400 h 5335656"/>
              <a:gd name="connsiteX50" fmla="*/ 190500 w 3720705"/>
              <a:gd name="connsiteY50" fmla="*/ 3581400 h 5335656"/>
              <a:gd name="connsiteX51" fmla="*/ 38100 w 3720705"/>
              <a:gd name="connsiteY51" fmla="*/ 3048000 h 5335656"/>
              <a:gd name="connsiteX52" fmla="*/ 38100 w 3720705"/>
              <a:gd name="connsiteY52" fmla="*/ 1981200 h 5335656"/>
              <a:gd name="connsiteX53" fmla="*/ 266699 w 3720705"/>
              <a:gd name="connsiteY53" fmla="*/ 1371600 h 5335656"/>
              <a:gd name="connsiteX54" fmla="*/ 419099 w 3720705"/>
              <a:gd name="connsiteY54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495418 w 3720705"/>
              <a:gd name="connsiteY37" fmla="*/ 4174435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390899 w 3720705"/>
              <a:gd name="connsiteY37" fmla="*/ 4038601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521923 w 3720705"/>
              <a:gd name="connsiteY37" fmla="*/ 4267200 h 5335656"/>
              <a:gd name="connsiteX38" fmla="*/ 3561679 w 3720705"/>
              <a:gd name="connsiteY38" fmla="*/ 4479235 h 5335656"/>
              <a:gd name="connsiteX39" fmla="*/ 3467099 w 3720705"/>
              <a:gd name="connsiteY39" fmla="*/ 4800601 h 5335656"/>
              <a:gd name="connsiteX40" fmla="*/ 3162299 w 3720705"/>
              <a:gd name="connsiteY40" fmla="*/ 5105401 h 5335656"/>
              <a:gd name="connsiteX41" fmla="*/ 2857499 w 3720705"/>
              <a:gd name="connsiteY41" fmla="*/ 5257801 h 5335656"/>
              <a:gd name="connsiteX42" fmla="*/ 2324099 w 3720705"/>
              <a:gd name="connsiteY42" fmla="*/ 5257800 h 5335656"/>
              <a:gd name="connsiteX43" fmla="*/ 1943099 w 3720705"/>
              <a:gd name="connsiteY43" fmla="*/ 5257800 h 5335656"/>
              <a:gd name="connsiteX44" fmla="*/ 1409699 w 3720705"/>
              <a:gd name="connsiteY44" fmla="*/ 5029200 h 5335656"/>
              <a:gd name="connsiteX45" fmla="*/ 1028699 w 3720705"/>
              <a:gd name="connsiteY45" fmla="*/ 4800600 h 5335656"/>
              <a:gd name="connsiteX46" fmla="*/ 571499 w 3720705"/>
              <a:gd name="connsiteY46" fmla="*/ 4343400 h 5335656"/>
              <a:gd name="connsiteX47" fmla="*/ 266699 w 3720705"/>
              <a:gd name="connsiteY47" fmla="*/ 3962400 h 5335656"/>
              <a:gd name="connsiteX48" fmla="*/ 190500 w 3720705"/>
              <a:gd name="connsiteY48" fmla="*/ 3581400 h 5335656"/>
              <a:gd name="connsiteX49" fmla="*/ 38100 w 3720705"/>
              <a:gd name="connsiteY49" fmla="*/ 3048000 h 5335656"/>
              <a:gd name="connsiteX50" fmla="*/ 38100 w 3720705"/>
              <a:gd name="connsiteY50" fmla="*/ 1981200 h 5335656"/>
              <a:gd name="connsiteX51" fmla="*/ 266699 w 3720705"/>
              <a:gd name="connsiteY51" fmla="*/ 1371600 h 5335656"/>
              <a:gd name="connsiteX52" fmla="*/ 419099 w 3720705"/>
              <a:gd name="connsiteY5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496916 w 3720705"/>
              <a:gd name="connsiteY37" fmla="*/ 3992218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3009900 w 3720705"/>
              <a:gd name="connsiteY26" fmla="*/ 1600200 h 5335656"/>
              <a:gd name="connsiteX27" fmla="*/ 2933700 w 3720705"/>
              <a:gd name="connsiteY27" fmla="*/ 1752600 h 5335656"/>
              <a:gd name="connsiteX28" fmla="*/ 2933701 w 3720705"/>
              <a:gd name="connsiteY28" fmla="*/ 1981200 h 5335656"/>
              <a:gd name="connsiteX29" fmla="*/ 3086100 w 3720705"/>
              <a:gd name="connsiteY29" fmla="*/ 2209800 h 5335656"/>
              <a:gd name="connsiteX30" fmla="*/ 3238500 w 3720705"/>
              <a:gd name="connsiteY30" fmla="*/ 2362200 h 5335656"/>
              <a:gd name="connsiteX31" fmla="*/ 3543301 w 3720705"/>
              <a:gd name="connsiteY31" fmla="*/ 2590800 h 5335656"/>
              <a:gd name="connsiteX32" fmla="*/ 3695701 w 3720705"/>
              <a:gd name="connsiteY32" fmla="*/ 2895600 h 5335656"/>
              <a:gd name="connsiteX33" fmla="*/ 3707453 w 3720705"/>
              <a:gd name="connsiteY33" fmla="*/ 3101009 h 5335656"/>
              <a:gd name="connsiteX34" fmla="*/ 3627940 w 3720705"/>
              <a:gd name="connsiteY34" fmla="*/ 3313043 h 5335656"/>
              <a:gd name="connsiteX35" fmla="*/ 3548427 w 3720705"/>
              <a:gd name="connsiteY35" fmla="*/ 3511826 h 5335656"/>
              <a:gd name="connsiteX36" fmla="*/ 3495418 w 3720705"/>
              <a:gd name="connsiteY36" fmla="*/ 3697357 h 5335656"/>
              <a:gd name="connsiteX37" fmla="*/ 3390899 w 3720705"/>
              <a:gd name="connsiteY37" fmla="*/ 4038601 h 5335656"/>
              <a:gd name="connsiteX38" fmla="*/ 3521923 w 3720705"/>
              <a:gd name="connsiteY38" fmla="*/ 4267200 h 5335656"/>
              <a:gd name="connsiteX39" fmla="*/ 3561679 w 3720705"/>
              <a:gd name="connsiteY39" fmla="*/ 4479235 h 5335656"/>
              <a:gd name="connsiteX40" fmla="*/ 3467099 w 3720705"/>
              <a:gd name="connsiteY40" fmla="*/ 4800601 h 5335656"/>
              <a:gd name="connsiteX41" fmla="*/ 3162299 w 3720705"/>
              <a:gd name="connsiteY41" fmla="*/ 5105401 h 5335656"/>
              <a:gd name="connsiteX42" fmla="*/ 2857499 w 3720705"/>
              <a:gd name="connsiteY42" fmla="*/ 5257801 h 5335656"/>
              <a:gd name="connsiteX43" fmla="*/ 2324099 w 3720705"/>
              <a:gd name="connsiteY43" fmla="*/ 5257800 h 5335656"/>
              <a:gd name="connsiteX44" fmla="*/ 1943099 w 3720705"/>
              <a:gd name="connsiteY44" fmla="*/ 5257800 h 5335656"/>
              <a:gd name="connsiteX45" fmla="*/ 1409699 w 3720705"/>
              <a:gd name="connsiteY45" fmla="*/ 5029200 h 5335656"/>
              <a:gd name="connsiteX46" fmla="*/ 1028699 w 3720705"/>
              <a:gd name="connsiteY46" fmla="*/ 4800600 h 5335656"/>
              <a:gd name="connsiteX47" fmla="*/ 571499 w 3720705"/>
              <a:gd name="connsiteY47" fmla="*/ 4343400 h 5335656"/>
              <a:gd name="connsiteX48" fmla="*/ 266699 w 3720705"/>
              <a:gd name="connsiteY48" fmla="*/ 3962400 h 5335656"/>
              <a:gd name="connsiteX49" fmla="*/ 190500 w 3720705"/>
              <a:gd name="connsiteY49" fmla="*/ 3581400 h 5335656"/>
              <a:gd name="connsiteX50" fmla="*/ 38100 w 3720705"/>
              <a:gd name="connsiteY50" fmla="*/ 3048000 h 5335656"/>
              <a:gd name="connsiteX51" fmla="*/ 38100 w 3720705"/>
              <a:gd name="connsiteY51" fmla="*/ 1981200 h 5335656"/>
              <a:gd name="connsiteX52" fmla="*/ 266699 w 3720705"/>
              <a:gd name="connsiteY52" fmla="*/ 1371600 h 5335656"/>
              <a:gd name="connsiteX53" fmla="*/ 419099 w 3720705"/>
              <a:gd name="connsiteY5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15905 w 3720705"/>
              <a:gd name="connsiteY15" fmla="*/ 251791 h 5335656"/>
              <a:gd name="connsiteX16" fmla="*/ 3495418 w 3720705"/>
              <a:gd name="connsiteY16" fmla="*/ 344557 h 5335656"/>
              <a:gd name="connsiteX17" fmla="*/ 3548427 w 3720705"/>
              <a:gd name="connsiteY17" fmla="*/ 463826 h 5335656"/>
              <a:gd name="connsiteX18" fmla="*/ 3588183 w 3720705"/>
              <a:gd name="connsiteY18" fmla="*/ 583096 h 5335656"/>
              <a:gd name="connsiteX19" fmla="*/ 3601436 w 3720705"/>
              <a:gd name="connsiteY19" fmla="*/ 662609 h 5335656"/>
              <a:gd name="connsiteX20" fmla="*/ 3641192 w 3720705"/>
              <a:gd name="connsiteY20" fmla="*/ 834887 h 5335656"/>
              <a:gd name="connsiteX21" fmla="*/ 3627940 w 3720705"/>
              <a:gd name="connsiteY21" fmla="*/ 901148 h 5335656"/>
              <a:gd name="connsiteX22" fmla="*/ 3543300 w 3720705"/>
              <a:gd name="connsiteY22" fmla="*/ 1066800 h 5335656"/>
              <a:gd name="connsiteX23" fmla="*/ 3390900 w 3720705"/>
              <a:gd name="connsiteY23" fmla="*/ 1219200 h 5335656"/>
              <a:gd name="connsiteX24" fmla="*/ 3238500 w 3720705"/>
              <a:gd name="connsiteY24" fmla="*/ 1295400 h 5335656"/>
              <a:gd name="connsiteX25" fmla="*/ 3086100 w 3720705"/>
              <a:gd name="connsiteY25" fmla="*/ 1447800 h 5335656"/>
              <a:gd name="connsiteX26" fmla="*/ 2933700 w 3720705"/>
              <a:gd name="connsiteY26" fmla="*/ 1752600 h 5335656"/>
              <a:gd name="connsiteX27" fmla="*/ 2933701 w 3720705"/>
              <a:gd name="connsiteY27" fmla="*/ 1981200 h 5335656"/>
              <a:gd name="connsiteX28" fmla="*/ 3086100 w 3720705"/>
              <a:gd name="connsiteY28" fmla="*/ 2209800 h 5335656"/>
              <a:gd name="connsiteX29" fmla="*/ 3238500 w 3720705"/>
              <a:gd name="connsiteY29" fmla="*/ 2362200 h 5335656"/>
              <a:gd name="connsiteX30" fmla="*/ 3543301 w 3720705"/>
              <a:gd name="connsiteY30" fmla="*/ 2590800 h 5335656"/>
              <a:gd name="connsiteX31" fmla="*/ 3695701 w 3720705"/>
              <a:gd name="connsiteY31" fmla="*/ 2895600 h 5335656"/>
              <a:gd name="connsiteX32" fmla="*/ 3707453 w 3720705"/>
              <a:gd name="connsiteY32" fmla="*/ 3101009 h 5335656"/>
              <a:gd name="connsiteX33" fmla="*/ 3627940 w 3720705"/>
              <a:gd name="connsiteY33" fmla="*/ 3313043 h 5335656"/>
              <a:gd name="connsiteX34" fmla="*/ 3548427 w 3720705"/>
              <a:gd name="connsiteY34" fmla="*/ 3511826 h 5335656"/>
              <a:gd name="connsiteX35" fmla="*/ 3495418 w 3720705"/>
              <a:gd name="connsiteY35" fmla="*/ 3697357 h 5335656"/>
              <a:gd name="connsiteX36" fmla="*/ 3390899 w 3720705"/>
              <a:gd name="connsiteY36" fmla="*/ 4038601 h 5335656"/>
              <a:gd name="connsiteX37" fmla="*/ 3521923 w 3720705"/>
              <a:gd name="connsiteY37" fmla="*/ 4267200 h 5335656"/>
              <a:gd name="connsiteX38" fmla="*/ 3561679 w 3720705"/>
              <a:gd name="connsiteY38" fmla="*/ 4479235 h 5335656"/>
              <a:gd name="connsiteX39" fmla="*/ 3467099 w 3720705"/>
              <a:gd name="connsiteY39" fmla="*/ 4800601 h 5335656"/>
              <a:gd name="connsiteX40" fmla="*/ 3162299 w 3720705"/>
              <a:gd name="connsiteY40" fmla="*/ 5105401 h 5335656"/>
              <a:gd name="connsiteX41" fmla="*/ 2857499 w 3720705"/>
              <a:gd name="connsiteY41" fmla="*/ 5257801 h 5335656"/>
              <a:gd name="connsiteX42" fmla="*/ 2324099 w 3720705"/>
              <a:gd name="connsiteY42" fmla="*/ 5257800 h 5335656"/>
              <a:gd name="connsiteX43" fmla="*/ 1943099 w 3720705"/>
              <a:gd name="connsiteY43" fmla="*/ 5257800 h 5335656"/>
              <a:gd name="connsiteX44" fmla="*/ 1409699 w 3720705"/>
              <a:gd name="connsiteY44" fmla="*/ 5029200 h 5335656"/>
              <a:gd name="connsiteX45" fmla="*/ 1028699 w 3720705"/>
              <a:gd name="connsiteY45" fmla="*/ 4800600 h 5335656"/>
              <a:gd name="connsiteX46" fmla="*/ 571499 w 3720705"/>
              <a:gd name="connsiteY46" fmla="*/ 4343400 h 5335656"/>
              <a:gd name="connsiteX47" fmla="*/ 266699 w 3720705"/>
              <a:gd name="connsiteY47" fmla="*/ 3962400 h 5335656"/>
              <a:gd name="connsiteX48" fmla="*/ 190500 w 3720705"/>
              <a:gd name="connsiteY48" fmla="*/ 3581400 h 5335656"/>
              <a:gd name="connsiteX49" fmla="*/ 38100 w 3720705"/>
              <a:gd name="connsiteY49" fmla="*/ 3048000 h 5335656"/>
              <a:gd name="connsiteX50" fmla="*/ 38100 w 3720705"/>
              <a:gd name="connsiteY50" fmla="*/ 1981200 h 5335656"/>
              <a:gd name="connsiteX51" fmla="*/ 266699 w 3720705"/>
              <a:gd name="connsiteY51" fmla="*/ 1371600 h 5335656"/>
              <a:gd name="connsiteX52" fmla="*/ 419099 w 3720705"/>
              <a:gd name="connsiteY5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495418 w 3720705"/>
              <a:gd name="connsiteY15" fmla="*/ 344557 h 5335656"/>
              <a:gd name="connsiteX16" fmla="*/ 3548427 w 3720705"/>
              <a:gd name="connsiteY16" fmla="*/ 463826 h 5335656"/>
              <a:gd name="connsiteX17" fmla="*/ 3588183 w 3720705"/>
              <a:gd name="connsiteY17" fmla="*/ 583096 h 5335656"/>
              <a:gd name="connsiteX18" fmla="*/ 3601436 w 3720705"/>
              <a:gd name="connsiteY18" fmla="*/ 662609 h 5335656"/>
              <a:gd name="connsiteX19" fmla="*/ 3641192 w 3720705"/>
              <a:gd name="connsiteY19" fmla="*/ 834887 h 5335656"/>
              <a:gd name="connsiteX20" fmla="*/ 3627940 w 3720705"/>
              <a:gd name="connsiteY20" fmla="*/ 901148 h 5335656"/>
              <a:gd name="connsiteX21" fmla="*/ 3543300 w 3720705"/>
              <a:gd name="connsiteY21" fmla="*/ 1066800 h 5335656"/>
              <a:gd name="connsiteX22" fmla="*/ 3390900 w 3720705"/>
              <a:gd name="connsiteY22" fmla="*/ 1219200 h 5335656"/>
              <a:gd name="connsiteX23" fmla="*/ 3238500 w 3720705"/>
              <a:gd name="connsiteY23" fmla="*/ 1295400 h 5335656"/>
              <a:gd name="connsiteX24" fmla="*/ 3086100 w 3720705"/>
              <a:gd name="connsiteY24" fmla="*/ 1447800 h 5335656"/>
              <a:gd name="connsiteX25" fmla="*/ 2933700 w 3720705"/>
              <a:gd name="connsiteY25" fmla="*/ 1752600 h 5335656"/>
              <a:gd name="connsiteX26" fmla="*/ 2933701 w 3720705"/>
              <a:gd name="connsiteY26" fmla="*/ 1981200 h 5335656"/>
              <a:gd name="connsiteX27" fmla="*/ 3086100 w 3720705"/>
              <a:gd name="connsiteY27" fmla="*/ 2209800 h 5335656"/>
              <a:gd name="connsiteX28" fmla="*/ 3238500 w 3720705"/>
              <a:gd name="connsiteY28" fmla="*/ 2362200 h 5335656"/>
              <a:gd name="connsiteX29" fmla="*/ 3543301 w 3720705"/>
              <a:gd name="connsiteY29" fmla="*/ 2590800 h 5335656"/>
              <a:gd name="connsiteX30" fmla="*/ 3695701 w 3720705"/>
              <a:gd name="connsiteY30" fmla="*/ 2895600 h 5335656"/>
              <a:gd name="connsiteX31" fmla="*/ 3707453 w 3720705"/>
              <a:gd name="connsiteY31" fmla="*/ 3101009 h 5335656"/>
              <a:gd name="connsiteX32" fmla="*/ 3627940 w 3720705"/>
              <a:gd name="connsiteY32" fmla="*/ 3313043 h 5335656"/>
              <a:gd name="connsiteX33" fmla="*/ 3548427 w 3720705"/>
              <a:gd name="connsiteY33" fmla="*/ 3511826 h 5335656"/>
              <a:gd name="connsiteX34" fmla="*/ 3495418 w 3720705"/>
              <a:gd name="connsiteY34" fmla="*/ 3697357 h 5335656"/>
              <a:gd name="connsiteX35" fmla="*/ 3390899 w 3720705"/>
              <a:gd name="connsiteY35" fmla="*/ 4038601 h 5335656"/>
              <a:gd name="connsiteX36" fmla="*/ 3521923 w 3720705"/>
              <a:gd name="connsiteY36" fmla="*/ 4267200 h 5335656"/>
              <a:gd name="connsiteX37" fmla="*/ 3561679 w 3720705"/>
              <a:gd name="connsiteY37" fmla="*/ 4479235 h 5335656"/>
              <a:gd name="connsiteX38" fmla="*/ 3467099 w 3720705"/>
              <a:gd name="connsiteY38" fmla="*/ 4800601 h 5335656"/>
              <a:gd name="connsiteX39" fmla="*/ 3162299 w 3720705"/>
              <a:gd name="connsiteY39" fmla="*/ 5105401 h 5335656"/>
              <a:gd name="connsiteX40" fmla="*/ 2857499 w 3720705"/>
              <a:gd name="connsiteY40" fmla="*/ 5257801 h 5335656"/>
              <a:gd name="connsiteX41" fmla="*/ 2324099 w 3720705"/>
              <a:gd name="connsiteY41" fmla="*/ 5257800 h 5335656"/>
              <a:gd name="connsiteX42" fmla="*/ 1943099 w 3720705"/>
              <a:gd name="connsiteY42" fmla="*/ 5257800 h 5335656"/>
              <a:gd name="connsiteX43" fmla="*/ 1409699 w 3720705"/>
              <a:gd name="connsiteY43" fmla="*/ 5029200 h 5335656"/>
              <a:gd name="connsiteX44" fmla="*/ 1028699 w 3720705"/>
              <a:gd name="connsiteY44" fmla="*/ 4800600 h 5335656"/>
              <a:gd name="connsiteX45" fmla="*/ 571499 w 3720705"/>
              <a:gd name="connsiteY45" fmla="*/ 4343400 h 5335656"/>
              <a:gd name="connsiteX46" fmla="*/ 266699 w 3720705"/>
              <a:gd name="connsiteY46" fmla="*/ 3962400 h 5335656"/>
              <a:gd name="connsiteX47" fmla="*/ 190500 w 3720705"/>
              <a:gd name="connsiteY47" fmla="*/ 3581400 h 5335656"/>
              <a:gd name="connsiteX48" fmla="*/ 38100 w 3720705"/>
              <a:gd name="connsiteY48" fmla="*/ 3048000 h 5335656"/>
              <a:gd name="connsiteX49" fmla="*/ 38100 w 3720705"/>
              <a:gd name="connsiteY49" fmla="*/ 1981200 h 5335656"/>
              <a:gd name="connsiteX50" fmla="*/ 266699 w 3720705"/>
              <a:gd name="connsiteY50" fmla="*/ 1371600 h 5335656"/>
              <a:gd name="connsiteX51" fmla="*/ 419099 w 3720705"/>
              <a:gd name="connsiteY51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548427 w 3720705"/>
              <a:gd name="connsiteY15" fmla="*/ 463826 h 5335656"/>
              <a:gd name="connsiteX16" fmla="*/ 3588183 w 3720705"/>
              <a:gd name="connsiteY16" fmla="*/ 583096 h 5335656"/>
              <a:gd name="connsiteX17" fmla="*/ 3601436 w 3720705"/>
              <a:gd name="connsiteY17" fmla="*/ 662609 h 5335656"/>
              <a:gd name="connsiteX18" fmla="*/ 3641192 w 3720705"/>
              <a:gd name="connsiteY18" fmla="*/ 834887 h 5335656"/>
              <a:gd name="connsiteX19" fmla="*/ 3627940 w 3720705"/>
              <a:gd name="connsiteY19" fmla="*/ 901148 h 5335656"/>
              <a:gd name="connsiteX20" fmla="*/ 3543300 w 3720705"/>
              <a:gd name="connsiteY20" fmla="*/ 1066800 h 5335656"/>
              <a:gd name="connsiteX21" fmla="*/ 3390900 w 3720705"/>
              <a:gd name="connsiteY21" fmla="*/ 1219200 h 5335656"/>
              <a:gd name="connsiteX22" fmla="*/ 3238500 w 3720705"/>
              <a:gd name="connsiteY22" fmla="*/ 1295400 h 5335656"/>
              <a:gd name="connsiteX23" fmla="*/ 3086100 w 3720705"/>
              <a:gd name="connsiteY23" fmla="*/ 1447800 h 5335656"/>
              <a:gd name="connsiteX24" fmla="*/ 2933700 w 3720705"/>
              <a:gd name="connsiteY24" fmla="*/ 1752600 h 5335656"/>
              <a:gd name="connsiteX25" fmla="*/ 2933701 w 3720705"/>
              <a:gd name="connsiteY25" fmla="*/ 1981200 h 5335656"/>
              <a:gd name="connsiteX26" fmla="*/ 3086100 w 3720705"/>
              <a:gd name="connsiteY26" fmla="*/ 2209800 h 5335656"/>
              <a:gd name="connsiteX27" fmla="*/ 3238500 w 3720705"/>
              <a:gd name="connsiteY27" fmla="*/ 2362200 h 5335656"/>
              <a:gd name="connsiteX28" fmla="*/ 3543301 w 3720705"/>
              <a:gd name="connsiteY28" fmla="*/ 2590800 h 5335656"/>
              <a:gd name="connsiteX29" fmla="*/ 3695701 w 3720705"/>
              <a:gd name="connsiteY29" fmla="*/ 2895600 h 5335656"/>
              <a:gd name="connsiteX30" fmla="*/ 3707453 w 3720705"/>
              <a:gd name="connsiteY30" fmla="*/ 3101009 h 5335656"/>
              <a:gd name="connsiteX31" fmla="*/ 3627940 w 3720705"/>
              <a:gd name="connsiteY31" fmla="*/ 3313043 h 5335656"/>
              <a:gd name="connsiteX32" fmla="*/ 3548427 w 3720705"/>
              <a:gd name="connsiteY32" fmla="*/ 3511826 h 5335656"/>
              <a:gd name="connsiteX33" fmla="*/ 3495418 w 3720705"/>
              <a:gd name="connsiteY33" fmla="*/ 3697357 h 5335656"/>
              <a:gd name="connsiteX34" fmla="*/ 3390899 w 3720705"/>
              <a:gd name="connsiteY34" fmla="*/ 4038601 h 5335656"/>
              <a:gd name="connsiteX35" fmla="*/ 3521923 w 3720705"/>
              <a:gd name="connsiteY35" fmla="*/ 4267200 h 5335656"/>
              <a:gd name="connsiteX36" fmla="*/ 3561679 w 3720705"/>
              <a:gd name="connsiteY36" fmla="*/ 4479235 h 5335656"/>
              <a:gd name="connsiteX37" fmla="*/ 3467099 w 3720705"/>
              <a:gd name="connsiteY37" fmla="*/ 4800601 h 5335656"/>
              <a:gd name="connsiteX38" fmla="*/ 3162299 w 3720705"/>
              <a:gd name="connsiteY38" fmla="*/ 5105401 h 5335656"/>
              <a:gd name="connsiteX39" fmla="*/ 2857499 w 3720705"/>
              <a:gd name="connsiteY39" fmla="*/ 5257801 h 5335656"/>
              <a:gd name="connsiteX40" fmla="*/ 2324099 w 3720705"/>
              <a:gd name="connsiteY40" fmla="*/ 5257800 h 5335656"/>
              <a:gd name="connsiteX41" fmla="*/ 1943099 w 3720705"/>
              <a:gd name="connsiteY41" fmla="*/ 5257800 h 5335656"/>
              <a:gd name="connsiteX42" fmla="*/ 1409699 w 3720705"/>
              <a:gd name="connsiteY42" fmla="*/ 5029200 h 5335656"/>
              <a:gd name="connsiteX43" fmla="*/ 1028699 w 3720705"/>
              <a:gd name="connsiteY43" fmla="*/ 4800600 h 5335656"/>
              <a:gd name="connsiteX44" fmla="*/ 571499 w 3720705"/>
              <a:gd name="connsiteY44" fmla="*/ 4343400 h 5335656"/>
              <a:gd name="connsiteX45" fmla="*/ 266699 w 3720705"/>
              <a:gd name="connsiteY45" fmla="*/ 3962400 h 5335656"/>
              <a:gd name="connsiteX46" fmla="*/ 190500 w 3720705"/>
              <a:gd name="connsiteY46" fmla="*/ 3581400 h 5335656"/>
              <a:gd name="connsiteX47" fmla="*/ 38100 w 3720705"/>
              <a:gd name="connsiteY47" fmla="*/ 3048000 h 5335656"/>
              <a:gd name="connsiteX48" fmla="*/ 38100 w 3720705"/>
              <a:gd name="connsiteY48" fmla="*/ 1981200 h 5335656"/>
              <a:gd name="connsiteX49" fmla="*/ 266699 w 3720705"/>
              <a:gd name="connsiteY49" fmla="*/ 1371600 h 5335656"/>
              <a:gd name="connsiteX50" fmla="*/ 419099 w 3720705"/>
              <a:gd name="connsiteY50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548427 w 3720705"/>
              <a:gd name="connsiteY15" fmla="*/ 463826 h 5335656"/>
              <a:gd name="connsiteX16" fmla="*/ 3588183 w 3720705"/>
              <a:gd name="connsiteY16" fmla="*/ 583096 h 5335656"/>
              <a:gd name="connsiteX17" fmla="*/ 3641192 w 3720705"/>
              <a:gd name="connsiteY17" fmla="*/ 834887 h 5335656"/>
              <a:gd name="connsiteX18" fmla="*/ 3627940 w 3720705"/>
              <a:gd name="connsiteY18" fmla="*/ 901148 h 5335656"/>
              <a:gd name="connsiteX19" fmla="*/ 3543300 w 3720705"/>
              <a:gd name="connsiteY19" fmla="*/ 1066800 h 5335656"/>
              <a:gd name="connsiteX20" fmla="*/ 3390900 w 3720705"/>
              <a:gd name="connsiteY20" fmla="*/ 1219200 h 5335656"/>
              <a:gd name="connsiteX21" fmla="*/ 3238500 w 3720705"/>
              <a:gd name="connsiteY21" fmla="*/ 1295400 h 5335656"/>
              <a:gd name="connsiteX22" fmla="*/ 3086100 w 3720705"/>
              <a:gd name="connsiteY22" fmla="*/ 1447800 h 5335656"/>
              <a:gd name="connsiteX23" fmla="*/ 2933700 w 3720705"/>
              <a:gd name="connsiteY23" fmla="*/ 1752600 h 5335656"/>
              <a:gd name="connsiteX24" fmla="*/ 2933701 w 3720705"/>
              <a:gd name="connsiteY24" fmla="*/ 1981200 h 5335656"/>
              <a:gd name="connsiteX25" fmla="*/ 3086100 w 3720705"/>
              <a:gd name="connsiteY25" fmla="*/ 2209800 h 5335656"/>
              <a:gd name="connsiteX26" fmla="*/ 3238500 w 3720705"/>
              <a:gd name="connsiteY26" fmla="*/ 2362200 h 5335656"/>
              <a:gd name="connsiteX27" fmla="*/ 3543301 w 3720705"/>
              <a:gd name="connsiteY27" fmla="*/ 2590800 h 5335656"/>
              <a:gd name="connsiteX28" fmla="*/ 3695701 w 3720705"/>
              <a:gd name="connsiteY28" fmla="*/ 2895600 h 5335656"/>
              <a:gd name="connsiteX29" fmla="*/ 3707453 w 3720705"/>
              <a:gd name="connsiteY29" fmla="*/ 3101009 h 5335656"/>
              <a:gd name="connsiteX30" fmla="*/ 3627940 w 3720705"/>
              <a:gd name="connsiteY30" fmla="*/ 3313043 h 5335656"/>
              <a:gd name="connsiteX31" fmla="*/ 3548427 w 3720705"/>
              <a:gd name="connsiteY31" fmla="*/ 3511826 h 5335656"/>
              <a:gd name="connsiteX32" fmla="*/ 3495418 w 3720705"/>
              <a:gd name="connsiteY32" fmla="*/ 3697357 h 5335656"/>
              <a:gd name="connsiteX33" fmla="*/ 3390899 w 3720705"/>
              <a:gd name="connsiteY33" fmla="*/ 4038601 h 5335656"/>
              <a:gd name="connsiteX34" fmla="*/ 3521923 w 3720705"/>
              <a:gd name="connsiteY34" fmla="*/ 4267200 h 5335656"/>
              <a:gd name="connsiteX35" fmla="*/ 3561679 w 3720705"/>
              <a:gd name="connsiteY35" fmla="*/ 4479235 h 5335656"/>
              <a:gd name="connsiteX36" fmla="*/ 3467099 w 3720705"/>
              <a:gd name="connsiteY36" fmla="*/ 4800601 h 5335656"/>
              <a:gd name="connsiteX37" fmla="*/ 3162299 w 3720705"/>
              <a:gd name="connsiteY37" fmla="*/ 5105401 h 5335656"/>
              <a:gd name="connsiteX38" fmla="*/ 2857499 w 3720705"/>
              <a:gd name="connsiteY38" fmla="*/ 5257801 h 5335656"/>
              <a:gd name="connsiteX39" fmla="*/ 2324099 w 3720705"/>
              <a:gd name="connsiteY39" fmla="*/ 5257800 h 5335656"/>
              <a:gd name="connsiteX40" fmla="*/ 1943099 w 3720705"/>
              <a:gd name="connsiteY40" fmla="*/ 5257800 h 5335656"/>
              <a:gd name="connsiteX41" fmla="*/ 1409699 w 3720705"/>
              <a:gd name="connsiteY41" fmla="*/ 5029200 h 5335656"/>
              <a:gd name="connsiteX42" fmla="*/ 1028699 w 3720705"/>
              <a:gd name="connsiteY42" fmla="*/ 4800600 h 5335656"/>
              <a:gd name="connsiteX43" fmla="*/ 571499 w 3720705"/>
              <a:gd name="connsiteY43" fmla="*/ 4343400 h 5335656"/>
              <a:gd name="connsiteX44" fmla="*/ 266699 w 3720705"/>
              <a:gd name="connsiteY44" fmla="*/ 3962400 h 5335656"/>
              <a:gd name="connsiteX45" fmla="*/ 190500 w 3720705"/>
              <a:gd name="connsiteY45" fmla="*/ 3581400 h 5335656"/>
              <a:gd name="connsiteX46" fmla="*/ 38100 w 3720705"/>
              <a:gd name="connsiteY46" fmla="*/ 3048000 h 5335656"/>
              <a:gd name="connsiteX47" fmla="*/ 38100 w 3720705"/>
              <a:gd name="connsiteY47" fmla="*/ 1981200 h 5335656"/>
              <a:gd name="connsiteX48" fmla="*/ 266699 w 3720705"/>
              <a:gd name="connsiteY48" fmla="*/ 1371600 h 5335656"/>
              <a:gd name="connsiteX49" fmla="*/ 419099 w 3720705"/>
              <a:gd name="connsiteY49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349644 w 3720705"/>
              <a:gd name="connsiteY14" fmla="*/ 185530 h 5335656"/>
              <a:gd name="connsiteX15" fmla="*/ 3548427 w 3720705"/>
              <a:gd name="connsiteY15" fmla="*/ 463826 h 5335656"/>
              <a:gd name="connsiteX16" fmla="*/ 3588183 w 3720705"/>
              <a:gd name="connsiteY16" fmla="*/ 583096 h 5335656"/>
              <a:gd name="connsiteX17" fmla="*/ 3641192 w 3720705"/>
              <a:gd name="connsiteY17" fmla="*/ 834887 h 5335656"/>
              <a:gd name="connsiteX18" fmla="*/ 3543300 w 3720705"/>
              <a:gd name="connsiteY18" fmla="*/ 1066800 h 5335656"/>
              <a:gd name="connsiteX19" fmla="*/ 3390900 w 3720705"/>
              <a:gd name="connsiteY19" fmla="*/ 1219200 h 5335656"/>
              <a:gd name="connsiteX20" fmla="*/ 3238500 w 3720705"/>
              <a:gd name="connsiteY20" fmla="*/ 1295400 h 5335656"/>
              <a:gd name="connsiteX21" fmla="*/ 3086100 w 3720705"/>
              <a:gd name="connsiteY21" fmla="*/ 1447800 h 5335656"/>
              <a:gd name="connsiteX22" fmla="*/ 2933700 w 3720705"/>
              <a:gd name="connsiteY22" fmla="*/ 1752600 h 5335656"/>
              <a:gd name="connsiteX23" fmla="*/ 2933701 w 3720705"/>
              <a:gd name="connsiteY23" fmla="*/ 1981200 h 5335656"/>
              <a:gd name="connsiteX24" fmla="*/ 3086100 w 3720705"/>
              <a:gd name="connsiteY24" fmla="*/ 2209800 h 5335656"/>
              <a:gd name="connsiteX25" fmla="*/ 3238500 w 3720705"/>
              <a:gd name="connsiteY25" fmla="*/ 2362200 h 5335656"/>
              <a:gd name="connsiteX26" fmla="*/ 3543301 w 3720705"/>
              <a:gd name="connsiteY26" fmla="*/ 2590800 h 5335656"/>
              <a:gd name="connsiteX27" fmla="*/ 3695701 w 3720705"/>
              <a:gd name="connsiteY27" fmla="*/ 2895600 h 5335656"/>
              <a:gd name="connsiteX28" fmla="*/ 3707453 w 3720705"/>
              <a:gd name="connsiteY28" fmla="*/ 3101009 h 5335656"/>
              <a:gd name="connsiteX29" fmla="*/ 3627940 w 3720705"/>
              <a:gd name="connsiteY29" fmla="*/ 3313043 h 5335656"/>
              <a:gd name="connsiteX30" fmla="*/ 3548427 w 3720705"/>
              <a:gd name="connsiteY30" fmla="*/ 3511826 h 5335656"/>
              <a:gd name="connsiteX31" fmla="*/ 3495418 w 3720705"/>
              <a:gd name="connsiteY31" fmla="*/ 3697357 h 5335656"/>
              <a:gd name="connsiteX32" fmla="*/ 3390899 w 3720705"/>
              <a:gd name="connsiteY32" fmla="*/ 4038601 h 5335656"/>
              <a:gd name="connsiteX33" fmla="*/ 3521923 w 3720705"/>
              <a:gd name="connsiteY33" fmla="*/ 4267200 h 5335656"/>
              <a:gd name="connsiteX34" fmla="*/ 3561679 w 3720705"/>
              <a:gd name="connsiteY34" fmla="*/ 4479235 h 5335656"/>
              <a:gd name="connsiteX35" fmla="*/ 3467099 w 3720705"/>
              <a:gd name="connsiteY35" fmla="*/ 4800601 h 5335656"/>
              <a:gd name="connsiteX36" fmla="*/ 3162299 w 3720705"/>
              <a:gd name="connsiteY36" fmla="*/ 5105401 h 5335656"/>
              <a:gd name="connsiteX37" fmla="*/ 2857499 w 3720705"/>
              <a:gd name="connsiteY37" fmla="*/ 5257801 h 5335656"/>
              <a:gd name="connsiteX38" fmla="*/ 2324099 w 3720705"/>
              <a:gd name="connsiteY38" fmla="*/ 5257800 h 5335656"/>
              <a:gd name="connsiteX39" fmla="*/ 1943099 w 3720705"/>
              <a:gd name="connsiteY39" fmla="*/ 5257800 h 5335656"/>
              <a:gd name="connsiteX40" fmla="*/ 1409699 w 3720705"/>
              <a:gd name="connsiteY40" fmla="*/ 5029200 h 5335656"/>
              <a:gd name="connsiteX41" fmla="*/ 1028699 w 3720705"/>
              <a:gd name="connsiteY41" fmla="*/ 4800600 h 5335656"/>
              <a:gd name="connsiteX42" fmla="*/ 571499 w 3720705"/>
              <a:gd name="connsiteY42" fmla="*/ 4343400 h 5335656"/>
              <a:gd name="connsiteX43" fmla="*/ 266699 w 3720705"/>
              <a:gd name="connsiteY43" fmla="*/ 3962400 h 5335656"/>
              <a:gd name="connsiteX44" fmla="*/ 190500 w 3720705"/>
              <a:gd name="connsiteY44" fmla="*/ 3581400 h 5335656"/>
              <a:gd name="connsiteX45" fmla="*/ 38100 w 3720705"/>
              <a:gd name="connsiteY45" fmla="*/ 3048000 h 5335656"/>
              <a:gd name="connsiteX46" fmla="*/ 38100 w 3720705"/>
              <a:gd name="connsiteY46" fmla="*/ 1981200 h 5335656"/>
              <a:gd name="connsiteX47" fmla="*/ 266699 w 3720705"/>
              <a:gd name="connsiteY47" fmla="*/ 1371600 h 5335656"/>
              <a:gd name="connsiteX48" fmla="*/ 419099 w 3720705"/>
              <a:gd name="connsiteY48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548427 w 3720705"/>
              <a:gd name="connsiteY14" fmla="*/ 463826 h 5335656"/>
              <a:gd name="connsiteX15" fmla="*/ 3588183 w 3720705"/>
              <a:gd name="connsiteY15" fmla="*/ 583096 h 5335656"/>
              <a:gd name="connsiteX16" fmla="*/ 3641192 w 3720705"/>
              <a:gd name="connsiteY16" fmla="*/ 834887 h 5335656"/>
              <a:gd name="connsiteX17" fmla="*/ 3543300 w 3720705"/>
              <a:gd name="connsiteY17" fmla="*/ 1066800 h 5335656"/>
              <a:gd name="connsiteX18" fmla="*/ 3390900 w 3720705"/>
              <a:gd name="connsiteY18" fmla="*/ 1219200 h 5335656"/>
              <a:gd name="connsiteX19" fmla="*/ 3238500 w 3720705"/>
              <a:gd name="connsiteY19" fmla="*/ 1295400 h 5335656"/>
              <a:gd name="connsiteX20" fmla="*/ 3086100 w 3720705"/>
              <a:gd name="connsiteY20" fmla="*/ 1447800 h 5335656"/>
              <a:gd name="connsiteX21" fmla="*/ 2933700 w 3720705"/>
              <a:gd name="connsiteY21" fmla="*/ 1752600 h 5335656"/>
              <a:gd name="connsiteX22" fmla="*/ 2933701 w 3720705"/>
              <a:gd name="connsiteY22" fmla="*/ 1981200 h 5335656"/>
              <a:gd name="connsiteX23" fmla="*/ 3086100 w 3720705"/>
              <a:gd name="connsiteY23" fmla="*/ 2209800 h 5335656"/>
              <a:gd name="connsiteX24" fmla="*/ 3238500 w 3720705"/>
              <a:gd name="connsiteY24" fmla="*/ 2362200 h 5335656"/>
              <a:gd name="connsiteX25" fmla="*/ 3543301 w 3720705"/>
              <a:gd name="connsiteY25" fmla="*/ 2590800 h 5335656"/>
              <a:gd name="connsiteX26" fmla="*/ 3695701 w 3720705"/>
              <a:gd name="connsiteY26" fmla="*/ 2895600 h 5335656"/>
              <a:gd name="connsiteX27" fmla="*/ 3707453 w 3720705"/>
              <a:gd name="connsiteY27" fmla="*/ 3101009 h 5335656"/>
              <a:gd name="connsiteX28" fmla="*/ 3627940 w 3720705"/>
              <a:gd name="connsiteY28" fmla="*/ 3313043 h 5335656"/>
              <a:gd name="connsiteX29" fmla="*/ 3548427 w 3720705"/>
              <a:gd name="connsiteY29" fmla="*/ 3511826 h 5335656"/>
              <a:gd name="connsiteX30" fmla="*/ 3495418 w 3720705"/>
              <a:gd name="connsiteY30" fmla="*/ 3697357 h 5335656"/>
              <a:gd name="connsiteX31" fmla="*/ 3390899 w 3720705"/>
              <a:gd name="connsiteY31" fmla="*/ 4038601 h 5335656"/>
              <a:gd name="connsiteX32" fmla="*/ 3521923 w 3720705"/>
              <a:gd name="connsiteY32" fmla="*/ 4267200 h 5335656"/>
              <a:gd name="connsiteX33" fmla="*/ 3561679 w 3720705"/>
              <a:gd name="connsiteY33" fmla="*/ 4479235 h 5335656"/>
              <a:gd name="connsiteX34" fmla="*/ 3467099 w 3720705"/>
              <a:gd name="connsiteY34" fmla="*/ 4800601 h 5335656"/>
              <a:gd name="connsiteX35" fmla="*/ 3162299 w 3720705"/>
              <a:gd name="connsiteY35" fmla="*/ 5105401 h 5335656"/>
              <a:gd name="connsiteX36" fmla="*/ 2857499 w 3720705"/>
              <a:gd name="connsiteY36" fmla="*/ 5257801 h 5335656"/>
              <a:gd name="connsiteX37" fmla="*/ 2324099 w 3720705"/>
              <a:gd name="connsiteY37" fmla="*/ 5257800 h 5335656"/>
              <a:gd name="connsiteX38" fmla="*/ 1943099 w 3720705"/>
              <a:gd name="connsiteY38" fmla="*/ 5257800 h 5335656"/>
              <a:gd name="connsiteX39" fmla="*/ 1409699 w 3720705"/>
              <a:gd name="connsiteY39" fmla="*/ 5029200 h 5335656"/>
              <a:gd name="connsiteX40" fmla="*/ 1028699 w 3720705"/>
              <a:gd name="connsiteY40" fmla="*/ 4800600 h 5335656"/>
              <a:gd name="connsiteX41" fmla="*/ 571499 w 3720705"/>
              <a:gd name="connsiteY41" fmla="*/ 4343400 h 5335656"/>
              <a:gd name="connsiteX42" fmla="*/ 266699 w 3720705"/>
              <a:gd name="connsiteY42" fmla="*/ 3962400 h 5335656"/>
              <a:gd name="connsiteX43" fmla="*/ 190500 w 3720705"/>
              <a:gd name="connsiteY43" fmla="*/ 3581400 h 5335656"/>
              <a:gd name="connsiteX44" fmla="*/ 38100 w 3720705"/>
              <a:gd name="connsiteY44" fmla="*/ 3048000 h 5335656"/>
              <a:gd name="connsiteX45" fmla="*/ 38100 w 3720705"/>
              <a:gd name="connsiteY45" fmla="*/ 1981200 h 5335656"/>
              <a:gd name="connsiteX46" fmla="*/ 266699 w 3720705"/>
              <a:gd name="connsiteY46" fmla="*/ 1371600 h 5335656"/>
              <a:gd name="connsiteX47" fmla="*/ 419099 w 3720705"/>
              <a:gd name="connsiteY4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6879 w 3720705"/>
              <a:gd name="connsiteY13" fmla="*/ 159026 h 5335656"/>
              <a:gd name="connsiteX14" fmla="*/ 3250533 w 3720705"/>
              <a:gd name="connsiteY14" fmla="*/ 424071 h 5335656"/>
              <a:gd name="connsiteX15" fmla="*/ 3588183 w 3720705"/>
              <a:gd name="connsiteY15" fmla="*/ 583096 h 5335656"/>
              <a:gd name="connsiteX16" fmla="*/ 3641192 w 3720705"/>
              <a:gd name="connsiteY16" fmla="*/ 834887 h 5335656"/>
              <a:gd name="connsiteX17" fmla="*/ 3543300 w 3720705"/>
              <a:gd name="connsiteY17" fmla="*/ 1066800 h 5335656"/>
              <a:gd name="connsiteX18" fmla="*/ 3390900 w 3720705"/>
              <a:gd name="connsiteY18" fmla="*/ 1219200 h 5335656"/>
              <a:gd name="connsiteX19" fmla="*/ 3238500 w 3720705"/>
              <a:gd name="connsiteY19" fmla="*/ 1295400 h 5335656"/>
              <a:gd name="connsiteX20" fmla="*/ 3086100 w 3720705"/>
              <a:gd name="connsiteY20" fmla="*/ 1447800 h 5335656"/>
              <a:gd name="connsiteX21" fmla="*/ 2933700 w 3720705"/>
              <a:gd name="connsiteY21" fmla="*/ 1752600 h 5335656"/>
              <a:gd name="connsiteX22" fmla="*/ 2933701 w 3720705"/>
              <a:gd name="connsiteY22" fmla="*/ 1981200 h 5335656"/>
              <a:gd name="connsiteX23" fmla="*/ 3086100 w 3720705"/>
              <a:gd name="connsiteY23" fmla="*/ 2209800 h 5335656"/>
              <a:gd name="connsiteX24" fmla="*/ 3238500 w 3720705"/>
              <a:gd name="connsiteY24" fmla="*/ 2362200 h 5335656"/>
              <a:gd name="connsiteX25" fmla="*/ 3543301 w 3720705"/>
              <a:gd name="connsiteY25" fmla="*/ 2590800 h 5335656"/>
              <a:gd name="connsiteX26" fmla="*/ 3695701 w 3720705"/>
              <a:gd name="connsiteY26" fmla="*/ 2895600 h 5335656"/>
              <a:gd name="connsiteX27" fmla="*/ 3707453 w 3720705"/>
              <a:gd name="connsiteY27" fmla="*/ 3101009 h 5335656"/>
              <a:gd name="connsiteX28" fmla="*/ 3627940 w 3720705"/>
              <a:gd name="connsiteY28" fmla="*/ 3313043 h 5335656"/>
              <a:gd name="connsiteX29" fmla="*/ 3548427 w 3720705"/>
              <a:gd name="connsiteY29" fmla="*/ 3511826 h 5335656"/>
              <a:gd name="connsiteX30" fmla="*/ 3495418 w 3720705"/>
              <a:gd name="connsiteY30" fmla="*/ 3697357 h 5335656"/>
              <a:gd name="connsiteX31" fmla="*/ 3390899 w 3720705"/>
              <a:gd name="connsiteY31" fmla="*/ 4038601 h 5335656"/>
              <a:gd name="connsiteX32" fmla="*/ 3521923 w 3720705"/>
              <a:gd name="connsiteY32" fmla="*/ 4267200 h 5335656"/>
              <a:gd name="connsiteX33" fmla="*/ 3561679 w 3720705"/>
              <a:gd name="connsiteY33" fmla="*/ 4479235 h 5335656"/>
              <a:gd name="connsiteX34" fmla="*/ 3467099 w 3720705"/>
              <a:gd name="connsiteY34" fmla="*/ 4800601 h 5335656"/>
              <a:gd name="connsiteX35" fmla="*/ 3162299 w 3720705"/>
              <a:gd name="connsiteY35" fmla="*/ 5105401 h 5335656"/>
              <a:gd name="connsiteX36" fmla="*/ 2857499 w 3720705"/>
              <a:gd name="connsiteY36" fmla="*/ 5257801 h 5335656"/>
              <a:gd name="connsiteX37" fmla="*/ 2324099 w 3720705"/>
              <a:gd name="connsiteY37" fmla="*/ 5257800 h 5335656"/>
              <a:gd name="connsiteX38" fmla="*/ 1943099 w 3720705"/>
              <a:gd name="connsiteY38" fmla="*/ 5257800 h 5335656"/>
              <a:gd name="connsiteX39" fmla="*/ 1409699 w 3720705"/>
              <a:gd name="connsiteY39" fmla="*/ 5029200 h 5335656"/>
              <a:gd name="connsiteX40" fmla="*/ 1028699 w 3720705"/>
              <a:gd name="connsiteY40" fmla="*/ 4800600 h 5335656"/>
              <a:gd name="connsiteX41" fmla="*/ 571499 w 3720705"/>
              <a:gd name="connsiteY41" fmla="*/ 4343400 h 5335656"/>
              <a:gd name="connsiteX42" fmla="*/ 266699 w 3720705"/>
              <a:gd name="connsiteY42" fmla="*/ 3962400 h 5335656"/>
              <a:gd name="connsiteX43" fmla="*/ 190500 w 3720705"/>
              <a:gd name="connsiteY43" fmla="*/ 3581400 h 5335656"/>
              <a:gd name="connsiteX44" fmla="*/ 38100 w 3720705"/>
              <a:gd name="connsiteY44" fmla="*/ 3048000 h 5335656"/>
              <a:gd name="connsiteX45" fmla="*/ 38100 w 3720705"/>
              <a:gd name="connsiteY45" fmla="*/ 1981200 h 5335656"/>
              <a:gd name="connsiteX46" fmla="*/ 266699 w 3720705"/>
              <a:gd name="connsiteY46" fmla="*/ 1371600 h 5335656"/>
              <a:gd name="connsiteX47" fmla="*/ 419099 w 3720705"/>
              <a:gd name="connsiteY47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111105 w 3720705"/>
              <a:gd name="connsiteY12" fmla="*/ 53009 h 5335656"/>
              <a:gd name="connsiteX13" fmla="*/ 3250533 w 3720705"/>
              <a:gd name="connsiteY13" fmla="*/ 424071 h 5335656"/>
              <a:gd name="connsiteX14" fmla="*/ 3588183 w 3720705"/>
              <a:gd name="connsiteY14" fmla="*/ 583096 h 5335656"/>
              <a:gd name="connsiteX15" fmla="*/ 3641192 w 3720705"/>
              <a:gd name="connsiteY15" fmla="*/ 834887 h 5335656"/>
              <a:gd name="connsiteX16" fmla="*/ 3543300 w 3720705"/>
              <a:gd name="connsiteY16" fmla="*/ 1066800 h 5335656"/>
              <a:gd name="connsiteX17" fmla="*/ 3390900 w 3720705"/>
              <a:gd name="connsiteY17" fmla="*/ 1219200 h 5335656"/>
              <a:gd name="connsiteX18" fmla="*/ 3238500 w 3720705"/>
              <a:gd name="connsiteY18" fmla="*/ 1295400 h 5335656"/>
              <a:gd name="connsiteX19" fmla="*/ 3086100 w 3720705"/>
              <a:gd name="connsiteY19" fmla="*/ 1447800 h 5335656"/>
              <a:gd name="connsiteX20" fmla="*/ 2933700 w 3720705"/>
              <a:gd name="connsiteY20" fmla="*/ 1752600 h 5335656"/>
              <a:gd name="connsiteX21" fmla="*/ 2933701 w 3720705"/>
              <a:gd name="connsiteY21" fmla="*/ 1981200 h 5335656"/>
              <a:gd name="connsiteX22" fmla="*/ 3086100 w 3720705"/>
              <a:gd name="connsiteY22" fmla="*/ 2209800 h 5335656"/>
              <a:gd name="connsiteX23" fmla="*/ 3238500 w 3720705"/>
              <a:gd name="connsiteY23" fmla="*/ 2362200 h 5335656"/>
              <a:gd name="connsiteX24" fmla="*/ 3543301 w 3720705"/>
              <a:gd name="connsiteY24" fmla="*/ 2590800 h 5335656"/>
              <a:gd name="connsiteX25" fmla="*/ 3695701 w 3720705"/>
              <a:gd name="connsiteY25" fmla="*/ 2895600 h 5335656"/>
              <a:gd name="connsiteX26" fmla="*/ 3707453 w 3720705"/>
              <a:gd name="connsiteY26" fmla="*/ 3101009 h 5335656"/>
              <a:gd name="connsiteX27" fmla="*/ 3627940 w 3720705"/>
              <a:gd name="connsiteY27" fmla="*/ 3313043 h 5335656"/>
              <a:gd name="connsiteX28" fmla="*/ 3548427 w 3720705"/>
              <a:gd name="connsiteY28" fmla="*/ 3511826 h 5335656"/>
              <a:gd name="connsiteX29" fmla="*/ 3495418 w 3720705"/>
              <a:gd name="connsiteY29" fmla="*/ 3697357 h 5335656"/>
              <a:gd name="connsiteX30" fmla="*/ 3390899 w 3720705"/>
              <a:gd name="connsiteY30" fmla="*/ 4038601 h 5335656"/>
              <a:gd name="connsiteX31" fmla="*/ 3521923 w 3720705"/>
              <a:gd name="connsiteY31" fmla="*/ 4267200 h 5335656"/>
              <a:gd name="connsiteX32" fmla="*/ 3561679 w 3720705"/>
              <a:gd name="connsiteY32" fmla="*/ 4479235 h 5335656"/>
              <a:gd name="connsiteX33" fmla="*/ 3467099 w 3720705"/>
              <a:gd name="connsiteY33" fmla="*/ 4800601 h 5335656"/>
              <a:gd name="connsiteX34" fmla="*/ 3162299 w 3720705"/>
              <a:gd name="connsiteY34" fmla="*/ 5105401 h 5335656"/>
              <a:gd name="connsiteX35" fmla="*/ 2857499 w 3720705"/>
              <a:gd name="connsiteY35" fmla="*/ 5257801 h 5335656"/>
              <a:gd name="connsiteX36" fmla="*/ 2324099 w 3720705"/>
              <a:gd name="connsiteY36" fmla="*/ 5257800 h 5335656"/>
              <a:gd name="connsiteX37" fmla="*/ 1943099 w 3720705"/>
              <a:gd name="connsiteY37" fmla="*/ 5257800 h 5335656"/>
              <a:gd name="connsiteX38" fmla="*/ 1409699 w 3720705"/>
              <a:gd name="connsiteY38" fmla="*/ 5029200 h 5335656"/>
              <a:gd name="connsiteX39" fmla="*/ 1028699 w 3720705"/>
              <a:gd name="connsiteY39" fmla="*/ 4800600 h 5335656"/>
              <a:gd name="connsiteX40" fmla="*/ 571499 w 3720705"/>
              <a:gd name="connsiteY40" fmla="*/ 4343400 h 5335656"/>
              <a:gd name="connsiteX41" fmla="*/ 266699 w 3720705"/>
              <a:gd name="connsiteY41" fmla="*/ 3962400 h 5335656"/>
              <a:gd name="connsiteX42" fmla="*/ 190500 w 3720705"/>
              <a:gd name="connsiteY42" fmla="*/ 3581400 h 5335656"/>
              <a:gd name="connsiteX43" fmla="*/ 38100 w 3720705"/>
              <a:gd name="connsiteY43" fmla="*/ 3048000 h 5335656"/>
              <a:gd name="connsiteX44" fmla="*/ 38100 w 3720705"/>
              <a:gd name="connsiteY44" fmla="*/ 1981200 h 5335656"/>
              <a:gd name="connsiteX45" fmla="*/ 266699 w 3720705"/>
              <a:gd name="connsiteY45" fmla="*/ 1371600 h 5335656"/>
              <a:gd name="connsiteX46" fmla="*/ 419099 w 3720705"/>
              <a:gd name="connsiteY46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58096 w 3720705"/>
              <a:gd name="connsiteY11" fmla="*/ 39757 h 5335656"/>
              <a:gd name="connsiteX12" fmla="*/ 3250533 w 3720705"/>
              <a:gd name="connsiteY12" fmla="*/ 424071 h 5335656"/>
              <a:gd name="connsiteX13" fmla="*/ 3588183 w 3720705"/>
              <a:gd name="connsiteY13" fmla="*/ 583096 h 5335656"/>
              <a:gd name="connsiteX14" fmla="*/ 3641192 w 3720705"/>
              <a:gd name="connsiteY14" fmla="*/ 834887 h 5335656"/>
              <a:gd name="connsiteX15" fmla="*/ 3543300 w 3720705"/>
              <a:gd name="connsiteY15" fmla="*/ 1066800 h 5335656"/>
              <a:gd name="connsiteX16" fmla="*/ 3390900 w 3720705"/>
              <a:gd name="connsiteY16" fmla="*/ 1219200 h 5335656"/>
              <a:gd name="connsiteX17" fmla="*/ 3238500 w 3720705"/>
              <a:gd name="connsiteY17" fmla="*/ 1295400 h 5335656"/>
              <a:gd name="connsiteX18" fmla="*/ 3086100 w 3720705"/>
              <a:gd name="connsiteY18" fmla="*/ 1447800 h 5335656"/>
              <a:gd name="connsiteX19" fmla="*/ 2933700 w 3720705"/>
              <a:gd name="connsiteY19" fmla="*/ 1752600 h 5335656"/>
              <a:gd name="connsiteX20" fmla="*/ 2933701 w 3720705"/>
              <a:gd name="connsiteY20" fmla="*/ 1981200 h 5335656"/>
              <a:gd name="connsiteX21" fmla="*/ 3086100 w 3720705"/>
              <a:gd name="connsiteY21" fmla="*/ 2209800 h 5335656"/>
              <a:gd name="connsiteX22" fmla="*/ 3238500 w 3720705"/>
              <a:gd name="connsiteY22" fmla="*/ 2362200 h 5335656"/>
              <a:gd name="connsiteX23" fmla="*/ 3543301 w 3720705"/>
              <a:gd name="connsiteY23" fmla="*/ 2590800 h 5335656"/>
              <a:gd name="connsiteX24" fmla="*/ 3695701 w 3720705"/>
              <a:gd name="connsiteY24" fmla="*/ 2895600 h 5335656"/>
              <a:gd name="connsiteX25" fmla="*/ 3707453 w 3720705"/>
              <a:gd name="connsiteY25" fmla="*/ 3101009 h 5335656"/>
              <a:gd name="connsiteX26" fmla="*/ 3627940 w 3720705"/>
              <a:gd name="connsiteY26" fmla="*/ 3313043 h 5335656"/>
              <a:gd name="connsiteX27" fmla="*/ 3548427 w 3720705"/>
              <a:gd name="connsiteY27" fmla="*/ 3511826 h 5335656"/>
              <a:gd name="connsiteX28" fmla="*/ 3495418 w 3720705"/>
              <a:gd name="connsiteY28" fmla="*/ 3697357 h 5335656"/>
              <a:gd name="connsiteX29" fmla="*/ 3390899 w 3720705"/>
              <a:gd name="connsiteY29" fmla="*/ 4038601 h 5335656"/>
              <a:gd name="connsiteX30" fmla="*/ 3521923 w 3720705"/>
              <a:gd name="connsiteY30" fmla="*/ 4267200 h 5335656"/>
              <a:gd name="connsiteX31" fmla="*/ 3561679 w 3720705"/>
              <a:gd name="connsiteY31" fmla="*/ 4479235 h 5335656"/>
              <a:gd name="connsiteX32" fmla="*/ 3467099 w 3720705"/>
              <a:gd name="connsiteY32" fmla="*/ 4800601 h 5335656"/>
              <a:gd name="connsiteX33" fmla="*/ 3162299 w 3720705"/>
              <a:gd name="connsiteY33" fmla="*/ 5105401 h 5335656"/>
              <a:gd name="connsiteX34" fmla="*/ 2857499 w 3720705"/>
              <a:gd name="connsiteY34" fmla="*/ 5257801 h 5335656"/>
              <a:gd name="connsiteX35" fmla="*/ 2324099 w 3720705"/>
              <a:gd name="connsiteY35" fmla="*/ 5257800 h 5335656"/>
              <a:gd name="connsiteX36" fmla="*/ 1943099 w 3720705"/>
              <a:gd name="connsiteY36" fmla="*/ 5257800 h 5335656"/>
              <a:gd name="connsiteX37" fmla="*/ 1409699 w 3720705"/>
              <a:gd name="connsiteY37" fmla="*/ 5029200 h 5335656"/>
              <a:gd name="connsiteX38" fmla="*/ 1028699 w 3720705"/>
              <a:gd name="connsiteY38" fmla="*/ 4800600 h 5335656"/>
              <a:gd name="connsiteX39" fmla="*/ 571499 w 3720705"/>
              <a:gd name="connsiteY39" fmla="*/ 4343400 h 5335656"/>
              <a:gd name="connsiteX40" fmla="*/ 266699 w 3720705"/>
              <a:gd name="connsiteY40" fmla="*/ 3962400 h 5335656"/>
              <a:gd name="connsiteX41" fmla="*/ 190500 w 3720705"/>
              <a:gd name="connsiteY41" fmla="*/ 3581400 h 5335656"/>
              <a:gd name="connsiteX42" fmla="*/ 38100 w 3720705"/>
              <a:gd name="connsiteY42" fmla="*/ 3048000 h 5335656"/>
              <a:gd name="connsiteX43" fmla="*/ 38100 w 3720705"/>
              <a:gd name="connsiteY43" fmla="*/ 1981200 h 5335656"/>
              <a:gd name="connsiteX44" fmla="*/ 266699 w 3720705"/>
              <a:gd name="connsiteY44" fmla="*/ 1371600 h 5335656"/>
              <a:gd name="connsiteX45" fmla="*/ 419099 w 3720705"/>
              <a:gd name="connsiteY4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588183 w 3720705"/>
              <a:gd name="connsiteY13" fmla="*/ 583096 h 5335656"/>
              <a:gd name="connsiteX14" fmla="*/ 3641192 w 3720705"/>
              <a:gd name="connsiteY14" fmla="*/ 834887 h 5335656"/>
              <a:gd name="connsiteX15" fmla="*/ 3543300 w 3720705"/>
              <a:gd name="connsiteY15" fmla="*/ 1066800 h 5335656"/>
              <a:gd name="connsiteX16" fmla="*/ 3390900 w 3720705"/>
              <a:gd name="connsiteY16" fmla="*/ 1219200 h 5335656"/>
              <a:gd name="connsiteX17" fmla="*/ 3238500 w 3720705"/>
              <a:gd name="connsiteY17" fmla="*/ 1295400 h 5335656"/>
              <a:gd name="connsiteX18" fmla="*/ 3086100 w 3720705"/>
              <a:gd name="connsiteY18" fmla="*/ 1447800 h 5335656"/>
              <a:gd name="connsiteX19" fmla="*/ 2933700 w 3720705"/>
              <a:gd name="connsiteY19" fmla="*/ 1752600 h 5335656"/>
              <a:gd name="connsiteX20" fmla="*/ 2933701 w 3720705"/>
              <a:gd name="connsiteY20" fmla="*/ 1981200 h 5335656"/>
              <a:gd name="connsiteX21" fmla="*/ 3086100 w 3720705"/>
              <a:gd name="connsiteY21" fmla="*/ 2209800 h 5335656"/>
              <a:gd name="connsiteX22" fmla="*/ 3238500 w 3720705"/>
              <a:gd name="connsiteY22" fmla="*/ 2362200 h 5335656"/>
              <a:gd name="connsiteX23" fmla="*/ 3543301 w 3720705"/>
              <a:gd name="connsiteY23" fmla="*/ 2590800 h 5335656"/>
              <a:gd name="connsiteX24" fmla="*/ 3695701 w 3720705"/>
              <a:gd name="connsiteY24" fmla="*/ 2895600 h 5335656"/>
              <a:gd name="connsiteX25" fmla="*/ 3707453 w 3720705"/>
              <a:gd name="connsiteY25" fmla="*/ 3101009 h 5335656"/>
              <a:gd name="connsiteX26" fmla="*/ 3627940 w 3720705"/>
              <a:gd name="connsiteY26" fmla="*/ 3313043 h 5335656"/>
              <a:gd name="connsiteX27" fmla="*/ 3548427 w 3720705"/>
              <a:gd name="connsiteY27" fmla="*/ 3511826 h 5335656"/>
              <a:gd name="connsiteX28" fmla="*/ 3495418 w 3720705"/>
              <a:gd name="connsiteY28" fmla="*/ 3697357 h 5335656"/>
              <a:gd name="connsiteX29" fmla="*/ 3390899 w 3720705"/>
              <a:gd name="connsiteY29" fmla="*/ 4038601 h 5335656"/>
              <a:gd name="connsiteX30" fmla="*/ 3521923 w 3720705"/>
              <a:gd name="connsiteY30" fmla="*/ 4267200 h 5335656"/>
              <a:gd name="connsiteX31" fmla="*/ 3561679 w 3720705"/>
              <a:gd name="connsiteY31" fmla="*/ 4479235 h 5335656"/>
              <a:gd name="connsiteX32" fmla="*/ 3467099 w 3720705"/>
              <a:gd name="connsiteY32" fmla="*/ 4800601 h 5335656"/>
              <a:gd name="connsiteX33" fmla="*/ 3162299 w 3720705"/>
              <a:gd name="connsiteY33" fmla="*/ 5105401 h 5335656"/>
              <a:gd name="connsiteX34" fmla="*/ 2857499 w 3720705"/>
              <a:gd name="connsiteY34" fmla="*/ 5257801 h 5335656"/>
              <a:gd name="connsiteX35" fmla="*/ 2324099 w 3720705"/>
              <a:gd name="connsiteY35" fmla="*/ 5257800 h 5335656"/>
              <a:gd name="connsiteX36" fmla="*/ 1943099 w 3720705"/>
              <a:gd name="connsiteY36" fmla="*/ 5257800 h 5335656"/>
              <a:gd name="connsiteX37" fmla="*/ 1409699 w 3720705"/>
              <a:gd name="connsiteY37" fmla="*/ 5029200 h 5335656"/>
              <a:gd name="connsiteX38" fmla="*/ 1028699 w 3720705"/>
              <a:gd name="connsiteY38" fmla="*/ 4800600 h 5335656"/>
              <a:gd name="connsiteX39" fmla="*/ 571499 w 3720705"/>
              <a:gd name="connsiteY39" fmla="*/ 4343400 h 5335656"/>
              <a:gd name="connsiteX40" fmla="*/ 266699 w 3720705"/>
              <a:gd name="connsiteY40" fmla="*/ 3962400 h 5335656"/>
              <a:gd name="connsiteX41" fmla="*/ 190500 w 3720705"/>
              <a:gd name="connsiteY41" fmla="*/ 3581400 h 5335656"/>
              <a:gd name="connsiteX42" fmla="*/ 38100 w 3720705"/>
              <a:gd name="connsiteY42" fmla="*/ 3048000 h 5335656"/>
              <a:gd name="connsiteX43" fmla="*/ 38100 w 3720705"/>
              <a:gd name="connsiteY43" fmla="*/ 1981200 h 5335656"/>
              <a:gd name="connsiteX44" fmla="*/ 266699 w 3720705"/>
              <a:gd name="connsiteY44" fmla="*/ 1371600 h 5335656"/>
              <a:gd name="connsiteX45" fmla="*/ 419099 w 3720705"/>
              <a:gd name="connsiteY4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641192 w 3720705"/>
              <a:gd name="connsiteY14" fmla="*/ 834887 h 5335656"/>
              <a:gd name="connsiteX15" fmla="*/ 3543300 w 3720705"/>
              <a:gd name="connsiteY15" fmla="*/ 1066800 h 5335656"/>
              <a:gd name="connsiteX16" fmla="*/ 3390900 w 3720705"/>
              <a:gd name="connsiteY16" fmla="*/ 1219200 h 5335656"/>
              <a:gd name="connsiteX17" fmla="*/ 3238500 w 3720705"/>
              <a:gd name="connsiteY17" fmla="*/ 1295400 h 5335656"/>
              <a:gd name="connsiteX18" fmla="*/ 3086100 w 3720705"/>
              <a:gd name="connsiteY18" fmla="*/ 1447800 h 5335656"/>
              <a:gd name="connsiteX19" fmla="*/ 2933700 w 3720705"/>
              <a:gd name="connsiteY19" fmla="*/ 1752600 h 5335656"/>
              <a:gd name="connsiteX20" fmla="*/ 2933701 w 3720705"/>
              <a:gd name="connsiteY20" fmla="*/ 1981200 h 5335656"/>
              <a:gd name="connsiteX21" fmla="*/ 3086100 w 3720705"/>
              <a:gd name="connsiteY21" fmla="*/ 2209800 h 5335656"/>
              <a:gd name="connsiteX22" fmla="*/ 3238500 w 3720705"/>
              <a:gd name="connsiteY22" fmla="*/ 2362200 h 5335656"/>
              <a:gd name="connsiteX23" fmla="*/ 3543301 w 3720705"/>
              <a:gd name="connsiteY23" fmla="*/ 2590800 h 5335656"/>
              <a:gd name="connsiteX24" fmla="*/ 3695701 w 3720705"/>
              <a:gd name="connsiteY24" fmla="*/ 2895600 h 5335656"/>
              <a:gd name="connsiteX25" fmla="*/ 3707453 w 3720705"/>
              <a:gd name="connsiteY25" fmla="*/ 3101009 h 5335656"/>
              <a:gd name="connsiteX26" fmla="*/ 3627940 w 3720705"/>
              <a:gd name="connsiteY26" fmla="*/ 3313043 h 5335656"/>
              <a:gd name="connsiteX27" fmla="*/ 3548427 w 3720705"/>
              <a:gd name="connsiteY27" fmla="*/ 3511826 h 5335656"/>
              <a:gd name="connsiteX28" fmla="*/ 3495418 w 3720705"/>
              <a:gd name="connsiteY28" fmla="*/ 3697357 h 5335656"/>
              <a:gd name="connsiteX29" fmla="*/ 3390899 w 3720705"/>
              <a:gd name="connsiteY29" fmla="*/ 4038601 h 5335656"/>
              <a:gd name="connsiteX30" fmla="*/ 3521923 w 3720705"/>
              <a:gd name="connsiteY30" fmla="*/ 4267200 h 5335656"/>
              <a:gd name="connsiteX31" fmla="*/ 3561679 w 3720705"/>
              <a:gd name="connsiteY31" fmla="*/ 4479235 h 5335656"/>
              <a:gd name="connsiteX32" fmla="*/ 3467099 w 3720705"/>
              <a:gd name="connsiteY32" fmla="*/ 4800601 h 5335656"/>
              <a:gd name="connsiteX33" fmla="*/ 3162299 w 3720705"/>
              <a:gd name="connsiteY33" fmla="*/ 5105401 h 5335656"/>
              <a:gd name="connsiteX34" fmla="*/ 2857499 w 3720705"/>
              <a:gd name="connsiteY34" fmla="*/ 5257801 h 5335656"/>
              <a:gd name="connsiteX35" fmla="*/ 2324099 w 3720705"/>
              <a:gd name="connsiteY35" fmla="*/ 5257800 h 5335656"/>
              <a:gd name="connsiteX36" fmla="*/ 1943099 w 3720705"/>
              <a:gd name="connsiteY36" fmla="*/ 5257800 h 5335656"/>
              <a:gd name="connsiteX37" fmla="*/ 1409699 w 3720705"/>
              <a:gd name="connsiteY37" fmla="*/ 5029200 h 5335656"/>
              <a:gd name="connsiteX38" fmla="*/ 1028699 w 3720705"/>
              <a:gd name="connsiteY38" fmla="*/ 4800600 h 5335656"/>
              <a:gd name="connsiteX39" fmla="*/ 571499 w 3720705"/>
              <a:gd name="connsiteY39" fmla="*/ 4343400 h 5335656"/>
              <a:gd name="connsiteX40" fmla="*/ 266699 w 3720705"/>
              <a:gd name="connsiteY40" fmla="*/ 3962400 h 5335656"/>
              <a:gd name="connsiteX41" fmla="*/ 190500 w 3720705"/>
              <a:gd name="connsiteY41" fmla="*/ 3581400 h 5335656"/>
              <a:gd name="connsiteX42" fmla="*/ 38100 w 3720705"/>
              <a:gd name="connsiteY42" fmla="*/ 3048000 h 5335656"/>
              <a:gd name="connsiteX43" fmla="*/ 38100 w 3720705"/>
              <a:gd name="connsiteY43" fmla="*/ 1981200 h 5335656"/>
              <a:gd name="connsiteX44" fmla="*/ 266699 w 3720705"/>
              <a:gd name="connsiteY44" fmla="*/ 1371600 h 5335656"/>
              <a:gd name="connsiteX45" fmla="*/ 419099 w 3720705"/>
              <a:gd name="connsiteY4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543300 w 3720705"/>
              <a:gd name="connsiteY15" fmla="*/ 1066800 h 5335656"/>
              <a:gd name="connsiteX16" fmla="*/ 3390900 w 3720705"/>
              <a:gd name="connsiteY16" fmla="*/ 1219200 h 5335656"/>
              <a:gd name="connsiteX17" fmla="*/ 3238500 w 3720705"/>
              <a:gd name="connsiteY17" fmla="*/ 1295400 h 5335656"/>
              <a:gd name="connsiteX18" fmla="*/ 3086100 w 3720705"/>
              <a:gd name="connsiteY18" fmla="*/ 1447800 h 5335656"/>
              <a:gd name="connsiteX19" fmla="*/ 2933700 w 3720705"/>
              <a:gd name="connsiteY19" fmla="*/ 1752600 h 5335656"/>
              <a:gd name="connsiteX20" fmla="*/ 2933701 w 3720705"/>
              <a:gd name="connsiteY20" fmla="*/ 1981200 h 5335656"/>
              <a:gd name="connsiteX21" fmla="*/ 3086100 w 3720705"/>
              <a:gd name="connsiteY21" fmla="*/ 2209800 h 5335656"/>
              <a:gd name="connsiteX22" fmla="*/ 3238500 w 3720705"/>
              <a:gd name="connsiteY22" fmla="*/ 2362200 h 5335656"/>
              <a:gd name="connsiteX23" fmla="*/ 3543301 w 3720705"/>
              <a:gd name="connsiteY23" fmla="*/ 2590800 h 5335656"/>
              <a:gd name="connsiteX24" fmla="*/ 3695701 w 3720705"/>
              <a:gd name="connsiteY24" fmla="*/ 2895600 h 5335656"/>
              <a:gd name="connsiteX25" fmla="*/ 3707453 w 3720705"/>
              <a:gd name="connsiteY25" fmla="*/ 3101009 h 5335656"/>
              <a:gd name="connsiteX26" fmla="*/ 3627940 w 3720705"/>
              <a:gd name="connsiteY26" fmla="*/ 3313043 h 5335656"/>
              <a:gd name="connsiteX27" fmla="*/ 3548427 w 3720705"/>
              <a:gd name="connsiteY27" fmla="*/ 3511826 h 5335656"/>
              <a:gd name="connsiteX28" fmla="*/ 3495418 w 3720705"/>
              <a:gd name="connsiteY28" fmla="*/ 3697357 h 5335656"/>
              <a:gd name="connsiteX29" fmla="*/ 3390899 w 3720705"/>
              <a:gd name="connsiteY29" fmla="*/ 4038601 h 5335656"/>
              <a:gd name="connsiteX30" fmla="*/ 3521923 w 3720705"/>
              <a:gd name="connsiteY30" fmla="*/ 4267200 h 5335656"/>
              <a:gd name="connsiteX31" fmla="*/ 3561679 w 3720705"/>
              <a:gd name="connsiteY31" fmla="*/ 4479235 h 5335656"/>
              <a:gd name="connsiteX32" fmla="*/ 3467099 w 3720705"/>
              <a:gd name="connsiteY32" fmla="*/ 4800601 h 5335656"/>
              <a:gd name="connsiteX33" fmla="*/ 3162299 w 3720705"/>
              <a:gd name="connsiteY33" fmla="*/ 5105401 h 5335656"/>
              <a:gd name="connsiteX34" fmla="*/ 2857499 w 3720705"/>
              <a:gd name="connsiteY34" fmla="*/ 5257801 h 5335656"/>
              <a:gd name="connsiteX35" fmla="*/ 2324099 w 3720705"/>
              <a:gd name="connsiteY35" fmla="*/ 5257800 h 5335656"/>
              <a:gd name="connsiteX36" fmla="*/ 1943099 w 3720705"/>
              <a:gd name="connsiteY36" fmla="*/ 5257800 h 5335656"/>
              <a:gd name="connsiteX37" fmla="*/ 1409699 w 3720705"/>
              <a:gd name="connsiteY37" fmla="*/ 5029200 h 5335656"/>
              <a:gd name="connsiteX38" fmla="*/ 1028699 w 3720705"/>
              <a:gd name="connsiteY38" fmla="*/ 4800600 h 5335656"/>
              <a:gd name="connsiteX39" fmla="*/ 571499 w 3720705"/>
              <a:gd name="connsiteY39" fmla="*/ 4343400 h 5335656"/>
              <a:gd name="connsiteX40" fmla="*/ 266699 w 3720705"/>
              <a:gd name="connsiteY40" fmla="*/ 3962400 h 5335656"/>
              <a:gd name="connsiteX41" fmla="*/ 190500 w 3720705"/>
              <a:gd name="connsiteY41" fmla="*/ 3581400 h 5335656"/>
              <a:gd name="connsiteX42" fmla="*/ 38100 w 3720705"/>
              <a:gd name="connsiteY42" fmla="*/ 3048000 h 5335656"/>
              <a:gd name="connsiteX43" fmla="*/ 38100 w 3720705"/>
              <a:gd name="connsiteY43" fmla="*/ 1981200 h 5335656"/>
              <a:gd name="connsiteX44" fmla="*/ 266699 w 3720705"/>
              <a:gd name="connsiteY44" fmla="*/ 1371600 h 5335656"/>
              <a:gd name="connsiteX45" fmla="*/ 419099 w 3720705"/>
              <a:gd name="connsiteY4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98133 w 3720705"/>
              <a:gd name="connsiteY15" fmla="*/ 1186071 h 5335656"/>
              <a:gd name="connsiteX16" fmla="*/ 3390900 w 3720705"/>
              <a:gd name="connsiteY16" fmla="*/ 1219200 h 5335656"/>
              <a:gd name="connsiteX17" fmla="*/ 3238500 w 3720705"/>
              <a:gd name="connsiteY17" fmla="*/ 1295400 h 5335656"/>
              <a:gd name="connsiteX18" fmla="*/ 3086100 w 3720705"/>
              <a:gd name="connsiteY18" fmla="*/ 1447800 h 5335656"/>
              <a:gd name="connsiteX19" fmla="*/ 2933700 w 3720705"/>
              <a:gd name="connsiteY19" fmla="*/ 1752600 h 5335656"/>
              <a:gd name="connsiteX20" fmla="*/ 2933701 w 3720705"/>
              <a:gd name="connsiteY20" fmla="*/ 1981200 h 5335656"/>
              <a:gd name="connsiteX21" fmla="*/ 3086100 w 3720705"/>
              <a:gd name="connsiteY21" fmla="*/ 2209800 h 5335656"/>
              <a:gd name="connsiteX22" fmla="*/ 3238500 w 3720705"/>
              <a:gd name="connsiteY22" fmla="*/ 2362200 h 5335656"/>
              <a:gd name="connsiteX23" fmla="*/ 3543301 w 3720705"/>
              <a:gd name="connsiteY23" fmla="*/ 2590800 h 5335656"/>
              <a:gd name="connsiteX24" fmla="*/ 3695701 w 3720705"/>
              <a:gd name="connsiteY24" fmla="*/ 2895600 h 5335656"/>
              <a:gd name="connsiteX25" fmla="*/ 3707453 w 3720705"/>
              <a:gd name="connsiteY25" fmla="*/ 3101009 h 5335656"/>
              <a:gd name="connsiteX26" fmla="*/ 3627940 w 3720705"/>
              <a:gd name="connsiteY26" fmla="*/ 3313043 h 5335656"/>
              <a:gd name="connsiteX27" fmla="*/ 3548427 w 3720705"/>
              <a:gd name="connsiteY27" fmla="*/ 3511826 h 5335656"/>
              <a:gd name="connsiteX28" fmla="*/ 3495418 w 3720705"/>
              <a:gd name="connsiteY28" fmla="*/ 3697357 h 5335656"/>
              <a:gd name="connsiteX29" fmla="*/ 3390899 w 3720705"/>
              <a:gd name="connsiteY29" fmla="*/ 4038601 h 5335656"/>
              <a:gd name="connsiteX30" fmla="*/ 3521923 w 3720705"/>
              <a:gd name="connsiteY30" fmla="*/ 4267200 h 5335656"/>
              <a:gd name="connsiteX31" fmla="*/ 3561679 w 3720705"/>
              <a:gd name="connsiteY31" fmla="*/ 4479235 h 5335656"/>
              <a:gd name="connsiteX32" fmla="*/ 3467099 w 3720705"/>
              <a:gd name="connsiteY32" fmla="*/ 4800601 h 5335656"/>
              <a:gd name="connsiteX33" fmla="*/ 3162299 w 3720705"/>
              <a:gd name="connsiteY33" fmla="*/ 5105401 h 5335656"/>
              <a:gd name="connsiteX34" fmla="*/ 2857499 w 3720705"/>
              <a:gd name="connsiteY34" fmla="*/ 5257801 h 5335656"/>
              <a:gd name="connsiteX35" fmla="*/ 2324099 w 3720705"/>
              <a:gd name="connsiteY35" fmla="*/ 5257800 h 5335656"/>
              <a:gd name="connsiteX36" fmla="*/ 1943099 w 3720705"/>
              <a:gd name="connsiteY36" fmla="*/ 5257800 h 5335656"/>
              <a:gd name="connsiteX37" fmla="*/ 1409699 w 3720705"/>
              <a:gd name="connsiteY37" fmla="*/ 5029200 h 5335656"/>
              <a:gd name="connsiteX38" fmla="*/ 1028699 w 3720705"/>
              <a:gd name="connsiteY38" fmla="*/ 4800600 h 5335656"/>
              <a:gd name="connsiteX39" fmla="*/ 571499 w 3720705"/>
              <a:gd name="connsiteY39" fmla="*/ 4343400 h 5335656"/>
              <a:gd name="connsiteX40" fmla="*/ 266699 w 3720705"/>
              <a:gd name="connsiteY40" fmla="*/ 3962400 h 5335656"/>
              <a:gd name="connsiteX41" fmla="*/ 190500 w 3720705"/>
              <a:gd name="connsiteY41" fmla="*/ 3581400 h 5335656"/>
              <a:gd name="connsiteX42" fmla="*/ 38100 w 3720705"/>
              <a:gd name="connsiteY42" fmla="*/ 3048000 h 5335656"/>
              <a:gd name="connsiteX43" fmla="*/ 38100 w 3720705"/>
              <a:gd name="connsiteY43" fmla="*/ 1981200 h 5335656"/>
              <a:gd name="connsiteX44" fmla="*/ 266699 w 3720705"/>
              <a:gd name="connsiteY44" fmla="*/ 1371600 h 5335656"/>
              <a:gd name="connsiteX45" fmla="*/ 419099 w 3720705"/>
              <a:gd name="connsiteY45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390900 w 3720705"/>
              <a:gd name="connsiteY15" fmla="*/ 1219200 h 5335656"/>
              <a:gd name="connsiteX16" fmla="*/ 3238500 w 3720705"/>
              <a:gd name="connsiteY16" fmla="*/ 1295400 h 5335656"/>
              <a:gd name="connsiteX17" fmla="*/ 3086100 w 3720705"/>
              <a:gd name="connsiteY17" fmla="*/ 1447800 h 5335656"/>
              <a:gd name="connsiteX18" fmla="*/ 2933700 w 3720705"/>
              <a:gd name="connsiteY18" fmla="*/ 1752600 h 5335656"/>
              <a:gd name="connsiteX19" fmla="*/ 2933701 w 3720705"/>
              <a:gd name="connsiteY19" fmla="*/ 1981200 h 5335656"/>
              <a:gd name="connsiteX20" fmla="*/ 3086100 w 3720705"/>
              <a:gd name="connsiteY20" fmla="*/ 2209800 h 5335656"/>
              <a:gd name="connsiteX21" fmla="*/ 3238500 w 3720705"/>
              <a:gd name="connsiteY21" fmla="*/ 2362200 h 5335656"/>
              <a:gd name="connsiteX22" fmla="*/ 3543301 w 3720705"/>
              <a:gd name="connsiteY22" fmla="*/ 2590800 h 5335656"/>
              <a:gd name="connsiteX23" fmla="*/ 3695701 w 3720705"/>
              <a:gd name="connsiteY23" fmla="*/ 2895600 h 5335656"/>
              <a:gd name="connsiteX24" fmla="*/ 3707453 w 3720705"/>
              <a:gd name="connsiteY24" fmla="*/ 3101009 h 5335656"/>
              <a:gd name="connsiteX25" fmla="*/ 3627940 w 3720705"/>
              <a:gd name="connsiteY25" fmla="*/ 3313043 h 5335656"/>
              <a:gd name="connsiteX26" fmla="*/ 3548427 w 3720705"/>
              <a:gd name="connsiteY26" fmla="*/ 3511826 h 5335656"/>
              <a:gd name="connsiteX27" fmla="*/ 3495418 w 3720705"/>
              <a:gd name="connsiteY27" fmla="*/ 3697357 h 5335656"/>
              <a:gd name="connsiteX28" fmla="*/ 3390899 w 3720705"/>
              <a:gd name="connsiteY28" fmla="*/ 4038601 h 5335656"/>
              <a:gd name="connsiteX29" fmla="*/ 3521923 w 3720705"/>
              <a:gd name="connsiteY29" fmla="*/ 4267200 h 5335656"/>
              <a:gd name="connsiteX30" fmla="*/ 3561679 w 3720705"/>
              <a:gd name="connsiteY30" fmla="*/ 4479235 h 5335656"/>
              <a:gd name="connsiteX31" fmla="*/ 3467099 w 3720705"/>
              <a:gd name="connsiteY31" fmla="*/ 4800601 h 5335656"/>
              <a:gd name="connsiteX32" fmla="*/ 3162299 w 3720705"/>
              <a:gd name="connsiteY32" fmla="*/ 5105401 h 5335656"/>
              <a:gd name="connsiteX33" fmla="*/ 2857499 w 3720705"/>
              <a:gd name="connsiteY33" fmla="*/ 5257801 h 5335656"/>
              <a:gd name="connsiteX34" fmla="*/ 2324099 w 3720705"/>
              <a:gd name="connsiteY34" fmla="*/ 5257800 h 5335656"/>
              <a:gd name="connsiteX35" fmla="*/ 1943099 w 3720705"/>
              <a:gd name="connsiteY35" fmla="*/ 5257800 h 5335656"/>
              <a:gd name="connsiteX36" fmla="*/ 1409699 w 3720705"/>
              <a:gd name="connsiteY36" fmla="*/ 5029200 h 5335656"/>
              <a:gd name="connsiteX37" fmla="*/ 1028699 w 3720705"/>
              <a:gd name="connsiteY37" fmla="*/ 4800600 h 5335656"/>
              <a:gd name="connsiteX38" fmla="*/ 571499 w 3720705"/>
              <a:gd name="connsiteY38" fmla="*/ 4343400 h 5335656"/>
              <a:gd name="connsiteX39" fmla="*/ 266699 w 3720705"/>
              <a:gd name="connsiteY39" fmla="*/ 3962400 h 5335656"/>
              <a:gd name="connsiteX40" fmla="*/ 190500 w 3720705"/>
              <a:gd name="connsiteY40" fmla="*/ 3581400 h 5335656"/>
              <a:gd name="connsiteX41" fmla="*/ 38100 w 3720705"/>
              <a:gd name="connsiteY41" fmla="*/ 3048000 h 5335656"/>
              <a:gd name="connsiteX42" fmla="*/ 38100 w 3720705"/>
              <a:gd name="connsiteY42" fmla="*/ 1981200 h 5335656"/>
              <a:gd name="connsiteX43" fmla="*/ 266699 w 3720705"/>
              <a:gd name="connsiteY43" fmla="*/ 1371600 h 5335656"/>
              <a:gd name="connsiteX44" fmla="*/ 419099 w 3720705"/>
              <a:gd name="connsiteY44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238500 w 3720705"/>
              <a:gd name="connsiteY15" fmla="*/ 1295400 h 5335656"/>
              <a:gd name="connsiteX16" fmla="*/ 3086100 w 3720705"/>
              <a:gd name="connsiteY16" fmla="*/ 1447800 h 5335656"/>
              <a:gd name="connsiteX17" fmla="*/ 2933700 w 3720705"/>
              <a:gd name="connsiteY17" fmla="*/ 1752600 h 5335656"/>
              <a:gd name="connsiteX18" fmla="*/ 2933701 w 3720705"/>
              <a:gd name="connsiteY18" fmla="*/ 1981200 h 5335656"/>
              <a:gd name="connsiteX19" fmla="*/ 3086100 w 3720705"/>
              <a:gd name="connsiteY19" fmla="*/ 2209800 h 5335656"/>
              <a:gd name="connsiteX20" fmla="*/ 3238500 w 3720705"/>
              <a:gd name="connsiteY20" fmla="*/ 2362200 h 5335656"/>
              <a:gd name="connsiteX21" fmla="*/ 3543301 w 3720705"/>
              <a:gd name="connsiteY21" fmla="*/ 2590800 h 5335656"/>
              <a:gd name="connsiteX22" fmla="*/ 3695701 w 3720705"/>
              <a:gd name="connsiteY22" fmla="*/ 2895600 h 5335656"/>
              <a:gd name="connsiteX23" fmla="*/ 3707453 w 3720705"/>
              <a:gd name="connsiteY23" fmla="*/ 3101009 h 5335656"/>
              <a:gd name="connsiteX24" fmla="*/ 3627940 w 3720705"/>
              <a:gd name="connsiteY24" fmla="*/ 3313043 h 5335656"/>
              <a:gd name="connsiteX25" fmla="*/ 3548427 w 3720705"/>
              <a:gd name="connsiteY25" fmla="*/ 3511826 h 5335656"/>
              <a:gd name="connsiteX26" fmla="*/ 3495418 w 3720705"/>
              <a:gd name="connsiteY26" fmla="*/ 3697357 h 5335656"/>
              <a:gd name="connsiteX27" fmla="*/ 3390899 w 3720705"/>
              <a:gd name="connsiteY27" fmla="*/ 4038601 h 5335656"/>
              <a:gd name="connsiteX28" fmla="*/ 3521923 w 3720705"/>
              <a:gd name="connsiteY28" fmla="*/ 4267200 h 5335656"/>
              <a:gd name="connsiteX29" fmla="*/ 3561679 w 3720705"/>
              <a:gd name="connsiteY29" fmla="*/ 4479235 h 5335656"/>
              <a:gd name="connsiteX30" fmla="*/ 3467099 w 3720705"/>
              <a:gd name="connsiteY30" fmla="*/ 4800601 h 5335656"/>
              <a:gd name="connsiteX31" fmla="*/ 3162299 w 3720705"/>
              <a:gd name="connsiteY31" fmla="*/ 5105401 h 5335656"/>
              <a:gd name="connsiteX32" fmla="*/ 2857499 w 3720705"/>
              <a:gd name="connsiteY32" fmla="*/ 5257801 h 5335656"/>
              <a:gd name="connsiteX33" fmla="*/ 2324099 w 3720705"/>
              <a:gd name="connsiteY33" fmla="*/ 5257800 h 5335656"/>
              <a:gd name="connsiteX34" fmla="*/ 1943099 w 3720705"/>
              <a:gd name="connsiteY34" fmla="*/ 5257800 h 5335656"/>
              <a:gd name="connsiteX35" fmla="*/ 1409699 w 3720705"/>
              <a:gd name="connsiteY35" fmla="*/ 5029200 h 5335656"/>
              <a:gd name="connsiteX36" fmla="*/ 1028699 w 3720705"/>
              <a:gd name="connsiteY36" fmla="*/ 4800600 h 5335656"/>
              <a:gd name="connsiteX37" fmla="*/ 571499 w 3720705"/>
              <a:gd name="connsiteY37" fmla="*/ 4343400 h 5335656"/>
              <a:gd name="connsiteX38" fmla="*/ 266699 w 3720705"/>
              <a:gd name="connsiteY38" fmla="*/ 3962400 h 5335656"/>
              <a:gd name="connsiteX39" fmla="*/ 190500 w 3720705"/>
              <a:gd name="connsiteY39" fmla="*/ 3581400 h 5335656"/>
              <a:gd name="connsiteX40" fmla="*/ 38100 w 3720705"/>
              <a:gd name="connsiteY40" fmla="*/ 3048000 h 5335656"/>
              <a:gd name="connsiteX41" fmla="*/ 38100 w 3720705"/>
              <a:gd name="connsiteY41" fmla="*/ 1981200 h 5335656"/>
              <a:gd name="connsiteX42" fmla="*/ 266699 w 3720705"/>
              <a:gd name="connsiteY42" fmla="*/ 1371600 h 5335656"/>
              <a:gd name="connsiteX43" fmla="*/ 419099 w 3720705"/>
              <a:gd name="connsiteY4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98133 w 3720705"/>
              <a:gd name="connsiteY15" fmla="*/ 1262271 h 5335656"/>
              <a:gd name="connsiteX16" fmla="*/ 3086100 w 3720705"/>
              <a:gd name="connsiteY16" fmla="*/ 1447800 h 5335656"/>
              <a:gd name="connsiteX17" fmla="*/ 2933700 w 3720705"/>
              <a:gd name="connsiteY17" fmla="*/ 1752600 h 5335656"/>
              <a:gd name="connsiteX18" fmla="*/ 2933701 w 3720705"/>
              <a:gd name="connsiteY18" fmla="*/ 1981200 h 5335656"/>
              <a:gd name="connsiteX19" fmla="*/ 3086100 w 3720705"/>
              <a:gd name="connsiteY19" fmla="*/ 2209800 h 5335656"/>
              <a:gd name="connsiteX20" fmla="*/ 3238500 w 3720705"/>
              <a:gd name="connsiteY20" fmla="*/ 2362200 h 5335656"/>
              <a:gd name="connsiteX21" fmla="*/ 3543301 w 3720705"/>
              <a:gd name="connsiteY21" fmla="*/ 2590800 h 5335656"/>
              <a:gd name="connsiteX22" fmla="*/ 3695701 w 3720705"/>
              <a:gd name="connsiteY22" fmla="*/ 2895600 h 5335656"/>
              <a:gd name="connsiteX23" fmla="*/ 3707453 w 3720705"/>
              <a:gd name="connsiteY23" fmla="*/ 3101009 h 5335656"/>
              <a:gd name="connsiteX24" fmla="*/ 3627940 w 3720705"/>
              <a:gd name="connsiteY24" fmla="*/ 3313043 h 5335656"/>
              <a:gd name="connsiteX25" fmla="*/ 3548427 w 3720705"/>
              <a:gd name="connsiteY25" fmla="*/ 3511826 h 5335656"/>
              <a:gd name="connsiteX26" fmla="*/ 3495418 w 3720705"/>
              <a:gd name="connsiteY26" fmla="*/ 3697357 h 5335656"/>
              <a:gd name="connsiteX27" fmla="*/ 3390899 w 3720705"/>
              <a:gd name="connsiteY27" fmla="*/ 4038601 h 5335656"/>
              <a:gd name="connsiteX28" fmla="*/ 3521923 w 3720705"/>
              <a:gd name="connsiteY28" fmla="*/ 4267200 h 5335656"/>
              <a:gd name="connsiteX29" fmla="*/ 3561679 w 3720705"/>
              <a:gd name="connsiteY29" fmla="*/ 4479235 h 5335656"/>
              <a:gd name="connsiteX30" fmla="*/ 3467099 w 3720705"/>
              <a:gd name="connsiteY30" fmla="*/ 4800601 h 5335656"/>
              <a:gd name="connsiteX31" fmla="*/ 3162299 w 3720705"/>
              <a:gd name="connsiteY31" fmla="*/ 5105401 h 5335656"/>
              <a:gd name="connsiteX32" fmla="*/ 2857499 w 3720705"/>
              <a:gd name="connsiteY32" fmla="*/ 5257801 h 5335656"/>
              <a:gd name="connsiteX33" fmla="*/ 2324099 w 3720705"/>
              <a:gd name="connsiteY33" fmla="*/ 5257800 h 5335656"/>
              <a:gd name="connsiteX34" fmla="*/ 1943099 w 3720705"/>
              <a:gd name="connsiteY34" fmla="*/ 5257800 h 5335656"/>
              <a:gd name="connsiteX35" fmla="*/ 1409699 w 3720705"/>
              <a:gd name="connsiteY35" fmla="*/ 5029200 h 5335656"/>
              <a:gd name="connsiteX36" fmla="*/ 1028699 w 3720705"/>
              <a:gd name="connsiteY36" fmla="*/ 4800600 h 5335656"/>
              <a:gd name="connsiteX37" fmla="*/ 571499 w 3720705"/>
              <a:gd name="connsiteY37" fmla="*/ 4343400 h 5335656"/>
              <a:gd name="connsiteX38" fmla="*/ 266699 w 3720705"/>
              <a:gd name="connsiteY38" fmla="*/ 3962400 h 5335656"/>
              <a:gd name="connsiteX39" fmla="*/ 190500 w 3720705"/>
              <a:gd name="connsiteY39" fmla="*/ 3581400 h 5335656"/>
              <a:gd name="connsiteX40" fmla="*/ 38100 w 3720705"/>
              <a:gd name="connsiteY40" fmla="*/ 3048000 h 5335656"/>
              <a:gd name="connsiteX41" fmla="*/ 38100 w 3720705"/>
              <a:gd name="connsiteY41" fmla="*/ 1981200 h 5335656"/>
              <a:gd name="connsiteX42" fmla="*/ 266699 w 3720705"/>
              <a:gd name="connsiteY42" fmla="*/ 1371600 h 5335656"/>
              <a:gd name="connsiteX43" fmla="*/ 419099 w 3720705"/>
              <a:gd name="connsiteY43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86100 w 3720705"/>
              <a:gd name="connsiteY15" fmla="*/ 1447800 h 5335656"/>
              <a:gd name="connsiteX16" fmla="*/ 2933700 w 3720705"/>
              <a:gd name="connsiteY16" fmla="*/ 1752600 h 5335656"/>
              <a:gd name="connsiteX17" fmla="*/ 2933701 w 3720705"/>
              <a:gd name="connsiteY17" fmla="*/ 1981200 h 5335656"/>
              <a:gd name="connsiteX18" fmla="*/ 3086100 w 3720705"/>
              <a:gd name="connsiteY18" fmla="*/ 2209800 h 5335656"/>
              <a:gd name="connsiteX19" fmla="*/ 3238500 w 3720705"/>
              <a:gd name="connsiteY19" fmla="*/ 2362200 h 5335656"/>
              <a:gd name="connsiteX20" fmla="*/ 3543301 w 3720705"/>
              <a:gd name="connsiteY20" fmla="*/ 2590800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98133 w 3720705"/>
              <a:gd name="connsiteY15" fmla="*/ 1567071 h 5335656"/>
              <a:gd name="connsiteX16" fmla="*/ 2933700 w 3720705"/>
              <a:gd name="connsiteY16" fmla="*/ 1752600 h 5335656"/>
              <a:gd name="connsiteX17" fmla="*/ 2933701 w 3720705"/>
              <a:gd name="connsiteY17" fmla="*/ 1981200 h 5335656"/>
              <a:gd name="connsiteX18" fmla="*/ 3086100 w 3720705"/>
              <a:gd name="connsiteY18" fmla="*/ 2209800 h 5335656"/>
              <a:gd name="connsiteX19" fmla="*/ 3238500 w 3720705"/>
              <a:gd name="connsiteY19" fmla="*/ 2362200 h 5335656"/>
              <a:gd name="connsiteX20" fmla="*/ 3543301 w 3720705"/>
              <a:gd name="connsiteY20" fmla="*/ 2590800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98133 w 3720705"/>
              <a:gd name="connsiteY15" fmla="*/ 1567071 h 5335656"/>
              <a:gd name="connsiteX16" fmla="*/ 2945733 w 3720705"/>
              <a:gd name="connsiteY16" fmla="*/ 1719471 h 5335656"/>
              <a:gd name="connsiteX17" fmla="*/ 2933701 w 3720705"/>
              <a:gd name="connsiteY17" fmla="*/ 1981200 h 5335656"/>
              <a:gd name="connsiteX18" fmla="*/ 3086100 w 3720705"/>
              <a:gd name="connsiteY18" fmla="*/ 2209800 h 5335656"/>
              <a:gd name="connsiteX19" fmla="*/ 3238500 w 3720705"/>
              <a:gd name="connsiteY19" fmla="*/ 2362200 h 5335656"/>
              <a:gd name="connsiteX20" fmla="*/ 3543301 w 3720705"/>
              <a:gd name="connsiteY20" fmla="*/ 2590800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21933 w 3720705"/>
              <a:gd name="connsiteY15" fmla="*/ 1414671 h 5335656"/>
              <a:gd name="connsiteX16" fmla="*/ 2945733 w 3720705"/>
              <a:gd name="connsiteY16" fmla="*/ 1719471 h 5335656"/>
              <a:gd name="connsiteX17" fmla="*/ 2933701 w 3720705"/>
              <a:gd name="connsiteY17" fmla="*/ 1981200 h 5335656"/>
              <a:gd name="connsiteX18" fmla="*/ 3086100 w 3720705"/>
              <a:gd name="connsiteY18" fmla="*/ 2209800 h 5335656"/>
              <a:gd name="connsiteX19" fmla="*/ 3238500 w 3720705"/>
              <a:gd name="connsiteY19" fmla="*/ 2362200 h 5335656"/>
              <a:gd name="connsiteX20" fmla="*/ 3543301 w 3720705"/>
              <a:gd name="connsiteY20" fmla="*/ 2590800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21933 w 3720705"/>
              <a:gd name="connsiteY15" fmla="*/ 1414671 h 5335656"/>
              <a:gd name="connsiteX16" fmla="*/ 2945733 w 3720705"/>
              <a:gd name="connsiteY16" fmla="*/ 1719471 h 5335656"/>
              <a:gd name="connsiteX17" fmla="*/ 2933701 w 3720705"/>
              <a:gd name="connsiteY17" fmla="*/ 1981200 h 5335656"/>
              <a:gd name="connsiteX18" fmla="*/ 3086100 w 3720705"/>
              <a:gd name="connsiteY18" fmla="*/ 2209800 h 5335656"/>
              <a:gd name="connsiteX19" fmla="*/ 3250533 w 3720705"/>
              <a:gd name="connsiteY19" fmla="*/ 2557671 h 5335656"/>
              <a:gd name="connsiteX20" fmla="*/ 3543301 w 3720705"/>
              <a:gd name="connsiteY20" fmla="*/ 2590800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21933 w 3720705"/>
              <a:gd name="connsiteY15" fmla="*/ 1414671 h 5335656"/>
              <a:gd name="connsiteX16" fmla="*/ 2945733 w 3720705"/>
              <a:gd name="connsiteY16" fmla="*/ 1719471 h 5335656"/>
              <a:gd name="connsiteX17" fmla="*/ 2933701 w 3720705"/>
              <a:gd name="connsiteY17" fmla="*/ 1981200 h 5335656"/>
              <a:gd name="connsiteX18" fmla="*/ 3021933 w 3720705"/>
              <a:gd name="connsiteY18" fmla="*/ 2329071 h 5335656"/>
              <a:gd name="connsiteX19" fmla="*/ 3250533 w 3720705"/>
              <a:gd name="connsiteY19" fmla="*/ 2557671 h 5335656"/>
              <a:gd name="connsiteX20" fmla="*/ 3543301 w 3720705"/>
              <a:gd name="connsiteY20" fmla="*/ 2590800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21933 w 3720705"/>
              <a:gd name="connsiteY15" fmla="*/ 1414671 h 5335656"/>
              <a:gd name="connsiteX16" fmla="*/ 2945733 w 3720705"/>
              <a:gd name="connsiteY16" fmla="*/ 1719471 h 5335656"/>
              <a:gd name="connsiteX17" fmla="*/ 2933701 w 3720705"/>
              <a:gd name="connsiteY17" fmla="*/ 1981200 h 5335656"/>
              <a:gd name="connsiteX18" fmla="*/ 3021933 w 3720705"/>
              <a:gd name="connsiteY18" fmla="*/ 2329071 h 5335656"/>
              <a:gd name="connsiteX19" fmla="*/ 3250533 w 3720705"/>
              <a:gd name="connsiteY19" fmla="*/ 2557671 h 5335656"/>
              <a:gd name="connsiteX20" fmla="*/ 3326733 w 3720705"/>
              <a:gd name="connsiteY20" fmla="*/ 2862471 h 5335656"/>
              <a:gd name="connsiteX21" fmla="*/ 3695701 w 3720705"/>
              <a:gd name="connsiteY21" fmla="*/ 2895600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720705"/>
              <a:gd name="connsiteY0" fmla="*/ 1066800 h 5335656"/>
              <a:gd name="connsiteX1" fmla="*/ 723899 w 3720705"/>
              <a:gd name="connsiteY1" fmla="*/ 533400 h 5335656"/>
              <a:gd name="connsiteX2" fmla="*/ 952499 w 3720705"/>
              <a:gd name="connsiteY2" fmla="*/ 304800 h 5335656"/>
              <a:gd name="connsiteX3" fmla="*/ 1257299 w 3720705"/>
              <a:gd name="connsiteY3" fmla="*/ 152400 h 5335656"/>
              <a:gd name="connsiteX4" fmla="*/ 1520844 w 3720705"/>
              <a:gd name="connsiteY4" fmla="*/ 132522 h 5335656"/>
              <a:gd name="connsiteX5" fmla="*/ 1931662 w 3720705"/>
              <a:gd name="connsiteY5" fmla="*/ 145774 h 5335656"/>
              <a:gd name="connsiteX6" fmla="*/ 2050931 w 3720705"/>
              <a:gd name="connsiteY6" fmla="*/ 106017 h 5335656"/>
              <a:gd name="connsiteX7" fmla="*/ 2156949 w 3720705"/>
              <a:gd name="connsiteY7" fmla="*/ 79513 h 5335656"/>
              <a:gd name="connsiteX8" fmla="*/ 2302723 w 3720705"/>
              <a:gd name="connsiteY8" fmla="*/ 26504 h 5335656"/>
              <a:gd name="connsiteX9" fmla="*/ 2342479 w 3720705"/>
              <a:gd name="connsiteY9" fmla="*/ 13252 h 5335656"/>
              <a:gd name="connsiteX10" fmla="*/ 2700288 w 3720705"/>
              <a:gd name="connsiteY10" fmla="*/ 0 h 5335656"/>
              <a:gd name="connsiteX11" fmla="*/ 3021933 w 3720705"/>
              <a:gd name="connsiteY11" fmla="*/ 195471 h 5335656"/>
              <a:gd name="connsiteX12" fmla="*/ 3250533 w 3720705"/>
              <a:gd name="connsiteY12" fmla="*/ 424071 h 5335656"/>
              <a:gd name="connsiteX13" fmla="*/ 3326733 w 3720705"/>
              <a:gd name="connsiteY13" fmla="*/ 576471 h 5335656"/>
              <a:gd name="connsiteX14" fmla="*/ 3250533 w 3720705"/>
              <a:gd name="connsiteY14" fmla="*/ 1033671 h 5335656"/>
              <a:gd name="connsiteX15" fmla="*/ 3021933 w 3720705"/>
              <a:gd name="connsiteY15" fmla="*/ 1414671 h 5335656"/>
              <a:gd name="connsiteX16" fmla="*/ 2945733 w 3720705"/>
              <a:gd name="connsiteY16" fmla="*/ 1719471 h 5335656"/>
              <a:gd name="connsiteX17" fmla="*/ 2933701 w 3720705"/>
              <a:gd name="connsiteY17" fmla="*/ 1981200 h 5335656"/>
              <a:gd name="connsiteX18" fmla="*/ 3021933 w 3720705"/>
              <a:gd name="connsiteY18" fmla="*/ 2329071 h 5335656"/>
              <a:gd name="connsiteX19" fmla="*/ 3250533 w 3720705"/>
              <a:gd name="connsiteY19" fmla="*/ 2557671 h 5335656"/>
              <a:gd name="connsiteX20" fmla="*/ 3326733 w 3720705"/>
              <a:gd name="connsiteY20" fmla="*/ 2862471 h 5335656"/>
              <a:gd name="connsiteX21" fmla="*/ 3174333 w 3720705"/>
              <a:gd name="connsiteY21" fmla="*/ 3167271 h 5335656"/>
              <a:gd name="connsiteX22" fmla="*/ 3707453 w 3720705"/>
              <a:gd name="connsiteY22" fmla="*/ 3101009 h 5335656"/>
              <a:gd name="connsiteX23" fmla="*/ 3627940 w 3720705"/>
              <a:gd name="connsiteY23" fmla="*/ 3313043 h 5335656"/>
              <a:gd name="connsiteX24" fmla="*/ 3548427 w 3720705"/>
              <a:gd name="connsiteY24" fmla="*/ 3511826 h 5335656"/>
              <a:gd name="connsiteX25" fmla="*/ 3495418 w 3720705"/>
              <a:gd name="connsiteY25" fmla="*/ 3697357 h 5335656"/>
              <a:gd name="connsiteX26" fmla="*/ 3390899 w 3720705"/>
              <a:gd name="connsiteY26" fmla="*/ 4038601 h 5335656"/>
              <a:gd name="connsiteX27" fmla="*/ 3521923 w 3720705"/>
              <a:gd name="connsiteY27" fmla="*/ 4267200 h 5335656"/>
              <a:gd name="connsiteX28" fmla="*/ 3561679 w 3720705"/>
              <a:gd name="connsiteY28" fmla="*/ 4479235 h 5335656"/>
              <a:gd name="connsiteX29" fmla="*/ 3467099 w 3720705"/>
              <a:gd name="connsiteY29" fmla="*/ 4800601 h 5335656"/>
              <a:gd name="connsiteX30" fmla="*/ 3162299 w 3720705"/>
              <a:gd name="connsiteY30" fmla="*/ 5105401 h 5335656"/>
              <a:gd name="connsiteX31" fmla="*/ 2857499 w 3720705"/>
              <a:gd name="connsiteY31" fmla="*/ 5257801 h 5335656"/>
              <a:gd name="connsiteX32" fmla="*/ 2324099 w 3720705"/>
              <a:gd name="connsiteY32" fmla="*/ 5257800 h 5335656"/>
              <a:gd name="connsiteX33" fmla="*/ 1943099 w 3720705"/>
              <a:gd name="connsiteY33" fmla="*/ 5257800 h 5335656"/>
              <a:gd name="connsiteX34" fmla="*/ 1409699 w 3720705"/>
              <a:gd name="connsiteY34" fmla="*/ 5029200 h 5335656"/>
              <a:gd name="connsiteX35" fmla="*/ 1028699 w 3720705"/>
              <a:gd name="connsiteY35" fmla="*/ 4800600 h 5335656"/>
              <a:gd name="connsiteX36" fmla="*/ 571499 w 3720705"/>
              <a:gd name="connsiteY36" fmla="*/ 4343400 h 5335656"/>
              <a:gd name="connsiteX37" fmla="*/ 266699 w 3720705"/>
              <a:gd name="connsiteY37" fmla="*/ 3962400 h 5335656"/>
              <a:gd name="connsiteX38" fmla="*/ 190500 w 3720705"/>
              <a:gd name="connsiteY38" fmla="*/ 3581400 h 5335656"/>
              <a:gd name="connsiteX39" fmla="*/ 38100 w 3720705"/>
              <a:gd name="connsiteY39" fmla="*/ 3048000 h 5335656"/>
              <a:gd name="connsiteX40" fmla="*/ 38100 w 3720705"/>
              <a:gd name="connsiteY40" fmla="*/ 1981200 h 5335656"/>
              <a:gd name="connsiteX41" fmla="*/ 266699 w 3720705"/>
              <a:gd name="connsiteY41" fmla="*/ 1371600 h 5335656"/>
              <a:gd name="connsiteX42" fmla="*/ 419099 w 3720705"/>
              <a:gd name="connsiteY42" fmla="*/ 1066800 h 5335656"/>
              <a:gd name="connsiteX0" fmla="*/ 419099 w 3654444"/>
              <a:gd name="connsiteY0" fmla="*/ 1066800 h 5335656"/>
              <a:gd name="connsiteX1" fmla="*/ 723899 w 3654444"/>
              <a:gd name="connsiteY1" fmla="*/ 533400 h 5335656"/>
              <a:gd name="connsiteX2" fmla="*/ 952499 w 3654444"/>
              <a:gd name="connsiteY2" fmla="*/ 304800 h 5335656"/>
              <a:gd name="connsiteX3" fmla="*/ 1257299 w 3654444"/>
              <a:gd name="connsiteY3" fmla="*/ 152400 h 5335656"/>
              <a:gd name="connsiteX4" fmla="*/ 1520844 w 3654444"/>
              <a:gd name="connsiteY4" fmla="*/ 132522 h 5335656"/>
              <a:gd name="connsiteX5" fmla="*/ 1931662 w 3654444"/>
              <a:gd name="connsiteY5" fmla="*/ 145774 h 5335656"/>
              <a:gd name="connsiteX6" fmla="*/ 2050931 w 3654444"/>
              <a:gd name="connsiteY6" fmla="*/ 106017 h 5335656"/>
              <a:gd name="connsiteX7" fmla="*/ 2156949 w 3654444"/>
              <a:gd name="connsiteY7" fmla="*/ 79513 h 5335656"/>
              <a:gd name="connsiteX8" fmla="*/ 2302723 w 3654444"/>
              <a:gd name="connsiteY8" fmla="*/ 26504 h 5335656"/>
              <a:gd name="connsiteX9" fmla="*/ 2342479 w 3654444"/>
              <a:gd name="connsiteY9" fmla="*/ 13252 h 5335656"/>
              <a:gd name="connsiteX10" fmla="*/ 2700288 w 3654444"/>
              <a:gd name="connsiteY10" fmla="*/ 0 h 5335656"/>
              <a:gd name="connsiteX11" fmla="*/ 3021933 w 3654444"/>
              <a:gd name="connsiteY11" fmla="*/ 195471 h 5335656"/>
              <a:gd name="connsiteX12" fmla="*/ 3250533 w 3654444"/>
              <a:gd name="connsiteY12" fmla="*/ 424071 h 5335656"/>
              <a:gd name="connsiteX13" fmla="*/ 3326733 w 3654444"/>
              <a:gd name="connsiteY13" fmla="*/ 576471 h 5335656"/>
              <a:gd name="connsiteX14" fmla="*/ 3250533 w 3654444"/>
              <a:gd name="connsiteY14" fmla="*/ 1033671 h 5335656"/>
              <a:gd name="connsiteX15" fmla="*/ 3021933 w 3654444"/>
              <a:gd name="connsiteY15" fmla="*/ 1414671 h 5335656"/>
              <a:gd name="connsiteX16" fmla="*/ 2945733 w 3654444"/>
              <a:gd name="connsiteY16" fmla="*/ 1719471 h 5335656"/>
              <a:gd name="connsiteX17" fmla="*/ 2933701 w 3654444"/>
              <a:gd name="connsiteY17" fmla="*/ 1981200 h 5335656"/>
              <a:gd name="connsiteX18" fmla="*/ 3021933 w 3654444"/>
              <a:gd name="connsiteY18" fmla="*/ 2329071 h 5335656"/>
              <a:gd name="connsiteX19" fmla="*/ 3250533 w 3654444"/>
              <a:gd name="connsiteY19" fmla="*/ 2557671 h 5335656"/>
              <a:gd name="connsiteX20" fmla="*/ 3326733 w 3654444"/>
              <a:gd name="connsiteY20" fmla="*/ 2862471 h 5335656"/>
              <a:gd name="connsiteX21" fmla="*/ 3174333 w 3654444"/>
              <a:gd name="connsiteY21" fmla="*/ 3167271 h 5335656"/>
              <a:gd name="connsiteX22" fmla="*/ 2945733 w 3654444"/>
              <a:gd name="connsiteY22" fmla="*/ 3624471 h 5335656"/>
              <a:gd name="connsiteX23" fmla="*/ 3627940 w 3654444"/>
              <a:gd name="connsiteY23" fmla="*/ 3313043 h 5335656"/>
              <a:gd name="connsiteX24" fmla="*/ 3548427 w 3654444"/>
              <a:gd name="connsiteY24" fmla="*/ 3511826 h 5335656"/>
              <a:gd name="connsiteX25" fmla="*/ 3495418 w 3654444"/>
              <a:gd name="connsiteY25" fmla="*/ 3697357 h 5335656"/>
              <a:gd name="connsiteX26" fmla="*/ 3390899 w 3654444"/>
              <a:gd name="connsiteY26" fmla="*/ 4038601 h 5335656"/>
              <a:gd name="connsiteX27" fmla="*/ 3521923 w 3654444"/>
              <a:gd name="connsiteY27" fmla="*/ 4267200 h 5335656"/>
              <a:gd name="connsiteX28" fmla="*/ 3561679 w 3654444"/>
              <a:gd name="connsiteY28" fmla="*/ 4479235 h 5335656"/>
              <a:gd name="connsiteX29" fmla="*/ 3467099 w 3654444"/>
              <a:gd name="connsiteY29" fmla="*/ 4800601 h 5335656"/>
              <a:gd name="connsiteX30" fmla="*/ 3162299 w 3654444"/>
              <a:gd name="connsiteY30" fmla="*/ 5105401 h 5335656"/>
              <a:gd name="connsiteX31" fmla="*/ 2857499 w 3654444"/>
              <a:gd name="connsiteY31" fmla="*/ 5257801 h 5335656"/>
              <a:gd name="connsiteX32" fmla="*/ 2324099 w 3654444"/>
              <a:gd name="connsiteY32" fmla="*/ 5257800 h 5335656"/>
              <a:gd name="connsiteX33" fmla="*/ 1943099 w 3654444"/>
              <a:gd name="connsiteY33" fmla="*/ 5257800 h 5335656"/>
              <a:gd name="connsiteX34" fmla="*/ 1409699 w 3654444"/>
              <a:gd name="connsiteY34" fmla="*/ 5029200 h 5335656"/>
              <a:gd name="connsiteX35" fmla="*/ 1028699 w 3654444"/>
              <a:gd name="connsiteY35" fmla="*/ 4800600 h 5335656"/>
              <a:gd name="connsiteX36" fmla="*/ 571499 w 3654444"/>
              <a:gd name="connsiteY36" fmla="*/ 4343400 h 5335656"/>
              <a:gd name="connsiteX37" fmla="*/ 266699 w 3654444"/>
              <a:gd name="connsiteY37" fmla="*/ 3962400 h 5335656"/>
              <a:gd name="connsiteX38" fmla="*/ 190500 w 3654444"/>
              <a:gd name="connsiteY38" fmla="*/ 3581400 h 5335656"/>
              <a:gd name="connsiteX39" fmla="*/ 38100 w 3654444"/>
              <a:gd name="connsiteY39" fmla="*/ 3048000 h 5335656"/>
              <a:gd name="connsiteX40" fmla="*/ 38100 w 3654444"/>
              <a:gd name="connsiteY40" fmla="*/ 1981200 h 5335656"/>
              <a:gd name="connsiteX41" fmla="*/ 266699 w 3654444"/>
              <a:gd name="connsiteY41" fmla="*/ 1371600 h 5335656"/>
              <a:gd name="connsiteX42" fmla="*/ 419099 w 3654444"/>
              <a:gd name="connsiteY42" fmla="*/ 1066800 h 5335656"/>
              <a:gd name="connsiteX0" fmla="*/ 419099 w 3654444"/>
              <a:gd name="connsiteY0" fmla="*/ 1066800 h 5335656"/>
              <a:gd name="connsiteX1" fmla="*/ 723899 w 3654444"/>
              <a:gd name="connsiteY1" fmla="*/ 533400 h 5335656"/>
              <a:gd name="connsiteX2" fmla="*/ 952499 w 3654444"/>
              <a:gd name="connsiteY2" fmla="*/ 304800 h 5335656"/>
              <a:gd name="connsiteX3" fmla="*/ 1257299 w 3654444"/>
              <a:gd name="connsiteY3" fmla="*/ 152400 h 5335656"/>
              <a:gd name="connsiteX4" fmla="*/ 1520844 w 3654444"/>
              <a:gd name="connsiteY4" fmla="*/ 132522 h 5335656"/>
              <a:gd name="connsiteX5" fmla="*/ 1931662 w 3654444"/>
              <a:gd name="connsiteY5" fmla="*/ 145774 h 5335656"/>
              <a:gd name="connsiteX6" fmla="*/ 2050931 w 3654444"/>
              <a:gd name="connsiteY6" fmla="*/ 106017 h 5335656"/>
              <a:gd name="connsiteX7" fmla="*/ 2156949 w 3654444"/>
              <a:gd name="connsiteY7" fmla="*/ 79513 h 5335656"/>
              <a:gd name="connsiteX8" fmla="*/ 2302723 w 3654444"/>
              <a:gd name="connsiteY8" fmla="*/ 26504 h 5335656"/>
              <a:gd name="connsiteX9" fmla="*/ 2342479 w 3654444"/>
              <a:gd name="connsiteY9" fmla="*/ 13252 h 5335656"/>
              <a:gd name="connsiteX10" fmla="*/ 2700288 w 3654444"/>
              <a:gd name="connsiteY10" fmla="*/ 0 h 5335656"/>
              <a:gd name="connsiteX11" fmla="*/ 3021933 w 3654444"/>
              <a:gd name="connsiteY11" fmla="*/ 195471 h 5335656"/>
              <a:gd name="connsiteX12" fmla="*/ 3250533 w 3654444"/>
              <a:gd name="connsiteY12" fmla="*/ 424071 h 5335656"/>
              <a:gd name="connsiteX13" fmla="*/ 3326733 w 3654444"/>
              <a:gd name="connsiteY13" fmla="*/ 576471 h 5335656"/>
              <a:gd name="connsiteX14" fmla="*/ 3250533 w 3654444"/>
              <a:gd name="connsiteY14" fmla="*/ 1033671 h 5335656"/>
              <a:gd name="connsiteX15" fmla="*/ 3021933 w 3654444"/>
              <a:gd name="connsiteY15" fmla="*/ 1414671 h 5335656"/>
              <a:gd name="connsiteX16" fmla="*/ 2945733 w 3654444"/>
              <a:gd name="connsiteY16" fmla="*/ 1719471 h 5335656"/>
              <a:gd name="connsiteX17" fmla="*/ 2933701 w 3654444"/>
              <a:gd name="connsiteY17" fmla="*/ 1981200 h 5335656"/>
              <a:gd name="connsiteX18" fmla="*/ 3021933 w 3654444"/>
              <a:gd name="connsiteY18" fmla="*/ 2329071 h 5335656"/>
              <a:gd name="connsiteX19" fmla="*/ 3250533 w 3654444"/>
              <a:gd name="connsiteY19" fmla="*/ 2557671 h 5335656"/>
              <a:gd name="connsiteX20" fmla="*/ 3326733 w 3654444"/>
              <a:gd name="connsiteY20" fmla="*/ 2862471 h 5335656"/>
              <a:gd name="connsiteX21" fmla="*/ 3098133 w 3654444"/>
              <a:gd name="connsiteY21" fmla="*/ 3243471 h 5335656"/>
              <a:gd name="connsiteX22" fmla="*/ 2945733 w 3654444"/>
              <a:gd name="connsiteY22" fmla="*/ 3624471 h 5335656"/>
              <a:gd name="connsiteX23" fmla="*/ 3627940 w 3654444"/>
              <a:gd name="connsiteY23" fmla="*/ 3313043 h 5335656"/>
              <a:gd name="connsiteX24" fmla="*/ 3548427 w 3654444"/>
              <a:gd name="connsiteY24" fmla="*/ 3511826 h 5335656"/>
              <a:gd name="connsiteX25" fmla="*/ 3495418 w 3654444"/>
              <a:gd name="connsiteY25" fmla="*/ 3697357 h 5335656"/>
              <a:gd name="connsiteX26" fmla="*/ 3390899 w 3654444"/>
              <a:gd name="connsiteY26" fmla="*/ 4038601 h 5335656"/>
              <a:gd name="connsiteX27" fmla="*/ 3521923 w 3654444"/>
              <a:gd name="connsiteY27" fmla="*/ 4267200 h 5335656"/>
              <a:gd name="connsiteX28" fmla="*/ 3561679 w 3654444"/>
              <a:gd name="connsiteY28" fmla="*/ 4479235 h 5335656"/>
              <a:gd name="connsiteX29" fmla="*/ 3467099 w 3654444"/>
              <a:gd name="connsiteY29" fmla="*/ 4800601 h 5335656"/>
              <a:gd name="connsiteX30" fmla="*/ 3162299 w 3654444"/>
              <a:gd name="connsiteY30" fmla="*/ 5105401 h 5335656"/>
              <a:gd name="connsiteX31" fmla="*/ 2857499 w 3654444"/>
              <a:gd name="connsiteY31" fmla="*/ 5257801 h 5335656"/>
              <a:gd name="connsiteX32" fmla="*/ 2324099 w 3654444"/>
              <a:gd name="connsiteY32" fmla="*/ 5257800 h 5335656"/>
              <a:gd name="connsiteX33" fmla="*/ 1943099 w 3654444"/>
              <a:gd name="connsiteY33" fmla="*/ 5257800 h 5335656"/>
              <a:gd name="connsiteX34" fmla="*/ 1409699 w 3654444"/>
              <a:gd name="connsiteY34" fmla="*/ 5029200 h 5335656"/>
              <a:gd name="connsiteX35" fmla="*/ 1028699 w 3654444"/>
              <a:gd name="connsiteY35" fmla="*/ 4800600 h 5335656"/>
              <a:gd name="connsiteX36" fmla="*/ 571499 w 3654444"/>
              <a:gd name="connsiteY36" fmla="*/ 4343400 h 5335656"/>
              <a:gd name="connsiteX37" fmla="*/ 266699 w 3654444"/>
              <a:gd name="connsiteY37" fmla="*/ 3962400 h 5335656"/>
              <a:gd name="connsiteX38" fmla="*/ 190500 w 3654444"/>
              <a:gd name="connsiteY38" fmla="*/ 3581400 h 5335656"/>
              <a:gd name="connsiteX39" fmla="*/ 38100 w 3654444"/>
              <a:gd name="connsiteY39" fmla="*/ 3048000 h 5335656"/>
              <a:gd name="connsiteX40" fmla="*/ 38100 w 3654444"/>
              <a:gd name="connsiteY40" fmla="*/ 1981200 h 5335656"/>
              <a:gd name="connsiteX41" fmla="*/ 266699 w 3654444"/>
              <a:gd name="connsiteY41" fmla="*/ 1371600 h 5335656"/>
              <a:gd name="connsiteX42" fmla="*/ 419099 w 3654444"/>
              <a:gd name="connsiteY42" fmla="*/ 1066800 h 5335656"/>
              <a:gd name="connsiteX0" fmla="*/ 419099 w 3566096"/>
              <a:gd name="connsiteY0" fmla="*/ 1066800 h 5335656"/>
              <a:gd name="connsiteX1" fmla="*/ 723899 w 3566096"/>
              <a:gd name="connsiteY1" fmla="*/ 533400 h 5335656"/>
              <a:gd name="connsiteX2" fmla="*/ 952499 w 3566096"/>
              <a:gd name="connsiteY2" fmla="*/ 304800 h 5335656"/>
              <a:gd name="connsiteX3" fmla="*/ 1257299 w 3566096"/>
              <a:gd name="connsiteY3" fmla="*/ 152400 h 5335656"/>
              <a:gd name="connsiteX4" fmla="*/ 1520844 w 3566096"/>
              <a:gd name="connsiteY4" fmla="*/ 132522 h 5335656"/>
              <a:gd name="connsiteX5" fmla="*/ 1931662 w 3566096"/>
              <a:gd name="connsiteY5" fmla="*/ 145774 h 5335656"/>
              <a:gd name="connsiteX6" fmla="*/ 2050931 w 3566096"/>
              <a:gd name="connsiteY6" fmla="*/ 106017 h 5335656"/>
              <a:gd name="connsiteX7" fmla="*/ 2156949 w 3566096"/>
              <a:gd name="connsiteY7" fmla="*/ 79513 h 5335656"/>
              <a:gd name="connsiteX8" fmla="*/ 2302723 w 3566096"/>
              <a:gd name="connsiteY8" fmla="*/ 26504 h 5335656"/>
              <a:gd name="connsiteX9" fmla="*/ 2342479 w 3566096"/>
              <a:gd name="connsiteY9" fmla="*/ 13252 h 5335656"/>
              <a:gd name="connsiteX10" fmla="*/ 2700288 w 3566096"/>
              <a:gd name="connsiteY10" fmla="*/ 0 h 5335656"/>
              <a:gd name="connsiteX11" fmla="*/ 3021933 w 3566096"/>
              <a:gd name="connsiteY11" fmla="*/ 195471 h 5335656"/>
              <a:gd name="connsiteX12" fmla="*/ 3250533 w 3566096"/>
              <a:gd name="connsiteY12" fmla="*/ 424071 h 5335656"/>
              <a:gd name="connsiteX13" fmla="*/ 3326733 w 3566096"/>
              <a:gd name="connsiteY13" fmla="*/ 576471 h 5335656"/>
              <a:gd name="connsiteX14" fmla="*/ 3250533 w 3566096"/>
              <a:gd name="connsiteY14" fmla="*/ 1033671 h 5335656"/>
              <a:gd name="connsiteX15" fmla="*/ 3021933 w 3566096"/>
              <a:gd name="connsiteY15" fmla="*/ 1414671 h 5335656"/>
              <a:gd name="connsiteX16" fmla="*/ 2945733 w 3566096"/>
              <a:gd name="connsiteY16" fmla="*/ 1719471 h 5335656"/>
              <a:gd name="connsiteX17" fmla="*/ 2933701 w 3566096"/>
              <a:gd name="connsiteY17" fmla="*/ 1981200 h 5335656"/>
              <a:gd name="connsiteX18" fmla="*/ 3021933 w 3566096"/>
              <a:gd name="connsiteY18" fmla="*/ 2329071 h 5335656"/>
              <a:gd name="connsiteX19" fmla="*/ 3250533 w 3566096"/>
              <a:gd name="connsiteY19" fmla="*/ 2557671 h 5335656"/>
              <a:gd name="connsiteX20" fmla="*/ 3326733 w 3566096"/>
              <a:gd name="connsiteY20" fmla="*/ 2862471 h 5335656"/>
              <a:gd name="connsiteX21" fmla="*/ 3098133 w 3566096"/>
              <a:gd name="connsiteY21" fmla="*/ 3243471 h 5335656"/>
              <a:gd name="connsiteX22" fmla="*/ 2945733 w 3566096"/>
              <a:gd name="connsiteY22" fmla="*/ 3624471 h 5335656"/>
              <a:gd name="connsiteX23" fmla="*/ 3174333 w 3566096"/>
              <a:gd name="connsiteY23" fmla="*/ 4234071 h 5335656"/>
              <a:gd name="connsiteX24" fmla="*/ 3548427 w 3566096"/>
              <a:gd name="connsiteY24" fmla="*/ 3511826 h 5335656"/>
              <a:gd name="connsiteX25" fmla="*/ 3495418 w 3566096"/>
              <a:gd name="connsiteY25" fmla="*/ 3697357 h 5335656"/>
              <a:gd name="connsiteX26" fmla="*/ 3390899 w 3566096"/>
              <a:gd name="connsiteY26" fmla="*/ 4038601 h 5335656"/>
              <a:gd name="connsiteX27" fmla="*/ 3521923 w 3566096"/>
              <a:gd name="connsiteY27" fmla="*/ 4267200 h 5335656"/>
              <a:gd name="connsiteX28" fmla="*/ 3561679 w 3566096"/>
              <a:gd name="connsiteY28" fmla="*/ 4479235 h 5335656"/>
              <a:gd name="connsiteX29" fmla="*/ 3467099 w 3566096"/>
              <a:gd name="connsiteY29" fmla="*/ 4800601 h 5335656"/>
              <a:gd name="connsiteX30" fmla="*/ 3162299 w 3566096"/>
              <a:gd name="connsiteY30" fmla="*/ 5105401 h 5335656"/>
              <a:gd name="connsiteX31" fmla="*/ 2857499 w 3566096"/>
              <a:gd name="connsiteY31" fmla="*/ 5257801 h 5335656"/>
              <a:gd name="connsiteX32" fmla="*/ 2324099 w 3566096"/>
              <a:gd name="connsiteY32" fmla="*/ 5257800 h 5335656"/>
              <a:gd name="connsiteX33" fmla="*/ 1943099 w 3566096"/>
              <a:gd name="connsiteY33" fmla="*/ 5257800 h 5335656"/>
              <a:gd name="connsiteX34" fmla="*/ 1409699 w 3566096"/>
              <a:gd name="connsiteY34" fmla="*/ 5029200 h 5335656"/>
              <a:gd name="connsiteX35" fmla="*/ 1028699 w 3566096"/>
              <a:gd name="connsiteY35" fmla="*/ 4800600 h 5335656"/>
              <a:gd name="connsiteX36" fmla="*/ 571499 w 3566096"/>
              <a:gd name="connsiteY36" fmla="*/ 4343400 h 5335656"/>
              <a:gd name="connsiteX37" fmla="*/ 266699 w 3566096"/>
              <a:gd name="connsiteY37" fmla="*/ 3962400 h 5335656"/>
              <a:gd name="connsiteX38" fmla="*/ 190500 w 3566096"/>
              <a:gd name="connsiteY38" fmla="*/ 3581400 h 5335656"/>
              <a:gd name="connsiteX39" fmla="*/ 38100 w 3566096"/>
              <a:gd name="connsiteY39" fmla="*/ 3048000 h 5335656"/>
              <a:gd name="connsiteX40" fmla="*/ 38100 w 3566096"/>
              <a:gd name="connsiteY40" fmla="*/ 1981200 h 5335656"/>
              <a:gd name="connsiteX41" fmla="*/ 266699 w 3566096"/>
              <a:gd name="connsiteY41" fmla="*/ 1371600 h 5335656"/>
              <a:gd name="connsiteX42" fmla="*/ 419099 w 3566096"/>
              <a:gd name="connsiteY42" fmla="*/ 1066800 h 5335656"/>
              <a:gd name="connsiteX0" fmla="*/ 419099 w 3563888"/>
              <a:gd name="connsiteY0" fmla="*/ 1066800 h 5335656"/>
              <a:gd name="connsiteX1" fmla="*/ 723899 w 3563888"/>
              <a:gd name="connsiteY1" fmla="*/ 533400 h 5335656"/>
              <a:gd name="connsiteX2" fmla="*/ 952499 w 3563888"/>
              <a:gd name="connsiteY2" fmla="*/ 304800 h 5335656"/>
              <a:gd name="connsiteX3" fmla="*/ 1257299 w 3563888"/>
              <a:gd name="connsiteY3" fmla="*/ 152400 h 5335656"/>
              <a:gd name="connsiteX4" fmla="*/ 1520844 w 3563888"/>
              <a:gd name="connsiteY4" fmla="*/ 132522 h 5335656"/>
              <a:gd name="connsiteX5" fmla="*/ 1931662 w 3563888"/>
              <a:gd name="connsiteY5" fmla="*/ 145774 h 5335656"/>
              <a:gd name="connsiteX6" fmla="*/ 2050931 w 3563888"/>
              <a:gd name="connsiteY6" fmla="*/ 106017 h 5335656"/>
              <a:gd name="connsiteX7" fmla="*/ 2156949 w 3563888"/>
              <a:gd name="connsiteY7" fmla="*/ 79513 h 5335656"/>
              <a:gd name="connsiteX8" fmla="*/ 2302723 w 3563888"/>
              <a:gd name="connsiteY8" fmla="*/ 26504 h 5335656"/>
              <a:gd name="connsiteX9" fmla="*/ 2342479 w 3563888"/>
              <a:gd name="connsiteY9" fmla="*/ 13252 h 5335656"/>
              <a:gd name="connsiteX10" fmla="*/ 2700288 w 3563888"/>
              <a:gd name="connsiteY10" fmla="*/ 0 h 5335656"/>
              <a:gd name="connsiteX11" fmla="*/ 3021933 w 3563888"/>
              <a:gd name="connsiteY11" fmla="*/ 195471 h 5335656"/>
              <a:gd name="connsiteX12" fmla="*/ 3250533 w 3563888"/>
              <a:gd name="connsiteY12" fmla="*/ 424071 h 5335656"/>
              <a:gd name="connsiteX13" fmla="*/ 3326733 w 3563888"/>
              <a:gd name="connsiteY13" fmla="*/ 576471 h 5335656"/>
              <a:gd name="connsiteX14" fmla="*/ 3250533 w 3563888"/>
              <a:gd name="connsiteY14" fmla="*/ 1033671 h 5335656"/>
              <a:gd name="connsiteX15" fmla="*/ 3021933 w 3563888"/>
              <a:gd name="connsiteY15" fmla="*/ 1414671 h 5335656"/>
              <a:gd name="connsiteX16" fmla="*/ 2945733 w 3563888"/>
              <a:gd name="connsiteY16" fmla="*/ 1719471 h 5335656"/>
              <a:gd name="connsiteX17" fmla="*/ 2933701 w 3563888"/>
              <a:gd name="connsiteY17" fmla="*/ 1981200 h 5335656"/>
              <a:gd name="connsiteX18" fmla="*/ 3021933 w 3563888"/>
              <a:gd name="connsiteY18" fmla="*/ 2329071 h 5335656"/>
              <a:gd name="connsiteX19" fmla="*/ 3250533 w 3563888"/>
              <a:gd name="connsiteY19" fmla="*/ 2557671 h 5335656"/>
              <a:gd name="connsiteX20" fmla="*/ 3326733 w 3563888"/>
              <a:gd name="connsiteY20" fmla="*/ 2862471 h 5335656"/>
              <a:gd name="connsiteX21" fmla="*/ 3098133 w 3563888"/>
              <a:gd name="connsiteY21" fmla="*/ 3243471 h 5335656"/>
              <a:gd name="connsiteX22" fmla="*/ 2945733 w 3563888"/>
              <a:gd name="connsiteY22" fmla="*/ 3624471 h 5335656"/>
              <a:gd name="connsiteX23" fmla="*/ 3174333 w 3563888"/>
              <a:gd name="connsiteY23" fmla="*/ 4234071 h 5335656"/>
              <a:gd name="connsiteX24" fmla="*/ 3495418 w 3563888"/>
              <a:gd name="connsiteY24" fmla="*/ 3697357 h 5335656"/>
              <a:gd name="connsiteX25" fmla="*/ 3390899 w 3563888"/>
              <a:gd name="connsiteY25" fmla="*/ 4038601 h 5335656"/>
              <a:gd name="connsiteX26" fmla="*/ 3521923 w 3563888"/>
              <a:gd name="connsiteY26" fmla="*/ 4267200 h 5335656"/>
              <a:gd name="connsiteX27" fmla="*/ 3561679 w 3563888"/>
              <a:gd name="connsiteY27" fmla="*/ 4479235 h 5335656"/>
              <a:gd name="connsiteX28" fmla="*/ 3467099 w 3563888"/>
              <a:gd name="connsiteY28" fmla="*/ 4800601 h 5335656"/>
              <a:gd name="connsiteX29" fmla="*/ 3162299 w 3563888"/>
              <a:gd name="connsiteY29" fmla="*/ 5105401 h 5335656"/>
              <a:gd name="connsiteX30" fmla="*/ 2857499 w 3563888"/>
              <a:gd name="connsiteY30" fmla="*/ 5257801 h 5335656"/>
              <a:gd name="connsiteX31" fmla="*/ 2324099 w 3563888"/>
              <a:gd name="connsiteY31" fmla="*/ 5257800 h 5335656"/>
              <a:gd name="connsiteX32" fmla="*/ 1943099 w 3563888"/>
              <a:gd name="connsiteY32" fmla="*/ 5257800 h 5335656"/>
              <a:gd name="connsiteX33" fmla="*/ 1409699 w 3563888"/>
              <a:gd name="connsiteY33" fmla="*/ 5029200 h 5335656"/>
              <a:gd name="connsiteX34" fmla="*/ 1028699 w 3563888"/>
              <a:gd name="connsiteY34" fmla="*/ 4800600 h 5335656"/>
              <a:gd name="connsiteX35" fmla="*/ 571499 w 3563888"/>
              <a:gd name="connsiteY35" fmla="*/ 4343400 h 5335656"/>
              <a:gd name="connsiteX36" fmla="*/ 266699 w 3563888"/>
              <a:gd name="connsiteY36" fmla="*/ 3962400 h 5335656"/>
              <a:gd name="connsiteX37" fmla="*/ 190500 w 3563888"/>
              <a:gd name="connsiteY37" fmla="*/ 3581400 h 5335656"/>
              <a:gd name="connsiteX38" fmla="*/ 38100 w 3563888"/>
              <a:gd name="connsiteY38" fmla="*/ 3048000 h 5335656"/>
              <a:gd name="connsiteX39" fmla="*/ 38100 w 3563888"/>
              <a:gd name="connsiteY39" fmla="*/ 1981200 h 5335656"/>
              <a:gd name="connsiteX40" fmla="*/ 266699 w 3563888"/>
              <a:gd name="connsiteY40" fmla="*/ 1371600 h 5335656"/>
              <a:gd name="connsiteX41" fmla="*/ 419099 w 3563888"/>
              <a:gd name="connsiteY41" fmla="*/ 1066800 h 5335656"/>
              <a:gd name="connsiteX0" fmla="*/ 419099 w 3563888"/>
              <a:gd name="connsiteY0" fmla="*/ 1066800 h 5335656"/>
              <a:gd name="connsiteX1" fmla="*/ 723899 w 3563888"/>
              <a:gd name="connsiteY1" fmla="*/ 533400 h 5335656"/>
              <a:gd name="connsiteX2" fmla="*/ 952499 w 3563888"/>
              <a:gd name="connsiteY2" fmla="*/ 304800 h 5335656"/>
              <a:gd name="connsiteX3" fmla="*/ 1257299 w 3563888"/>
              <a:gd name="connsiteY3" fmla="*/ 152400 h 5335656"/>
              <a:gd name="connsiteX4" fmla="*/ 1520844 w 3563888"/>
              <a:gd name="connsiteY4" fmla="*/ 132522 h 5335656"/>
              <a:gd name="connsiteX5" fmla="*/ 1931662 w 3563888"/>
              <a:gd name="connsiteY5" fmla="*/ 145774 h 5335656"/>
              <a:gd name="connsiteX6" fmla="*/ 2050931 w 3563888"/>
              <a:gd name="connsiteY6" fmla="*/ 106017 h 5335656"/>
              <a:gd name="connsiteX7" fmla="*/ 2156949 w 3563888"/>
              <a:gd name="connsiteY7" fmla="*/ 79513 h 5335656"/>
              <a:gd name="connsiteX8" fmla="*/ 2302723 w 3563888"/>
              <a:gd name="connsiteY8" fmla="*/ 26504 h 5335656"/>
              <a:gd name="connsiteX9" fmla="*/ 2342479 w 3563888"/>
              <a:gd name="connsiteY9" fmla="*/ 13252 h 5335656"/>
              <a:gd name="connsiteX10" fmla="*/ 2700288 w 3563888"/>
              <a:gd name="connsiteY10" fmla="*/ 0 h 5335656"/>
              <a:gd name="connsiteX11" fmla="*/ 3021933 w 3563888"/>
              <a:gd name="connsiteY11" fmla="*/ 195471 h 5335656"/>
              <a:gd name="connsiteX12" fmla="*/ 3250533 w 3563888"/>
              <a:gd name="connsiteY12" fmla="*/ 424071 h 5335656"/>
              <a:gd name="connsiteX13" fmla="*/ 3326733 w 3563888"/>
              <a:gd name="connsiteY13" fmla="*/ 576471 h 5335656"/>
              <a:gd name="connsiteX14" fmla="*/ 3250533 w 3563888"/>
              <a:gd name="connsiteY14" fmla="*/ 1033671 h 5335656"/>
              <a:gd name="connsiteX15" fmla="*/ 3021933 w 3563888"/>
              <a:gd name="connsiteY15" fmla="*/ 1414671 h 5335656"/>
              <a:gd name="connsiteX16" fmla="*/ 2945733 w 3563888"/>
              <a:gd name="connsiteY16" fmla="*/ 1719471 h 5335656"/>
              <a:gd name="connsiteX17" fmla="*/ 2933701 w 3563888"/>
              <a:gd name="connsiteY17" fmla="*/ 1981200 h 5335656"/>
              <a:gd name="connsiteX18" fmla="*/ 3021933 w 3563888"/>
              <a:gd name="connsiteY18" fmla="*/ 2329071 h 5335656"/>
              <a:gd name="connsiteX19" fmla="*/ 3250533 w 3563888"/>
              <a:gd name="connsiteY19" fmla="*/ 2557671 h 5335656"/>
              <a:gd name="connsiteX20" fmla="*/ 3326733 w 3563888"/>
              <a:gd name="connsiteY20" fmla="*/ 2862471 h 5335656"/>
              <a:gd name="connsiteX21" fmla="*/ 3098133 w 3563888"/>
              <a:gd name="connsiteY21" fmla="*/ 3243471 h 5335656"/>
              <a:gd name="connsiteX22" fmla="*/ 2945733 w 3563888"/>
              <a:gd name="connsiteY22" fmla="*/ 3624471 h 5335656"/>
              <a:gd name="connsiteX23" fmla="*/ 3174333 w 3563888"/>
              <a:gd name="connsiteY23" fmla="*/ 4234071 h 5335656"/>
              <a:gd name="connsiteX24" fmla="*/ 3390899 w 3563888"/>
              <a:gd name="connsiteY24" fmla="*/ 4038601 h 5335656"/>
              <a:gd name="connsiteX25" fmla="*/ 3521923 w 3563888"/>
              <a:gd name="connsiteY25" fmla="*/ 4267200 h 5335656"/>
              <a:gd name="connsiteX26" fmla="*/ 3561679 w 3563888"/>
              <a:gd name="connsiteY26" fmla="*/ 4479235 h 5335656"/>
              <a:gd name="connsiteX27" fmla="*/ 3467099 w 3563888"/>
              <a:gd name="connsiteY27" fmla="*/ 4800601 h 5335656"/>
              <a:gd name="connsiteX28" fmla="*/ 3162299 w 3563888"/>
              <a:gd name="connsiteY28" fmla="*/ 5105401 h 5335656"/>
              <a:gd name="connsiteX29" fmla="*/ 2857499 w 3563888"/>
              <a:gd name="connsiteY29" fmla="*/ 5257801 h 5335656"/>
              <a:gd name="connsiteX30" fmla="*/ 2324099 w 3563888"/>
              <a:gd name="connsiteY30" fmla="*/ 5257800 h 5335656"/>
              <a:gd name="connsiteX31" fmla="*/ 1943099 w 3563888"/>
              <a:gd name="connsiteY31" fmla="*/ 5257800 h 5335656"/>
              <a:gd name="connsiteX32" fmla="*/ 1409699 w 3563888"/>
              <a:gd name="connsiteY32" fmla="*/ 5029200 h 5335656"/>
              <a:gd name="connsiteX33" fmla="*/ 1028699 w 3563888"/>
              <a:gd name="connsiteY33" fmla="*/ 4800600 h 5335656"/>
              <a:gd name="connsiteX34" fmla="*/ 571499 w 3563888"/>
              <a:gd name="connsiteY34" fmla="*/ 4343400 h 5335656"/>
              <a:gd name="connsiteX35" fmla="*/ 266699 w 3563888"/>
              <a:gd name="connsiteY35" fmla="*/ 3962400 h 5335656"/>
              <a:gd name="connsiteX36" fmla="*/ 190500 w 3563888"/>
              <a:gd name="connsiteY36" fmla="*/ 3581400 h 5335656"/>
              <a:gd name="connsiteX37" fmla="*/ 38100 w 3563888"/>
              <a:gd name="connsiteY37" fmla="*/ 3048000 h 5335656"/>
              <a:gd name="connsiteX38" fmla="*/ 38100 w 3563888"/>
              <a:gd name="connsiteY38" fmla="*/ 1981200 h 5335656"/>
              <a:gd name="connsiteX39" fmla="*/ 266699 w 3563888"/>
              <a:gd name="connsiteY39" fmla="*/ 1371600 h 5335656"/>
              <a:gd name="connsiteX40" fmla="*/ 419099 w 3563888"/>
              <a:gd name="connsiteY40" fmla="*/ 1066800 h 5335656"/>
              <a:gd name="connsiteX0" fmla="*/ 419099 w 3563888"/>
              <a:gd name="connsiteY0" fmla="*/ 1066800 h 5335656"/>
              <a:gd name="connsiteX1" fmla="*/ 723899 w 3563888"/>
              <a:gd name="connsiteY1" fmla="*/ 533400 h 5335656"/>
              <a:gd name="connsiteX2" fmla="*/ 952499 w 3563888"/>
              <a:gd name="connsiteY2" fmla="*/ 304800 h 5335656"/>
              <a:gd name="connsiteX3" fmla="*/ 1257299 w 3563888"/>
              <a:gd name="connsiteY3" fmla="*/ 152400 h 5335656"/>
              <a:gd name="connsiteX4" fmla="*/ 1520844 w 3563888"/>
              <a:gd name="connsiteY4" fmla="*/ 132522 h 5335656"/>
              <a:gd name="connsiteX5" fmla="*/ 1931662 w 3563888"/>
              <a:gd name="connsiteY5" fmla="*/ 145774 h 5335656"/>
              <a:gd name="connsiteX6" fmla="*/ 2050931 w 3563888"/>
              <a:gd name="connsiteY6" fmla="*/ 106017 h 5335656"/>
              <a:gd name="connsiteX7" fmla="*/ 2156949 w 3563888"/>
              <a:gd name="connsiteY7" fmla="*/ 79513 h 5335656"/>
              <a:gd name="connsiteX8" fmla="*/ 2302723 w 3563888"/>
              <a:gd name="connsiteY8" fmla="*/ 26504 h 5335656"/>
              <a:gd name="connsiteX9" fmla="*/ 2342479 w 3563888"/>
              <a:gd name="connsiteY9" fmla="*/ 13252 h 5335656"/>
              <a:gd name="connsiteX10" fmla="*/ 2700288 w 3563888"/>
              <a:gd name="connsiteY10" fmla="*/ 0 h 5335656"/>
              <a:gd name="connsiteX11" fmla="*/ 3021933 w 3563888"/>
              <a:gd name="connsiteY11" fmla="*/ 195471 h 5335656"/>
              <a:gd name="connsiteX12" fmla="*/ 3250533 w 3563888"/>
              <a:gd name="connsiteY12" fmla="*/ 424071 h 5335656"/>
              <a:gd name="connsiteX13" fmla="*/ 3326733 w 3563888"/>
              <a:gd name="connsiteY13" fmla="*/ 576471 h 5335656"/>
              <a:gd name="connsiteX14" fmla="*/ 3250533 w 3563888"/>
              <a:gd name="connsiteY14" fmla="*/ 1033671 h 5335656"/>
              <a:gd name="connsiteX15" fmla="*/ 3021933 w 3563888"/>
              <a:gd name="connsiteY15" fmla="*/ 1414671 h 5335656"/>
              <a:gd name="connsiteX16" fmla="*/ 2945733 w 3563888"/>
              <a:gd name="connsiteY16" fmla="*/ 1719471 h 5335656"/>
              <a:gd name="connsiteX17" fmla="*/ 2933701 w 3563888"/>
              <a:gd name="connsiteY17" fmla="*/ 1981200 h 5335656"/>
              <a:gd name="connsiteX18" fmla="*/ 3021933 w 3563888"/>
              <a:gd name="connsiteY18" fmla="*/ 2329071 h 5335656"/>
              <a:gd name="connsiteX19" fmla="*/ 3250533 w 3563888"/>
              <a:gd name="connsiteY19" fmla="*/ 2557671 h 5335656"/>
              <a:gd name="connsiteX20" fmla="*/ 3326733 w 3563888"/>
              <a:gd name="connsiteY20" fmla="*/ 2862471 h 5335656"/>
              <a:gd name="connsiteX21" fmla="*/ 3098133 w 3563888"/>
              <a:gd name="connsiteY21" fmla="*/ 3243471 h 5335656"/>
              <a:gd name="connsiteX22" fmla="*/ 2945733 w 3563888"/>
              <a:gd name="connsiteY22" fmla="*/ 3624471 h 5335656"/>
              <a:gd name="connsiteX23" fmla="*/ 3174333 w 3563888"/>
              <a:gd name="connsiteY23" fmla="*/ 4234071 h 5335656"/>
              <a:gd name="connsiteX24" fmla="*/ 3521923 w 3563888"/>
              <a:gd name="connsiteY24" fmla="*/ 4267200 h 5335656"/>
              <a:gd name="connsiteX25" fmla="*/ 3561679 w 3563888"/>
              <a:gd name="connsiteY25" fmla="*/ 4479235 h 5335656"/>
              <a:gd name="connsiteX26" fmla="*/ 3467099 w 3563888"/>
              <a:gd name="connsiteY26" fmla="*/ 4800601 h 5335656"/>
              <a:gd name="connsiteX27" fmla="*/ 3162299 w 3563888"/>
              <a:gd name="connsiteY27" fmla="*/ 5105401 h 5335656"/>
              <a:gd name="connsiteX28" fmla="*/ 2857499 w 3563888"/>
              <a:gd name="connsiteY28" fmla="*/ 5257801 h 5335656"/>
              <a:gd name="connsiteX29" fmla="*/ 2324099 w 3563888"/>
              <a:gd name="connsiteY29" fmla="*/ 5257800 h 5335656"/>
              <a:gd name="connsiteX30" fmla="*/ 1943099 w 3563888"/>
              <a:gd name="connsiteY30" fmla="*/ 5257800 h 5335656"/>
              <a:gd name="connsiteX31" fmla="*/ 1409699 w 3563888"/>
              <a:gd name="connsiteY31" fmla="*/ 5029200 h 5335656"/>
              <a:gd name="connsiteX32" fmla="*/ 1028699 w 3563888"/>
              <a:gd name="connsiteY32" fmla="*/ 4800600 h 5335656"/>
              <a:gd name="connsiteX33" fmla="*/ 571499 w 3563888"/>
              <a:gd name="connsiteY33" fmla="*/ 4343400 h 5335656"/>
              <a:gd name="connsiteX34" fmla="*/ 266699 w 3563888"/>
              <a:gd name="connsiteY34" fmla="*/ 3962400 h 5335656"/>
              <a:gd name="connsiteX35" fmla="*/ 190500 w 3563888"/>
              <a:gd name="connsiteY35" fmla="*/ 3581400 h 5335656"/>
              <a:gd name="connsiteX36" fmla="*/ 38100 w 3563888"/>
              <a:gd name="connsiteY36" fmla="*/ 3048000 h 5335656"/>
              <a:gd name="connsiteX37" fmla="*/ 38100 w 3563888"/>
              <a:gd name="connsiteY37" fmla="*/ 1981200 h 5335656"/>
              <a:gd name="connsiteX38" fmla="*/ 266699 w 3563888"/>
              <a:gd name="connsiteY38" fmla="*/ 1371600 h 5335656"/>
              <a:gd name="connsiteX39" fmla="*/ 419099 w 3563888"/>
              <a:gd name="connsiteY39" fmla="*/ 1066800 h 5335656"/>
              <a:gd name="connsiteX0" fmla="*/ 419099 w 3563888"/>
              <a:gd name="connsiteY0" fmla="*/ 1066800 h 5335656"/>
              <a:gd name="connsiteX1" fmla="*/ 723899 w 3563888"/>
              <a:gd name="connsiteY1" fmla="*/ 533400 h 5335656"/>
              <a:gd name="connsiteX2" fmla="*/ 952499 w 3563888"/>
              <a:gd name="connsiteY2" fmla="*/ 304800 h 5335656"/>
              <a:gd name="connsiteX3" fmla="*/ 1257299 w 3563888"/>
              <a:gd name="connsiteY3" fmla="*/ 152400 h 5335656"/>
              <a:gd name="connsiteX4" fmla="*/ 1520844 w 3563888"/>
              <a:gd name="connsiteY4" fmla="*/ 132522 h 5335656"/>
              <a:gd name="connsiteX5" fmla="*/ 1931662 w 3563888"/>
              <a:gd name="connsiteY5" fmla="*/ 145774 h 5335656"/>
              <a:gd name="connsiteX6" fmla="*/ 2050931 w 3563888"/>
              <a:gd name="connsiteY6" fmla="*/ 106017 h 5335656"/>
              <a:gd name="connsiteX7" fmla="*/ 2156949 w 3563888"/>
              <a:gd name="connsiteY7" fmla="*/ 79513 h 5335656"/>
              <a:gd name="connsiteX8" fmla="*/ 2302723 w 3563888"/>
              <a:gd name="connsiteY8" fmla="*/ 26504 h 5335656"/>
              <a:gd name="connsiteX9" fmla="*/ 2342479 w 3563888"/>
              <a:gd name="connsiteY9" fmla="*/ 13252 h 5335656"/>
              <a:gd name="connsiteX10" fmla="*/ 2700288 w 3563888"/>
              <a:gd name="connsiteY10" fmla="*/ 0 h 5335656"/>
              <a:gd name="connsiteX11" fmla="*/ 3021933 w 3563888"/>
              <a:gd name="connsiteY11" fmla="*/ 195471 h 5335656"/>
              <a:gd name="connsiteX12" fmla="*/ 3250533 w 3563888"/>
              <a:gd name="connsiteY12" fmla="*/ 424071 h 5335656"/>
              <a:gd name="connsiteX13" fmla="*/ 3326733 w 3563888"/>
              <a:gd name="connsiteY13" fmla="*/ 576471 h 5335656"/>
              <a:gd name="connsiteX14" fmla="*/ 3250533 w 3563888"/>
              <a:gd name="connsiteY14" fmla="*/ 1033671 h 5335656"/>
              <a:gd name="connsiteX15" fmla="*/ 3021933 w 3563888"/>
              <a:gd name="connsiteY15" fmla="*/ 1414671 h 5335656"/>
              <a:gd name="connsiteX16" fmla="*/ 2945733 w 3563888"/>
              <a:gd name="connsiteY16" fmla="*/ 1719471 h 5335656"/>
              <a:gd name="connsiteX17" fmla="*/ 2933701 w 3563888"/>
              <a:gd name="connsiteY17" fmla="*/ 1981200 h 5335656"/>
              <a:gd name="connsiteX18" fmla="*/ 3021933 w 3563888"/>
              <a:gd name="connsiteY18" fmla="*/ 2329071 h 5335656"/>
              <a:gd name="connsiteX19" fmla="*/ 3250533 w 3563888"/>
              <a:gd name="connsiteY19" fmla="*/ 2557671 h 5335656"/>
              <a:gd name="connsiteX20" fmla="*/ 3326733 w 3563888"/>
              <a:gd name="connsiteY20" fmla="*/ 2862471 h 5335656"/>
              <a:gd name="connsiteX21" fmla="*/ 3098133 w 3563888"/>
              <a:gd name="connsiteY21" fmla="*/ 3243471 h 5335656"/>
              <a:gd name="connsiteX22" fmla="*/ 2945733 w 3563888"/>
              <a:gd name="connsiteY22" fmla="*/ 3624471 h 5335656"/>
              <a:gd name="connsiteX23" fmla="*/ 3174333 w 3563888"/>
              <a:gd name="connsiteY23" fmla="*/ 4234071 h 5335656"/>
              <a:gd name="connsiteX24" fmla="*/ 3250533 w 3563888"/>
              <a:gd name="connsiteY24" fmla="*/ 4691271 h 5335656"/>
              <a:gd name="connsiteX25" fmla="*/ 3561679 w 3563888"/>
              <a:gd name="connsiteY25" fmla="*/ 4479235 h 5335656"/>
              <a:gd name="connsiteX26" fmla="*/ 3467099 w 3563888"/>
              <a:gd name="connsiteY26" fmla="*/ 4800601 h 5335656"/>
              <a:gd name="connsiteX27" fmla="*/ 3162299 w 3563888"/>
              <a:gd name="connsiteY27" fmla="*/ 5105401 h 5335656"/>
              <a:gd name="connsiteX28" fmla="*/ 2857499 w 3563888"/>
              <a:gd name="connsiteY28" fmla="*/ 5257801 h 5335656"/>
              <a:gd name="connsiteX29" fmla="*/ 2324099 w 3563888"/>
              <a:gd name="connsiteY29" fmla="*/ 5257800 h 5335656"/>
              <a:gd name="connsiteX30" fmla="*/ 1943099 w 3563888"/>
              <a:gd name="connsiteY30" fmla="*/ 5257800 h 5335656"/>
              <a:gd name="connsiteX31" fmla="*/ 1409699 w 3563888"/>
              <a:gd name="connsiteY31" fmla="*/ 5029200 h 5335656"/>
              <a:gd name="connsiteX32" fmla="*/ 1028699 w 3563888"/>
              <a:gd name="connsiteY32" fmla="*/ 4800600 h 5335656"/>
              <a:gd name="connsiteX33" fmla="*/ 571499 w 3563888"/>
              <a:gd name="connsiteY33" fmla="*/ 4343400 h 5335656"/>
              <a:gd name="connsiteX34" fmla="*/ 266699 w 3563888"/>
              <a:gd name="connsiteY34" fmla="*/ 3962400 h 5335656"/>
              <a:gd name="connsiteX35" fmla="*/ 190500 w 3563888"/>
              <a:gd name="connsiteY35" fmla="*/ 3581400 h 5335656"/>
              <a:gd name="connsiteX36" fmla="*/ 38100 w 3563888"/>
              <a:gd name="connsiteY36" fmla="*/ 3048000 h 5335656"/>
              <a:gd name="connsiteX37" fmla="*/ 38100 w 3563888"/>
              <a:gd name="connsiteY37" fmla="*/ 1981200 h 5335656"/>
              <a:gd name="connsiteX38" fmla="*/ 266699 w 3563888"/>
              <a:gd name="connsiteY38" fmla="*/ 1371600 h 5335656"/>
              <a:gd name="connsiteX39" fmla="*/ 419099 w 3563888"/>
              <a:gd name="connsiteY39" fmla="*/ 1066800 h 5335656"/>
              <a:gd name="connsiteX0" fmla="*/ 419099 w 3563888"/>
              <a:gd name="connsiteY0" fmla="*/ 1066800 h 5335656"/>
              <a:gd name="connsiteX1" fmla="*/ 723899 w 3563888"/>
              <a:gd name="connsiteY1" fmla="*/ 533400 h 5335656"/>
              <a:gd name="connsiteX2" fmla="*/ 952499 w 3563888"/>
              <a:gd name="connsiteY2" fmla="*/ 304800 h 5335656"/>
              <a:gd name="connsiteX3" fmla="*/ 1257299 w 3563888"/>
              <a:gd name="connsiteY3" fmla="*/ 152400 h 5335656"/>
              <a:gd name="connsiteX4" fmla="*/ 1520844 w 3563888"/>
              <a:gd name="connsiteY4" fmla="*/ 132522 h 5335656"/>
              <a:gd name="connsiteX5" fmla="*/ 1931662 w 3563888"/>
              <a:gd name="connsiteY5" fmla="*/ 145774 h 5335656"/>
              <a:gd name="connsiteX6" fmla="*/ 2050931 w 3563888"/>
              <a:gd name="connsiteY6" fmla="*/ 106017 h 5335656"/>
              <a:gd name="connsiteX7" fmla="*/ 2156949 w 3563888"/>
              <a:gd name="connsiteY7" fmla="*/ 79513 h 5335656"/>
              <a:gd name="connsiteX8" fmla="*/ 2302723 w 3563888"/>
              <a:gd name="connsiteY8" fmla="*/ 26504 h 5335656"/>
              <a:gd name="connsiteX9" fmla="*/ 2342479 w 3563888"/>
              <a:gd name="connsiteY9" fmla="*/ 13252 h 5335656"/>
              <a:gd name="connsiteX10" fmla="*/ 2700288 w 3563888"/>
              <a:gd name="connsiteY10" fmla="*/ 0 h 5335656"/>
              <a:gd name="connsiteX11" fmla="*/ 3021933 w 3563888"/>
              <a:gd name="connsiteY11" fmla="*/ 195471 h 5335656"/>
              <a:gd name="connsiteX12" fmla="*/ 3250533 w 3563888"/>
              <a:gd name="connsiteY12" fmla="*/ 424071 h 5335656"/>
              <a:gd name="connsiteX13" fmla="*/ 3326733 w 3563888"/>
              <a:gd name="connsiteY13" fmla="*/ 576471 h 5335656"/>
              <a:gd name="connsiteX14" fmla="*/ 3250533 w 3563888"/>
              <a:gd name="connsiteY14" fmla="*/ 1033671 h 5335656"/>
              <a:gd name="connsiteX15" fmla="*/ 3021933 w 3563888"/>
              <a:gd name="connsiteY15" fmla="*/ 1414671 h 5335656"/>
              <a:gd name="connsiteX16" fmla="*/ 2945733 w 3563888"/>
              <a:gd name="connsiteY16" fmla="*/ 1719471 h 5335656"/>
              <a:gd name="connsiteX17" fmla="*/ 2933701 w 3563888"/>
              <a:gd name="connsiteY17" fmla="*/ 1981200 h 5335656"/>
              <a:gd name="connsiteX18" fmla="*/ 3021933 w 3563888"/>
              <a:gd name="connsiteY18" fmla="*/ 2329071 h 5335656"/>
              <a:gd name="connsiteX19" fmla="*/ 3250533 w 3563888"/>
              <a:gd name="connsiteY19" fmla="*/ 2557671 h 5335656"/>
              <a:gd name="connsiteX20" fmla="*/ 3326733 w 3563888"/>
              <a:gd name="connsiteY20" fmla="*/ 2862471 h 5335656"/>
              <a:gd name="connsiteX21" fmla="*/ 3098133 w 3563888"/>
              <a:gd name="connsiteY21" fmla="*/ 3243471 h 5335656"/>
              <a:gd name="connsiteX22" fmla="*/ 2945733 w 3563888"/>
              <a:gd name="connsiteY22" fmla="*/ 3624471 h 5335656"/>
              <a:gd name="connsiteX23" fmla="*/ 3021933 w 3563888"/>
              <a:gd name="connsiteY23" fmla="*/ 4005471 h 5335656"/>
              <a:gd name="connsiteX24" fmla="*/ 3250533 w 3563888"/>
              <a:gd name="connsiteY24" fmla="*/ 4691271 h 5335656"/>
              <a:gd name="connsiteX25" fmla="*/ 3561679 w 3563888"/>
              <a:gd name="connsiteY25" fmla="*/ 4479235 h 5335656"/>
              <a:gd name="connsiteX26" fmla="*/ 3467099 w 3563888"/>
              <a:gd name="connsiteY26" fmla="*/ 4800601 h 5335656"/>
              <a:gd name="connsiteX27" fmla="*/ 3162299 w 3563888"/>
              <a:gd name="connsiteY27" fmla="*/ 5105401 h 5335656"/>
              <a:gd name="connsiteX28" fmla="*/ 2857499 w 3563888"/>
              <a:gd name="connsiteY28" fmla="*/ 5257801 h 5335656"/>
              <a:gd name="connsiteX29" fmla="*/ 2324099 w 3563888"/>
              <a:gd name="connsiteY29" fmla="*/ 5257800 h 5335656"/>
              <a:gd name="connsiteX30" fmla="*/ 1943099 w 3563888"/>
              <a:gd name="connsiteY30" fmla="*/ 5257800 h 5335656"/>
              <a:gd name="connsiteX31" fmla="*/ 1409699 w 3563888"/>
              <a:gd name="connsiteY31" fmla="*/ 5029200 h 5335656"/>
              <a:gd name="connsiteX32" fmla="*/ 1028699 w 3563888"/>
              <a:gd name="connsiteY32" fmla="*/ 4800600 h 5335656"/>
              <a:gd name="connsiteX33" fmla="*/ 571499 w 3563888"/>
              <a:gd name="connsiteY33" fmla="*/ 4343400 h 5335656"/>
              <a:gd name="connsiteX34" fmla="*/ 266699 w 3563888"/>
              <a:gd name="connsiteY34" fmla="*/ 3962400 h 5335656"/>
              <a:gd name="connsiteX35" fmla="*/ 190500 w 3563888"/>
              <a:gd name="connsiteY35" fmla="*/ 3581400 h 5335656"/>
              <a:gd name="connsiteX36" fmla="*/ 38100 w 3563888"/>
              <a:gd name="connsiteY36" fmla="*/ 3048000 h 5335656"/>
              <a:gd name="connsiteX37" fmla="*/ 38100 w 3563888"/>
              <a:gd name="connsiteY37" fmla="*/ 1981200 h 5335656"/>
              <a:gd name="connsiteX38" fmla="*/ 266699 w 3563888"/>
              <a:gd name="connsiteY38" fmla="*/ 1371600 h 5335656"/>
              <a:gd name="connsiteX39" fmla="*/ 419099 w 3563888"/>
              <a:gd name="connsiteY39" fmla="*/ 1066800 h 5335656"/>
              <a:gd name="connsiteX0" fmla="*/ 419099 w 3563888"/>
              <a:gd name="connsiteY0" fmla="*/ 1066800 h 5335656"/>
              <a:gd name="connsiteX1" fmla="*/ 723899 w 3563888"/>
              <a:gd name="connsiteY1" fmla="*/ 533400 h 5335656"/>
              <a:gd name="connsiteX2" fmla="*/ 952499 w 3563888"/>
              <a:gd name="connsiteY2" fmla="*/ 304800 h 5335656"/>
              <a:gd name="connsiteX3" fmla="*/ 1257299 w 3563888"/>
              <a:gd name="connsiteY3" fmla="*/ 152400 h 5335656"/>
              <a:gd name="connsiteX4" fmla="*/ 1520844 w 3563888"/>
              <a:gd name="connsiteY4" fmla="*/ 132522 h 5335656"/>
              <a:gd name="connsiteX5" fmla="*/ 1931662 w 3563888"/>
              <a:gd name="connsiteY5" fmla="*/ 145774 h 5335656"/>
              <a:gd name="connsiteX6" fmla="*/ 2050931 w 3563888"/>
              <a:gd name="connsiteY6" fmla="*/ 106017 h 5335656"/>
              <a:gd name="connsiteX7" fmla="*/ 2156949 w 3563888"/>
              <a:gd name="connsiteY7" fmla="*/ 79513 h 5335656"/>
              <a:gd name="connsiteX8" fmla="*/ 2302723 w 3563888"/>
              <a:gd name="connsiteY8" fmla="*/ 26504 h 5335656"/>
              <a:gd name="connsiteX9" fmla="*/ 2342479 w 3563888"/>
              <a:gd name="connsiteY9" fmla="*/ 13252 h 5335656"/>
              <a:gd name="connsiteX10" fmla="*/ 2700288 w 3563888"/>
              <a:gd name="connsiteY10" fmla="*/ 0 h 5335656"/>
              <a:gd name="connsiteX11" fmla="*/ 3021933 w 3563888"/>
              <a:gd name="connsiteY11" fmla="*/ 195471 h 5335656"/>
              <a:gd name="connsiteX12" fmla="*/ 3250533 w 3563888"/>
              <a:gd name="connsiteY12" fmla="*/ 424071 h 5335656"/>
              <a:gd name="connsiteX13" fmla="*/ 3326733 w 3563888"/>
              <a:gd name="connsiteY13" fmla="*/ 576471 h 5335656"/>
              <a:gd name="connsiteX14" fmla="*/ 3250533 w 3563888"/>
              <a:gd name="connsiteY14" fmla="*/ 1033671 h 5335656"/>
              <a:gd name="connsiteX15" fmla="*/ 3021933 w 3563888"/>
              <a:gd name="connsiteY15" fmla="*/ 1414671 h 5335656"/>
              <a:gd name="connsiteX16" fmla="*/ 2945733 w 3563888"/>
              <a:gd name="connsiteY16" fmla="*/ 1719471 h 5335656"/>
              <a:gd name="connsiteX17" fmla="*/ 2933701 w 3563888"/>
              <a:gd name="connsiteY17" fmla="*/ 1981200 h 5335656"/>
              <a:gd name="connsiteX18" fmla="*/ 3021933 w 3563888"/>
              <a:gd name="connsiteY18" fmla="*/ 2329071 h 5335656"/>
              <a:gd name="connsiteX19" fmla="*/ 3250533 w 3563888"/>
              <a:gd name="connsiteY19" fmla="*/ 2557671 h 5335656"/>
              <a:gd name="connsiteX20" fmla="*/ 3326733 w 3563888"/>
              <a:gd name="connsiteY20" fmla="*/ 2862471 h 5335656"/>
              <a:gd name="connsiteX21" fmla="*/ 3098133 w 3563888"/>
              <a:gd name="connsiteY21" fmla="*/ 3243471 h 5335656"/>
              <a:gd name="connsiteX22" fmla="*/ 2945733 w 3563888"/>
              <a:gd name="connsiteY22" fmla="*/ 3624471 h 5335656"/>
              <a:gd name="connsiteX23" fmla="*/ 3021933 w 3563888"/>
              <a:gd name="connsiteY23" fmla="*/ 4005471 h 5335656"/>
              <a:gd name="connsiteX24" fmla="*/ 3250533 w 3563888"/>
              <a:gd name="connsiteY24" fmla="*/ 4386471 h 5335656"/>
              <a:gd name="connsiteX25" fmla="*/ 3561679 w 3563888"/>
              <a:gd name="connsiteY25" fmla="*/ 4479235 h 5335656"/>
              <a:gd name="connsiteX26" fmla="*/ 3467099 w 3563888"/>
              <a:gd name="connsiteY26" fmla="*/ 4800601 h 5335656"/>
              <a:gd name="connsiteX27" fmla="*/ 3162299 w 3563888"/>
              <a:gd name="connsiteY27" fmla="*/ 5105401 h 5335656"/>
              <a:gd name="connsiteX28" fmla="*/ 2857499 w 3563888"/>
              <a:gd name="connsiteY28" fmla="*/ 5257801 h 5335656"/>
              <a:gd name="connsiteX29" fmla="*/ 2324099 w 3563888"/>
              <a:gd name="connsiteY29" fmla="*/ 5257800 h 5335656"/>
              <a:gd name="connsiteX30" fmla="*/ 1943099 w 3563888"/>
              <a:gd name="connsiteY30" fmla="*/ 5257800 h 5335656"/>
              <a:gd name="connsiteX31" fmla="*/ 1409699 w 3563888"/>
              <a:gd name="connsiteY31" fmla="*/ 5029200 h 5335656"/>
              <a:gd name="connsiteX32" fmla="*/ 1028699 w 3563888"/>
              <a:gd name="connsiteY32" fmla="*/ 4800600 h 5335656"/>
              <a:gd name="connsiteX33" fmla="*/ 571499 w 3563888"/>
              <a:gd name="connsiteY33" fmla="*/ 4343400 h 5335656"/>
              <a:gd name="connsiteX34" fmla="*/ 266699 w 3563888"/>
              <a:gd name="connsiteY34" fmla="*/ 3962400 h 5335656"/>
              <a:gd name="connsiteX35" fmla="*/ 190500 w 3563888"/>
              <a:gd name="connsiteY35" fmla="*/ 3581400 h 5335656"/>
              <a:gd name="connsiteX36" fmla="*/ 38100 w 3563888"/>
              <a:gd name="connsiteY36" fmla="*/ 3048000 h 5335656"/>
              <a:gd name="connsiteX37" fmla="*/ 38100 w 3563888"/>
              <a:gd name="connsiteY37" fmla="*/ 1981200 h 5335656"/>
              <a:gd name="connsiteX38" fmla="*/ 266699 w 3563888"/>
              <a:gd name="connsiteY38" fmla="*/ 1371600 h 5335656"/>
              <a:gd name="connsiteX39" fmla="*/ 419099 w 3563888"/>
              <a:gd name="connsiteY39" fmla="*/ 1066800 h 5335656"/>
              <a:gd name="connsiteX0" fmla="*/ 419099 w 3533662"/>
              <a:gd name="connsiteY0" fmla="*/ 1066800 h 5335656"/>
              <a:gd name="connsiteX1" fmla="*/ 723899 w 3533662"/>
              <a:gd name="connsiteY1" fmla="*/ 533400 h 5335656"/>
              <a:gd name="connsiteX2" fmla="*/ 952499 w 3533662"/>
              <a:gd name="connsiteY2" fmla="*/ 304800 h 5335656"/>
              <a:gd name="connsiteX3" fmla="*/ 1257299 w 3533662"/>
              <a:gd name="connsiteY3" fmla="*/ 152400 h 5335656"/>
              <a:gd name="connsiteX4" fmla="*/ 1520844 w 3533662"/>
              <a:gd name="connsiteY4" fmla="*/ 132522 h 5335656"/>
              <a:gd name="connsiteX5" fmla="*/ 1931662 w 3533662"/>
              <a:gd name="connsiteY5" fmla="*/ 145774 h 5335656"/>
              <a:gd name="connsiteX6" fmla="*/ 2050931 w 3533662"/>
              <a:gd name="connsiteY6" fmla="*/ 106017 h 5335656"/>
              <a:gd name="connsiteX7" fmla="*/ 2156949 w 3533662"/>
              <a:gd name="connsiteY7" fmla="*/ 79513 h 5335656"/>
              <a:gd name="connsiteX8" fmla="*/ 2302723 w 3533662"/>
              <a:gd name="connsiteY8" fmla="*/ 26504 h 5335656"/>
              <a:gd name="connsiteX9" fmla="*/ 2342479 w 3533662"/>
              <a:gd name="connsiteY9" fmla="*/ 13252 h 5335656"/>
              <a:gd name="connsiteX10" fmla="*/ 2700288 w 3533662"/>
              <a:gd name="connsiteY10" fmla="*/ 0 h 5335656"/>
              <a:gd name="connsiteX11" fmla="*/ 3021933 w 3533662"/>
              <a:gd name="connsiteY11" fmla="*/ 195471 h 5335656"/>
              <a:gd name="connsiteX12" fmla="*/ 3250533 w 3533662"/>
              <a:gd name="connsiteY12" fmla="*/ 424071 h 5335656"/>
              <a:gd name="connsiteX13" fmla="*/ 3326733 w 3533662"/>
              <a:gd name="connsiteY13" fmla="*/ 576471 h 5335656"/>
              <a:gd name="connsiteX14" fmla="*/ 3250533 w 3533662"/>
              <a:gd name="connsiteY14" fmla="*/ 1033671 h 5335656"/>
              <a:gd name="connsiteX15" fmla="*/ 3021933 w 3533662"/>
              <a:gd name="connsiteY15" fmla="*/ 1414671 h 5335656"/>
              <a:gd name="connsiteX16" fmla="*/ 2945733 w 3533662"/>
              <a:gd name="connsiteY16" fmla="*/ 1719471 h 5335656"/>
              <a:gd name="connsiteX17" fmla="*/ 2933701 w 3533662"/>
              <a:gd name="connsiteY17" fmla="*/ 1981200 h 5335656"/>
              <a:gd name="connsiteX18" fmla="*/ 3021933 w 3533662"/>
              <a:gd name="connsiteY18" fmla="*/ 2329071 h 5335656"/>
              <a:gd name="connsiteX19" fmla="*/ 3250533 w 3533662"/>
              <a:gd name="connsiteY19" fmla="*/ 2557671 h 5335656"/>
              <a:gd name="connsiteX20" fmla="*/ 3326733 w 3533662"/>
              <a:gd name="connsiteY20" fmla="*/ 2862471 h 5335656"/>
              <a:gd name="connsiteX21" fmla="*/ 3098133 w 3533662"/>
              <a:gd name="connsiteY21" fmla="*/ 3243471 h 5335656"/>
              <a:gd name="connsiteX22" fmla="*/ 2945733 w 3533662"/>
              <a:gd name="connsiteY22" fmla="*/ 3624471 h 5335656"/>
              <a:gd name="connsiteX23" fmla="*/ 3021933 w 3533662"/>
              <a:gd name="connsiteY23" fmla="*/ 4005471 h 5335656"/>
              <a:gd name="connsiteX24" fmla="*/ 3250533 w 3533662"/>
              <a:gd name="connsiteY24" fmla="*/ 4386471 h 5335656"/>
              <a:gd name="connsiteX25" fmla="*/ 3250533 w 3533662"/>
              <a:gd name="connsiteY25" fmla="*/ 4691271 h 5335656"/>
              <a:gd name="connsiteX26" fmla="*/ 3467099 w 3533662"/>
              <a:gd name="connsiteY26" fmla="*/ 4800601 h 5335656"/>
              <a:gd name="connsiteX27" fmla="*/ 3162299 w 3533662"/>
              <a:gd name="connsiteY27" fmla="*/ 5105401 h 5335656"/>
              <a:gd name="connsiteX28" fmla="*/ 2857499 w 3533662"/>
              <a:gd name="connsiteY28" fmla="*/ 5257801 h 5335656"/>
              <a:gd name="connsiteX29" fmla="*/ 2324099 w 3533662"/>
              <a:gd name="connsiteY29" fmla="*/ 5257800 h 5335656"/>
              <a:gd name="connsiteX30" fmla="*/ 1943099 w 3533662"/>
              <a:gd name="connsiteY30" fmla="*/ 5257800 h 5335656"/>
              <a:gd name="connsiteX31" fmla="*/ 1409699 w 3533662"/>
              <a:gd name="connsiteY31" fmla="*/ 5029200 h 5335656"/>
              <a:gd name="connsiteX32" fmla="*/ 1028699 w 3533662"/>
              <a:gd name="connsiteY32" fmla="*/ 4800600 h 5335656"/>
              <a:gd name="connsiteX33" fmla="*/ 571499 w 3533662"/>
              <a:gd name="connsiteY33" fmla="*/ 4343400 h 5335656"/>
              <a:gd name="connsiteX34" fmla="*/ 266699 w 3533662"/>
              <a:gd name="connsiteY34" fmla="*/ 3962400 h 5335656"/>
              <a:gd name="connsiteX35" fmla="*/ 190500 w 3533662"/>
              <a:gd name="connsiteY35" fmla="*/ 3581400 h 5335656"/>
              <a:gd name="connsiteX36" fmla="*/ 38100 w 3533662"/>
              <a:gd name="connsiteY36" fmla="*/ 3048000 h 5335656"/>
              <a:gd name="connsiteX37" fmla="*/ 38100 w 3533662"/>
              <a:gd name="connsiteY37" fmla="*/ 1981200 h 5335656"/>
              <a:gd name="connsiteX38" fmla="*/ 266699 w 3533662"/>
              <a:gd name="connsiteY38" fmla="*/ 1371600 h 5335656"/>
              <a:gd name="connsiteX39" fmla="*/ 419099 w 3533662"/>
              <a:gd name="connsiteY39" fmla="*/ 1066800 h 5335656"/>
              <a:gd name="connsiteX0" fmla="*/ 419099 w 3533662"/>
              <a:gd name="connsiteY0" fmla="*/ 1066800 h 5335656"/>
              <a:gd name="connsiteX1" fmla="*/ 723899 w 3533662"/>
              <a:gd name="connsiteY1" fmla="*/ 533400 h 5335656"/>
              <a:gd name="connsiteX2" fmla="*/ 952499 w 3533662"/>
              <a:gd name="connsiteY2" fmla="*/ 304800 h 5335656"/>
              <a:gd name="connsiteX3" fmla="*/ 1257299 w 3533662"/>
              <a:gd name="connsiteY3" fmla="*/ 152400 h 5335656"/>
              <a:gd name="connsiteX4" fmla="*/ 1520844 w 3533662"/>
              <a:gd name="connsiteY4" fmla="*/ 132522 h 5335656"/>
              <a:gd name="connsiteX5" fmla="*/ 1931662 w 3533662"/>
              <a:gd name="connsiteY5" fmla="*/ 145774 h 5335656"/>
              <a:gd name="connsiteX6" fmla="*/ 2050931 w 3533662"/>
              <a:gd name="connsiteY6" fmla="*/ 106017 h 5335656"/>
              <a:gd name="connsiteX7" fmla="*/ 2156949 w 3533662"/>
              <a:gd name="connsiteY7" fmla="*/ 79513 h 5335656"/>
              <a:gd name="connsiteX8" fmla="*/ 2302723 w 3533662"/>
              <a:gd name="connsiteY8" fmla="*/ 26504 h 5335656"/>
              <a:gd name="connsiteX9" fmla="*/ 2342479 w 3533662"/>
              <a:gd name="connsiteY9" fmla="*/ 13252 h 5335656"/>
              <a:gd name="connsiteX10" fmla="*/ 2700288 w 3533662"/>
              <a:gd name="connsiteY10" fmla="*/ 0 h 5335656"/>
              <a:gd name="connsiteX11" fmla="*/ 3021933 w 3533662"/>
              <a:gd name="connsiteY11" fmla="*/ 195471 h 5335656"/>
              <a:gd name="connsiteX12" fmla="*/ 3250533 w 3533662"/>
              <a:gd name="connsiteY12" fmla="*/ 424071 h 5335656"/>
              <a:gd name="connsiteX13" fmla="*/ 3326733 w 3533662"/>
              <a:gd name="connsiteY13" fmla="*/ 576471 h 5335656"/>
              <a:gd name="connsiteX14" fmla="*/ 3250533 w 3533662"/>
              <a:gd name="connsiteY14" fmla="*/ 1033671 h 5335656"/>
              <a:gd name="connsiteX15" fmla="*/ 3021933 w 3533662"/>
              <a:gd name="connsiteY15" fmla="*/ 1414671 h 5335656"/>
              <a:gd name="connsiteX16" fmla="*/ 2945733 w 3533662"/>
              <a:gd name="connsiteY16" fmla="*/ 1719471 h 5335656"/>
              <a:gd name="connsiteX17" fmla="*/ 2933701 w 3533662"/>
              <a:gd name="connsiteY17" fmla="*/ 1981200 h 5335656"/>
              <a:gd name="connsiteX18" fmla="*/ 3021933 w 3533662"/>
              <a:gd name="connsiteY18" fmla="*/ 2329071 h 5335656"/>
              <a:gd name="connsiteX19" fmla="*/ 3250533 w 3533662"/>
              <a:gd name="connsiteY19" fmla="*/ 2557671 h 5335656"/>
              <a:gd name="connsiteX20" fmla="*/ 3326733 w 3533662"/>
              <a:gd name="connsiteY20" fmla="*/ 2862471 h 5335656"/>
              <a:gd name="connsiteX21" fmla="*/ 3098133 w 3533662"/>
              <a:gd name="connsiteY21" fmla="*/ 3243471 h 5335656"/>
              <a:gd name="connsiteX22" fmla="*/ 2945733 w 3533662"/>
              <a:gd name="connsiteY22" fmla="*/ 3624471 h 5335656"/>
              <a:gd name="connsiteX23" fmla="*/ 3021933 w 3533662"/>
              <a:gd name="connsiteY23" fmla="*/ 4005471 h 5335656"/>
              <a:gd name="connsiteX24" fmla="*/ 3174333 w 3533662"/>
              <a:gd name="connsiteY24" fmla="*/ 4386471 h 5335656"/>
              <a:gd name="connsiteX25" fmla="*/ 3250533 w 3533662"/>
              <a:gd name="connsiteY25" fmla="*/ 4691271 h 5335656"/>
              <a:gd name="connsiteX26" fmla="*/ 3467099 w 3533662"/>
              <a:gd name="connsiteY26" fmla="*/ 4800601 h 5335656"/>
              <a:gd name="connsiteX27" fmla="*/ 3162299 w 3533662"/>
              <a:gd name="connsiteY27" fmla="*/ 5105401 h 5335656"/>
              <a:gd name="connsiteX28" fmla="*/ 2857499 w 3533662"/>
              <a:gd name="connsiteY28" fmla="*/ 5257801 h 5335656"/>
              <a:gd name="connsiteX29" fmla="*/ 2324099 w 3533662"/>
              <a:gd name="connsiteY29" fmla="*/ 5257800 h 5335656"/>
              <a:gd name="connsiteX30" fmla="*/ 1943099 w 3533662"/>
              <a:gd name="connsiteY30" fmla="*/ 5257800 h 5335656"/>
              <a:gd name="connsiteX31" fmla="*/ 1409699 w 3533662"/>
              <a:gd name="connsiteY31" fmla="*/ 5029200 h 5335656"/>
              <a:gd name="connsiteX32" fmla="*/ 1028699 w 3533662"/>
              <a:gd name="connsiteY32" fmla="*/ 4800600 h 5335656"/>
              <a:gd name="connsiteX33" fmla="*/ 571499 w 3533662"/>
              <a:gd name="connsiteY33" fmla="*/ 4343400 h 5335656"/>
              <a:gd name="connsiteX34" fmla="*/ 266699 w 3533662"/>
              <a:gd name="connsiteY34" fmla="*/ 3962400 h 5335656"/>
              <a:gd name="connsiteX35" fmla="*/ 190500 w 3533662"/>
              <a:gd name="connsiteY35" fmla="*/ 3581400 h 5335656"/>
              <a:gd name="connsiteX36" fmla="*/ 38100 w 3533662"/>
              <a:gd name="connsiteY36" fmla="*/ 3048000 h 5335656"/>
              <a:gd name="connsiteX37" fmla="*/ 38100 w 3533662"/>
              <a:gd name="connsiteY37" fmla="*/ 1981200 h 5335656"/>
              <a:gd name="connsiteX38" fmla="*/ 266699 w 3533662"/>
              <a:gd name="connsiteY38" fmla="*/ 1371600 h 5335656"/>
              <a:gd name="connsiteX39" fmla="*/ 419099 w 3533662"/>
              <a:gd name="connsiteY39" fmla="*/ 1066800 h 5335656"/>
              <a:gd name="connsiteX0" fmla="*/ 419099 w 3533662"/>
              <a:gd name="connsiteY0" fmla="*/ 1066800 h 5335656"/>
              <a:gd name="connsiteX1" fmla="*/ 723899 w 3533662"/>
              <a:gd name="connsiteY1" fmla="*/ 533400 h 5335656"/>
              <a:gd name="connsiteX2" fmla="*/ 952499 w 3533662"/>
              <a:gd name="connsiteY2" fmla="*/ 304800 h 5335656"/>
              <a:gd name="connsiteX3" fmla="*/ 1257299 w 3533662"/>
              <a:gd name="connsiteY3" fmla="*/ 152400 h 5335656"/>
              <a:gd name="connsiteX4" fmla="*/ 1520844 w 3533662"/>
              <a:gd name="connsiteY4" fmla="*/ 132522 h 5335656"/>
              <a:gd name="connsiteX5" fmla="*/ 1931662 w 3533662"/>
              <a:gd name="connsiteY5" fmla="*/ 145774 h 5335656"/>
              <a:gd name="connsiteX6" fmla="*/ 2050931 w 3533662"/>
              <a:gd name="connsiteY6" fmla="*/ 106017 h 5335656"/>
              <a:gd name="connsiteX7" fmla="*/ 2156949 w 3533662"/>
              <a:gd name="connsiteY7" fmla="*/ 79513 h 5335656"/>
              <a:gd name="connsiteX8" fmla="*/ 2302723 w 3533662"/>
              <a:gd name="connsiteY8" fmla="*/ 26504 h 5335656"/>
              <a:gd name="connsiteX9" fmla="*/ 2342479 w 3533662"/>
              <a:gd name="connsiteY9" fmla="*/ 13252 h 5335656"/>
              <a:gd name="connsiteX10" fmla="*/ 2700288 w 3533662"/>
              <a:gd name="connsiteY10" fmla="*/ 0 h 5335656"/>
              <a:gd name="connsiteX11" fmla="*/ 3021933 w 3533662"/>
              <a:gd name="connsiteY11" fmla="*/ 195471 h 5335656"/>
              <a:gd name="connsiteX12" fmla="*/ 3250533 w 3533662"/>
              <a:gd name="connsiteY12" fmla="*/ 424071 h 5335656"/>
              <a:gd name="connsiteX13" fmla="*/ 3326733 w 3533662"/>
              <a:gd name="connsiteY13" fmla="*/ 576471 h 5335656"/>
              <a:gd name="connsiteX14" fmla="*/ 3250533 w 3533662"/>
              <a:gd name="connsiteY14" fmla="*/ 1033671 h 5335656"/>
              <a:gd name="connsiteX15" fmla="*/ 3021933 w 3533662"/>
              <a:gd name="connsiteY15" fmla="*/ 1414671 h 5335656"/>
              <a:gd name="connsiteX16" fmla="*/ 2945733 w 3533662"/>
              <a:gd name="connsiteY16" fmla="*/ 1719471 h 5335656"/>
              <a:gd name="connsiteX17" fmla="*/ 2933701 w 3533662"/>
              <a:gd name="connsiteY17" fmla="*/ 1981200 h 5335656"/>
              <a:gd name="connsiteX18" fmla="*/ 3021933 w 3533662"/>
              <a:gd name="connsiteY18" fmla="*/ 2329071 h 5335656"/>
              <a:gd name="connsiteX19" fmla="*/ 3250533 w 3533662"/>
              <a:gd name="connsiteY19" fmla="*/ 2557671 h 5335656"/>
              <a:gd name="connsiteX20" fmla="*/ 3326733 w 3533662"/>
              <a:gd name="connsiteY20" fmla="*/ 2862471 h 5335656"/>
              <a:gd name="connsiteX21" fmla="*/ 3098133 w 3533662"/>
              <a:gd name="connsiteY21" fmla="*/ 3243471 h 5335656"/>
              <a:gd name="connsiteX22" fmla="*/ 2945733 w 3533662"/>
              <a:gd name="connsiteY22" fmla="*/ 3624471 h 5335656"/>
              <a:gd name="connsiteX23" fmla="*/ 3021933 w 3533662"/>
              <a:gd name="connsiteY23" fmla="*/ 4005471 h 5335656"/>
              <a:gd name="connsiteX24" fmla="*/ 3250533 w 3533662"/>
              <a:gd name="connsiteY24" fmla="*/ 4386471 h 5335656"/>
              <a:gd name="connsiteX25" fmla="*/ 3250533 w 3533662"/>
              <a:gd name="connsiteY25" fmla="*/ 4691271 h 5335656"/>
              <a:gd name="connsiteX26" fmla="*/ 3467099 w 3533662"/>
              <a:gd name="connsiteY26" fmla="*/ 4800601 h 5335656"/>
              <a:gd name="connsiteX27" fmla="*/ 3162299 w 3533662"/>
              <a:gd name="connsiteY27" fmla="*/ 5105401 h 5335656"/>
              <a:gd name="connsiteX28" fmla="*/ 2857499 w 3533662"/>
              <a:gd name="connsiteY28" fmla="*/ 5257801 h 5335656"/>
              <a:gd name="connsiteX29" fmla="*/ 2324099 w 3533662"/>
              <a:gd name="connsiteY29" fmla="*/ 5257800 h 5335656"/>
              <a:gd name="connsiteX30" fmla="*/ 1943099 w 3533662"/>
              <a:gd name="connsiteY30" fmla="*/ 5257800 h 5335656"/>
              <a:gd name="connsiteX31" fmla="*/ 1409699 w 3533662"/>
              <a:gd name="connsiteY31" fmla="*/ 5029200 h 5335656"/>
              <a:gd name="connsiteX32" fmla="*/ 1028699 w 3533662"/>
              <a:gd name="connsiteY32" fmla="*/ 4800600 h 5335656"/>
              <a:gd name="connsiteX33" fmla="*/ 571499 w 3533662"/>
              <a:gd name="connsiteY33" fmla="*/ 4343400 h 5335656"/>
              <a:gd name="connsiteX34" fmla="*/ 266699 w 3533662"/>
              <a:gd name="connsiteY34" fmla="*/ 3962400 h 5335656"/>
              <a:gd name="connsiteX35" fmla="*/ 190500 w 3533662"/>
              <a:gd name="connsiteY35" fmla="*/ 3581400 h 5335656"/>
              <a:gd name="connsiteX36" fmla="*/ 38100 w 3533662"/>
              <a:gd name="connsiteY36" fmla="*/ 3048000 h 5335656"/>
              <a:gd name="connsiteX37" fmla="*/ 38100 w 3533662"/>
              <a:gd name="connsiteY37" fmla="*/ 1981200 h 5335656"/>
              <a:gd name="connsiteX38" fmla="*/ 266699 w 3533662"/>
              <a:gd name="connsiteY38" fmla="*/ 1371600 h 5335656"/>
              <a:gd name="connsiteX39" fmla="*/ 419099 w 3533662"/>
              <a:gd name="connsiteY39" fmla="*/ 1066800 h 5335656"/>
              <a:gd name="connsiteX0" fmla="*/ 3467099 w 3467099"/>
              <a:gd name="connsiteY0" fmla="*/ 4800601 h 5335656"/>
              <a:gd name="connsiteX1" fmla="*/ 3162299 w 3467099"/>
              <a:gd name="connsiteY1" fmla="*/ 5105401 h 5335656"/>
              <a:gd name="connsiteX2" fmla="*/ 2857499 w 3467099"/>
              <a:gd name="connsiteY2" fmla="*/ 5257801 h 5335656"/>
              <a:gd name="connsiteX3" fmla="*/ 2324099 w 3467099"/>
              <a:gd name="connsiteY3" fmla="*/ 5257800 h 5335656"/>
              <a:gd name="connsiteX4" fmla="*/ 1943099 w 3467099"/>
              <a:gd name="connsiteY4" fmla="*/ 5257800 h 5335656"/>
              <a:gd name="connsiteX5" fmla="*/ 1409699 w 3467099"/>
              <a:gd name="connsiteY5" fmla="*/ 5029200 h 5335656"/>
              <a:gd name="connsiteX6" fmla="*/ 1028699 w 3467099"/>
              <a:gd name="connsiteY6" fmla="*/ 4800600 h 5335656"/>
              <a:gd name="connsiteX7" fmla="*/ 571499 w 3467099"/>
              <a:gd name="connsiteY7" fmla="*/ 4343400 h 5335656"/>
              <a:gd name="connsiteX8" fmla="*/ 266699 w 3467099"/>
              <a:gd name="connsiteY8" fmla="*/ 3962400 h 5335656"/>
              <a:gd name="connsiteX9" fmla="*/ 190500 w 3467099"/>
              <a:gd name="connsiteY9" fmla="*/ 3581400 h 5335656"/>
              <a:gd name="connsiteX10" fmla="*/ 38100 w 3467099"/>
              <a:gd name="connsiteY10" fmla="*/ 3048000 h 5335656"/>
              <a:gd name="connsiteX11" fmla="*/ 38100 w 3467099"/>
              <a:gd name="connsiteY11" fmla="*/ 1981200 h 5335656"/>
              <a:gd name="connsiteX12" fmla="*/ 266699 w 3467099"/>
              <a:gd name="connsiteY12" fmla="*/ 1371600 h 5335656"/>
              <a:gd name="connsiteX13" fmla="*/ 419099 w 3467099"/>
              <a:gd name="connsiteY13" fmla="*/ 1066800 h 5335656"/>
              <a:gd name="connsiteX14" fmla="*/ 723899 w 3467099"/>
              <a:gd name="connsiteY14" fmla="*/ 533400 h 5335656"/>
              <a:gd name="connsiteX15" fmla="*/ 952499 w 3467099"/>
              <a:gd name="connsiteY15" fmla="*/ 304800 h 5335656"/>
              <a:gd name="connsiteX16" fmla="*/ 1257299 w 3467099"/>
              <a:gd name="connsiteY16" fmla="*/ 152400 h 5335656"/>
              <a:gd name="connsiteX17" fmla="*/ 1520844 w 3467099"/>
              <a:gd name="connsiteY17" fmla="*/ 132522 h 5335656"/>
              <a:gd name="connsiteX18" fmla="*/ 1931662 w 3467099"/>
              <a:gd name="connsiteY18" fmla="*/ 145774 h 5335656"/>
              <a:gd name="connsiteX19" fmla="*/ 2050931 w 3467099"/>
              <a:gd name="connsiteY19" fmla="*/ 106017 h 5335656"/>
              <a:gd name="connsiteX20" fmla="*/ 2156949 w 3467099"/>
              <a:gd name="connsiteY20" fmla="*/ 79513 h 5335656"/>
              <a:gd name="connsiteX21" fmla="*/ 2302723 w 3467099"/>
              <a:gd name="connsiteY21" fmla="*/ 26504 h 5335656"/>
              <a:gd name="connsiteX22" fmla="*/ 2342479 w 3467099"/>
              <a:gd name="connsiteY22" fmla="*/ 13252 h 5335656"/>
              <a:gd name="connsiteX23" fmla="*/ 2700288 w 3467099"/>
              <a:gd name="connsiteY23" fmla="*/ 0 h 5335656"/>
              <a:gd name="connsiteX24" fmla="*/ 3021933 w 3467099"/>
              <a:gd name="connsiteY24" fmla="*/ 195471 h 5335656"/>
              <a:gd name="connsiteX25" fmla="*/ 3250533 w 3467099"/>
              <a:gd name="connsiteY25" fmla="*/ 424071 h 5335656"/>
              <a:gd name="connsiteX26" fmla="*/ 3326733 w 3467099"/>
              <a:gd name="connsiteY26" fmla="*/ 576471 h 5335656"/>
              <a:gd name="connsiteX27" fmla="*/ 3250533 w 3467099"/>
              <a:gd name="connsiteY27" fmla="*/ 1033671 h 5335656"/>
              <a:gd name="connsiteX28" fmla="*/ 3021933 w 3467099"/>
              <a:gd name="connsiteY28" fmla="*/ 1414671 h 5335656"/>
              <a:gd name="connsiteX29" fmla="*/ 2945733 w 3467099"/>
              <a:gd name="connsiteY29" fmla="*/ 1719471 h 5335656"/>
              <a:gd name="connsiteX30" fmla="*/ 2933701 w 3467099"/>
              <a:gd name="connsiteY30" fmla="*/ 1981200 h 5335656"/>
              <a:gd name="connsiteX31" fmla="*/ 3021933 w 3467099"/>
              <a:gd name="connsiteY31" fmla="*/ 2329071 h 5335656"/>
              <a:gd name="connsiteX32" fmla="*/ 3250533 w 3467099"/>
              <a:gd name="connsiteY32" fmla="*/ 2557671 h 5335656"/>
              <a:gd name="connsiteX33" fmla="*/ 3326733 w 3467099"/>
              <a:gd name="connsiteY33" fmla="*/ 2862471 h 5335656"/>
              <a:gd name="connsiteX34" fmla="*/ 3098133 w 3467099"/>
              <a:gd name="connsiteY34" fmla="*/ 3243471 h 5335656"/>
              <a:gd name="connsiteX35" fmla="*/ 2945733 w 3467099"/>
              <a:gd name="connsiteY35" fmla="*/ 3624471 h 5335656"/>
              <a:gd name="connsiteX36" fmla="*/ 3021933 w 3467099"/>
              <a:gd name="connsiteY36" fmla="*/ 4005471 h 5335656"/>
              <a:gd name="connsiteX37" fmla="*/ 3250533 w 3467099"/>
              <a:gd name="connsiteY37" fmla="*/ 4386471 h 5335656"/>
              <a:gd name="connsiteX38" fmla="*/ 3341973 w 3467099"/>
              <a:gd name="connsiteY38" fmla="*/ 4782711 h 5335656"/>
              <a:gd name="connsiteX0" fmla="*/ 3467099 w 3529934"/>
              <a:gd name="connsiteY0" fmla="*/ 4800601 h 5335656"/>
              <a:gd name="connsiteX1" fmla="*/ 3479134 w 3529934"/>
              <a:gd name="connsiteY1" fmla="*/ 4767471 h 5335656"/>
              <a:gd name="connsiteX2" fmla="*/ 3162299 w 3529934"/>
              <a:gd name="connsiteY2" fmla="*/ 5105401 h 5335656"/>
              <a:gd name="connsiteX3" fmla="*/ 2857499 w 3529934"/>
              <a:gd name="connsiteY3" fmla="*/ 5257801 h 5335656"/>
              <a:gd name="connsiteX4" fmla="*/ 2324099 w 3529934"/>
              <a:gd name="connsiteY4" fmla="*/ 5257800 h 5335656"/>
              <a:gd name="connsiteX5" fmla="*/ 1943099 w 3529934"/>
              <a:gd name="connsiteY5" fmla="*/ 5257800 h 5335656"/>
              <a:gd name="connsiteX6" fmla="*/ 1409699 w 3529934"/>
              <a:gd name="connsiteY6" fmla="*/ 5029200 h 5335656"/>
              <a:gd name="connsiteX7" fmla="*/ 1028699 w 3529934"/>
              <a:gd name="connsiteY7" fmla="*/ 4800600 h 5335656"/>
              <a:gd name="connsiteX8" fmla="*/ 571499 w 3529934"/>
              <a:gd name="connsiteY8" fmla="*/ 4343400 h 5335656"/>
              <a:gd name="connsiteX9" fmla="*/ 266699 w 3529934"/>
              <a:gd name="connsiteY9" fmla="*/ 3962400 h 5335656"/>
              <a:gd name="connsiteX10" fmla="*/ 190500 w 3529934"/>
              <a:gd name="connsiteY10" fmla="*/ 3581400 h 5335656"/>
              <a:gd name="connsiteX11" fmla="*/ 38100 w 3529934"/>
              <a:gd name="connsiteY11" fmla="*/ 3048000 h 5335656"/>
              <a:gd name="connsiteX12" fmla="*/ 38100 w 3529934"/>
              <a:gd name="connsiteY12" fmla="*/ 1981200 h 5335656"/>
              <a:gd name="connsiteX13" fmla="*/ 266699 w 3529934"/>
              <a:gd name="connsiteY13" fmla="*/ 1371600 h 5335656"/>
              <a:gd name="connsiteX14" fmla="*/ 419099 w 3529934"/>
              <a:gd name="connsiteY14" fmla="*/ 1066800 h 5335656"/>
              <a:gd name="connsiteX15" fmla="*/ 723899 w 3529934"/>
              <a:gd name="connsiteY15" fmla="*/ 533400 h 5335656"/>
              <a:gd name="connsiteX16" fmla="*/ 952499 w 3529934"/>
              <a:gd name="connsiteY16" fmla="*/ 304800 h 5335656"/>
              <a:gd name="connsiteX17" fmla="*/ 1257299 w 3529934"/>
              <a:gd name="connsiteY17" fmla="*/ 152400 h 5335656"/>
              <a:gd name="connsiteX18" fmla="*/ 1520844 w 3529934"/>
              <a:gd name="connsiteY18" fmla="*/ 132522 h 5335656"/>
              <a:gd name="connsiteX19" fmla="*/ 1931662 w 3529934"/>
              <a:gd name="connsiteY19" fmla="*/ 145774 h 5335656"/>
              <a:gd name="connsiteX20" fmla="*/ 2050931 w 3529934"/>
              <a:gd name="connsiteY20" fmla="*/ 106017 h 5335656"/>
              <a:gd name="connsiteX21" fmla="*/ 2156949 w 3529934"/>
              <a:gd name="connsiteY21" fmla="*/ 79513 h 5335656"/>
              <a:gd name="connsiteX22" fmla="*/ 2302723 w 3529934"/>
              <a:gd name="connsiteY22" fmla="*/ 26504 h 5335656"/>
              <a:gd name="connsiteX23" fmla="*/ 2342479 w 3529934"/>
              <a:gd name="connsiteY23" fmla="*/ 13252 h 5335656"/>
              <a:gd name="connsiteX24" fmla="*/ 2700288 w 3529934"/>
              <a:gd name="connsiteY24" fmla="*/ 0 h 5335656"/>
              <a:gd name="connsiteX25" fmla="*/ 3021933 w 3529934"/>
              <a:gd name="connsiteY25" fmla="*/ 195471 h 5335656"/>
              <a:gd name="connsiteX26" fmla="*/ 3250533 w 3529934"/>
              <a:gd name="connsiteY26" fmla="*/ 424071 h 5335656"/>
              <a:gd name="connsiteX27" fmla="*/ 3326733 w 3529934"/>
              <a:gd name="connsiteY27" fmla="*/ 576471 h 5335656"/>
              <a:gd name="connsiteX28" fmla="*/ 3250533 w 3529934"/>
              <a:gd name="connsiteY28" fmla="*/ 1033671 h 5335656"/>
              <a:gd name="connsiteX29" fmla="*/ 3021933 w 3529934"/>
              <a:gd name="connsiteY29" fmla="*/ 1414671 h 5335656"/>
              <a:gd name="connsiteX30" fmla="*/ 2945733 w 3529934"/>
              <a:gd name="connsiteY30" fmla="*/ 1719471 h 5335656"/>
              <a:gd name="connsiteX31" fmla="*/ 2933701 w 3529934"/>
              <a:gd name="connsiteY31" fmla="*/ 1981200 h 5335656"/>
              <a:gd name="connsiteX32" fmla="*/ 3021933 w 3529934"/>
              <a:gd name="connsiteY32" fmla="*/ 2329071 h 5335656"/>
              <a:gd name="connsiteX33" fmla="*/ 3250533 w 3529934"/>
              <a:gd name="connsiteY33" fmla="*/ 2557671 h 5335656"/>
              <a:gd name="connsiteX34" fmla="*/ 3326733 w 3529934"/>
              <a:gd name="connsiteY34" fmla="*/ 2862471 h 5335656"/>
              <a:gd name="connsiteX35" fmla="*/ 3098133 w 3529934"/>
              <a:gd name="connsiteY35" fmla="*/ 3243471 h 5335656"/>
              <a:gd name="connsiteX36" fmla="*/ 2945733 w 3529934"/>
              <a:gd name="connsiteY36" fmla="*/ 3624471 h 5335656"/>
              <a:gd name="connsiteX37" fmla="*/ 3021933 w 3529934"/>
              <a:gd name="connsiteY37" fmla="*/ 4005471 h 5335656"/>
              <a:gd name="connsiteX38" fmla="*/ 3250533 w 3529934"/>
              <a:gd name="connsiteY38" fmla="*/ 4386471 h 5335656"/>
              <a:gd name="connsiteX39" fmla="*/ 3341973 w 3529934"/>
              <a:gd name="connsiteY39" fmla="*/ 4782711 h 5335656"/>
              <a:gd name="connsiteX0" fmla="*/ 3467099 w 3529934"/>
              <a:gd name="connsiteY0" fmla="*/ 4800601 h 5335656"/>
              <a:gd name="connsiteX1" fmla="*/ 3479134 w 3529934"/>
              <a:gd name="connsiteY1" fmla="*/ 4767471 h 5335656"/>
              <a:gd name="connsiteX2" fmla="*/ 3162299 w 3529934"/>
              <a:gd name="connsiteY2" fmla="*/ 5105401 h 5335656"/>
              <a:gd name="connsiteX3" fmla="*/ 2857499 w 3529934"/>
              <a:gd name="connsiteY3" fmla="*/ 5257801 h 5335656"/>
              <a:gd name="connsiteX4" fmla="*/ 2324099 w 3529934"/>
              <a:gd name="connsiteY4" fmla="*/ 5257800 h 5335656"/>
              <a:gd name="connsiteX5" fmla="*/ 1943099 w 3529934"/>
              <a:gd name="connsiteY5" fmla="*/ 5257800 h 5335656"/>
              <a:gd name="connsiteX6" fmla="*/ 1409699 w 3529934"/>
              <a:gd name="connsiteY6" fmla="*/ 5029200 h 5335656"/>
              <a:gd name="connsiteX7" fmla="*/ 1028699 w 3529934"/>
              <a:gd name="connsiteY7" fmla="*/ 4800600 h 5335656"/>
              <a:gd name="connsiteX8" fmla="*/ 571499 w 3529934"/>
              <a:gd name="connsiteY8" fmla="*/ 4343400 h 5335656"/>
              <a:gd name="connsiteX9" fmla="*/ 266699 w 3529934"/>
              <a:gd name="connsiteY9" fmla="*/ 3962400 h 5335656"/>
              <a:gd name="connsiteX10" fmla="*/ 190500 w 3529934"/>
              <a:gd name="connsiteY10" fmla="*/ 3581400 h 5335656"/>
              <a:gd name="connsiteX11" fmla="*/ 38100 w 3529934"/>
              <a:gd name="connsiteY11" fmla="*/ 3048000 h 5335656"/>
              <a:gd name="connsiteX12" fmla="*/ 38100 w 3529934"/>
              <a:gd name="connsiteY12" fmla="*/ 1981200 h 5335656"/>
              <a:gd name="connsiteX13" fmla="*/ 266699 w 3529934"/>
              <a:gd name="connsiteY13" fmla="*/ 1371600 h 5335656"/>
              <a:gd name="connsiteX14" fmla="*/ 419099 w 3529934"/>
              <a:gd name="connsiteY14" fmla="*/ 1066800 h 5335656"/>
              <a:gd name="connsiteX15" fmla="*/ 723899 w 3529934"/>
              <a:gd name="connsiteY15" fmla="*/ 533400 h 5335656"/>
              <a:gd name="connsiteX16" fmla="*/ 952499 w 3529934"/>
              <a:gd name="connsiteY16" fmla="*/ 304800 h 5335656"/>
              <a:gd name="connsiteX17" fmla="*/ 1257299 w 3529934"/>
              <a:gd name="connsiteY17" fmla="*/ 152400 h 5335656"/>
              <a:gd name="connsiteX18" fmla="*/ 1520844 w 3529934"/>
              <a:gd name="connsiteY18" fmla="*/ 132522 h 5335656"/>
              <a:gd name="connsiteX19" fmla="*/ 1931662 w 3529934"/>
              <a:gd name="connsiteY19" fmla="*/ 145774 h 5335656"/>
              <a:gd name="connsiteX20" fmla="*/ 2050931 w 3529934"/>
              <a:gd name="connsiteY20" fmla="*/ 106017 h 5335656"/>
              <a:gd name="connsiteX21" fmla="*/ 2156949 w 3529934"/>
              <a:gd name="connsiteY21" fmla="*/ 79513 h 5335656"/>
              <a:gd name="connsiteX22" fmla="*/ 2302723 w 3529934"/>
              <a:gd name="connsiteY22" fmla="*/ 26504 h 5335656"/>
              <a:gd name="connsiteX23" fmla="*/ 2342479 w 3529934"/>
              <a:gd name="connsiteY23" fmla="*/ 13252 h 5335656"/>
              <a:gd name="connsiteX24" fmla="*/ 2700288 w 3529934"/>
              <a:gd name="connsiteY24" fmla="*/ 0 h 5335656"/>
              <a:gd name="connsiteX25" fmla="*/ 3021933 w 3529934"/>
              <a:gd name="connsiteY25" fmla="*/ 195471 h 5335656"/>
              <a:gd name="connsiteX26" fmla="*/ 3250533 w 3529934"/>
              <a:gd name="connsiteY26" fmla="*/ 424071 h 5335656"/>
              <a:gd name="connsiteX27" fmla="*/ 3326733 w 3529934"/>
              <a:gd name="connsiteY27" fmla="*/ 576471 h 5335656"/>
              <a:gd name="connsiteX28" fmla="*/ 3250533 w 3529934"/>
              <a:gd name="connsiteY28" fmla="*/ 1033671 h 5335656"/>
              <a:gd name="connsiteX29" fmla="*/ 3021933 w 3529934"/>
              <a:gd name="connsiteY29" fmla="*/ 1414671 h 5335656"/>
              <a:gd name="connsiteX30" fmla="*/ 2945733 w 3529934"/>
              <a:gd name="connsiteY30" fmla="*/ 1719471 h 5335656"/>
              <a:gd name="connsiteX31" fmla="*/ 2933701 w 3529934"/>
              <a:gd name="connsiteY31" fmla="*/ 1981200 h 5335656"/>
              <a:gd name="connsiteX32" fmla="*/ 3021933 w 3529934"/>
              <a:gd name="connsiteY32" fmla="*/ 2329071 h 5335656"/>
              <a:gd name="connsiteX33" fmla="*/ 3250533 w 3529934"/>
              <a:gd name="connsiteY33" fmla="*/ 2557671 h 5335656"/>
              <a:gd name="connsiteX34" fmla="*/ 3326733 w 3529934"/>
              <a:gd name="connsiteY34" fmla="*/ 2862471 h 5335656"/>
              <a:gd name="connsiteX35" fmla="*/ 3098133 w 3529934"/>
              <a:gd name="connsiteY35" fmla="*/ 3243471 h 5335656"/>
              <a:gd name="connsiteX36" fmla="*/ 2945733 w 3529934"/>
              <a:gd name="connsiteY36" fmla="*/ 3624471 h 5335656"/>
              <a:gd name="connsiteX37" fmla="*/ 3021933 w 3529934"/>
              <a:gd name="connsiteY37" fmla="*/ 4005471 h 5335656"/>
              <a:gd name="connsiteX38" fmla="*/ 3250533 w 3529934"/>
              <a:gd name="connsiteY38" fmla="*/ 4386471 h 5335656"/>
              <a:gd name="connsiteX39" fmla="*/ 3341973 w 3529934"/>
              <a:gd name="connsiteY39" fmla="*/ 4782711 h 5335656"/>
              <a:gd name="connsiteX40" fmla="*/ 3467099 w 3529934"/>
              <a:gd name="connsiteY40" fmla="*/ 4800601 h 5335656"/>
              <a:gd name="connsiteX0" fmla="*/ 3341973 w 3479134"/>
              <a:gd name="connsiteY0" fmla="*/ 4782711 h 5335656"/>
              <a:gd name="connsiteX1" fmla="*/ 3479134 w 3479134"/>
              <a:gd name="connsiteY1" fmla="*/ 4767471 h 5335656"/>
              <a:gd name="connsiteX2" fmla="*/ 3162299 w 3479134"/>
              <a:gd name="connsiteY2" fmla="*/ 5105401 h 5335656"/>
              <a:gd name="connsiteX3" fmla="*/ 2857499 w 3479134"/>
              <a:gd name="connsiteY3" fmla="*/ 5257801 h 5335656"/>
              <a:gd name="connsiteX4" fmla="*/ 2324099 w 3479134"/>
              <a:gd name="connsiteY4" fmla="*/ 5257800 h 5335656"/>
              <a:gd name="connsiteX5" fmla="*/ 1943099 w 3479134"/>
              <a:gd name="connsiteY5" fmla="*/ 5257800 h 5335656"/>
              <a:gd name="connsiteX6" fmla="*/ 1409699 w 3479134"/>
              <a:gd name="connsiteY6" fmla="*/ 5029200 h 5335656"/>
              <a:gd name="connsiteX7" fmla="*/ 1028699 w 3479134"/>
              <a:gd name="connsiteY7" fmla="*/ 4800600 h 5335656"/>
              <a:gd name="connsiteX8" fmla="*/ 571499 w 3479134"/>
              <a:gd name="connsiteY8" fmla="*/ 4343400 h 5335656"/>
              <a:gd name="connsiteX9" fmla="*/ 266699 w 3479134"/>
              <a:gd name="connsiteY9" fmla="*/ 3962400 h 5335656"/>
              <a:gd name="connsiteX10" fmla="*/ 190500 w 3479134"/>
              <a:gd name="connsiteY10" fmla="*/ 3581400 h 5335656"/>
              <a:gd name="connsiteX11" fmla="*/ 38100 w 3479134"/>
              <a:gd name="connsiteY11" fmla="*/ 3048000 h 5335656"/>
              <a:gd name="connsiteX12" fmla="*/ 38100 w 3479134"/>
              <a:gd name="connsiteY12" fmla="*/ 1981200 h 5335656"/>
              <a:gd name="connsiteX13" fmla="*/ 266699 w 3479134"/>
              <a:gd name="connsiteY13" fmla="*/ 1371600 h 5335656"/>
              <a:gd name="connsiteX14" fmla="*/ 419099 w 3479134"/>
              <a:gd name="connsiteY14" fmla="*/ 1066800 h 5335656"/>
              <a:gd name="connsiteX15" fmla="*/ 723899 w 3479134"/>
              <a:gd name="connsiteY15" fmla="*/ 533400 h 5335656"/>
              <a:gd name="connsiteX16" fmla="*/ 952499 w 3479134"/>
              <a:gd name="connsiteY16" fmla="*/ 304800 h 5335656"/>
              <a:gd name="connsiteX17" fmla="*/ 1257299 w 3479134"/>
              <a:gd name="connsiteY17" fmla="*/ 152400 h 5335656"/>
              <a:gd name="connsiteX18" fmla="*/ 1520844 w 3479134"/>
              <a:gd name="connsiteY18" fmla="*/ 132522 h 5335656"/>
              <a:gd name="connsiteX19" fmla="*/ 1931662 w 3479134"/>
              <a:gd name="connsiteY19" fmla="*/ 145774 h 5335656"/>
              <a:gd name="connsiteX20" fmla="*/ 2050931 w 3479134"/>
              <a:gd name="connsiteY20" fmla="*/ 106017 h 5335656"/>
              <a:gd name="connsiteX21" fmla="*/ 2156949 w 3479134"/>
              <a:gd name="connsiteY21" fmla="*/ 79513 h 5335656"/>
              <a:gd name="connsiteX22" fmla="*/ 2302723 w 3479134"/>
              <a:gd name="connsiteY22" fmla="*/ 26504 h 5335656"/>
              <a:gd name="connsiteX23" fmla="*/ 2342479 w 3479134"/>
              <a:gd name="connsiteY23" fmla="*/ 13252 h 5335656"/>
              <a:gd name="connsiteX24" fmla="*/ 2700288 w 3479134"/>
              <a:gd name="connsiteY24" fmla="*/ 0 h 5335656"/>
              <a:gd name="connsiteX25" fmla="*/ 3021933 w 3479134"/>
              <a:gd name="connsiteY25" fmla="*/ 195471 h 5335656"/>
              <a:gd name="connsiteX26" fmla="*/ 3250533 w 3479134"/>
              <a:gd name="connsiteY26" fmla="*/ 424071 h 5335656"/>
              <a:gd name="connsiteX27" fmla="*/ 3326733 w 3479134"/>
              <a:gd name="connsiteY27" fmla="*/ 576471 h 5335656"/>
              <a:gd name="connsiteX28" fmla="*/ 3250533 w 3479134"/>
              <a:gd name="connsiteY28" fmla="*/ 1033671 h 5335656"/>
              <a:gd name="connsiteX29" fmla="*/ 3021933 w 3479134"/>
              <a:gd name="connsiteY29" fmla="*/ 1414671 h 5335656"/>
              <a:gd name="connsiteX30" fmla="*/ 2945733 w 3479134"/>
              <a:gd name="connsiteY30" fmla="*/ 1719471 h 5335656"/>
              <a:gd name="connsiteX31" fmla="*/ 2933701 w 3479134"/>
              <a:gd name="connsiteY31" fmla="*/ 1981200 h 5335656"/>
              <a:gd name="connsiteX32" fmla="*/ 3021933 w 3479134"/>
              <a:gd name="connsiteY32" fmla="*/ 2329071 h 5335656"/>
              <a:gd name="connsiteX33" fmla="*/ 3250533 w 3479134"/>
              <a:gd name="connsiteY33" fmla="*/ 2557671 h 5335656"/>
              <a:gd name="connsiteX34" fmla="*/ 3326733 w 3479134"/>
              <a:gd name="connsiteY34" fmla="*/ 2862471 h 5335656"/>
              <a:gd name="connsiteX35" fmla="*/ 3098133 w 3479134"/>
              <a:gd name="connsiteY35" fmla="*/ 3243471 h 5335656"/>
              <a:gd name="connsiteX36" fmla="*/ 2945733 w 3479134"/>
              <a:gd name="connsiteY36" fmla="*/ 3624471 h 5335656"/>
              <a:gd name="connsiteX37" fmla="*/ 3021933 w 3479134"/>
              <a:gd name="connsiteY37" fmla="*/ 4005471 h 5335656"/>
              <a:gd name="connsiteX38" fmla="*/ 3250533 w 3479134"/>
              <a:gd name="connsiteY38" fmla="*/ 4386471 h 5335656"/>
              <a:gd name="connsiteX39" fmla="*/ 3341973 w 3479134"/>
              <a:gd name="connsiteY39" fmla="*/ 4782711 h 5335656"/>
              <a:gd name="connsiteX0" fmla="*/ 3341973 w 3377533"/>
              <a:gd name="connsiteY0" fmla="*/ 4782711 h 5335656"/>
              <a:gd name="connsiteX1" fmla="*/ 3162299 w 3377533"/>
              <a:gd name="connsiteY1" fmla="*/ 5105401 h 5335656"/>
              <a:gd name="connsiteX2" fmla="*/ 2857499 w 3377533"/>
              <a:gd name="connsiteY2" fmla="*/ 5257801 h 5335656"/>
              <a:gd name="connsiteX3" fmla="*/ 2324099 w 3377533"/>
              <a:gd name="connsiteY3" fmla="*/ 5257800 h 5335656"/>
              <a:gd name="connsiteX4" fmla="*/ 1943099 w 3377533"/>
              <a:gd name="connsiteY4" fmla="*/ 5257800 h 5335656"/>
              <a:gd name="connsiteX5" fmla="*/ 1409699 w 3377533"/>
              <a:gd name="connsiteY5" fmla="*/ 5029200 h 5335656"/>
              <a:gd name="connsiteX6" fmla="*/ 1028699 w 3377533"/>
              <a:gd name="connsiteY6" fmla="*/ 4800600 h 5335656"/>
              <a:gd name="connsiteX7" fmla="*/ 571499 w 3377533"/>
              <a:gd name="connsiteY7" fmla="*/ 4343400 h 5335656"/>
              <a:gd name="connsiteX8" fmla="*/ 266699 w 3377533"/>
              <a:gd name="connsiteY8" fmla="*/ 3962400 h 5335656"/>
              <a:gd name="connsiteX9" fmla="*/ 190500 w 3377533"/>
              <a:gd name="connsiteY9" fmla="*/ 3581400 h 5335656"/>
              <a:gd name="connsiteX10" fmla="*/ 38100 w 3377533"/>
              <a:gd name="connsiteY10" fmla="*/ 3048000 h 5335656"/>
              <a:gd name="connsiteX11" fmla="*/ 38100 w 3377533"/>
              <a:gd name="connsiteY11" fmla="*/ 1981200 h 5335656"/>
              <a:gd name="connsiteX12" fmla="*/ 266699 w 3377533"/>
              <a:gd name="connsiteY12" fmla="*/ 1371600 h 5335656"/>
              <a:gd name="connsiteX13" fmla="*/ 419099 w 3377533"/>
              <a:gd name="connsiteY13" fmla="*/ 1066800 h 5335656"/>
              <a:gd name="connsiteX14" fmla="*/ 723899 w 3377533"/>
              <a:gd name="connsiteY14" fmla="*/ 533400 h 5335656"/>
              <a:gd name="connsiteX15" fmla="*/ 952499 w 3377533"/>
              <a:gd name="connsiteY15" fmla="*/ 304800 h 5335656"/>
              <a:gd name="connsiteX16" fmla="*/ 1257299 w 3377533"/>
              <a:gd name="connsiteY16" fmla="*/ 152400 h 5335656"/>
              <a:gd name="connsiteX17" fmla="*/ 1520844 w 3377533"/>
              <a:gd name="connsiteY17" fmla="*/ 132522 h 5335656"/>
              <a:gd name="connsiteX18" fmla="*/ 1931662 w 3377533"/>
              <a:gd name="connsiteY18" fmla="*/ 145774 h 5335656"/>
              <a:gd name="connsiteX19" fmla="*/ 2050931 w 3377533"/>
              <a:gd name="connsiteY19" fmla="*/ 106017 h 5335656"/>
              <a:gd name="connsiteX20" fmla="*/ 2156949 w 3377533"/>
              <a:gd name="connsiteY20" fmla="*/ 79513 h 5335656"/>
              <a:gd name="connsiteX21" fmla="*/ 2302723 w 3377533"/>
              <a:gd name="connsiteY21" fmla="*/ 26504 h 5335656"/>
              <a:gd name="connsiteX22" fmla="*/ 2342479 w 3377533"/>
              <a:gd name="connsiteY22" fmla="*/ 13252 h 5335656"/>
              <a:gd name="connsiteX23" fmla="*/ 2700288 w 3377533"/>
              <a:gd name="connsiteY23" fmla="*/ 0 h 5335656"/>
              <a:gd name="connsiteX24" fmla="*/ 3021933 w 3377533"/>
              <a:gd name="connsiteY24" fmla="*/ 195471 h 5335656"/>
              <a:gd name="connsiteX25" fmla="*/ 3250533 w 3377533"/>
              <a:gd name="connsiteY25" fmla="*/ 424071 h 5335656"/>
              <a:gd name="connsiteX26" fmla="*/ 3326733 w 3377533"/>
              <a:gd name="connsiteY26" fmla="*/ 576471 h 5335656"/>
              <a:gd name="connsiteX27" fmla="*/ 3250533 w 3377533"/>
              <a:gd name="connsiteY27" fmla="*/ 1033671 h 5335656"/>
              <a:gd name="connsiteX28" fmla="*/ 3021933 w 3377533"/>
              <a:gd name="connsiteY28" fmla="*/ 1414671 h 5335656"/>
              <a:gd name="connsiteX29" fmla="*/ 2945733 w 3377533"/>
              <a:gd name="connsiteY29" fmla="*/ 1719471 h 5335656"/>
              <a:gd name="connsiteX30" fmla="*/ 2933701 w 3377533"/>
              <a:gd name="connsiteY30" fmla="*/ 1981200 h 5335656"/>
              <a:gd name="connsiteX31" fmla="*/ 3021933 w 3377533"/>
              <a:gd name="connsiteY31" fmla="*/ 2329071 h 5335656"/>
              <a:gd name="connsiteX32" fmla="*/ 3250533 w 3377533"/>
              <a:gd name="connsiteY32" fmla="*/ 2557671 h 5335656"/>
              <a:gd name="connsiteX33" fmla="*/ 3326733 w 3377533"/>
              <a:gd name="connsiteY33" fmla="*/ 2862471 h 5335656"/>
              <a:gd name="connsiteX34" fmla="*/ 3098133 w 3377533"/>
              <a:gd name="connsiteY34" fmla="*/ 3243471 h 5335656"/>
              <a:gd name="connsiteX35" fmla="*/ 2945733 w 3377533"/>
              <a:gd name="connsiteY35" fmla="*/ 3624471 h 5335656"/>
              <a:gd name="connsiteX36" fmla="*/ 3021933 w 3377533"/>
              <a:gd name="connsiteY36" fmla="*/ 4005471 h 5335656"/>
              <a:gd name="connsiteX37" fmla="*/ 3250533 w 3377533"/>
              <a:gd name="connsiteY37" fmla="*/ 4386471 h 5335656"/>
              <a:gd name="connsiteX38" fmla="*/ 3341973 w 3377533"/>
              <a:gd name="connsiteY38" fmla="*/ 4782711 h 5335656"/>
              <a:gd name="connsiteX0" fmla="*/ 3341973 w 3377533"/>
              <a:gd name="connsiteY0" fmla="*/ 4782711 h 5335656"/>
              <a:gd name="connsiteX1" fmla="*/ 2857499 w 3377533"/>
              <a:gd name="connsiteY1" fmla="*/ 5257801 h 5335656"/>
              <a:gd name="connsiteX2" fmla="*/ 2324099 w 3377533"/>
              <a:gd name="connsiteY2" fmla="*/ 5257800 h 5335656"/>
              <a:gd name="connsiteX3" fmla="*/ 1943099 w 3377533"/>
              <a:gd name="connsiteY3" fmla="*/ 5257800 h 5335656"/>
              <a:gd name="connsiteX4" fmla="*/ 1409699 w 3377533"/>
              <a:gd name="connsiteY4" fmla="*/ 5029200 h 5335656"/>
              <a:gd name="connsiteX5" fmla="*/ 1028699 w 3377533"/>
              <a:gd name="connsiteY5" fmla="*/ 4800600 h 5335656"/>
              <a:gd name="connsiteX6" fmla="*/ 571499 w 3377533"/>
              <a:gd name="connsiteY6" fmla="*/ 4343400 h 5335656"/>
              <a:gd name="connsiteX7" fmla="*/ 266699 w 3377533"/>
              <a:gd name="connsiteY7" fmla="*/ 3962400 h 5335656"/>
              <a:gd name="connsiteX8" fmla="*/ 190500 w 3377533"/>
              <a:gd name="connsiteY8" fmla="*/ 3581400 h 5335656"/>
              <a:gd name="connsiteX9" fmla="*/ 38100 w 3377533"/>
              <a:gd name="connsiteY9" fmla="*/ 3048000 h 5335656"/>
              <a:gd name="connsiteX10" fmla="*/ 38100 w 3377533"/>
              <a:gd name="connsiteY10" fmla="*/ 1981200 h 5335656"/>
              <a:gd name="connsiteX11" fmla="*/ 266699 w 3377533"/>
              <a:gd name="connsiteY11" fmla="*/ 1371600 h 5335656"/>
              <a:gd name="connsiteX12" fmla="*/ 419099 w 3377533"/>
              <a:gd name="connsiteY12" fmla="*/ 1066800 h 5335656"/>
              <a:gd name="connsiteX13" fmla="*/ 723899 w 3377533"/>
              <a:gd name="connsiteY13" fmla="*/ 533400 h 5335656"/>
              <a:gd name="connsiteX14" fmla="*/ 952499 w 3377533"/>
              <a:gd name="connsiteY14" fmla="*/ 304800 h 5335656"/>
              <a:gd name="connsiteX15" fmla="*/ 1257299 w 3377533"/>
              <a:gd name="connsiteY15" fmla="*/ 152400 h 5335656"/>
              <a:gd name="connsiteX16" fmla="*/ 1520844 w 3377533"/>
              <a:gd name="connsiteY16" fmla="*/ 132522 h 5335656"/>
              <a:gd name="connsiteX17" fmla="*/ 1931662 w 3377533"/>
              <a:gd name="connsiteY17" fmla="*/ 145774 h 5335656"/>
              <a:gd name="connsiteX18" fmla="*/ 2050931 w 3377533"/>
              <a:gd name="connsiteY18" fmla="*/ 106017 h 5335656"/>
              <a:gd name="connsiteX19" fmla="*/ 2156949 w 3377533"/>
              <a:gd name="connsiteY19" fmla="*/ 79513 h 5335656"/>
              <a:gd name="connsiteX20" fmla="*/ 2302723 w 3377533"/>
              <a:gd name="connsiteY20" fmla="*/ 26504 h 5335656"/>
              <a:gd name="connsiteX21" fmla="*/ 2342479 w 3377533"/>
              <a:gd name="connsiteY21" fmla="*/ 13252 h 5335656"/>
              <a:gd name="connsiteX22" fmla="*/ 2700288 w 3377533"/>
              <a:gd name="connsiteY22" fmla="*/ 0 h 5335656"/>
              <a:gd name="connsiteX23" fmla="*/ 3021933 w 3377533"/>
              <a:gd name="connsiteY23" fmla="*/ 195471 h 5335656"/>
              <a:gd name="connsiteX24" fmla="*/ 3250533 w 3377533"/>
              <a:gd name="connsiteY24" fmla="*/ 424071 h 5335656"/>
              <a:gd name="connsiteX25" fmla="*/ 3326733 w 3377533"/>
              <a:gd name="connsiteY25" fmla="*/ 576471 h 5335656"/>
              <a:gd name="connsiteX26" fmla="*/ 3250533 w 3377533"/>
              <a:gd name="connsiteY26" fmla="*/ 1033671 h 5335656"/>
              <a:gd name="connsiteX27" fmla="*/ 3021933 w 3377533"/>
              <a:gd name="connsiteY27" fmla="*/ 1414671 h 5335656"/>
              <a:gd name="connsiteX28" fmla="*/ 2945733 w 3377533"/>
              <a:gd name="connsiteY28" fmla="*/ 1719471 h 5335656"/>
              <a:gd name="connsiteX29" fmla="*/ 2933701 w 3377533"/>
              <a:gd name="connsiteY29" fmla="*/ 1981200 h 5335656"/>
              <a:gd name="connsiteX30" fmla="*/ 3021933 w 3377533"/>
              <a:gd name="connsiteY30" fmla="*/ 2329071 h 5335656"/>
              <a:gd name="connsiteX31" fmla="*/ 3250533 w 3377533"/>
              <a:gd name="connsiteY31" fmla="*/ 2557671 h 5335656"/>
              <a:gd name="connsiteX32" fmla="*/ 3326733 w 3377533"/>
              <a:gd name="connsiteY32" fmla="*/ 2862471 h 5335656"/>
              <a:gd name="connsiteX33" fmla="*/ 3098133 w 3377533"/>
              <a:gd name="connsiteY33" fmla="*/ 3243471 h 5335656"/>
              <a:gd name="connsiteX34" fmla="*/ 2945733 w 3377533"/>
              <a:gd name="connsiteY34" fmla="*/ 3624471 h 5335656"/>
              <a:gd name="connsiteX35" fmla="*/ 3021933 w 3377533"/>
              <a:gd name="connsiteY35" fmla="*/ 4005471 h 5335656"/>
              <a:gd name="connsiteX36" fmla="*/ 3250533 w 3377533"/>
              <a:gd name="connsiteY36" fmla="*/ 4386471 h 5335656"/>
              <a:gd name="connsiteX37" fmla="*/ 3341973 w 3377533"/>
              <a:gd name="connsiteY37" fmla="*/ 4782711 h 5335656"/>
              <a:gd name="connsiteX0" fmla="*/ 3341973 w 3377533"/>
              <a:gd name="connsiteY0" fmla="*/ 4782711 h 5335656"/>
              <a:gd name="connsiteX1" fmla="*/ 2945734 w 3377533"/>
              <a:gd name="connsiteY1" fmla="*/ 4996071 h 5335656"/>
              <a:gd name="connsiteX2" fmla="*/ 2324099 w 3377533"/>
              <a:gd name="connsiteY2" fmla="*/ 5257800 h 5335656"/>
              <a:gd name="connsiteX3" fmla="*/ 1943099 w 3377533"/>
              <a:gd name="connsiteY3" fmla="*/ 5257800 h 5335656"/>
              <a:gd name="connsiteX4" fmla="*/ 1409699 w 3377533"/>
              <a:gd name="connsiteY4" fmla="*/ 5029200 h 5335656"/>
              <a:gd name="connsiteX5" fmla="*/ 1028699 w 3377533"/>
              <a:gd name="connsiteY5" fmla="*/ 4800600 h 5335656"/>
              <a:gd name="connsiteX6" fmla="*/ 571499 w 3377533"/>
              <a:gd name="connsiteY6" fmla="*/ 4343400 h 5335656"/>
              <a:gd name="connsiteX7" fmla="*/ 266699 w 3377533"/>
              <a:gd name="connsiteY7" fmla="*/ 3962400 h 5335656"/>
              <a:gd name="connsiteX8" fmla="*/ 190500 w 3377533"/>
              <a:gd name="connsiteY8" fmla="*/ 3581400 h 5335656"/>
              <a:gd name="connsiteX9" fmla="*/ 38100 w 3377533"/>
              <a:gd name="connsiteY9" fmla="*/ 3048000 h 5335656"/>
              <a:gd name="connsiteX10" fmla="*/ 38100 w 3377533"/>
              <a:gd name="connsiteY10" fmla="*/ 1981200 h 5335656"/>
              <a:gd name="connsiteX11" fmla="*/ 266699 w 3377533"/>
              <a:gd name="connsiteY11" fmla="*/ 1371600 h 5335656"/>
              <a:gd name="connsiteX12" fmla="*/ 419099 w 3377533"/>
              <a:gd name="connsiteY12" fmla="*/ 1066800 h 5335656"/>
              <a:gd name="connsiteX13" fmla="*/ 723899 w 3377533"/>
              <a:gd name="connsiteY13" fmla="*/ 533400 h 5335656"/>
              <a:gd name="connsiteX14" fmla="*/ 952499 w 3377533"/>
              <a:gd name="connsiteY14" fmla="*/ 304800 h 5335656"/>
              <a:gd name="connsiteX15" fmla="*/ 1257299 w 3377533"/>
              <a:gd name="connsiteY15" fmla="*/ 152400 h 5335656"/>
              <a:gd name="connsiteX16" fmla="*/ 1520844 w 3377533"/>
              <a:gd name="connsiteY16" fmla="*/ 132522 h 5335656"/>
              <a:gd name="connsiteX17" fmla="*/ 1931662 w 3377533"/>
              <a:gd name="connsiteY17" fmla="*/ 145774 h 5335656"/>
              <a:gd name="connsiteX18" fmla="*/ 2050931 w 3377533"/>
              <a:gd name="connsiteY18" fmla="*/ 106017 h 5335656"/>
              <a:gd name="connsiteX19" fmla="*/ 2156949 w 3377533"/>
              <a:gd name="connsiteY19" fmla="*/ 79513 h 5335656"/>
              <a:gd name="connsiteX20" fmla="*/ 2302723 w 3377533"/>
              <a:gd name="connsiteY20" fmla="*/ 26504 h 5335656"/>
              <a:gd name="connsiteX21" fmla="*/ 2342479 w 3377533"/>
              <a:gd name="connsiteY21" fmla="*/ 13252 h 5335656"/>
              <a:gd name="connsiteX22" fmla="*/ 2700288 w 3377533"/>
              <a:gd name="connsiteY22" fmla="*/ 0 h 5335656"/>
              <a:gd name="connsiteX23" fmla="*/ 3021933 w 3377533"/>
              <a:gd name="connsiteY23" fmla="*/ 195471 h 5335656"/>
              <a:gd name="connsiteX24" fmla="*/ 3250533 w 3377533"/>
              <a:gd name="connsiteY24" fmla="*/ 424071 h 5335656"/>
              <a:gd name="connsiteX25" fmla="*/ 3326733 w 3377533"/>
              <a:gd name="connsiteY25" fmla="*/ 576471 h 5335656"/>
              <a:gd name="connsiteX26" fmla="*/ 3250533 w 3377533"/>
              <a:gd name="connsiteY26" fmla="*/ 1033671 h 5335656"/>
              <a:gd name="connsiteX27" fmla="*/ 3021933 w 3377533"/>
              <a:gd name="connsiteY27" fmla="*/ 1414671 h 5335656"/>
              <a:gd name="connsiteX28" fmla="*/ 2945733 w 3377533"/>
              <a:gd name="connsiteY28" fmla="*/ 1719471 h 5335656"/>
              <a:gd name="connsiteX29" fmla="*/ 2933701 w 3377533"/>
              <a:gd name="connsiteY29" fmla="*/ 1981200 h 5335656"/>
              <a:gd name="connsiteX30" fmla="*/ 3021933 w 3377533"/>
              <a:gd name="connsiteY30" fmla="*/ 2329071 h 5335656"/>
              <a:gd name="connsiteX31" fmla="*/ 3250533 w 3377533"/>
              <a:gd name="connsiteY31" fmla="*/ 2557671 h 5335656"/>
              <a:gd name="connsiteX32" fmla="*/ 3326733 w 3377533"/>
              <a:gd name="connsiteY32" fmla="*/ 2862471 h 5335656"/>
              <a:gd name="connsiteX33" fmla="*/ 3098133 w 3377533"/>
              <a:gd name="connsiteY33" fmla="*/ 3243471 h 5335656"/>
              <a:gd name="connsiteX34" fmla="*/ 2945733 w 3377533"/>
              <a:gd name="connsiteY34" fmla="*/ 3624471 h 5335656"/>
              <a:gd name="connsiteX35" fmla="*/ 3021933 w 3377533"/>
              <a:gd name="connsiteY35" fmla="*/ 4005471 h 5335656"/>
              <a:gd name="connsiteX36" fmla="*/ 3250533 w 3377533"/>
              <a:gd name="connsiteY36" fmla="*/ 4386471 h 5335656"/>
              <a:gd name="connsiteX37" fmla="*/ 3341973 w 3377533"/>
              <a:gd name="connsiteY37" fmla="*/ 4782711 h 5335656"/>
              <a:gd name="connsiteX0" fmla="*/ 3098134 w 3377533"/>
              <a:gd name="connsiteY0" fmla="*/ 4843671 h 5335656"/>
              <a:gd name="connsiteX1" fmla="*/ 2945734 w 3377533"/>
              <a:gd name="connsiteY1" fmla="*/ 4996071 h 5335656"/>
              <a:gd name="connsiteX2" fmla="*/ 2324099 w 3377533"/>
              <a:gd name="connsiteY2" fmla="*/ 5257800 h 5335656"/>
              <a:gd name="connsiteX3" fmla="*/ 1943099 w 3377533"/>
              <a:gd name="connsiteY3" fmla="*/ 5257800 h 5335656"/>
              <a:gd name="connsiteX4" fmla="*/ 1409699 w 3377533"/>
              <a:gd name="connsiteY4" fmla="*/ 5029200 h 5335656"/>
              <a:gd name="connsiteX5" fmla="*/ 1028699 w 3377533"/>
              <a:gd name="connsiteY5" fmla="*/ 4800600 h 5335656"/>
              <a:gd name="connsiteX6" fmla="*/ 571499 w 3377533"/>
              <a:gd name="connsiteY6" fmla="*/ 4343400 h 5335656"/>
              <a:gd name="connsiteX7" fmla="*/ 266699 w 3377533"/>
              <a:gd name="connsiteY7" fmla="*/ 3962400 h 5335656"/>
              <a:gd name="connsiteX8" fmla="*/ 190500 w 3377533"/>
              <a:gd name="connsiteY8" fmla="*/ 3581400 h 5335656"/>
              <a:gd name="connsiteX9" fmla="*/ 38100 w 3377533"/>
              <a:gd name="connsiteY9" fmla="*/ 3048000 h 5335656"/>
              <a:gd name="connsiteX10" fmla="*/ 38100 w 3377533"/>
              <a:gd name="connsiteY10" fmla="*/ 1981200 h 5335656"/>
              <a:gd name="connsiteX11" fmla="*/ 266699 w 3377533"/>
              <a:gd name="connsiteY11" fmla="*/ 1371600 h 5335656"/>
              <a:gd name="connsiteX12" fmla="*/ 419099 w 3377533"/>
              <a:gd name="connsiteY12" fmla="*/ 1066800 h 5335656"/>
              <a:gd name="connsiteX13" fmla="*/ 723899 w 3377533"/>
              <a:gd name="connsiteY13" fmla="*/ 533400 h 5335656"/>
              <a:gd name="connsiteX14" fmla="*/ 952499 w 3377533"/>
              <a:gd name="connsiteY14" fmla="*/ 304800 h 5335656"/>
              <a:gd name="connsiteX15" fmla="*/ 1257299 w 3377533"/>
              <a:gd name="connsiteY15" fmla="*/ 152400 h 5335656"/>
              <a:gd name="connsiteX16" fmla="*/ 1520844 w 3377533"/>
              <a:gd name="connsiteY16" fmla="*/ 132522 h 5335656"/>
              <a:gd name="connsiteX17" fmla="*/ 1931662 w 3377533"/>
              <a:gd name="connsiteY17" fmla="*/ 145774 h 5335656"/>
              <a:gd name="connsiteX18" fmla="*/ 2050931 w 3377533"/>
              <a:gd name="connsiteY18" fmla="*/ 106017 h 5335656"/>
              <a:gd name="connsiteX19" fmla="*/ 2156949 w 3377533"/>
              <a:gd name="connsiteY19" fmla="*/ 79513 h 5335656"/>
              <a:gd name="connsiteX20" fmla="*/ 2302723 w 3377533"/>
              <a:gd name="connsiteY20" fmla="*/ 26504 h 5335656"/>
              <a:gd name="connsiteX21" fmla="*/ 2342479 w 3377533"/>
              <a:gd name="connsiteY21" fmla="*/ 13252 h 5335656"/>
              <a:gd name="connsiteX22" fmla="*/ 2700288 w 3377533"/>
              <a:gd name="connsiteY22" fmla="*/ 0 h 5335656"/>
              <a:gd name="connsiteX23" fmla="*/ 3021933 w 3377533"/>
              <a:gd name="connsiteY23" fmla="*/ 195471 h 5335656"/>
              <a:gd name="connsiteX24" fmla="*/ 3250533 w 3377533"/>
              <a:gd name="connsiteY24" fmla="*/ 424071 h 5335656"/>
              <a:gd name="connsiteX25" fmla="*/ 3326733 w 3377533"/>
              <a:gd name="connsiteY25" fmla="*/ 576471 h 5335656"/>
              <a:gd name="connsiteX26" fmla="*/ 3250533 w 3377533"/>
              <a:gd name="connsiteY26" fmla="*/ 1033671 h 5335656"/>
              <a:gd name="connsiteX27" fmla="*/ 3021933 w 3377533"/>
              <a:gd name="connsiteY27" fmla="*/ 1414671 h 5335656"/>
              <a:gd name="connsiteX28" fmla="*/ 2945733 w 3377533"/>
              <a:gd name="connsiteY28" fmla="*/ 1719471 h 5335656"/>
              <a:gd name="connsiteX29" fmla="*/ 2933701 w 3377533"/>
              <a:gd name="connsiteY29" fmla="*/ 1981200 h 5335656"/>
              <a:gd name="connsiteX30" fmla="*/ 3021933 w 3377533"/>
              <a:gd name="connsiteY30" fmla="*/ 2329071 h 5335656"/>
              <a:gd name="connsiteX31" fmla="*/ 3250533 w 3377533"/>
              <a:gd name="connsiteY31" fmla="*/ 2557671 h 5335656"/>
              <a:gd name="connsiteX32" fmla="*/ 3326733 w 3377533"/>
              <a:gd name="connsiteY32" fmla="*/ 2862471 h 5335656"/>
              <a:gd name="connsiteX33" fmla="*/ 3098133 w 3377533"/>
              <a:gd name="connsiteY33" fmla="*/ 3243471 h 5335656"/>
              <a:gd name="connsiteX34" fmla="*/ 2945733 w 3377533"/>
              <a:gd name="connsiteY34" fmla="*/ 3624471 h 5335656"/>
              <a:gd name="connsiteX35" fmla="*/ 3021933 w 3377533"/>
              <a:gd name="connsiteY35" fmla="*/ 4005471 h 5335656"/>
              <a:gd name="connsiteX36" fmla="*/ 3250533 w 3377533"/>
              <a:gd name="connsiteY36" fmla="*/ 4386471 h 5335656"/>
              <a:gd name="connsiteX37" fmla="*/ 3098134 w 3377533"/>
              <a:gd name="connsiteY37" fmla="*/ 4843671 h 5335656"/>
              <a:gd name="connsiteX0" fmla="*/ 3250533 w 3377533"/>
              <a:gd name="connsiteY0" fmla="*/ 4386471 h 5335656"/>
              <a:gd name="connsiteX1" fmla="*/ 2945734 w 3377533"/>
              <a:gd name="connsiteY1" fmla="*/ 4996071 h 5335656"/>
              <a:gd name="connsiteX2" fmla="*/ 2324099 w 3377533"/>
              <a:gd name="connsiteY2" fmla="*/ 5257800 h 5335656"/>
              <a:gd name="connsiteX3" fmla="*/ 1943099 w 3377533"/>
              <a:gd name="connsiteY3" fmla="*/ 5257800 h 5335656"/>
              <a:gd name="connsiteX4" fmla="*/ 1409699 w 3377533"/>
              <a:gd name="connsiteY4" fmla="*/ 5029200 h 5335656"/>
              <a:gd name="connsiteX5" fmla="*/ 1028699 w 3377533"/>
              <a:gd name="connsiteY5" fmla="*/ 4800600 h 5335656"/>
              <a:gd name="connsiteX6" fmla="*/ 571499 w 3377533"/>
              <a:gd name="connsiteY6" fmla="*/ 4343400 h 5335656"/>
              <a:gd name="connsiteX7" fmla="*/ 266699 w 3377533"/>
              <a:gd name="connsiteY7" fmla="*/ 3962400 h 5335656"/>
              <a:gd name="connsiteX8" fmla="*/ 190500 w 3377533"/>
              <a:gd name="connsiteY8" fmla="*/ 3581400 h 5335656"/>
              <a:gd name="connsiteX9" fmla="*/ 38100 w 3377533"/>
              <a:gd name="connsiteY9" fmla="*/ 3048000 h 5335656"/>
              <a:gd name="connsiteX10" fmla="*/ 38100 w 3377533"/>
              <a:gd name="connsiteY10" fmla="*/ 1981200 h 5335656"/>
              <a:gd name="connsiteX11" fmla="*/ 266699 w 3377533"/>
              <a:gd name="connsiteY11" fmla="*/ 1371600 h 5335656"/>
              <a:gd name="connsiteX12" fmla="*/ 419099 w 3377533"/>
              <a:gd name="connsiteY12" fmla="*/ 1066800 h 5335656"/>
              <a:gd name="connsiteX13" fmla="*/ 723899 w 3377533"/>
              <a:gd name="connsiteY13" fmla="*/ 533400 h 5335656"/>
              <a:gd name="connsiteX14" fmla="*/ 952499 w 3377533"/>
              <a:gd name="connsiteY14" fmla="*/ 304800 h 5335656"/>
              <a:gd name="connsiteX15" fmla="*/ 1257299 w 3377533"/>
              <a:gd name="connsiteY15" fmla="*/ 152400 h 5335656"/>
              <a:gd name="connsiteX16" fmla="*/ 1520844 w 3377533"/>
              <a:gd name="connsiteY16" fmla="*/ 132522 h 5335656"/>
              <a:gd name="connsiteX17" fmla="*/ 1931662 w 3377533"/>
              <a:gd name="connsiteY17" fmla="*/ 145774 h 5335656"/>
              <a:gd name="connsiteX18" fmla="*/ 2050931 w 3377533"/>
              <a:gd name="connsiteY18" fmla="*/ 106017 h 5335656"/>
              <a:gd name="connsiteX19" fmla="*/ 2156949 w 3377533"/>
              <a:gd name="connsiteY19" fmla="*/ 79513 h 5335656"/>
              <a:gd name="connsiteX20" fmla="*/ 2302723 w 3377533"/>
              <a:gd name="connsiteY20" fmla="*/ 26504 h 5335656"/>
              <a:gd name="connsiteX21" fmla="*/ 2342479 w 3377533"/>
              <a:gd name="connsiteY21" fmla="*/ 13252 h 5335656"/>
              <a:gd name="connsiteX22" fmla="*/ 2700288 w 3377533"/>
              <a:gd name="connsiteY22" fmla="*/ 0 h 5335656"/>
              <a:gd name="connsiteX23" fmla="*/ 3021933 w 3377533"/>
              <a:gd name="connsiteY23" fmla="*/ 195471 h 5335656"/>
              <a:gd name="connsiteX24" fmla="*/ 3250533 w 3377533"/>
              <a:gd name="connsiteY24" fmla="*/ 424071 h 5335656"/>
              <a:gd name="connsiteX25" fmla="*/ 3326733 w 3377533"/>
              <a:gd name="connsiteY25" fmla="*/ 576471 h 5335656"/>
              <a:gd name="connsiteX26" fmla="*/ 3250533 w 3377533"/>
              <a:gd name="connsiteY26" fmla="*/ 1033671 h 5335656"/>
              <a:gd name="connsiteX27" fmla="*/ 3021933 w 3377533"/>
              <a:gd name="connsiteY27" fmla="*/ 1414671 h 5335656"/>
              <a:gd name="connsiteX28" fmla="*/ 2945733 w 3377533"/>
              <a:gd name="connsiteY28" fmla="*/ 1719471 h 5335656"/>
              <a:gd name="connsiteX29" fmla="*/ 2933701 w 3377533"/>
              <a:gd name="connsiteY29" fmla="*/ 1981200 h 5335656"/>
              <a:gd name="connsiteX30" fmla="*/ 3021933 w 3377533"/>
              <a:gd name="connsiteY30" fmla="*/ 2329071 h 5335656"/>
              <a:gd name="connsiteX31" fmla="*/ 3250533 w 3377533"/>
              <a:gd name="connsiteY31" fmla="*/ 2557671 h 5335656"/>
              <a:gd name="connsiteX32" fmla="*/ 3326733 w 3377533"/>
              <a:gd name="connsiteY32" fmla="*/ 2862471 h 5335656"/>
              <a:gd name="connsiteX33" fmla="*/ 3098133 w 3377533"/>
              <a:gd name="connsiteY33" fmla="*/ 3243471 h 5335656"/>
              <a:gd name="connsiteX34" fmla="*/ 2945733 w 3377533"/>
              <a:gd name="connsiteY34" fmla="*/ 3624471 h 5335656"/>
              <a:gd name="connsiteX35" fmla="*/ 3021933 w 3377533"/>
              <a:gd name="connsiteY35" fmla="*/ 4005471 h 5335656"/>
              <a:gd name="connsiteX36" fmla="*/ 3250533 w 3377533"/>
              <a:gd name="connsiteY36" fmla="*/ 4386471 h 5335656"/>
              <a:gd name="connsiteX0" fmla="*/ 3250533 w 3377533"/>
              <a:gd name="connsiteY0" fmla="*/ 4373219 h 5322404"/>
              <a:gd name="connsiteX1" fmla="*/ 2945734 w 3377533"/>
              <a:gd name="connsiteY1" fmla="*/ 4982819 h 5322404"/>
              <a:gd name="connsiteX2" fmla="*/ 2324099 w 3377533"/>
              <a:gd name="connsiteY2" fmla="*/ 5244548 h 5322404"/>
              <a:gd name="connsiteX3" fmla="*/ 1943099 w 3377533"/>
              <a:gd name="connsiteY3" fmla="*/ 5244548 h 5322404"/>
              <a:gd name="connsiteX4" fmla="*/ 1409699 w 3377533"/>
              <a:gd name="connsiteY4" fmla="*/ 5015948 h 5322404"/>
              <a:gd name="connsiteX5" fmla="*/ 1028699 w 3377533"/>
              <a:gd name="connsiteY5" fmla="*/ 4787348 h 5322404"/>
              <a:gd name="connsiteX6" fmla="*/ 571499 w 3377533"/>
              <a:gd name="connsiteY6" fmla="*/ 4330148 h 5322404"/>
              <a:gd name="connsiteX7" fmla="*/ 266699 w 3377533"/>
              <a:gd name="connsiteY7" fmla="*/ 3949148 h 5322404"/>
              <a:gd name="connsiteX8" fmla="*/ 190500 w 3377533"/>
              <a:gd name="connsiteY8" fmla="*/ 3568148 h 5322404"/>
              <a:gd name="connsiteX9" fmla="*/ 38100 w 3377533"/>
              <a:gd name="connsiteY9" fmla="*/ 3034748 h 5322404"/>
              <a:gd name="connsiteX10" fmla="*/ 38100 w 3377533"/>
              <a:gd name="connsiteY10" fmla="*/ 1967948 h 5322404"/>
              <a:gd name="connsiteX11" fmla="*/ 266699 w 3377533"/>
              <a:gd name="connsiteY11" fmla="*/ 1358348 h 5322404"/>
              <a:gd name="connsiteX12" fmla="*/ 419099 w 3377533"/>
              <a:gd name="connsiteY12" fmla="*/ 1053548 h 5322404"/>
              <a:gd name="connsiteX13" fmla="*/ 723899 w 3377533"/>
              <a:gd name="connsiteY13" fmla="*/ 520148 h 5322404"/>
              <a:gd name="connsiteX14" fmla="*/ 952499 w 3377533"/>
              <a:gd name="connsiteY14" fmla="*/ 291548 h 5322404"/>
              <a:gd name="connsiteX15" fmla="*/ 1257299 w 3377533"/>
              <a:gd name="connsiteY15" fmla="*/ 139148 h 5322404"/>
              <a:gd name="connsiteX16" fmla="*/ 1520844 w 3377533"/>
              <a:gd name="connsiteY16" fmla="*/ 119270 h 5322404"/>
              <a:gd name="connsiteX17" fmla="*/ 1931662 w 3377533"/>
              <a:gd name="connsiteY17" fmla="*/ 132522 h 5322404"/>
              <a:gd name="connsiteX18" fmla="*/ 2050931 w 3377533"/>
              <a:gd name="connsiteY18" fmla="*/ 92765 h 5322404"/>
              <a:gd name="connsiteX19" fmla="*/ 2156949 w 3377533"/>
              <a:gd name="connsiteY19" fmla="*/ 66261 h 5322404"/>
              <a:gd name="connsiteX20" fmla="*/ 2302723 w 3377533"/>
              <a:gd name="connsiteY20" fmla="*/ 13252 h 5322404"/>
              <a:gd name="connsiteX21" fmla="*/ 2342479 w 3377533"/>
              <a:gd name="connsiteY21" fmla="*/ 0 h 5322404"/>
              <a:gd name="connsiteX22" fmla="*/ 3021933 w 3377533"/>
              <a:gd name="connsiteY22" fmla="*/ 182219 h 5322404"/>
              <a:gd name="connsiteX23" fmla="*/ 3250533 w 3377533"/>
              <a:gd name="connsiteY23" fmla="*/ 410819 h 5322404"/>
              <a:gd name="connsiteX24" fmla="*/ 3326733 w 3377533"/>
              <a:gd name="connsiteY24" fmla="*/ 563219 h 5322404"/>
              <a:gd name="connsiteX25" fmla="*/ 3250533 w 3377533"/>
              <a:gd name="connsiteY25" fmla="*/ 1020419 h 5322404"/>
              <a:gd name="connsiteX26" fmla="*/ 3021933 w 3377533"/>
              <a:gd name="connsiteY26" fmla="*/ 1401419 h 5322404"/>
              <a:gd name="connsiteX27" fmla="*/ 2945733 w 3377533"/>
              <a:gd name="connsiteY27" fmla="*/ 1706219 h 5322404"/>
              <a:gd name="connsiteX28" fmla="*/ 2933701 w 3377533"/>
              <a:gd name="connsiteY28" fmla="*/ 1967948 h 5322404"/>
              <a:gd name="connsiteX29" fmla="*/ 3021933 w 3377533"/>
              <a:gd name="connsiteY29" fmla="*/ 2315819 h 5322404"/>
              <a:gd name="connsiteX30" fmla="*/ 3250533 w 3377533"/>
              <a:gd name="connsiteY30" fmla="*/ 2544419 h 5322404"/>
              <a:gd name="connsiteX31" fmla="*/ 3326733 w 3377533"/>
              <a:gd name="connsiteY31" fmla="*/ 2849219 h 5322404"/>
              <a:gd name="connsiteX32" fmla="*/ 3098133 w 3377533"/>
              <a:gd name="connsiteY32" fmla="*/ 3230219 h 5322404"/>
              <a:gd name="connsiteX33" fmla="*/ 2945733 w 3377533"/>
              <a:gd name="connsiteY33" fmla="*/ 3611219 h 5322404"/>
              <a:gd name="connsiteX34" fmla="*/ 3021933 w 3377533"/>
              <a:gd name="connsiteY34" fmla="*/ 3992219 h 5322404"/>
              <a:gd name="connsiteX35" fmla="*/ 3250533 w 3377533"/>
              <a:gd name="connsiteY35" fmla="*/ 4373219 h 5322404"/>
              <a:gd name="connsiteX0" fmla="*/ 3250533 w 3377533"/>
              <a:gd name="connsiteY0" fmla="*/ 4359967 h 5309152"/>
              <a:gd name="connsiteX1" fmla="*/ 2945734 w 3377533"/>
              <a:gd name="connsiteY1" fmla="*/ 4969567 h 5309152"/>
              <a:gd name="connsiteX2" fmla="*/ 2324099 w 3377533"/>
              <a:gd name="connsiteY2" fmla="*/ 5231296 h 5309152"/>
              <a:gd name="connsiteX3" fmla="*/ 1943099 w 3377533"/>
              <a:gd name="connsiteY3" fmla="*/ 5231296 h 5309152"/>
              <a:gd name="connsiteX4" fmla="*/ 1409699 w 3377533"/>
              <a:gd name="connsiteY4" fmla="*/ 5002696 h 5309152"/>
              <a:gd name="connsiteX5" fmla="*/ 1028699 w 3377533"/>
              <a:gd name="connsiteY5" fmla="*/ 4774096 h 5309152"/>
              <a:gd name="connsiteX6" fmla="*/ 571499 w 3377533"/>
              <a:gd name="connsiteY6" fmla="*/ 4316896 h 5309152"/>
              <a:gd name="connsiteX7" fmla="*/ 266699 w 3377533"/>
              <a:gd name="connsiteY7" fmla="*/ 3935896 h 5309152"/>
              <a:gd name="connsiteX8" fmla="*/ 190500 w 3377533"/>
              <a:gd name="connsiteY8" fmla="*/ 3554896 h 5309152"/>
              <a:gd name="connsiteX9" fmla="*/ 38100 w 3377533"/>
              <a:gd name="connsiteY9" fmla="*/ 3021496 h 5309152"/>
              <a:gd name="connsiteX10" fmla="*/ 38100 w 3377533"/>
              <a:gd name="connsiteY10" fmla="*/ 1954696 h 5309152"/>
              <a:gd name="connsiteX11" fmla="*/ 266699 w 3377533"/>
              <a:gd name="connsiteY11" fmla="*/ 1345096 h 5309152"/>
              <a:gd name="connsiteX12" fmla="*/ 419099 w 3377533"/>
              <a:gd name="connsiteY12" fmla="*/ 1040296 h 5309152"/>
              <a:gd name="connsiteX13" fmla="*/ 723899 w 3377533"/>
              <a:gd name="connsiteY13" fmla="*/ 506896 h 5309152"/>
              <a:gd name="connsiteX14" fmla="*/ 952499 w 3377533"/>
              <a:gd name="connsiteY14" fmla="*/ 278296 h 5309152"/>
              <a:gd name="connsiteX15" fmla="*/ 1257299 w 3377533"/>
              <a:gd name="connsiteY15" fmla="*/ 125896 h 5309152"/>
              <a:gd name="connsiteX16" fmla="*/ 1520844 w 3377533"/>
              <a:gd name="connsiteY16" fmla="*/ 106018 h 5309152"/>
              <a:gd name="connsiteX17" fmla="*/ 1931662 w 3377533"/>
              <a:gd name="connsiteY17" fmla="*/ 119270 h 5309152"/>
              <a:gd name="connsiteX18" fmla="*/ 2050931 w 3377533"/>
              <a:gd name="connsiteY18" fmla="*/ 79513 h 5309152"/>
              <a:gd name="connsiteX19" fmla="*/ 2156949 w 3377533"/>
              <a:gd name="connsiteY19" fmla="*/ 53009 h 5309152"/>
              <a:gd name="connsiteX20" fmla="*/ 2302723 w 3377533"/>
              <a:gd name="connsiteY20" fmla="*/ 0 h 5309152"/>
              <a:gd name="connsiteX21" fmla="*/ 3021933 w 3377533"/>
              <a:gd name="connsiteY21" fmla="*/ 168967 h 5309152"/>
              <a:gd name="connsiteX22" fmla="*/ 3250533 w 3377533"/>
              <a:gd name="connsiteY22" fmla="*/ 397567 h 5309152"/>
              <a:gd name="connsiteX23" fmla="*/ 3326733 w 3377533"/>
              <a:gd name="connsiteY23" fmla="*/ 549967 h 5309152"/>
              <a:gd name="connsiteX24" fmla="*/ 3250533 w 3377533"/>
              <a:gd name="connsiteY24" fmla="*/ 1007167 h 5309152"/>
              <a:gd name="connsiteX25" fmla="*/ 3021933 w 3377533"/>
              <a:gd name="connsiteY25" fmla="*/ 1388167 h 5309152"/>
              <a:gd name="connsiteX26" fmla="*/ 2945733 w 3377533"/>
              <a:gd name="connsiteY26" fmla="*/ 1692967 h 5309152"/>
              <a:gd name="connsiteX27" fmla="*/ 2933701 w 3377533"/>
              <a:gd name="connsiteY27" fmla="*/ 1954696 h 5309152"/>
              <a:gd name="connsiteX28" fmla="*/ 3021933 w 3377533"/>
              <a:gd name="connsiteY28" fmla="*/ 2302567 h 5309152"/>
              <a:gd name="connsiteX29" fmla="*/ 3250533 w 3377533"/>
              <a:gd name="connsiteY29" fmla="*/ 2531167 h 5309152"/>
              <a:gd name="connsiteX30" fmla="*/ 3326733 w 3377533"/>
              <a:gd name="connsiteY30" fmla="*/ 2835967 h 5309152"/>
              <a:gd name="connsiteX31" fmla="*/ 3098133 w 3377533"/>
              <a:gd name="connsiteY31" fmla="*/ 3216967 h 5309152"/>
              <a:gd name="connsiteX32" fmla="*/ 2945733 w 3377533"/>
              <a:gd name="connsiteY32" fmla="*/ 3597967 h 5309152"/>
              <a:gd name="connsiteX33" fmla="*/ 3021933 w 3377533"/>
              <a:gd name="connsiteY33" fmla="*/ 3978967 h 5309152"/>
              <a:gd name="connsiteX34" fmla="*/ 3250533 w 3377533"/>
              <a:gd name="connsiteY34" fmla="*/ 4359967 h 5309152"/>
              <a:gd name="connsiteX0" fmla="*/ 3250533 w 3377533"/>
              <a:gd name="connsiteY0" fmla="*/ 4320210 h 5269395"/>
              <a:gd name="connsiteX1" fmla="*/ 2945734 w 3377533"/>
              <a:gd name="connsiteY1" fmla="*/ 4929810 h 5269395"/>
              <a:gd name="connsiteX2" fmla="*/ 2324099 w 3377533"/>
              <a:gd name="connsiteY2" fmla="*/ 5191539 h 5269395"/>
              <a:gd name="connsiteX3" fmla="*/ 1943099 w 3377533"/>
              <a:gd name="connsiteY3" fmla="*/ 5191539 h 5269395"/>
              <a:gd name="connsiteX4" fmla="*/ 1409699 w 3377533"/>
              <a:gd name="connsiteY4" fmla="*/ 4962939 h 5269395"/>
              <a:gd name="connsiteX5" fmla="*/ 1028699 w 3377533"/>
              <a:gd name="connsiteY5" fmla="*/ 4734339 h 5269395"/>
              <a:gd name="connsiteX6" fmla="*/ 571499 w 3377533"/>
              <a:gd name="connsiteY6" fmla="*/ 4277139 h 5269395"/>
              <a:gd name="connsiteX7" fmla="*/ 266699 w 3377533"/>
              <a:gd name="connsiteY7" fmla="*/ 3896139 h 5269395"/>
              <a:gd name="connsiteX8" fmla="*/ 190500 w 3377533"/>
              <a:gd name="connsiteY8" fmla="*/ 3515139 h 5269395"/>
              <a:gd name="connsiteX9" fmla="*/ 38100 w 3377533"/>
              <a:gd name="connsiteY9" fmla="*/ 2981739 h 5269395"/>
              <a:gd name="connsiteX10" fmla="*/ 38100 w 3377533"/>
              <a:gd name="connsiteY10" fmla="*/ 1914939 h 5269395"/>
              <a:gd name="connsiteX11" fmla="*/ 266699 w 3377533"/>
              <a:gd name="connsiteY11" fmla="*/ 1305339 h 5269395"/>
              <a:gd name="connsiteX12" fmla="*/ 419099 w 3377533"/>
              <a:gd name="connsiteY12" fmla="*/ 1000539 h 5269395"/>
              <a:gd name="connsiteX13" fmla="*/ 723899 w 3377533"/>
              <a:gd name="connsiteY13" fmla="*/ 467139 h 5269395"/>
              <a:gd name="connsiteX14" fmla="*/ 952499 w 3377533"/>
              <a:gd name="connsiteY14" fmla="*/ 238539 h 5269395"/>
              <a:gd name="connsiteX15" fmla="*/ 1257299 w 3377533"/>
              <a:gd name="connsiteY15" fmla="*/ 86139 h 5269395"/>
              <a:gd name="connsiteX16" fmla="*/ 1520844 w 3377533"/>
              <a:gd name="connsiteY16" fmla="*/ 66261 h 5269395"/>
              <a:gd name="connsiteX17" fmla="*/ 1931662 w 3377533"/>
              <a:gd name="connsiteY17" fmla="*/ 79513 h 5269395"/>
              <a:gd name="connsiteX18" fmla="*/ 2050931 w 3377533"/>
              <a:gd name="connsiteY18" fmla="*/ 39756 h 5269395"/>
              <a:gd name="connsiteX19" fmla="*/ 2156949 w 3377533"/>
              <a:gd name="connsiteY19" fmla="*/ 13252 h 5269395"/>
              <a:gd name="connsiteX20" fmla="*/ 2564734 w 3377533"/>
              <a:gd name="connsiteY20" fmla="*/ 53010 h 5269395"/>
              <a:gd name="connsiteX21" fmla="*/ 3021933 w 3377533"/>
              <a:gd name="connsiteY21" fmla="*/ 129210 h 5269395"/>
              <a:gd name="connsiteX22" fmla="*/ 3250533 w 3377533"/>
              <a:gd name="connsiteY22" fmla="*/ 357810 h 5269395"/>
              <a:gd name="connsiteX23" fmla="*/ 3326733 w 3377533"/>
              <a:gd name="connsiteY23" fmla="*/ 510210 h 5269395"/>
              <a:gd name="connsiteX24" fmla="*/ 3250533 w 3377533"/>
              <a:gd name="connsiteY24" fmla="*/ 967410 h 5269395"/>
              <a:gd name="connsiteX25" fmla="*/ 3021933 w 3377533"/>
              <a:gd name="connsiteY25" fmla="*/ 1348410 h 5269395"/>
              <a:gd name="connsiteX26" fmla="*/ 2945733 w 3377533"/>
              <a:gd name="connsiteY26" fmla="*/ 1653210 h 5269395"/>
              <a:gd name="connsiteX27" fmla="*/ 2933701 w 3377533"/>
              <a:gd name="connsiteY27" fmla="*/ 1914939 h 5269395"/>
              <a:gd name="connsiteX28" fmla="*/ 3021933 w 3377533"/>
              <a:gd name="connsiteY28" fmla="*/ 2262810 h 5269395"/>
              <a:gd name="connsiteX29" fmla="*/ 3250533 w 3377533"/>
              <a:gd name="connsiteY29" fmla="*/ 2491410 h 5269395"/>
              <a:gd name="connsiteX30" fmla="*/ 3326733 w 3377533"/>
              <a:gd name="connsiteY30" fmla="*/ 2796210 h 5269395"/>
              <a:gd name="connsiteX31" fmla="*/ 3098133 w 3377533"/>
              <a:gd name="connsiteY31" fmla="*/ 3177210 h 5269395"/>
              <a:gd name="connsiteX32" fmla="*/ 2945733 w 3377533"/>
              <a:gd name="connsiteY32" fmla="*/ 3558210 h 5269395"/>
              <a:gd name="connsiteX33" fmla="*/ 3021933 w 3377533"/>
              <a:gd name="connsiteY33" fmla="*/ 3939210 h 5269395"/>
              <a:gd name="connsiteX34" fmla="*/ 3250533 w 3377533"/>
              <a:gd name="connsiteY34" fmla="*/ 4320210 h 5269395"/>
              <a:gd name="connsiteX0" fmla="*/ 3250533 w 3377533"/>
              <a:gd name="connsiteY0" fmla="*/ 4320210 h 5269395"/>
              <a:gd name="connsiteX1" fmla="*/ 2945734 w 3377533"/>
              <a:gd name="connsiteY1" fmla="*/ 4929810 h 5269395"/>
              <a:gd name="connsiteX2" fmla="*/ 2324099 w 3377533"/>
              <a:gd name="connsiteY2" fmla="*/ 5191539 h 5269395"/>
              <a:gd name="connsiteX3" fmla="*/ 1943099 w 3377533"/>
              <a:gd name="connsiteY3" fmla="*/ 5191539 h 5269395"/>
              <a:gd name="connsiteX4" fmla="*/ 1409699 w 3377533"/>
              <a:gd name="connsiteY4" fmla="*/ 4962939 h 5269395"/>
              <a:gd name="connsiteX5" fmla="*/ 1028699 w 3377533"/>
              <a:gd name="connsiteY5" fmla="*/ 4734339 h 5269395"/>
              <a:gd name="connsiteX6" fmla="*/ 571499 w 3377533"/>
              <a:gd name="connsiteY6" fmla="*/ 4277139 h 5269395"/>
              <a:gd name="connsiteX7" fmla="*/ 266699 w 3377533"/>
              <a:gd name="connsiteY7" fmla="*/ 3896139 h 5269395"/>
              <a:gd name="connsiteX8" fmla="*/ 190500 w 3377533"/>
              <a:gd name="connsiteY8" fmla="*/ 3515139 h 5269395"/>
              <a:gd name="connsiteX9" fmla="*/ 38100 w 3377533"/>
              <a:gd name="connsiteY9" fmla="*/ 2981739 h 5269395"/>
              <a:gd name="connsiteX10" fmla="*/ 38100 w 3377533"/>
              <a:gd name="connsiteY10" fmla="*/ 1914939 h 5269395"/>
              <a:gd name="connsiteX11" fmla="*/ 266699 w 3377533"/>
              <a:gd name="connsiteY11" fmla="*/ 1305339 h 5269395"/>
              <a:gd name="connsiteX12" fmla="*/ 419099 w 3377533"/>
              <a:gd name="connsiteY12" fmla="*/ 1000539 h 5269395"/>
              <a:gd name="connsiteX13" fmla="*/ 723899 w 3377533"/>
              <a:gd name="connsiteY13" fmla="*/ 467139 h 5269395"/>
              <a:gd name="connsiteX14" fmla="*/ 952499 w 3377533"/>
              <a:gd name="connsiteY14" fmla="*/ 238539 h 5269395"/>
              <a:gd name="connsiteX15" fmla="*/ 1257299 w 3377533"/>
              <a:gd name="connsiteY15" fmla="*/ 86139 h 5269395"/>
              <a:gd name="connsiteX16" fmla="*/ 1520844 w 3377533"/>
              <a:gd name="connsiteY16" fmla="*/ 66261 h 5269395"/>
              <a:gd name="connsiteX17" fmla="*/ 1931662 w 3377533"/>
              <a:gd name="connsiteY17" fmla="*/ 79513 h 5269395"/>
              <a:gd name="connsiteX18" fmla="*/ 2050931 w 3377533"/>
              <a:gd name="connsiteY18" fmla="*/ 39756 h 5269395"/>
              <a:gd name="connsiteX19" fmla="*/ 2156949 w 3377533"/>
              <a:gd name="connsiteY19" fmla="*/ 13252 h 5269395"/>
              <a:gd name="connsiteX20" fmla="*/ 2564734 w 3377533"/>
              <a:gd name="connsiteY20" fmla="*/ 53010 h 5269395"/>
              <a:gd name="connsiteX21" fmla="*/ 3021934 w 3377533"/>
              <a:gd name="connsiteY21" fmla="*/ 281610 h 5269395"/>
              <a:gd name="connsiteX22" fmla="*/ 3250533 w 3377533"/>
              <a:gd name="connsiteY22" fmla="*/ 357810 h 5269395"/>
              <a:gd name="connsiteX23" fmla="*/ 3326733 w 3377533"/>
              <a:gd name="connsiteY23" fmla="*/ 510210 h 5269395"/>
              <a:gd name="connsiteX24" fmla="*/ 3250533 w 3377533"/>
              <a:gd name="connsiteY24" fmla="*/ 967410 h 5269395"/>
              <a:gd name="connsiteX25" fmla="*/ 3021933 w 3377533"/>
              <a:gd name="connsiteY25" fmla="*/ 1348410 h 5269395"/>
              <a:gd name="connsiteX26" fmla="*/ 2945733 w 3377533"/>
              <a:gd name="connsiteY26" fmla="*/ 1653210 h 5269395"/>
              <a:gd name="connsiteX27" fmla="*/ 2933701 w 3377533"/>
              <a:gd name="connsiteY27" fmla="*/ 1914939 h 5269395"/>
              <a:gd name="connsiteX28" fmla="*/ 3021933 w 3377533"/>
              <a:gd name="connsiteY28" fmla="*/ 2262810 h 5269395"/>
              <a:gd name="connsiteX29" fmla="*/ 3250533 w 3377533"/>
              <a:gd name="connsiteY29" fmla="*/ 2491410 h 5269395"/>
              <a:gd name="connsiteX30" fmla="*/ 3326733 w 3377533"/>
              <a:gd name="connsiteY30" fmla="*/ 2796210 h 5269395"/>
              <a:gd name="connsiteX31" fmla="*/ 3098133 w 3377533"/>
              <a:gd name="connsiteY31" fmla="*/ 3177210 h 5269395"/>
              <a:gd name="connsiteX32" fmla="*/ 2945733 w 3377533"/>
              <a:gd name="connsiteY32" fmla="*/ 3558210 h 5269395"/>
              <a:gd name="connsiteX33" fmla="*/ 3021933 w 3377533"/>
              <a:gd name="connsiteY33" fmla="*/ 3939210 h 5269395"/>
              <a:gd name="connsiteX34" fmla="*/ 3250533 w 3377533"/>
              <a:gd name="connsiteY34" fmla="*/ 4320210 h 5269395"/>
              <a:gd name="connsiteX0" fmla="*/ 3250533 w 3377533"/>
              <a:gd name="connsiteY0" fmla="*/ 4307509 h 5256694"/>
              <a:gd name="connsiteX1" fmla="*/ 2945734 w 3377533"/>
              <a:gd name="connsiteY1" fmla="*/ 4917109 h 5256694"/>
              <a:gd name="connsiteX2" fmla="*/ 2324099 w 3377533"/>
              <a:gd name="connsiteY2" fmla="*/ 5178838 h 5256694"/>
              <a:gd name="connsiteX3" fmla="*/ 1943099 w 3377533"/>
              <a:gd name="connsiteY3" fmla="*/ 5178838 h 5256694"/>
              <a:gd name="connsiteX4" fmla="*/ 1409699 w 3377533"/>
              <a:gd name="connsiteY4" fmla="*/ 4950238 h 5256694"/>
              <a:gd name="connsiteX5" fmla="*/ 1028699 w 3377533"/>
              <a:gd name="connsiteY5" fmla="*/ 4721638 h 5256694"/>
              <a:gd name="connsiteX6" fmla="*/ 571499 w 3377533"/>
              <a:gd name="connsiteY6" fmla="*/ 4264438 h 5256694"/>
              <a:gd name="connsiteX7" fmla="*/ 266699 w 3377533"/>
              <a:gd name="connsiteY7" fmla="*/ 3883438 h 5256694"/>
              <a:gd name="connsiteX8" fmla="*/ 190500 w 3377533"/>
              <a:gd name="connsiteY8" fmla="*/ 3502438 h 5256694"/>
              <a:gd name="connsiteX9" fmla="*/ 38100 w 3377533"/>
              <a:gd name="connsiteY9" fmla="*/ 2969038 h 5256694"/>
              <a:gd name="connsiteX10" fmla="*/ 38100 w 3377533"/>
              <a:gd name="connsiteY10" fmla="*/ 1902238 h 5256694"/>
              <a:gd name="connsiteX11" fmla="*/ 266699 w 3377533"/>
              <a:gd name="connsiteY11" fmla="*/ 1292638 h 5256694"/>
              <a:gd name="connsiteX12" fmla="*/ 419099 w 3377533"/>
              <a:gd name="connsiteY12" fmla="*/ 987838 h 5256694"/>
              <a:gd name="connsiteX13" fmla="*/ 723899 w 3377533"/>
              <a:gd name="connsiteY13" fmla="*/ 454438 h 5256694"/>
              <a:gd name="connsiteX14" fmla="*/ 952499 w 3377533"/>
              <a:gd name="connsiteY14" fmla="*/ 225838 h 5256694"/>
              <a:gd name="connsiteX15" fmla="*/ 1257299 w 3377533"/>
              <a:gd name="connsiteY15" fmla="*/ 73438 h 5256694"/>
              <a:gd name="connsiteX16" fmla="*/ 1520844 w 3377533"/>
              <a:gd name="connsiteY16" fmla="*/ 53560 h 5256694"/>
              <a:gd name="connsiteX17" fmla="*/ 1931662 w 3377533"/>
              <a:gd name="connsiteY17" fmla="*/ 66812 h 5256694"/>
              <a:gd name="connsiteX18" fmla="*/ 2050931 w 3377533"/>
              <a:gd name="connsiteY18" fmla="*/ 27055 h 5256694"/>
              <a:gd name="connsiteX19" fmla="*/ 2564734 w 3377533"/>
              <a:gd name="connsiteY19" fmla="*/ 40309 h 5256694"/>
              <a:gd name="connsiteX20" fmla="*/ 3021934 w 3377533"/>
              <a:gd name="connsiteY20" fmla="*/ 268909 h 5256694"/>
              <a:gd name="connsiteX21" fmla="*/ 3250533 w 3377533"/>
              <a:gd name="connsiteY21" fmla="*/ 345109 h 5256694"/>
              <a:gd name="connsiteX22" fmla="*/ 3326733 w 3377533"/>
              <a:gd name="connsiteY22" fmla="*/ 497509 h 5256694"/>
              <a:gd name="connsiteX23" fmla="*/ 3250533 w 3377533"/>
              <a:gd name="connsiteY23" fmla="*/ 954709 h 5256694"/>
              <a:gd name="connsiteX24" fmla="*/ 3021933 w 3377533"/>
              <a:gd name="connsiteY24" fmla="*/ 1335709 h 5256694"/>
              <a:gd name="connsiteX25" fmla="*/ 2945733 w 3377533"/>
              <a:gd name="connsiteY25" fmla="*/ 1640509 h 5256694"/>
              <a:gd name="connsiteX26" fmla="*/ 2933701 w 3377533"/>
              <a:gd name="connsiteY26" fmla="*/ 1902238 h 5256694"/>
              <a:gd name="connsiteX27" fmla="*/ 3021933 w 3377533"/>
              <a:gd name="connsiteY27" fmla="*/ 2250109 h 5256694"/>
              <a:gd name="connsiteX28" fmla="*/ 3250533 w 3377533"/>
              <a:gd name="connsiteY28" fmla="*/ 2478709 h 5256694"/>
              <a:gd name="connsiteX29" fmla="*/ 3326733 w 3377533"/>
              <a:gd name="connsiteY29" fmla="*/ 2783509 h 5256694"/>
              <a:gd name="connsiteX30" fmla="*/ 3098133 w 3377533"/>
              <a:gd name="connsiteY30" fmla="*/ 3164509 h 5256694"/>
              <a:gd name="connsiteX31" fmla="*/ 2945733 w 3377533"/>
              <a:gd name="connsiteY31" fmla="*/ 3545509 h 5256694"/>
              <a:gd name="connsiteX32" fmla="*/ 3021933 w 3377533"/>
              <a:gd name="connsiteY32" fmla="*/ 3926509 h 5256694"/>
              <a:gd name="connsiteX33" fmla="*/ 3250533 w 3377533"/>
              <a:gd name="connsiteY33" fmla="*/ 4307509 h 5256694"/>
              <a:gd name="connsiteX0" fmla="*/ 3250533 w 3377533"/>
              <a:gd name="connsiteY0" fmla="*/ 4307509 h 5256694"/>
              <a:gd name="connsiteX1" fmla="*/ 2945734 w 3377533"/>
              <a:gd name="connsiteY1" fmla="*/ 4917109 h 5256694"/>
              <a:gd name="connsiteX2" fmla="*/ 2324099 w 3377533"/>
              <a:gd name="connsiteY2" fmla="*/ 5178838 h 5256694"/>
              <a:gd name="connsiteX3" fmla="*/ 1943099 w 3377533"/>
              <a:gd name="connsiteY3" fmla="*/ 5178838 h 5256694"/>
              <a:gd name="connsiteX4" fmla="*/ 1409699 w 3377533"/>
              <a:gd name="connsiteY4" fmla="*/ 4950238 h 5256694"/>
              <a:gd name="connsiteX5" fmla="*/ 1028699 w 3377533"/>
              <a:gd name="connsiteY5" fmla="*/ 4721638 h 5256694"/>
              <a:gd name="connsiteX6" fmla="*/ 571499 w 3377533"/>
              <a:gd name="connsiteY6" fmla="*/ 4264438 h 5256694"/>
              <a:gd name="connsiteX7" fmla="*/ 266699 w 3377533"/>
              <a:gd name="connsiteY7" fmla="*/ 3883438 h 5256694"/>
              <a:gd name="connsiteX8" fmla="*/ 190500 w 3377533"/>
              <a:gd name="connsiteY8" fmla="*/ 3502438 h 5256694"/>
              <a:gd name="connsiteX9" fmla="*/ 38100 w 3377533"/>
              <a:gd name="connsiteY9" fmla="*/ 2969038 h 5256694"/>
              <a:gd name="connsiteX10" fmla="*/ 38100 w 3377533"/>
              <a:gd name="connsiteY10" fmla="*/ 1902238 h 5256694"/>
              <a:gd name="connsiteX11" fmla="*/ 266699 w 3377533"/>
              <a:gd name="connsiteY11" fmla="*/ 1292638 h 5256694"/>
              <a:gd name="connsiteX12" fmla="*/ 419099 w 3377533"/>
              <a:gd name="connsiteY12" fmla="*/ 987838 h 5256694"/>
              <a:gd name="connsiteX13" fmla="*/ 723899 w 3377533"/>
              <a:gd name="connsiteY13" fmla="*/ 454438 h 5256694"/>
              <a:gd name="connsiteX14" fmla="*/ 952499 w 3377533"/>
              <a:gd name="connsiteY14" fmla="*/ 225838 h 5256694"/>
              <a:gd name="connsiteX15" fmla="*/ 1257299 w 3377533"/>
              <a:gd name="connsiteY15" fmla="*/ 73438 h 5256694"/>
              <a:gd name="connsiteX16" fmla="*/ 1520844 w 3377533"/>
              <a:gd name="connsiteY16" fmla="*/ 53560 h 5256694"/>
              <a:gd name="connsiteX17" fmla="*/ 1931662 w 3377533"/>
              <a:gd name="connsiteY17" fmla="*/ 66812 h 5256694"/>
              <a:gd name="connsiteX18" fmla="*/ 2050931 w 3377533"/>
              <a:gd name="connsiteY18" fmla="*/ 27055 h 5256694"/>
              <a:gd name="connsiteX19" fmla="*/ 2564734 w 3377533"/>
              <a:gd name="connsiteY19" fmla="*/ 40309 h 5256694"/>
              <a:gd name="connsiteX20" fmla="*/ 2945734 w 3377533"/>
              <a:gd name="connsiteY20" fmla="*/ 192708 h 5256694"/>
              <a:gd name="connsiteX21" fmla="*/ 3250533 w 3377533"/>
              <a:gd name="connsiteY21" fmla="*/ 345109 h 5256694"/>
              <a:gd name="connsiteX22" fmla="*/ 3326733 w 3377533"/>
              <a:gd name="connsiteY22" fmla="*/ 497509 h 5256694"/>
              <a:gd name="connsiteX23" fmla="*/ 3250533 w 3377533"/>
              <a:gd name="connsiteY23" fmla="*/ 954709 h 5256694"/>
              <a:gd name="connsiteX24" fmla="*/ 3021933 w 3377533"/>
              <a:gd name="connsiteY24" fmla="*/ 1335709 h 5256694"/>
              <a:gd name="connsiteX25" fmla="*/ 2945733 w 3377533"/>
              <a:gd name="connsiteY25" fmla="*/ 1640509 h 5256694"/>
              <a:gd name="connsiteX26" fmla="*/ 2933701 w 3377533"/>
              <a:gd name="connsiteY26" fmla="*/ 1902238 h 5256694"/>
              <a:gd name="connsiteX27" fmla="*/ 3021933 w 3377533"/>
              <a:gd name="connsiteY27" fmla="*/ 2250109 h 5256694"/>
              <a:gd name="connsiteX28" fmla="*/ 3250533 w 3377533"/>
              <a:gd name="connsiteY28" fmla="*/ 2478709 h 5256694"/>
              <a:gd name="connsiteX29" fmla="*/ 3326733 w 3377533"/>
              <a:gd name="connsiteY29" fmla="*/ 2783509 h 5256694"/>
              <a:gd name="connsiteX30" fmla="*/ 3098133 w 3377533"/>
              <a:gd name="connsiteY30" fmla="*/ 3164509 h 5256694"/>
              <a:gd name="connsiteX31" fmla="*/ 2945733 w 3377533"/>
              <a:gd name="connsiteY31" fmla="*/ 3545509 h 5256694"/>
              <a:gd name="connsiteX32" fmla="*/ 3021933 w 3377533"/>
              <a:gd name="connsiteY32" fmla="*/ 3926509 h 5256694"/>
              <a:gd name="connsiteX33" fmla="*/ 3250533 w 3377533"/>
              <a:gd name="connsiteY33" fmla="*/ 4307509 h 5256694"/>
              <a:gd name="connsiteX0" fmla="*/ 3250533 w 3377533"/>
              <a:gd name="connsiteY0" fmla="*/ 4307509 h 5256694"/>
              <a:gd name="connsiteX1" fmla="*/ 2945734 w 3377533"/>
              <a:gd name="connsiteY1" fmla="*/ 4917109 h 5256694"/>
              <a:gd name="connsiteX2" fmla="*/ 2324099 w 3377533"/>
              <a:gd name="connsiteY2" fmla="*/ 5178838 h 5256694"/>
              <a:gd name="connsiteX3" fmla="*/ 1943099 w 3377533"/>
              <a:gd name="connsiteY3" fmla="*/ 5178838 h 5256694"/>
              <a:gd name="connsiteX4" fmla="*/ 1409699 w 3377533"/>
              <a:gd name="connsiteY4" fmla="*/ 4950238 h 5256694"/>
              <a:gd name="connsiteX5" fmla="*/ 1028699 w 3377533"/>
              <a:gd name="connsiteY5" fmla="*/ 4721638 h 5256694"/>
              <a:gd name="connsiteX6" fmla="*/ 571499 w 3377533"/>
              <a:gd name="connsiteY6" fmla="*/ 4264438 h 5256694"/>
              <a:gd name="connsiteX7" fmla="*/ 266699 w 3377533"/>
              <a:gd name="connsiteY7" fmla="*/ 3883438 h 5256694"/>
              <a:gd name="connsiteX8" fmla="*/ 190500 w 3377533"/>
              <a:gd name="connsiteY8" fmla="*/ 3502438 h 5256694"/>
              <a:gd name="connsiteX9" fmla="*/ 38100 w 3377533"/>
              <a:gd name="connsiteY9" fmla="*/ 2969038 h 5256694"/>
              <a:gd name="connsiteX10" fmla="*/ 38100 w 3377533"/>
              <a:gd name="connsiteY10" fmla="*/ 1902238 h 5256694"/>
              <a:gd name="connsiteX11" fmla="*/ 266699 w 3377533"/>
              <a:gd name="connsiteY11" fmla="*/ 1292638 h 5256694"/>
              <a:gd name="connsiteX12" fmla="*/ 419099 w 3377533"/>
              <a:gd name="connsiteY12" fmla="*/ 987838 h 5256694"/>
              <a:gd name="connsiteX13" fmla="*/ 723899 w 3377533"/>
              <a:gd name="connsiteY13" fmla="*/ 454438 h 5256694"/>
              <a:gd name="connsiteX14" fmla="*/ 952499 w 3377533"/>
              <a:gd name="connsiteY14" fmla="*/ 225838 h 5256694"/>
              <a:gd name="connsiteX15" fmla="*/ 1257299 w 3377533"/>
              <a:gd name="connsiteY15" fmla="*/ 73438 h 5256694"/>
              <a:gd name="connsiteX16" fmla="*/ 1520844 w 3377533"/>
              <a:gd name="connsiteY16" fmla="*/ 53560 h 5256694"/>
              <a:gd name="connsiteX17" fmla="*/ 1931662 w 3377533"/>
              <a:gd name="connsiteY17" fmla="*/ 66812 h 5256694"/>
              <a:gd name="connsiteX18" fmla="*/ 2050931 w 3377533"/>
              <a:gd name="connsiteY18" fmla="*/ 27055 h 5256694"/>
              <a:gd name="connsiteX19" fmla="*/ 2564734 w 3377533"/>
              <a:gd name="connsiteY19" fmla="*/ 40309 h 5256694"/>
              <a:gd name="connsiteX20" fmla="*/ 2945734 w 3377533"/>
              <a:gd name="connsiteY20" fmla="*/ 192708 h 5256694"/>
              <a:gd name="connsiteX21" fmla="*/ 3250533 w 3377533"/>
              <a:gd name="connsiteY21" fmla="*/ 345109 h 5256694"/>
              <a:gd name="connsiteX22" fmla="*/ 3326733 w 3377533"/>
              <a:gd name="connsiteY22" fmla="*/ 497509 h 5256694"/>
              <a:gd name="connsiteX23" fmla="*/ 3250533 w 3377533"/>
              <a:gd name="connsiteY23" fmla="*/ 954709 h 5256694"/>
              <a:gd name="connsiteX24" fmla="*/ 3021933 w 3377533"/>
              <a:gd name="connsiteY24" fmla="*/ 1335709 h 5256694"/>
              <a:gd name="connsiteX25" fmla="*/ 2945733 w 3377533"/>
              <a:gd name="connsiteY25" fmla="*/ 1640509 h 5256694"/>
              <a:gd name="connsiteX26" fmla="*/ 2933701 w 3377533"/>
              <a:gd name="connsiteY26" fmla="*/ 1902238 h 5256694"/>
              <a:gd name="connsiteX27" fmla="*/ 3021933 w 3377533"/>
              <a:gd name="connsiteY27" fmla="*/ 2250109 h 5256694"/>
              <a:gd name="connsiteX28" fmla="*/ 3250533 w 3377533"/>
              <a:gd name="connsiteY28" fmla="*/ 2478709 h 5256694"/>
              <a:gd name="connsiteX29" fmla="*/ 3326733 w 3377533"/>
              <a:gd name="connsiteY29" fmla="*/ 2783509 h 5256694"/>
              <a:gd name="connsiteX30" fmla="*/ 3098133 w 3377533"/>
              <a:gd name="connsiteY30" fmla="*/ 3164509 h 5256694"/>
              <a:gd name="connsiteX31" fmla="*/ 2945733 w 3377533"/>
              <a:gd name="connsiteY31" fmla="*/ 3545509 h 5256694"/>
              <a:gd name="connsiteX32" fmla="*/ 3021933 w 3377533"/>
              <a:gd name="connsiteY32" fmla="*/ 3926509 h 5256694"/>
              <a:gd name="connsiteX33" fmla="*/ 3250533 w 3377533"/>
              <a:gd name="connsiteY33" fmla="*/ 4307509 h 52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77533" h="5256694">
                <a:moveTo>
                  <a:pt x="3250533" y="4307509"/>
                </a:moveTo>
                <a:cubicBezTo>
                  <a:pt x="3237833" y="4472609"/>
                  <a:pt x="3100140" y="4771888"/>
                  <a:pt x="2945734" y="4917109"/>
                </a:cubicBezTo>
                <a:cubicBezTo>
                  <a:pt x="2782540" y="4980609"/>
                  <a:pt x="2487845" y="5256694"/>
                  <a:pt x="2324099" y="5178838"/>
                </a:cubicBezTo>
                <a:cubicBezTo>
                  <a:pt x="2276334" y="5153818"/>
                  <a:pt x="1988689" y="5207631"/>
                  <a:pt x="1943099" y="5178838"/>
                </a:cubicBezTo>
                <a:cubicBezTo>
                  <a:pt x="1859169" y="5139082"/>
                  <a:pt x="1509090" y="4994412"/>
                  <a:pt x="1409699" y="4950238"/>
                </a:cubicBezTo>
                <a:lnTo>
                  <a:pt x="1028699" y="4721638"/>
                </a:lnTo>
                <a:cubicBezTo>
                  <a:pt x="966553" y="4610099"/>
                  <a:pt x="720888" y="4405795"/>
                  <a:pt x="571499" y="4264438"/>
                </a:cubicBezTo>
                <a:cubicBezTo>
                  <a:pt x="432054" y="4083131"/>
                  <a:pt x="376118" y="4120513"/>
                  <a:pt x="266699" y="3883438"/>
                </a:cubicBezTo>
                <a:cubicBezTo>
                  <a:pt x="224734" y="3757542"/>
                  <a:pt x="210378" y="3615081"/>
                  <a:pt x="190500" y="3502438"/>
                </a:cubicBezTo>
                <a:cubicBezTo>
                  <a:pt x="168413" y="3358873"/>
                  <a:pt x="49143" y="3117021"/>
                  <a:pt x="38100" y="2969038"/>
                </a:cubicBezTo>
                <a:cubicBezTo>
                  <a:pt x="12700" y="2702338"/>
                  <a:pt x="0" y="2181638"/>
                  <a:pt x="38100" y="1902238"/>
                </a:cubicBezTo>
                <a:cubicBezTo>
                  <a:pt x="55770" y="1657073"/>
                  <a:pt x="255656" y="1354481"/>
                  <a:pt x="266699" y="1292638"/>
                </a:cubicBezTo>
                <a:cubicBezTo>
                  <a:pt x="293203" y="1210916"/>
                  <a:pt x="374925" y="1032012"/>
                  <a:pt x="419099" y="987838"/>
                </a:cubicBezTo>
                <a:cubicBezTo>
                  <a:pt x="520699" y="848138"/>
                  <a:pt x="622299" y="581438"/>
                  <a:pt x="723899" y="454438"/>
                </a:cubicBezTo>
                <a:lnTo>
                  <a:pt x="952499" y="225838"/>
                </a:lnTo>
                <a:lnTo>
                  <a:pt x="1257299" y="73438"/>
                </a:lnTo>
                <a:cubicBezTo>
                  <a:pt x="1310460" y="75271"/>
                  <a:pt x="1468563" y="43757"/>
                  <a:pt x="1520844" y="53560"/>
                </a:cubicBezTo>
                <a:cubicBezTo>
                  <a:pt x="1633238" y="52456"/>
                  <a:pt x="1843314" y="71230"/>
                  <a:pt x="1931662" y="66812"/>
                </a:cubicBezTo>
                <a:cubicBezTo>
                  <a:pt x="1967423" y="64505"/>
                  <a:pt x="2020429" y="38493"/>
                  <a:pt x="2050931" y="27055"/>
                </a:cubicBezTo>
                <a:cubicBezTo>
                  <a:pt x="2156443" y="22638"/>
                  <a:pt x="2402900" y="0"/>
                  <a:pt x="2564734" y="40309"/>
                </a:cubicBezTo>
                <a:cubicBezTo>
                  <a:pt x="2708898" y="59635"/>
                  <a:pt x="2787766" y="126447"/>
                  <a:pt x="2945734" y="192708"/>
                </a:cubicBezTo>
                <a:cubicBezTo>
                  <a:pt x="3037442" y="263387"/>
                  <a:pt x="3162185" y="254553"/>
                  <a:pt x="3250533" y="345109"/>
                </a:cubicBezTo>
                <a:lnTo>
                  <a:pt x="3326733" y="497509"/>
                </a:lnTo>
                <a:cubicBezTo>
                  <a:pt x="3342194" y="559352"/>
                  <a:pt x="3243907" y="901700"/>
                  <a:pt x="3250533" y="954709"/>
                </a:cubicBezTo>
                <a:cubicBezTo>
                  <a:pt x="3210428" y="1099930"/>
                  <a:pt x="3074738" y="1215888"/>
                  <a:pt x="3021933" y="1335709"/>
                </a:cubicBezTo>
                <a:cubicBezTo>
                  <a:pt x="2971133" y="1411909"/>
                  <a:pt x="2971133" y="1551609"/>
                  <a:pt x="2945733" y="1640509"/>
                </a:cubicBezTo>
                <a:cubicBezTo>
                  <a:pt x="2929742" y="1720468"/>
                  <a:pt x="2954076" y="1841113"/>
                  <a:pt x="2933701" y="1902238"/>
                </a:cubicBezTo>
                <a:cubicBezTo>
                  <a:pt x="2939309" y="1947101"/>
                  <a:pt x="2992880" y="2206530"/>
                  <a:pt x="3021933" y="2250109"/>
                </a:cubicBezTo>
                <a:cubicBezTo>
                  <a:pt x="3097027" y="2362751"/>
                  <a:pt x="3095925" y="2324101"/>
                  <a:pt x="3250533" y="2478709"/>
                </a:cubicBezTo>
                <a:cubicBezTo>
                  <a:pt x="3326733" y="2542209"/>
                  <a:pt x="3250533" y="2694609"/>
                  <a:pt x="3326733" y="2783509"/>
                </a:cubicBezTo>
                <a:cubicBezTo>
                  <a:pt x="3377533" y="2859709"/>
                  <a:pt x="3070774" y="3079474"/>
                  <a:pt x="3098133" y="3164509"/>
                </a:cubicBezTo>
                <a:cubicBezTo>
                  <a:pt x="3100092" y="3211444"/>
                  <a:pt x="2958985" y="3510170"/>
                  <a:pt x="2945733" y="3545509"/>
                </a:cubicBezTo>
                <a:cubicBezTo>
                  <a:pt x="2934440" y="3615083"/>
                  <a:pt x="2925901" y="3819388"/>
                  <a:pt x="3021933" y="3926509"/>
                </a:cubicBezTo>
                <a:cubicBezTo>
                  <a:pt x="3117965" y="4033630"/>
                  <a:pt x="3185975" y="4266648"/>
                  <a:pt x="3250533" y="4307509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7719" y="2319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1664366" y="3614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7719" y="1557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55166" y="407173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0" y="4419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64366" y="4757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26366" y="55195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88366" y="58243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4319" y="45289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319" y="3843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76319" y="35383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26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76319" y="4986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88166" y="2700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/>
              <a:t>s</a:t>
            </a: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2667000" y="8382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55166" y="2700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85719" y="22429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45766" y="2776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47719" y="22429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34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05119" y="1252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19519" y="1480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85719" y="155713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98166" y="51385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998366" y="5443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12366" y="3462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38800" y="396240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62400" y="548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800600" y="480060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26966" y="3081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55366" y="2395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45966" y="38431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769766" y="45289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7766" y="50623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12566" y="3309730"/>
            <a:ext cx="381000" cy="381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>
            <a:stCxn id="14" idx="7"/>
            <a:endCxn id="18" idx="3"/>
          </p:cNvCxnSpPr>
          <p:nvPr/>
        </p:nvCxnSpPr>
        <p:spPr>
          <a:xfrm rot="5400000" flipH="1" flipV="1">
            <a:off x="3671846" y="2955011"/>
            <a:ext cx="568792" cy="7094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26" idx="6"/>
          </p:cNvCxnSpPr>
          <p:nvPr/>
        </p:nvCxnSpPr>
        <p:spPr>
          <a:xfrm rot="10800000">
            <a:off x="2666719" y="174763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1" idx="0"/>
            <a:endCxn id="6" idx="4"/>
          </p:cNvCxnSpPr>
          <p:nvPr/>
        </p:nvCxnSpPr>
        <p:spPr>
          <a:xfrm rot="5400000" flipH="1" flipV="1">
            <a:off x="3085819" y="209053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9" idx="6"/>
            <a:endCxn id="21" idx="2"/>
          </p:cNvCxnSpPr>
          <p:nvPr/>
        </p:nvCxnSpPr>
        <p:spPr>
          <a:xfrm>
            <a:off x="2666719" y="243343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" idx="0"/>
            <a:endCxn id="17" idx="5"/>
          </p:cNvCxnSpPr>
          <p:nvPr/>
        </p:nvCxnSpPr>
        <p:spPr>
          <a:xfrm rot="16200000" flipV="1">
            <a:off x="2918349" y="1237259"/>
            <a:ext cx="393726" cy="24601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7" idx="3"/>
            <a:endCxn id="26" idx="0"/>
          </p:cNvCxnSpPr>
          <p:nvPr/>
        </p:nvCxnSpPr>
        <p:spPr>
          <a:xfrm rot="5400000">
            <a:off x="2402645" y="1236979"/>
            <a:ext cx="393726" cy="24657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7"/>
            <a:endCxn id="14" idx="2"/>
          </p:cNvCxnSpPr>
          <p:nvPr/>
        </p:nvCxnSpPr>
        <p:spPr>
          <a:xfrm rot="5400000" flipH="1" flipV="1">
            <a:off x="2972873" y="3595480"/>
            <a:ext cx="170096" cy="43679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1"/>
            <a:endCxn id="14" idx="5"/>
          </p:cNvCxnSpPr>
          <p:nvPr/>
        </p:nvCxnSpPr>
        <p:spPr>
          <a:xfrm rot="16200000" flipV="1">
            <a:off x="3427729" y="4037328"/>
            <a:ext cx="611862" cy="26427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0"/>
            <a:endCxn id="13" idx="4"/>
          </p:cNvCxnSpPr>
          <p:nvPr/>
        </p:nvCxnSpPr>
        <p:spPr>
          <a:xfrm rot="5400000" flipH="1" flipV="1">
            <a:off x="2552419" y="437653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9" idx="0"/>
            <a:endCxn id="26" idx="4"/>
          </p:cNvCxnSpPr>
          <p:nvPr/>
        </p:nvCxnSpPr>
        <p:spPr>
          <a:xfrm rot="5400000" flipH="1" flipV="1">
            <a:off x="2323819" y="209053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2" idx="5"/>
            <a:endCxn id="15" idx="2"/>
          </p:cNvCxnSpPr>
          <p:nvPr/>
        </p:nvCxnSpPr>
        <p:spPr>
          <a:xfrm rot="16200000" flipH="1">
            <a:off x="2896673" y="4796984"/>
            <a:ext cx="322496" cy="43679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" idx="7"/>
            <a:endCxn id="12" idx="2"/>
          </p:cNvCxnSpPr>
          <p:nvPr/>
        </p:nvCxnSpPr>
        <p:spPr>
          <a:xfrm rot="5400000" flipH="1" flipV="1">
            <a:off x="2204996" y="4504004"/>
            <a:ext cx="93896" cy="52474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" idx="7"/>
            <a:endCxn id="15" idx="3"/>
          </p:cNvCxnSpPr>
          <p:nvPr/>
        </p:nvCxnSpPr>
        <p:spPr>
          <a:xfrm rot="5400000" flipH="1" flipV="1">
            <a:off x="2909846" y="5153058"/>
            <a:ext cx="263992" cy="58054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5" idx="4"/>
            <a:endCxn id="11" idx="0"/>
          </p:cNvCxnSpPr>
          <p:nvPr/>
        </p:nvCxnSpPr>
        <p:spPr>
          <a:xfrm rot="5400000">
            <a:off x="3194243" y="5551754"/>
            <a:ext cx="457200" cy="8795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5" idx="5"/>
            <a:endCxn id="31" idx="1"/>
          </p:cNvCxnSpPr>
          <p:nvPr/>
        </p:nvCxnSpPr>
        <p:spPr>
          <a:xfrm rot="16200000" flipH="1">
            <a:off x="3694428" y="5218428"/>
            <a:ext cx="230862" cy="41667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5" idx="7"/>
            <a:endCxn id="8" idx="3"/>
          </p:cNvCxnSpPr>
          <p:nvPr/>
        </p:nvCxnSpPr>
        <p:spPr>
          <a:xfrm rot="5400000" flipH="1" flipV="1">
            <a:off x="3585098" y="4761229"/>
            <a:ext cx="297122" cy="26427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4" idx="4"/>
            <a:endCxn id="15" idx="0"/>
          </p:cNvCxnSpPr>
          <p:nvPr/>
        </p:nvCxnSpPr>
        <p:spPr>
          <a:xfrm rot="5400000">
            <a:off x="2933419" y="4452730"/>
            <a:ext cx="1066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" idx="5"/>
            <a:endCxn id="15" idx="1"/>
          </p:cNvCxnSpPr>
          <p:nvPr/>
        </p:nvCxnSpPr>
        <p:spPr>
          <a:xfrm rot="16200000" flipH="1">
            <a:off x="2649023" y="4358834"/>
            <a:ext cx="873592" cy="49259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5" idx="6"/>
            <a:endCxn id="32" idx="2"/>
          </p:cNvCxnSpPr>
          <p:nvPr/>
        </p:nvCxnSpPr>
        <p:spPr>
          <a:xfrm flipV="1">
            <a:off x="3657319" y="4991100"/>
            <a:ext cx="1143281" cy="1855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1" idx="1"/>
            <a:endCxn id="14" idx="6"/>
          </p:cNvCxnSpPr>
          <p:nvPr/>
        </p:nvCxnSpPr>
        <p:spPr>
          <a:xfrm rot="16200000" flipV="1">
            <a:off x="3731175" y="3654974"/>
            <a:ext cx="289366" cy="43707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29" idx="2"/>
            <a:endCxn id="14" idx="6"/>
          </p:cNvCxnSpPr>
          <p:nvPr/>
        </p:nvCxnSpPr>
        <p:spPr>
          <a:xfrm rot="10800000" flipV="1">
            <a:off x="3657320" y="3652630"/>
            <a:ext cx="1055047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30" idx="2"/>
            <a:endCxn id="14" idx="6"/>
          </p:cNvCxnSpPr>
          <p:nvPr/>
        </p:nvCxnSpPr>
        <p:spPr>
          <a:xfrm rot="10800000">
            <a:off x="3657320" y="3728830"/>
            <a:ext cx="1981481" cy="4240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" idx="6"/>
            <a:endCxn id="8" idx="2"/>
          </p:cNvCxnSpPr>
          <p:nvPr/>
        </p:nvCxnSpPr>
        <p:spPr>
          <a:xfrm flipV="1">
            <a:off x="2895319" y="4610100"/>
            <a:ext cx="914681" cy="10933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" idx="7"/>
            <a:endCxn id="14" idx="3"/>
          </p:cNvCxnSpPr>
          <p:nvPr/>
        </p:nvCxnSpPr>
        <p:spPr>
          <a:xfrm rot="5400000" flipH="1" flipV="1">
            <a:off x="2725223" y="3977834"/>
            <a:ext cx="721192" cy="49259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32" idx="1"/>
            <a:endCxn id="7" idx="5"/>
          </p:cNvCxnSpPr>
          <p:nvPr/>
        </p:nvCxnSpPr>
        <p:spPr>
          <a:xfrm rot="16200000" flipV="1">
            <a:off x="4488652" y="4488652"/>
            <a:ext cx="459462" cy="27602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0" idx="3"/>
            <a:endCxn id="32" idx="7"/>
          </p:cNvCxnSpPr>
          <p:nvPr/>
        </p:nvCxnSpPr>
        <p:spPr>
          <a:xfrm rot="5400000">
            <a:off x="5125804" y="4287604"/>
            <a:ext cx="568792" cy="5687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7" idx="6"/>
            <a:endCxn id="30" idx="2"/>
          </p:cNvCxnSpPr>
          <p:nvPr/>
        </p:nvCxnSpPr>
        <p:spPr>
          <a:xfrm flipV="1">
            <a:off x="4636166" y="4152900"/>
            <a:ext cx="1002634" cy="10933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8" idx="0"/>
            <a:endCxn id="22" idx="4"/>
          </p:cNvCxnSpPr>
          <p:nvPr/>
        </p:nvCxnSpPr>
        <p:spPr>
          <a:xfrm rot="5400000" flipH="1" flipV="1">
            <a:off x="4282718" y="2448948"/>
            <a:ext cx="414130" cy="8823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20" idx="7"/>
            <a:endCxn id="34" idx="3"/>
          </p:cNvCxnSpPr>
          <p:nvPr/>
        </p:nvCxnSpPr>
        <p:spPr>
          <a:xfrm rot="5400000" flipH="1" flipV="1">
            <a:off x="5685270" y="2606234"/>
            <a:ext cx="111592" cy="3401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23" idx="4"/>
            <a:endCxn id="20" idx="0"/>
          </p:cNvCxnSpPr>
          <p:nvPr/>
        </p:nvCxnSpPr>
        <p:spPr>
          <a:xfrm rot="16200000" flipH="1">
            <a:off x="4794442" y="2134506"/>
            <a:ext cx="1143000" cy="14064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0" idx="2"/>
            <a:endCxn id="14" idx="7"/>
          </p:cNvCxnSpPr>
          <p:nvPr/>
        </p:nvCxnSpPr>
        <p:spPr>
          <a:xfrm rot="10800000" flipV="1">
            <a:off x="3601524" y="2966830"/>
            <a:ext cx="1644243" cy="627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2" idx="5"/>
            <a:endCxn id="30" idx="1"/>
          </p:cNvCxnSpPr>
          <p:nvPr/>
        </p:nvCxnSpPr>
        <p:spPr>
          <a:xfrm rot="16200000" flipH="1">
            <a:off x="4287604" y="2611204"/>
            <a:ext cx="1787992" cy="102599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3" idx="6"/>
            <a:endCxn id="24" idx="1"/>
          </p:cNvCxnSpPr>
          <p:nvPr/>
        </p:nvCxnSpPr>
        <p:spPr>
          <a:xfrm>
            <a:off x="5486119" y="1442830"/>
            <a:ext cx="589196" cy="938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7"/>
            <a:endCxn id="23" idx="3"/>
          </p:cNvCxnSpPr>
          <p:nvPr/>
        </p:nvCxnSpPr>
        <p:spPr>
          <a:xfrm rot="5400000" flipH="1" flipV="1">
            <a:off x="4723128" y="1523010"/>
            <a:ext cx="383262" cy="49231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22" idx="6"/>
            <a:endCxn id="24" idx="2"/>
          </p:cNvCxnSpPr>
          <p:nvPr/>
        </p:nvCxnSpPr>
        <p:spPr>
          <a:xfrm flipV="1">
            <a:off x="4724400" y="1671430"/>
            <a:ext cx="1295119" cy="4240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34" idx="0"/>
            <a:endCxn id="24" idx="4"/>
          </p:cNvCxnSpPr>
          <p:nvPr/>
        </p:nvCxnSpPr>
        <p:spPr>
          <a:xfrm rot="5400000" flipH="1" flipV="1">
            <a:off x="5861242" y="2046554"/>
            <a:ext cx="533400" cy="164153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30" idx="7"/>
            <a:endCxn id="38" idx="3"/>
          </p:cNvCxnSpPr>
          <p:nvPr/>
        </p:nvCxnSpPr>
        <p:spPr>
          <a:xfrm rot="5400000" flipH="1" flipV="1">
            <a:off x="5974552" y="3624386"/>
            <a:ext cx="383262" cy="40435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30" idx="6"/>
            <a:endCxn id="35" idx="2"/>
          </p:cNvCxnSpPr>
          <p:nvPr/>
        </p:nvCxnSpPr>
        <p:spPr>
          <a:xfrm flipV="1">
            <a:off x="6019800" y="4033630"/>
            <a:ext cx="826166" cy="1192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30" idx="6"/>
            <a:endCxn id="36" idx="2"/>
          </p:cNvCxnSpPr>
          <p:nvPr/>
        </p:nvCxnSpPr>
        <p:spPr>
          <a:xfrm>
            <a:off x="6019800" y="4152900"/>
            <a:ext cx="749966" cy="56653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7" idx="0"/>
            <a:endCxn id="30" idx="4"/>
          </p:cNvCxnSpPr>
          <p:nvPr/>
        </p:nvCxnSpPr>
        <p:spPr>
          <a:xfrm rot="5400000" flipH="1" flipV="1">
            <a:off x="5311418" y="4620648"/>
            <a:ext cx="795130" cy="24063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37" idx="0"/>
            <a:endCxn id="30" idx="4"/>
          </p:cNvCxnSpPr>
          <p:nvPr/>
        </p:nvCxnSpPr>
        <p:spPr>
          <a:xfrm rot="16200000" flipV="1">
            <a:off x="5654318" y="4518382"/>
            <a:ext cx="718930" cy="36896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30" idx="0"/>
            <a:endCxn id="34" idx="4"/>
          </p:cNvCxnSpPr>
          <p:nvPr/>
        </p:nvCxnSpPr>
        <p:spPr>
          <a:xfrm rot="5400000" flipH="1" flipV="1">
            <a:off x="5344548" y="3261082"/>
            <a:ext cx="1186070" cy="21656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28" idx="1"/>
            <a:endCxn id="30" idx="5"/>
          </p:cNvCxnSpPr>
          <p:nvPr/>
        </p:nvCxnSpPr>
        <p:spPr>
          <a:xfrm rot="16200000" flipV="1">
            <a:off x="5903322" y="4348286"/>
            <a:ext cx="1211522" cy="109015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38" idx="6"/>
            <a:endCxn id="33" idx="2"/>
          </p:cNvCxnSpPr>
          <p:nvPr/>
        </p:nvCxnSpPr>
        <p:spPr>
          <a:xfrm flipV="1">
            <a:off x="6693566" y="3271630"/>
            <a:ext cx="533400" cy="2286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38" idx="0"/>
            <a:endCxn id="34" idx="5"/>
          </p:cNvCxnSpPr>
          <p:nvPr/>
        </p:nvCxnSpPr>
        <p:spPr>
          <a:xfrm rot="16200000" flipV="1">
            <a:off x="6047220" y="2853884"/>
            <a:ext cx="589196" cy="3224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Slide Number Placeholder 2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511C-346C-4250-91F7-B58B719B74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95" name="Footer Placeholder 2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Conrad </a:t>
            </a:r>
            <a:r>
              <a:rPr lang="en-US" dirty="0" err="1" smtClean="0"/>
              <a:t>Nied</a:t>
            </a:r>
            <a:endParaRPr lang="en-US" dirty="0"/>
          </a:p>
        </p:txBody>
      </p:sp>
      <p:sp>
        <p:nvSpPr>
          <p:cNvPr id="296" name="TextBox 295"/>
          <p:cNvSpPr txBox="1"/>
          <p:nvPr/>
        </p:nvSpPr>
        <p:spPr>
          <a:xfrm>
            <a:off x="5334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Algorithm</a:t>
            </a:r>
            <a:endParaRPr lang="en-US" sz="3200" dirty="0" smtClean="0"/>
          </a:p>
        </p:txBody>
      </p:sp>
      <p:sp>
        <p:nvSpPr>
          <p:cNvPr id="87" name="Oval 86"/>
          <p:cNvSpPr/>
          <p:nvPr/>
        </p:nvSpPr>
        <p:spPr>
          <a:xfrm>
            <a:off x="4267200" y="541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114800" y="4495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40386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0386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810000" y="3048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495800" y="3124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191000" y="5029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75" name="TextBox 174"/>
          <p:cNvSpPr txBox="1"/>
          <p:nvPr/>
        </p:nvSpPr>
        <p:spPr>
          <a:xfrm>
            <a:off x="4572000" y="37338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84" name="TextBox 183"/>
          <p:cNvSpPr txBox="1"/>
          <p:nvPr/>
        </p:nvSpPr>
        <p:spPr>
          <a:xfrm>
            <a:off x="4267200" y="34290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454</Words>
  <Application>Microsoft Office PowerPoint</Application>
  <PresentationFormat>On-screen Show (4:3)</PresentationFormat>
  <Paragraphs>389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Using Ford-Fulkerson’s MIN CUT algorithm to study Fission in Small Groups</vt:lpstr>
      <vt:lpstr>Graph Diagram</vt:lpstr>
      <vt:lpstr>Graph Adjacency Matrix</vt:lpstr>
      <vt:lpstr>Capacities Criteria</vt:lpstr>
      <vt:lpstr>Capacities Matrix</vt:lpstr>
      <vt:lpstr>Compare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Syiyaia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 Conrad Nied</dc:creator>
  <cp:lastModifiedBy>A. Conrad Nied</cp:lastModifiedBy>
  <cp:revision>41</cp:revision>
  <dcterms:created xsi:type="dcterms:W3CDTF">2010-03-13T18:38:42Z</dcterms:created>
  <dcterms:modified xsi:type="dcterms:W3CDTF">2010-03-15T05:04:05Z</dcterms:modified>
</cp:coreProperties>
</file>