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59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b-kdd08-post_页面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-kdd08-post_页面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-kdd08-post_页面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-kdd08-post_页面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-kdd08-post_页面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-kdd08-post_页面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-kdd08-post_页面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-kdd08-post_页面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-kdd08-post_页面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-kdd08-post_页面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-kdd08-post_页面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-kdd08-post_页面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b-kdd08-post_页面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-kdd08-post_页面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-kdd08-post_页面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-kdd08-post_页面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-kdd08-post_页面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-kdd08-post_页面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-kdd08-post_页面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yemin</cp:lastModifiedBy>
  <cp:revision>2</cp:revision>
  <dcterms:created xsi:type="dcterms:W3CDTF">2006-08-16T00:00:00Z</dcterms:created>
  <dcterms:modified xsi:type="dcterms:W3CDTF">2010-02-24T04:06:22Z</dcterms:modified>
</cp:coreProperties>
</file>