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6" r:id="rId2"/>
    <p:sldMasterId id="2147484200" r:id="rId3"/>
  </p:sldMasterIdLst>
  <p:notesMasterIdLst>
    <p:notesMasterId r:id="rId58"/>
  </p:notesMasterIdLst>
  <p:handoutMasterIdLst>
    <p:handoutMasterId r:id="rId59"/>
  </p:handoutMasterIdLst>
  <p:sldIdLst>
    <p:sldId id="365" r:id="rId4"/>
    <p:sldId id="622" r:id="rId5"/>
    <p:sldId id="636" r:id="rId6"/>
    <p:sldId id="637" r:id="rId7"/>
    <p:sldId id="621" r:id="rId8"/>
    <p:sldId id="631" r:id="rId9"/>
    <p:sldId id="623" r:id="rId10"/>
    <p:sldId id="638" r:id="rId11"/>
    <p:sldId id="618" r:id="rId12"/>
    <p:sldId id="564" r:id="rId13"/>
    <p:sldId id="562" r:id="rId14"/>
    <p:sldId id="563" r:id="rId15"/>
    <p:sldId id="617" r:id="rId16"/>
    <p:sldId id="568" r:id="rId17"/>
    <p:sldId id="569" r:id="rId18"/>
    <p:sldId id="570" r:id="rId19"/>
    <p:sldId id="571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  <p:sldId id="582" r:id="rId29"/>
    <p:sldId id="583" r:id="rId30"/>
    <p:sldId id="584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602" r:id="rId45"/>
    <p:sldId id="603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39" r:id="rId55"/>
    <p:sldId id="640" r:id="rId56"/>
    <p:sldId id="641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967720"/>
    <a:srgbClr val="FFFFFF"/>
    <a:srgbClr val="9900CC"/>
    <a:srgbClr val="FFFF00"/>
    <a:srgbClr val="0033CC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9" autoAdjust="0"/>
    <p:restoredTop sz="88543" autoAdjust="0"/>
  </p:normalViewPr>
  <p:slideViewPr>
    <p:cSldViewPr>
      <p:cViewPr varScale="1">
        <p:scale>
          <a:sx n="166" d="100"/>
          <a:sy n="166" d="100"/>
        </p:scale>
        <p:origin x="149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2059B27-8C7E-4779-AB21-3D8EEF74E26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48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5103D2-8542-40CB-9CC3-0BDF818884D6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98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670F1D-E50F-4AB4-9BBB-4BC54D7AB06B}" type="slidenum">
              <a:rPr lang="he-IL" altLang="en-US" sz="1200" smtClean="0"/>
              <a:pPr>
                <a:spcBef>
                  <a:spcPct val="0"/>
                </a:spcBef>
              </a:pPr>
              <a:t>1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102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F48286-914C-49B4-BC05-CC3DAAF8E106}" type="slidenum">
              <a:rPr lang="he-IL" altLang="en-US" sz="1200" smtClean="0"/>
              <a:pPr>
                <a:spcBef>
                  <a:spcPct val="0"/>
                </a:spcBef>
              </a:pPr>
              <a:t>35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4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2A7AA-722E-46CD-910B-EB7DBE8B6C11}" type="slidenum">
              <a:rPr lang="he-IL" altLang="en-US" sz="1200" smtClean="0"/>
              <a:pPr>
                <a:spcBef>
                  <a:spcPct val="0"/>
                </a:spcBef>
              </a:pPr>
              <a:t>36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6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A372F1-8AF9-403F-98E9-7C790A02980E}" type="slidenum">
              <a:rPr lang="he-IL" altLang="en-US" sz="1200" smtClean="0"/>
              <a:pPr>
                <a:spcBef>
                  <a:spcPct val="0"/>
                </a:spcBef>
              </a:pPr>
              <a:t>37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7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0C9EC-1986-4032-BE1F-65670CF45179}" type="slidenum">
              <a:rPr lang="he-IL" altLang="en-US" sz="1200" smtClean="0"/>
              <a:pPr>
                <a:spcBef>
                  <a:spcPct val="0"/>
                </a:spcBef>
              </a:pPr>
              <a:t>38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7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D72577-D4D6-45D7-A55D-ED24D62BA883}" type="slidenum">
              <a:rPr lang="he-IL" altLang="en-US" sz="1200" smtClean="0"/>
              <a:pPr>
                <a:spcBef>
                  <a:spcPct val="0"/>
                </a:spcBef>
              </a:pPr>
              <a:t>2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12292" name="Text Box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1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5B315-0E58-4F8A-99C3-A42285F91F94}" type="slidenum">
              <a:rPr lang="he-IL" altLang="en-US" sz="1200" smtClean="0"/>
              <a:pPr>
                <a:spcBef>
                  <a:spcPct val="0"/>
                </a:spcBef>
              </a:pPr>
              <a:t>5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16388" name="Text Box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Hans Christian Andersen related a folk tale about a princess who was unable to sleep, because a single pea was uncomfortably poking her through 20 layers of mattresses. Let me relate a modern version of this tale.</a:t>
            </a:r>
          </a:p>
        </p:txBody>
      </p:sp>
    </p:spTree>
    <p:extLst>
      <p:ext uri="{BB962C8B-B14F-4D97-AF65-F5344CB8AC3E}">
        <p14:creationId xmlns:p14="http://schemas.microsoft.com/office/powerpoint/2010/main" val="102442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4382FA-2895-459C-83AB-879F509D3815}" type="slidenum">
              <a:rPr lang="he-IL" altLang="en-US" sz="1200" smtClean="0"/>
              <a:pPr>
                <a:spcBef>
                  <a:spcPct val="0"/>
                </a:spcBef>
              </a:pPr>
              <a:t>18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30724" name="Text Box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1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1F3504-A325-4CCC-A58C-C2A2ECEA1631}" type="slidenum">
              <a:rPr lang="he-IL" altLang="en-US" sz="1200" smtClean="0"/>
              <a:pPr>
                <a:spcBef>
                  <a:spcPct val="0"/>
                </a:spcBef>
              </a:pPr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958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34C876-8E70-4EE6-9A4C-89BA1E267E20}" type="slidenum">
              <a:rPr lang="he-IL" altLang="en-US" sz="1200" smtClean="0"/>
              <a:pPr>
                <a:spcBef>
                  <a:spcPct val="0"/>
                </a:spcBef>
              </a:pPr>
              <a:t>30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7A152D-3DB2-48CB-8B0D-8315EA6DD989}" type="slidenum">
              <a:rPr lang="he-IL" altLang="en-US" sz="1200" smtClean="0"/>
              <a:pPr>
                <a:spcBef>
                  <a:spcPct val="0"/>
                </a:spcBef>
              </a:pPr>
              <a:t>31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0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1B3AD-3714-4029-9DA4-41378E989B5C}" type="slidenum">
              <a:rPr lang="he-IL" altLang="en-US" sz="1200" smtClean="0"/>
              <a:pPr>
                <a:spcBef>
                  <a:spcPct val="0"/>
                </a:spcBef>
              </a:pPr>
              <a:t>32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335066-F0C9-4E88-9C16-B418B476865A}" type="slidenum">
              <a:rPr lang="he-IL" altLang="en-US" sz="1200" smtClean="0"/>
              <a:pPr>
                <a:spcBef>
                  <a:spcPct val="0"/>
                </a:spcBef>
              </a:pPr>
              <a:t>33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B599BDD-B72A-4C3C-8512-94D3DC59E84C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93095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0490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39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302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078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160AD03-BD90-4F5A-9518-45A72B9BBB4D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76722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4788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3636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658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203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552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173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2465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5099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29857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867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345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8417DD4-8F87-441B-9D50-0B44D39B51BC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249322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053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40816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696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509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43533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363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85203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51524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54670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825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98654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56730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21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253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280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542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47260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6998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23922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3359EDF-065C-47D8-AEB4-D7C3A9E8F6F9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pic>
        <p:nvPicPr>
          <p:cNvPr id="1031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79DC593-388A-4317-8E66-72D2997C2978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14E12DBC-6268-4F49-8CF0-E686040B6751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pic>
        <p:nvPicPr>
          <p:cNvPr id="3079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16163"/>
            <a:ext cx="8610600" cy="313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1: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Introduction,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Architectural side channels </a:t>
            </a:r>
            <a:r>
              <a:rPr lang="en-US" altLang="en-US" sz="3200" b="1" dirty="0" smtClean="0"/>
              <a:t>1/2</a:t>
            </a:r>
            <a:endParaRPr lang="he-IL" altLang="en-US" sz="36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73688"/>
            <a:ext cx="9144000" cy="893762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smtClean="0">
                <a:latin typeface="cmr12" pitchFamily="34" charset="0"/>
              </a:rPr>
              <a:t>Lecturer:</a:t>
            </a:r>
            <a:br>
              <a:rPr lang="en-GB" altLang="en-US" sz="2400" smtClean="0">
                <a:latin typeface="cmr12" pitchFamily="34" charset="0"/>
              </a:rPr>
            </a:br>
            <a:r>
              <a:rPr lang="en-GB" altLang="en-US" sz="2800" smtClean="0">
                <a:latin typeface="cmr12" pitchFamily="34" charset="0"/>
              </a:rPr>
              <a:t>Eran Tromer</a:t>
            </a:r>
            <a:endParaRPr lang="en-GB" altLang="en-US" sz="1800" b="1" smtClean="0">
              <a:latin typeface="cmr12" pitchFamily="34" charset="0"/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white">
          <a:xfrm>
            <a:off x="0" y="6524625"/>
            <a:ext cx="250825" cy="3333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Myriad Web" charset="0"/>
            </a:endParaRPr>
          </a:p>
        </p:txBody>
      </p:sp>
      <p:pic>
        <p:nvPicPr>
          <p:cNvPr id="922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Cryptographic algorithms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6688" y="1219200"/>
            <a:ext cx="8763000" cy="5029200"/>
          </a:xfrm>
        </p:spPr>
        <p:txBody>
          <a:bodyPr/>
          <a:lstStyle/>
          <a:p>
            <a:r>
              <a:rPr lang="en-US" altLang="en-US" smtClean="0"/>
              <a:t>Model: 	</a:t>
            </a:r>
          </a:p>
          <a:p>
            <a:endParaRPr lang="en-US" altLang="en-US" smtClean="0"/>
          </a:p>
          <a:p>
            <a:r>
              <a:rPr lang="en-US" altLang="en-US" smtClean="0"/>
              <a:t>Formal security definitions</a:t>
            </a:r>
            <a:br>
              <a:rPr lang="en-US" altLang="en-US" smtClean="0"/>
            </a:br>
            <a:r>
              <a:rPr lang="en-US" altLang="en-US" smtClean="0"/>
              <a:t>(CPA, CCA1, CCA2, …)</a:t>
            </a:r>
          </a:p>
          <a:p>
            <a:r>
              <a:rPr lang="en-US" altLang="en-US" smtClean="0"/>
              <a:t>Well-studied algorithms</a:t>
            </a:r>
            <a:br>
              <a:rPr lang="en-US" altLang="en-US" smtClean="0"/>
            </a:br>
            <a:r>
              <a:rPr lang="en-US" altLang="en-US" smtClean="0"/>
              <a:t>(RSA, AES, DES, …)</a:t>
            </a:r>
          </a:p>
          <a:p>
            <a:r>
              <a:rPr lang="en-US" altLang="en-US" smtClean="0"/>
              <a:t>Algorithmic attacks are believed infeasible.</a:t>
            </a:r>
          </a:p>
          <a:p>
            <a:endParaRPr lang="en-US" altLang="en-US" smtClean="0"/>
          </a:p>
        </p:txBody>
      </p:sp>
      <p:cxnSp>
        <p:nvCxnSpPr>
          <p:cNvPr id="21508" name="Straight Arrow Connector 7"/>
          <p:cNvCxnSpPr>
            <a:cxnSpLocks noChangeShapeType="1"/>
          </p:cNvCxnSpPr>
          <p:nvPr/>
        </p:nvCxnSpPr>
        <p:spPr bwMode="auto">
          <a:xfrm>
            <a:off x="3929063" y="1506538"/>
            <a:ext cx="500062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Straight Arrow Connector 11"/>
          <p:cNvCxnSpPr>
            <a:cxnSpLocks noChangeShapeType="1"/>
          </p:cNvCxnSpPr>
          <p:nvPr/>
        </p:nvCxnSpPr>
        <p:spPr bwMode="auto">
          <a:xfrm>
            <a:off x="6500813" y="1571625"/>
            <a:ext cx="500062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786313" y="1000125"/>
            <a:ext cx="14938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1763713" y="1214438"/>
            <a:ext cx="2524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Input: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(plaintext, key)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6929438" y="1214438"/>
            <a:ext cx="19843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Output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(ciphertext)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ENGULF			  	       </a:t>
            </a:r>
            <a:r>
              <a:rPr lang="en-US" altLang="en-US" sz="2000" smtClean="0"/>
              <a:t>[Peter Wright, </a:t>
            </a:r>
            <a:r>
              <a:rPr lang="en-US" altLang="en-US" sz="2000" i="1" smtClean="0"/>
              <a:t>Spycatcher</a:t>
            </a:r>
            <a:r>
              <a:rPr lang="en-US" altLang="en-US" sz="2000" smtClean="0"/>
              <a:t>, p. 84]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In 1956, a couple of Post Office engineers fixed a phone at the Egyptian embassy in London.</a:t>
            </a:r>
          </a:p>
          <a:p>
            <a:endParaRPr lang="en-US" altLang="en-US" sz="2800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429125" y="2857500"/>
            <a:ext cx="44815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42938" y="2857500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ENGULF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29250"/>
            <a:ext cx="8763000" cy="819150"/>
          </a:xfrm>
        </p:spPr>
        <p:txBody>
          <a:bodyPr/>
          <a:lstStyle/>
          <a:p>
            <a:r>
              <a:rPr lang="en-US" altLang="en-US" sz="2400" i="1" smtClean="0"/>
              <a:t>“The combined MI5/GCHQ operation enabled us to read the Egyptian ciphers in the London Embassy throughout the Suez Crisis.”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14375" y="742950"/>
            <a:ext cx="67865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Architectural side-channel attacks</a:t>
            </a:r>
          </a:p>
        </p:txBody>
      </p:sp>
      <p:sp>
        <p:nvSpPr>
          <p:cNvPr id="24579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Cloud Computing (Infrastructure as a Service)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2411413" y="1989138"/>
            <a:ext cx="6372225" cy="4868862"/>
            <a:chOff x="1519" y="1253"/>
            <a:chExt cx="4014" cy="3067"/>
          </a:xfrm>
        </p:grpSpPr>
        <p:pic>
          <p:nvPicPr>
            <p:cNvPr id="25605" name="Picture 4" descr="parking_met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r="15240"/>
            <a:stretch>
              <a:fillRect/>
            </a:stretch>
          </p:blipFill>
          <p:spPr bwMode="auto">
            <a:xfrm>
              <a:off x="2517" y="2024"/>
              <a:ext cx="952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5" descr="quar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13907">
              <a:off x="1519" y="2205"/>
              <a:ext cx="36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Arc 6"/>
            <p:cNvSpPr>
              <a:spLocks/>
            </p:cNvSpPr>
            <p:nvPr/>
          </p:nvSpPr>
          <p:spPr bwMode="white">
            <a:xfrm>
              <a:off x="1909" y="2389"/>
              <a:ext cx="923" cy="284"/>
            </a:xfrm>
            <a:custGeom>
              <a:avLst/>
              <a:gdLst>
                <a:gd name="T0" fmla="*/ 0 w 20555"/>
                <a:gd name="T1" fmla="*/ 0 h 21600"/>
                <a:gd name="T2" fmla="*/ 0 w 20555"/>
                <a:gd name="T3" fmla="*/ 0 h 21600"/>
                <a:gd name="T4" fmla="*/ 0 w 20555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55"/>
                <a:gd name="T10" fmla="*/ 0 h 21600"/>
                <a:gd name="T11" fmla="*/ 20555 w 205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55" h="21600" fill="none" extrusionOk="0">
                  <a:moveTo>
                    <a:pt x="-1" y="0"/>
                  </a:moveTo>
                  <a:cubicBezTo>
                    <a:pt x="9372" y="0"/>
                    <a:pt x="17675" y="6044"/>
                    <a:pt x="20555" y="14963"/>
                  </a:cubicBezTo>
                </a:path>
                <a:path w="20555" h="21600" stroke="0" extrusionOk="0">
                  <a:moveTo>
                    <a:pt x="-1" y="0"/>
                  </a:moveTo>
                  <a:cubicBezTo>
                    <a:pt x="9372" y="0"/>
                    <a:pt x="17675" y="6044"/>
                    <a:pt x="20555" y="1496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608" name="AutoShape 7" descr="Granite"/>
            <p:cNvSpPr>
              <a:spLocks noChangeArrowheads="1"/>
            </p:cNvSpPr>
            <p:nvPr/>
          </p:nvSpPr>
          <p:spPr bwMode="white">
            <a:xfrm>
              <a:off x="3469" y="1253"/>
              <a:ext cx="2064" cy="1859"/>
            </a:xfrm>
            <a:prstGeom prst="cloudCallout">
              <a:avLst>
                <a:gd name="adj1" fmla="val -26356"/>
                <a:gd name="adj2" fmla="val 36282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25609" name="Arc 8"/>
            <p:cNvSpPr>
              <a:spLocks/>
            </p:cNvSpPr>
            <p:nvPr/>
          </p:nvSpPr>
          <p:spPr bwMode="white">
            <a:xfrm flipV="1">
              <a:off x="3400" y="2886"/>
              <a:ext cx="811" cy="589"/>
            </a:xfrm>
            <a:custGeom>
              <a:avLst/>
              <a:gdLst>
                <a:gd name="T0" fmla="*/ 0 w 29482"/>
                <a:gd name="T1" fmla="*/ 0 h 21600"/>
                <a:gd name="T2" fmla="*/ 0 w 29482"/>
                <a:gd name="T3" fmla="*/ 0 h 21600"/>
                <a:gd name="T4" fmla="*/ 0 w 294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9482"/>
                <a:gd name="T10" fmla="*/ 0 h 21600"/>
                <a:gd name="T11" fmla="*/ 29482 w 294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482" h="21600" fill="none" extrusionOk="0">
                  <a:moveTo>
                    <a:pt x="0" y="1931"/>
                  </a:moveTo>
                  <a:cubicBezTo>
                    <a:pt x="2804" y="658"/>
                    <a:pt x="5847" y="-1"/>
                    <a:pt x="8927" y="0"/>
                  </a:cubicBezTo>
                  <a:cubicBezTo>
                    <a:pt x="18299" y="0"/>
                    <a:pt x="26602" y="6044"/>
                    <a:pt x="29482" y="14963"/>
                  </a:cubicBezTo>
                </a:path>
                <a:path w="29482" h="21600" stroke="0" extrusionOk="0">
                  <a:moveTo>
                    <a:pt x="0" y="1931"/>
                  </a:moveTo>
                  <a:cubicBezTo>
                    <a:pt x="2804" y="658"/>
                    <a:pt x="5847" y="-1"/>
                    <a:pt x="8927" y="0"/>
                  </a:cubicBezTo>
                  <a:cubicBezTo>
                    <a:pt x="18299" y="0"/>
                    <a:pt x="26602" y="6044"/>
                    <a:pt x="29482" y="14963"/>
                  </a:cubicBezTo>
                  <a:lnTo>
                    <a:pt x="8927" y="21600"/>
                  </a:lnTo>
                  <a:lnTo>
                    <a:pt x="0" y="193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pic>
          <p:nvPicPr>
            <p:cNvPr id="25610" name="Picture 9" descr="server-rack-2u-back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639"/>
              <a:ext cx="1720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Text Box 10"/>
          <p:cNvSpPr txBox="1">
            <a:spLocks noChangeArrowheads="1"/>
          </p:cNvSpPr>
          <p:nvPr/>
        </p:nvSpPr>
        <p:spPr bwMode="white">
          <a:xfrm>
            <a:off x="250825" y="1052513"/>
            <a:ext cx="39258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Instant virtual machines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 Clouds</a:t>
            </a:r>
            <a:br>
              <a:rPr lang="en-US" altLang="en-US" smtClean="0"/>
            </a:br>
            <a:r>
              <a:rPr lang="en-US" altLang="en-US" sz="2400" smtClean="0"/>
              <a:t>(Amazon EC2, Microsoft Azure, Rackspace Mosso)</a:t>
            </a:r>
          </a:p>
        </p:txBody>
      </p:sp>
      <p:sp>
        <p:nvSpPr>
          <p:cNvPr id="26627" name="AutoShape 3" descr="Granite"/>
          <p:cNvSpPr>
            <a:spLocks noChangeArrowheads="1"/>
          </p:cNvSpPr>
          <p:nvPr/>
        </p:nvSpPr>
        <p:spPr bwMode="white">
          <a:xfrm>
            <a:off x="1763713" y="1989138"/>
            <a:ext cx="7019925" cy="3240087"/>
          </a:xfrm>
          <a:prstGeom prst="cloudCallout">
            <a:avLst>
              <a:gd name="adj1" fmla="val -1106"/>
              <a:gd name="adj2" fmla="val 213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pic>
        <p:nvPicPr>
          <p:cNvPr id="26628" name="Picture 4" descr="server-rack-2u-back-greenis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719388"/>
            <a:ext cx="309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server-rack-2u-ba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49500"/>
            <a:ext cx="28749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server-rack-2u-back-bluis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52775"/>
            <a:ext cx="3382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parking_me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319"/>
          <a:stretch>
            <a:fillRect/>
          </a:stretch>
        </p:blipFill>
        <p:spPr bwMode="auto">
          <a:xfrm>
            <a:off x="3203575" y="5084763"/>
            <a:ext cx="7350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parking_me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319"/>
          <a:stretch>
            <a:fillRect/>
          </a:stretch>
        </p:blipFill>
        <p:spPr bwMode="auto">
          <a:xfrm>
            <a:off x="4427538" y="5084763"/>
            <a:ext cx="735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parking_me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319"/>
          <a:stretch>
            <a:fillRect/>
          </a:stretch>
        </p:blipFill>
        <p:spPr bwMode="auto">
          <a:xfrm>
            <a:off x="5580063" y="5084763"/>
            <a:ext cx="735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parking_me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319"/>
          <a:stretch>
            <a:fillRect/>
          </a:stretch>
        </p:blipFill>
        <p:spPr bwMode="auto">
          <a:xfrm>
            <a:off x="971550" y="5084763"/>
            <a:ext cx="7350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white">
          <a:xfrm>
            <a:off x="250825" y="1052513"/>
            <a:ext cx="39258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Instant virtual machines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... for anyone</a:t>
            </a:r>
          </a:p>
        </p:txBody>
      </p:sp>
      <p:pic>
        <p:nvPicPr>
          <p:cNvPr id="26636" name="Picture 12" descr="server-rack-2u-back-reddish"/>
          <p:cNvPicPr>
            <a:picLocks noChangeAspect="1" noChangeArrowheads="1"/>
          </p:cNvPicPr>
          <p:nvPr>
            <p:ph sz="half" idx="2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8738" y="2647950"/>
            <a:ext cx="3557587" cy="2016125"/>
          </a:xfrm>
          <a:noFill/>
        </p:spPr>
      </p:pic>
      <p:pic>
        <p:nvPicPr>
          <p:cNvPr id="26637" name="Picture 13" descr="parking_me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319"/>
          <a:stretch>
            <a:fillRect/>
          </a:stretch>
        </p:blipFill>
        <p:spPr bwMode="auto">
          <a:xfrm>
            <a:off x="2073275" y="5084763"/>
            <a:ext cx="7350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ladeserver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4724400"/>
            <a:ext cx="2571750" cy="1885950"/>
          </a:xfr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Virtualization</a:t>
            </a:r>
          </a:p>
        </p:txBody>
      </p:sp>
      <p:sp>
        <p:nvSpPr>
          <p:cNvPr id="27652" name="AutoShape 4" descr="Granite"/>
          <p:cNvSpPr>
            <a:spLocks noChangeArrowheads="1"/>
          </p:cNvSpPr>
          <p:nvPr/>
        </p:nvSpPr>
        <p:spPr bwMode="white">
          <a:xfrm>
            <a:off x="1763713" y="1989138"/>
            <a:ext cx="7019925" cy="3240087"/>
          </a:xfrm>
          <a:prstGeom prst="cloudCallout">
            <a:avLst>
              <a:gd name="adj1" fmla="val -41000"/>
              <a:gd name="adj2" fmla="val 491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white">
          <a:xfrm>
            <a:off x="250825" y="1052513"/>
            <a:ext cx="41846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Instant virtual machines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... for anyone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…on the same hardware.</a:t>
            </a:r>
          </a:p>
        </p:txBody>
      </p:sp>
      <p:pic>
        <p:nvPicPr>
          <p:cNvPr id="27654" name="Picture 6" descr="server-rack-2u-back-greenis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719388"/>
            <a:ext cx="309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server-rack-2u-ba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49500"/>
            <a:ext cx="28749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erver-rack-2u-back-bluis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52775"/>
            <a:ext cx="3382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server-rack-2u-back-reddis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2647950"/>
            <a:ext cx="35575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ladeserver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4724400"/>
            <a:ext cx="2571750" cy="1885950"/>
          </a:xfr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Virtualization</a:t>
            </a:r>
          </a:p>
        </p:txBody>
      </p:sp>
      <p:sp>
        <p:nvSpPr>
          <p:cNvPr id="28676" name="AutoShape 4" descr="Granite"/>
          <p:cNvSpPr>
            <a:spLocks noChangeArrowheads="1"/>
          </p:cNvSpPr>
          <p:nvPr/>
        </p:nvSpPr>
        <p:spPr bwMode="white">
          <a:xfrm>
            <a:off x="1763713" y="1989138"/>
            <a:ext cx="7019925" cy="3240087"/>
          </a:xfrm>
          <a:prstGeom prst="cloudCallout">
            <a:avLst>
              <a:gd name="adj1" fmla="val -41000"/>
              <a:gd name="adj2" fmla="val 491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white">
          <a:xfrm>
            <a:off x="250825" y="1052513"/>
            <a:ext cx="6918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What if someone running on that hardware</a:t>
            </a:r>
            <a:br>
              <a:rPr lang="en-US" altLang="en-US" sz="2800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is malicious?</a:t>
            </a:r>
          </a:p>
        </p:txBody>
      </p:sp>
      <p:pic>
        <p:nvPicPr>
          <p:cNvPr id="28678" name="Picture 6" descr="server-rack-2u-back-greenis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719388"/>
            <a:ext cx="309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erver-rack-2u-ba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49500"/>
            <a:ext cx="28749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erver-rack-2u-back-bluis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52775"/>
            <a:ext cx="33829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server-rack-2u-back-reddis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2647950"/>
            <a:ext cx="35575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10"/>
          <p:cNvSpPr>
            <a:spLocks noChangeShapeType="1"/>
          </p:cNvSpPr>
          <p:nvPr/>
        </p:nvSpPr>
        <p:spPr bwMode="white">
          <a:xfrm flipV="1">
            <a:off x="5292725" y="3068638"/>
            <a:ext cx="1366838" cy="215900"/>
          </a:xfrm>
          <a:prstGeom prst="line">
            <a:avLst/>
          </a:prstGeom>
          <a:noFill/>
          <a:ln w="76200">
            <a:solidFill>
              <a:srgbClr val="CC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incess_and_p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44675"/>
            <a:ext cx="3868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pea-small-simple-shad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49950"/>
            <a:ext cx="3603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525463"/>
            <a:ext cx="8610600" cy="55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latin typeface="Korinthia" pitchFamily="34" charset="0"/>
              </a:rPr>
              <a:t>A Tale of Virtualization and Side Channels</a:t>
            </a:r>
            <a:endParaRPr lang="en-GB" altLang="en-US" sz="1800" smtClean="0">
              <a:latin typeface="Korinthi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Virtualization: textbook description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white">
          <a:xfrm>
            <a:off x="4279900" y="1493838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white">
          <a:xfrm>
            <a:off x="5035550" y="1493838"/>
            <a:ext cx="7318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white">
          <a:xfrm>
            <a:off x="5757863" y="1493838"/>
            <a:ext cx="7572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white">
          <a:xfrm>
            <a:off x="6513513" y="1493838"/>
            <a:ext cx="7318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white">
          <a:xfrm>
            <a:off x="7245350" y="1493838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white">
          <a:xfrm>
            <a:off x="8002588" y="1493838"/>
            <a:ext cx="74295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white">
          <a:xfrm rot="-5124317">
            <a:off x="4427538" y="990600"/>
            <a:ext cx="2160588" cy="2592387"/>
          </a:xfrm>
          <a:prstGeom prst="cloudCallout">
            <a:avLst>
              <a:gd name="adj1" fmla="val 18648"/>
              <a:gd name="adj2" fmla="val -50407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white">
          <a:xfrm rot="-10186648">
            <a:off x="6511925" y="1125538"/>
            <a:ext cx="2338388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1760" name="AutoShape 16"/>
          <p:cNvSpPr>
            <a:spLocks/>
          </p:cNvSpPr>
          <p:nvPr/>
        </p:nvSpPr>
        <p:spPr bwMode="white">
          <a:xfrm>
            <a:off x="3492500" y="3213100"/>
            <a:ext cx="358775" cy="1728788"/>
          </a:xfrm>
          <a:prstGeom prst="leftBrace">
            <a:avLst>
              <a:gd name="adj1" fmla="val 401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white">
          <a:xfrm>
            <a:off x="998538" y="3789363"/>
            <a:ext cx="242093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66FF"/>
                </a:solidFill>
              </a:rPr>
              <a:t>20 mattresses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incess_and_p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44675"/>
            <a:ext cx="38687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pea-small-simple-shad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56300"/>
            <a:ext cx="3603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39738"/>
            <a:ext cx="8610600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400" smtClean="0">
                <a:latin typeface="Korinthia" pitchFamily="34" charset="0"/>
              </a:rPr>
              <a:t>Course agenda</a:t>
            </a:r>
            <a:endParaRPr lang="en-GB" altLang="en-US" sz="2800" smtClean="0">
              <a:latin typeface="Korinthi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white">
          <a:xfrm>
            <a:off x="4279900" y="1493838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white">
          <a:xfrm>
            <a:off x="5035550" y="1493838"/>
            <a:ext cx="7318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white">
          <a:xfrm>
            <a:off x="5757863" y="1493838"/>
            <a:ext cx="7572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white">
          <a:xfrm>
            <a:off x="6513513" y="1493838"/>
            <a:ext cx="7318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white">
          <a:xfrm>
            <a:off x="7245350" y="1493838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white">
          <a:xfrm>
            <a:off x="8002588" y="1493838"/>
            <a:ext cx="74295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white">
          <a:xfrm rot="-5124317">
            <a:off x="4427538" y="990600"/>
            <a:ext cx="2160588" cy="2592387"/>
          </a:xfrm>
          <a:prstGeom prst="cloudCallout">
            <a:avLst>
              <a:gd name="adj1" fmla="val 18648"/>
              <a:gd name="adj2" fmla="val -50407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white">
          <a:xfrm rot="-10186648">
            <a:off x="6511925" y="1125538"/>
            <a:ext cx="2338388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pic>
        <p:nvPicPr>
          <p:cNvPr id="32784" name="Picture 16" descr="pea-small-simple-shadow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157788"/>
            <a:ext cx="642938" cy="630237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white">
          <a:xfrm>
            <a:off x="4279900" y="1493838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white">
          <a:xfrm>
            <a:off x="5035550" y="1493838"/>
            <a:ext cx="7318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white">
          <a:xfrm>
            <a:off x="5757863" y="1493838"/>
            <a:ext cx="7572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white">
          <a:xfrm>
            <a:off x="6513513" y="1493838"/>
            <a:ext cx="7318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white">
          <a:xfrm>
            <a:off x="7245350" y="1493838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white">
          <a:xfrm>
            <a:off x="8002588" y="1493838"/>
            <a:ext cx="74295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white">
          <a:xfrm rot="-5124317">
            <a:off x="4427538" y="990600"/>
            <a:ext cx="2160588" cy="2592387"/>
          </a:xfrm>
          <a:prstGeom prst="cloudCallout">
            <a:avLst>
              <a:gd name="adj1" fmla="val 18648"/>
              <a:gd name="adj2" fmla="val -50407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white">
          <a:xfrm rot="-10186648">
            <a:off x="6511925" y="1125538"/>
            <a:ext cx="2338388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 flipH="1">
            <a:off x="4498975" y="2214563"/>
            <a:ext cx="3743325" cy="2808287"/>
            <a:chOff x="2591" y="1344"/>
            <a:chExt cx="2358" cy="1905"/>
          </a:xfrm>
        </p:grpSpPr>
        <p:sp>
          <p:nvSpPr>
            <p:cNvPr id="33811" name="Line 17"/>
            <p:cNvSpPr>
              <a:spLocks noChangeShapeType="1"/>
            </p:cNvSpPr>
            <p:nvPr/>
          </p:nvSpPr>
          <p:spPr bwMode="white">
            <a:xfrm flipH="1">
              <a:off x="2591" y="1344"/>
              <a:ext cx="1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white">
            <a:xfrm flipH="1">
              <a:off x="2727" y="1344"/>
              <a:ext cx="317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white">
            <a:xfrm flipH="1">
              <a:off x="2863" y="1390"/>
              <a:ext cx="635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white">
            <a:xfrm flipH="1">
              <a:off x="2999" y="1390"/>
              <a:ext cx="998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white">
            <a:xfrm flipH="1">
              <a:off x="3180" y="1390"/>
              <a:ext cx="1270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3816" name="Line 22"/>
            <p:cNvSpPr>
              <a:spLocks noChangeShapeType="1"/>
            </p:cNvSpPr>
            <p:nvPr/>
          </p:nvSpPr>
          <p:spPr bwMode="white">
            <a:xfrm flipH="1">
              <a:off x="3316" y="1390"/>
              <a:ext cx="1633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250825" y="1412875"/>
            <a:ext cx="37449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</p:txBody>
      </p:sp>
      <p:pic>
        <p:nvPicPr>
          <p:cNvPr id="33810" name="Picture 24" descr="pea-small-simple-shadow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5157788"/>
            <a:ext cx="642938" cy="630237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34828" name="Group 13"/>
          <p:cNvGrpSpPr>
            <a:grpSpLocks/>
          </p:cNvGrpSpPr>
          <p:nvPr/>
        </p:nvGrpSpPr>
        <p:grpSpPr bwMode="auto">
          <a:xfrm rot="-5400000">
            <a:off x="7456487" y="4889501"/>
            <a:ext cx="944563" cy="1008062"/>
            <a:chOff x="255" y="2103"/>
            <a:chExt cx="1218" cy="1222"/>
          </a:xfrm>
        </p:grpSpPr>
        <p:pic>
          <p:nvPicPr>
            <p:cNvPr id="34833" name="Picture 14" descr="pent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9" t="1297" r="3061" b="15253"/>
            <a:stretch>
              <a:fillRect/>
            </a:stretch>
          </p:blipFill>
          <p:spPr bwMode="auto">
            <a:xfrm rot="5400000">
              <a:off x="253" y="2105"/>
              <a:ext cx="1222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15" descr="prescott-2mb-di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52" t="835"/>
            <a:stretch>
              <a:fillRect/>
            </a:stretch>
          </p:blipFill>
          <p:spPr bwMode="auto">
            <a:xfrm rot="5400000">
              <a:off x="491" y="2309"/>
              <a:ext cx="762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6208" name="AutoShape 16"/>
          <p:cNvSpPr>
            <a:spLocks noChangeArrowheads="1"/>
          </p:cNvSpPr>
          <p:nvPr/>
        </p:nvSpPr>
        <p:spPr bwMode="white">
          <a:xfrm>
            <a:off x="7524750" y="5011738"/>
            <a:ext cx="792163" cy="4333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66"/>
                </a:solidFill>
              </a:rPr>
              <a:t>cache</a:t>
            </a: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250825" y="1412875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Example: contention for </a:t>
            </a:r>
            <a:r>
              <a:rPr lang="en-US" altLang="en-US" sz="2400" b="1">
                <a:solidFill>
                  <a:schemeClr val="tx1"/>
                </a:solidFill>
              </a:rPr>
              <a:t>CPU data cache</a:t>
            </a: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34831" name="Text Box 18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4832" name="Text Box 19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2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7424738" y="4921250"/>
            <a:ext cx="1008062" cy="944563"/>
            <a:chOff x="2904" y="3106"/>
            <a:chExt cx="635" cy="595"/>
          </a:xfrm>
        </p:grpSpPr>
        <p:grpSp>
          <p:nvGrpSpPr>
            <p:cNvPr id="35858" name="Group 13"/>
            <p:cNvGrpSpPr>
              <a:grpSpLocks/>
            </p:cNvGrpSpPr>
            <p:nvPr/>
          </p:nvGrpSpPr>
          <p:grpSpPr bwMode="auto">
            <a:xfrm rot="-5400000">
              <a:off x="2924" y="3086"/>
              <a:ext cx="595" cy="635"/>
              <a:chOff x="255" y="2103"/>
              <a:chExt cx="1218" cy="1222"/>
            </a:xfrm>
          </p:grpSpPr>
          <p:pic>
            <p:nvPicPr>
              <p:cNvPr id="35860" name="Picture 14" descr="pent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1" name="Picture 15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859" name="AutoShape 16"/>
            <p:cNvSpPr>
              <a:spLocks noChangeArrowheads="1"/>
            </p:cNvSpPr>
            <p:nvPr/>
          </p:nvSpPr>
          <p:spPr bwMode="white">
            <a:xfrm>
              <a:off x="2967" y="3163"/>
              <a:ext cx="499" cy="27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66"/>
                  </a:solidFill>
                </a:rPr>
                <a:t>cache</a:t>
              </a:r>
            </a:p>
          </p:txBody>
        </p:sp>
      </p:grpSp>
      <p:sp>
        <p:nvSpPr>
          <p:cNvPr id="35853" name="Line 17"/>
          <p:cNvSpPr>
            <a:spLocks noChangeShapeType="1"/>
          </p:cNvSpPr>
          <p:nvPr/>
        </p:nvSpPr>
        <p:spPr bwMode="white">
          <a:xfrm>
            <a:off x="5218113" y="2214563"/>
            <a:ext cx="2522537" cy="2870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5854" name="Rectangle 18"/>
          <p:cNvSpPr>
            <a:spLocks noChangeArrowheads="1"/>
          </p:cNvSpPr>
          <p:nvPr/>
        </p:nvSpPr>
        <p:spPr bwMode="auto">
          <a:xfrm>
            <a:off x="250825" y="1412875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Example: contention for </a:t>
            </a:r>
            <a:r>
              <a:rPr lang="en-US" altLang="en-US" sz="2400" b="1"/>
              <a:t>CPU data cache</a:t>
            </a:r>
            <a:endParaRPr lang="en-US" altLang="en-US" sz="1600" b="1"/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white">
          <a:xfrm>
            <a:off x="6978650" y="5949950"/>
            <a:ext cx="1989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&lt;1 ns latency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7424738" y="4921250"/>
            <a:ext cx="1008062" cy="944563"/>
            <a:chOff x="2904" y="3106"/>
            <a:chExt cx="635" cy="595"/>
          </a:xfrm>
        </p:grpSpPr>
        <p:grpSp>
          <p:nvGrpSpPr>
            <p:cNvPr id="36883" name="Group 13"/>
            <p:cNvGrpSpPr>
              <a:grpSpLocks/>
            </p:cNvGrpSpPr>
            <p:nvPr/>
          </p:nvGrpSpPr>
          <p:grpSpPr bwMode="auto">
            <a:xfrm rot="-5400000">
              <a:off x="2924" y="3086"/>
              <a:ext cx="595" cy="635"/>
              <a:chOff x="255" y="2103"/>
              <a:chExt cx="1218" cy="1222"/>
            </a:xfrm>
          </p:grpSpPr>
          <p:pic>
            <p:nvPicPr>
              <p:cNvPr id="36885" name="Picture 14" descr="pent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86" name="Picture 15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884" name="AutoShape 16"/>
            <p:cNvSpPr>
              <a:spLocks noChangeArrowheads="1"/>
            </p:cNvSpPr>
            <p:nvPr/>
          </p:nvSpPr>
          <p:spPr bwMode="white">
            <a:xfrm>
              <a:off x="2967" y="3163"/>
              <a:ext cx="499" cy="27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66"/>
                  </a:solidFill>
                </a:rPr>
                <a:t>cache</a:t>
              </a:r>
            </a:p>
          </p:txBody>
        </p:sp>
      </p:grpSp>
      <p:sp>
        <p:nvSpPr>
          <p:cNvPr id="36877" name="Line 17"/>
          <p:cNvSpPr>
            <a:spLocks noChangeShapeType="1"/>
          </p:cNvSpPr>
          <p:nvPr/>
        </p:nvSpPr>
        <p:spPr bwMode="white">
          <a:xfrm>
            <a:off x="5218113" y="2214563"/>
            <a:ext cx="2522537" cy="2870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white">
          <a:xfrm>
            <a:off x="7450138" y="2282825"/>
            <a:ext cx="577850" cy="28749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250825" y="1412875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Example: contention for </a:t>
            </a:r>
            <a:r>
              <a:rPr lang="en-US" altLang="en-US" sz="2400" b="1"/>
              <a:t>CPU data cache</a:t>
            </a:r>
            <a:endParaRPr lang="en-US" altLang="en-US" sz="1600" b="1"/>
          </a:p>
        </p:txBody>
      </p:sp>
      <p:sp>
        <p:nvSpPr>
          <p:cNvPr id="36880" name="Text Box 20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6881" name="Text Box 21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  <p:sp>
        <p:nvSpPr>
          <p:cNvPr id="36882" name="Text Box 22"/>
          <p:cNvSpPr txBox="1">
            <a:spLocks noChangeArrowheads="1"/>
          </p:cNvSpPr>
          <p:nvPr/>
        </p:nvSpPr>
        <p:spPr bwMode="white">
          <a:xfrm>
            <a:off x="6978650" y="5949950"/>
            <a:ext cx="1989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&lt;1 ns latency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7424738" y="4921250"/>
            <a:ext cx="1008062" cy="944563"/>
            <a:chOff x="2904" y="3106"/>
            <a:chExt cx="635" cy="595"/>
          </a:xfrm>
        </p:grpSpPr>
        <p:grpSp>
          <p:nvGrpSpPr>
            <p:cNvPr id="37914" name="Group 13"/>
            <p:cNvGrpSpPr>
              <a:grpSpLocks/>
            </p:cNvGrpSpPr>
            <p:nvPr/>
          </p:nvGrpSpPr>
          <p:grpSpPr bwMode="auto">
            <a:xfrm rot="-5400000">
              <a:off x="2924" y="3086"/>
              <a:ext cx="595" cy="635"/>
              <a:chOff x="255" y="2103"/>
              <a:chExt cx="1218" cy="1222"/>
            </a:xfrm>
          </p:grpSpPr>
          <p:pic>
            <p:nvPicPr>
              <p:cNvPr id="37916" name="Picture 14" descr="pent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15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915" name="AutoShape 16"/>
            <p:cNvSpPr>
              <a:spLocks noChangeArrowheads="1"/>
            </p:cNvSpPr>
            <p:nvPr/>
          </p:nvSpPr>
          <p:spPr bwMode="white">
            <a:xfrm>
              <a:off x="2967" y="3163"/>
              <a:ext cx="499" cy="27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66"/>
                  </a:solidFill>
                </a:rPr>
                <a:t>cache</a:t>
              </a:r>
            </a:p>
          </p:txBody>
        </p:sp>
      </p:grpSp>
      <p:sp>
        <p:nvSpPr>
          <p:cNvPr id="37901" name="Line 17"/>
          <p:cNvSpPr>
            <a:spLocks noChangeShapeType="1"/>
          </p:cNvSpPr>
          <p:nvPr/>
        </p:nvSpPr>
        <p:spPr bwMode="white">
          <a:xfrm>
            <a:off x="5218113" y="2214563"/>
            <a:ext cx="2522537" cy="2870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white">
          <a:xfrm>
            <a:off x="7450138" y="2282825"/>
            <a:ext cx="577850" cy="28749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250825" y="1412875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Example: contention for </a:t>
            </a:r>
            <a:r>
              <a:rPr lang="en-US" altLang="en-US" sz="2400" b="1"/>
              <a:t>CPU data cache</a:t>
            </a:r>
            <a:endParaRPr lang="en-US" altLang="en-US" sz="1600"/>
          </a:p>
        </p:txBody>
      </p:sp>
      <p:pic>
        <p:nvPicPr>
          <p:cNvPr id="37904" name="Picture 20" descr="dram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32632" r="11806" b="29756"/>
          <a:stretch>
            <a:fillRect/>
          </a:stretch>
        </p:blipFill>
        <p:spPr bwMode="auto">
          <a:xfrm rot="-598717">
            <a:off x="4500563" y="5013325"/>
            <a:ext cx="25193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Text Box 21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7906" name="Text Box 22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  <p:grpSp>
        <p:nvGrpSpPr>
          <p:cNvPr id="37907" name="Group 23"/>
          <p:cNvGrpSpPr>
            <a:grpSpLocks/>
          </p:cNvGrpSpPr>
          <p:nvPr/>
        </p:nvGrpSpPr>
        <p:grpSpPr bwMode="auto">
          <a:xfrm rot="-1285198">
            <a:off x="7212013" y="4510088"/>
            <a:ext cx="268287" cy="300037"/>
            <a:chOff x="4704" y="2024"/>
            <a:chExt cx="169" cy="189"/>
          </a:xfrm>
        </p:grpSpPr>
        <p:sp>
          <p:nvSpPr>
            <p:cNvPr id="37912" name="Freeform 24"/>
            <p:cNvSpPr>
              <a:spLocks/>
            </p:cNvSpPr>
            <p:nvPr/>
          </p:nvSpPr>
          <p:spPr bwMode="white">
            <a:xfrm>
              <a:off x="4747" y="2024"/>
              <a:ext cx="84" cy="189"/>
            </a:xfrm>
            <a:custGeom>
              <a:avLst/>
              <a:gdLst>
                <a:gd name="T0" fmla="*/ 84 w 84"/>
                <a:gd name="T1" fmla="*/ 0 h 189"/>
                <a:gd name="T2" fmla="*/ 0 w 84"/>
                <a:gd name="T3" fmla="*/ 189 h 189"/>
                <a:gd name="T4" fmla="*/ 0 60000 65536"/>
                <a:gd name="T5" fmla="*/ 0 60000 65536"/>
                <a:gd name="T6" fmla="*/ 0 w 84"/>
                <a:gd name="T7" fmla="*/ 0 h 189"/>
                <a:gd name="T8" fmla="*/ 84 w 84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189">
                  <a:moveTo>
                    <a:pt x="84" y="0"/>
                  </a:moveTo>
                  <a:lnTo>
                    <a:pt x="0" y="189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white">
            <a:xfrm>
              <a:off x="4704" y="2083"/>
              <a:ext cx="169" cy="82"/>
            </a:xfrm>
            <a:custGeom>
              <a:avLst/>
              <a:gdLst>
                <a:gd name="T0" fmla="*/ 0 w 169"/>
                <a:gd name="T1" fmla="*/ 0 h 82"/>
                <a:gd name="T2" fmla="*/ 169 w 169"/>
                <a:gd name="T3" fmla="*/ 82 h 82"/>
                <a:gd name="T4" fmla="*/ 0 60000 65536"/>
                <a:gd name="T5" fmla="*/ 0 60000 65536"/>
                <a:gd name="T6" fmla="*/ 0 w 169"/>
                <a:gd name="T7" fmla="*/ 0 h 82"/>
                <a:gd name="T8" fmla="*/ 169 w 169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82">
                  <a:moveTo>
                    <a:pt x="0" y="0"/>
                  </a:moveTo>
                  <a:lnTo>
                    <a:pt x="169" y="82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7908" name="Line 26"/>
          <p:cNvSpPr>
            <a:spLocks noChangeShapeType="1"/>
          </p:cNvSpPr>
          <p:nvPr/>
        </p:nvSpPr>
        <p:spPr bwMode="white">
          <a:xfrm>
            <a:off x="4964113" y="2214563"/>
            <a:ext cx="120650" cy="3016250"/>
          </a:xfrm>
          <a:prstGeom prst="line">
            <a:avLst/>
          </a:prstGeom>
          <a:noFill/>
          <a:ln w="76200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909" name="Text Box 27"/>
          <p:cNvSpPr txBox="1">
            <a:spLocks noChangeArrowheads="1"/>
          </p:cNvSpPr>
          <p:nvPr/>
        </p:nvSpPr>
        <p:spPr bwMode="white">
          <a:xfrm>
            <a:off x="6978650" y="5949950"/>
            <a:ext cx="1989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&lt;1 ns latency</a:t>
            </a:r>
          </a:p>
        </p:txBody>
      </p:sp>
      <p:sp>
        <p:nvSpPr>
          <p:cNvPr id="37910" name="Text Box 28"/>
          <p:cNvSpPr txBox="1">
            <a:spLocks noChangeArrowheads="1"/>
          </p:cNvSpPr>
          <p:nvPr/>
        </p:nvSpPr>
        <p:spPr bwMode="white">
          <a:xfrm>
            <a:off x="4217988" y="5949950"/>
            <a:ext cx="23288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~100 ns latency</a:t>
            </a:r>
          </a:p>
        </p:txBody>
      </p:sp>
      <p:sp>
        <p:nvSpPr>
          <p:cNvPr id="37911" name="AutoShape 29"/>
          <p:cNvSpPr>
            <a:spLocks noChangeArrowheads="1"/>
          </p:cNvSpPr>
          <p:nvPr/>
        </p:nvSpPr>
        <p:spPr bwMode="white">
          <a:xfrm rot="-449836">
            <a:off x="5003800" y="5227638"/>
            <a:ext cx="792163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66"/>
                </a:solidFill>
              </a:rPr>
              <a:t>DRAM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7424738" y="4921250"/>
            <a:ext cx="1008062" cy="944563"/>
            <a:chOff x="2904" y="3106"/>
            <a:chExt cx="635" cy="595"/>
          </a:xfrm>
        </p:grpSpPr>
        <p:grpSp>
          <p:nvGrpSpPr>
            <p:cNvPr id="38937" name="Group 13"/>
            <p:cNvGrpSpPr>
              <a:grpSpLocks/>
            </p:cNvGrpSpPr>
            <p:nvPr/>
          </p:nvGrpSpPr>
          <p:grpSpPr bwMode="auto">
            <a:xfrm rot="-5400000">
              <a:off x="2924" y="3086"/>
              <a:ext cx="595" cy="635"/>
              <a:chOff x="255" y="2103"/>
              <a:chExt cx="1218" cy="1222"/>
            </a:xfrm>
          </p:grpSpPr>
          <p:pic>
            <p:nvPicPr>
              <p:cNvPr id="38939" name="Picture 14" descr="pent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0" name="Picture 15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938" name="AutoShape 16"/>
            <p:cNvSpPr>
              <a:spLocks noChangeArrowheads="1"/>
            </p:cNvSpPr>
            <p:nvPr/>
          </p:nvSpPr>
          <p:spPr bwMode="white">
            <a:xfrm>
              <a:off x="2967" y="3163"/>
              <a:ext cx="499" cy="27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66"/>
                  </a:solidFill>
                </a:rPr>
                <a:t>cache</a:t>
              </a:r>
            </a:p>
          </p:txBody>
        </p:sp>
      </p:grpSp>
      <p:sp>
        <p:nvSpPr>
          <p:cNvPr id="38925" name="Line 17"/>
          <p:cNvSpPr>
            <a:spLocks noChangeShapeType="1"/>
          </p:cNvSpPr>
          <p:nvPr/>
        </p:nvSpPr>
        <p:spPr bwMode="white">
          <a:xfrm>
            <a:off x="5218113" y="2214563"/>
            <a:ext cx="2522537" cy="2870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8926" name="Line 18"/>
          <p:cNvSpPr>
            <a:spLocks noChangeShapeType="1"/>
          </p:cNvSpPr>
          <p:nvPr/>
        </p:nvSpPr>
        <p:spPr bwMode="white">
          <a:xfrm>
            <a:off x="7450138" y="2282825"/>
            <a:ext cx="577850" cy="28749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8927" name="Rectangle 19"/>
          <p:cNvSpPr>
            <a:spLocks noChangeArrowheads="1"/>
          </p:cNvSpPr>
          <p:nvPr/>
        </p:nvSpPr>
        <p:spPr bwMode="auto">
          <a:xfrm>
            <a:off x="250825" y="1412875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Example: contention for CPU data cache </a:t>
            </a:r>
            <a:r>
              <a:rPr lang="en-US" altLang="en-US" sz="2400">
                <a:solidFill>
                  <a:srgbClr val="CC3300"/>
                </a:solidFill>
              </a:rPr>
              <a:t>leaks memory access patterns</a:t>
            </a:r>
            <a:r>
              <a:rPr lang="en-US" altLang="en-US" sz="2400">
                <a:solidFill>
                  <a:schemeClr val="tx1"/>
                </a:solidFill>
              </a:rPr>
              <a:t>.</a:t>
            </a:r>
            <a:endParaRPr lang="en-US" altLang="en-US" sz="240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38928" name="Picture 20" descr="dram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32632" r="11806" b="29756"/>
          <a:stretch>
            <a:fillRect/>
          </a:stretch>
        </p:blipFill>
        <p:spPr bwMode="auto">
          <a:xfrm rot="-598717">
            <a:off x="4500563" y="5013325"/>
            <a:ext cx="25193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Text Box 21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8930" name="Text Box 22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  <p:grpSp>
        <p:nvGrpSpPr>
          <p:cNvPr id="38931" name="Group 23"/>
          <p:cNvGrpSpPr>
            <a:grpSpLocks/>
          </p:cNvGrpSpPr>
          <p:nvPr/>
        </p:nvGrpSpPr>
        <p:grpSpPr bwMode="auto">
          <a:xfrm rot="-1285198">
            <a:off x="7212013" y="4510088"/>
            <a:ext cx="268287" cy="300037"/>
            <a:chOff x="4704" y="2024"/>
            <a:chExt cx="169" cy="189"/>
          </a:xfrm>
        </p:grpSpPr>
        <p:sp>
          <p:nvSpPr>
            <p:cNvPr id="38935" name="Freeform 24"/>
            <p:cNvSpPr>
              <a:spLocks/>
            </p:cNvSpPr>
            <p:nvPr/>
          </p:nvSpPr>
          <p:spPr bwMode="white">
            <a:xfrm>
              <a:off x="4747" y="2024"/>
              <a:ext cx="84" cy="189"/>
            </a:xfrm>
            <a:custGeom>
              <a:avLst/>
              <a:gdLst>
                <a:gd name="T0" fmla="*/ 84 w 84"/>
                <a:gd name="T1" fmla="*/ 0 h 189"/>
                <a:gd name="T2" fmla="*/ 0 w 84"/>
                <a:gd name="T3" fmla="*/ 189 h 189"/>
                <a:gd name="T4" fmla="*/ 0 60000 65536"/>
                <a:gd name="T5" fmla="*/ 0 60000 65536"/>
                <a:gd name="T6" fmla="*/ 0 w 84"/>
                <a:gd name="T7" fmla="*/ 0 h 189"/>
                <a:gd name="T8" fmla="*/ 84 w 84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189">
                  <a:moveTo>
                    <a:pt x="84" y="0"/>
                  </a:moveTo>
                  <a:lnTo>
                    <a:pt x="0" y="189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936" name="Freeform 25"/>
            <p:cNvSpPr>
              <a:spLocks/>
            </p:cNvSpPr>
            <p:nvPr/>
          </p:nvSpPr>
          <p:spPr bwMode="white">
            <a:xfrm>
              <a:off x="4704" y="2083"/>
              <a:ext cx="169" cy="82"/>
            </a:xfrm>
            <a:custGeom>
              <a:avLst/>
              <a:gdLst>
                <a:gd name="T0" fmla="*/ 0 w 169"/>
                <a:gd name="T1" fmla="*/ 0 h 82"/>
                <a:gd name="T2" fmla="*/ 169 w 169"/>
                <a:gd name="T3" fmla="*/ 82 h 82"/>
                <a:gd name="T4" fmla="*/ 0 60000 65536"/>
                <a:gd name="T5" fmla="*/ 0 60000 65536"/>
                <a:gd name="T6" fmla="*/ 0 w 169"/>
                <a:gd name="T7" fmla="*/ 0 h 82"/>
                <a:gd name="T8" fmla="*/ 169 w 169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82">
                  <a:moveTo>
                    <a:pt x="0" y="0"/>
                  </a:moveTo>
                  <a:lnTo>
                    <a:pt x="169" y="82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8932" name="Line 26"/>
          <p:cNvSpPr>
            <a:spLocks noChangeShapeType="1"/>
          </p:cNvSpPr>
          <p:nvPr/>
        </p:nvSpPr>
        <p:spPr bwMode="white">
          <a:xfrm>
            <a:off x="4964113" y="2214563"/>
            <a:ext cx="120650" cy="3016250"/>
          </a:xfrm>
          <a:prstGeom prst="line">
            <a:avLst/>
          </a:prstGeom>
          <a:noFill/>
          <a:ln w="76200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8933" name="Text Box 27"/>
          <p:cNvSpPr txBox="1">
            <a:spLocks noChangeArrowheads="1"/>
          </p:cNvSpPr>
          <p:nvPr/>
        </p:nvSpPr>
        <p:spPr bwMode="white">
          <a:xfrm>
            <a:off x="6978650" y="5949950"/>
            <a:ext cx="1989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&lt;1 ns latency</a:t>
            </a:r>
          </a:p>
        </p:txBody>
      </p:sp>
      <p:sp>
        <p:nvSpPr>
          <p:cNvPr id="38934" name="Text Box 28"/>
          <p:cNvSpPr txBox="1">
            <a:spLocks noChangeArrowheads="1"/>
          </p:cNvSpPr>
          <p:nvPr/>
        </p:nvSpPr>
        <p:spPr bwMode="white">
          <a:xfrm>
            <a:off x="4217988" y="5949950"/>
            <a:ext cx="23288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~100 ns latency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Cross-talk through architectural channels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white">
          <a:xfrm flipH="1">
            <a:off x="5795963" y="1714500"/>
            <a:ext cx="1584325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39949" name="Group 13"/>
          <p:cNvGrpSpPr>
            <a:grpSpLocks/>
          </p:cNvGrpSpPr>
          <p:nvPr/>
        </p:nvGrpSpPr>
        <p:grpSpPr bwMode="auto">
          <a:xfrm>
            <a:off x="7424738" y="4921250"/>
            <a:ext cx="1008062" cy="944563"/>
            <a:chOff x="2904" y="3106"/>
            <a:chExt cx="635" cy="595"/>
          </a:xfrm>
        </p:grpSpPr>
        <p:grpSp>
          <p:nvGrpSpPr>
            <p:cNvPr id="39960" name="Group 14"/>
            <p:cNvGrpSpPr>
              <a:grpSpLocks/>
            </p:cNvGrpSpPr>
            <p:nvPr/>
          </p:nvGrpSpPr>
          <p:grpSpPr bwMode="auto">
            <a:xfrm rot="-5400000">
              <a:off x="2924" y="3086"/>
              <a:ext cx="595" cy="635"/>
              <a:chOff x="255" y="2103"/>
              <a:chExt cx="1218" cy="1222"/>
            </a:xfrm>
          </p:grpSpPr>
          <p:pic>
            <p:nvPicPr>
              <p:cNvPr id="39962" name="Picture 15" descr="pent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63" name="Picture 16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61" name="AutoShape 17"/>
            <p:cNvSpPr>
              <a:spLocks noChangeArrowheads="1"/>
            </p:cNvSpPr>
            <p:nvPr/>
          </p:nvSpPr>
          <p:spPr bwMode="white">
            <a:xfrm>
              <a:off x="2967" y="3163"/>
              <a:ext cx="499" cy="27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FF66"/>
                  </a:solidFill>
                </a:rPr>
                <a:t>cache</a:t>
              </a:r>
            </a:p>
          </p:txBody>
        </p:sp>
      </p:grpSp>
      <p:sp>
        <p:nvSpPr>
          <p:cNvPr id="39950" name="Line 18"/>
          <p:cNvSpPr>
            <a:spLocks noChangeShapeType="1"/>
          </p:cNvSpPr>
          <p:nvPr/>
        </p:nvSpPr>
        <p:spPr bwMode="white">
          <a:xfrm>
            <a:off x="5218113" y="2214563"/>
            <a:ext cx="2522537" cy="2870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9951" name="Line 19"/>
          <p:cNvSpPr>
            <a:spLocks noChangeShapeType="1"/>
          </p:cNvSpPr>
          <p:nvPr/>
        </p:nvSpPr>
        <p:spPr bwMode="white">
          <a:xfrm>
            <a:off x="7450138" y="2282825"/>
            <a:ext cx="577850" cy="28749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9952" name="Rectangle 20"/>
          <p:cNvSpPr>
            <a:spLocks noChangeArrowheads="1"/>
          </p:cNvSpPr>
          <p:nvPr/>
        </p:nvSpPr>
        <p:spPr bwMode="auto">
          <a:xfrm>
            <a:off x="250825" y="1412875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shared hardware resources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Example: contention for CPU data cache </a:t>
            </a:r>
            <a:r>
              <a:rPr lang="en-US" altLang="en-US" sz="2400">
                <a:solidFill>
                  <a:srgbClr val="CC3300"/>
                </a:solidFill>
              </a:rPr>
              <a:t>leaks memory access patterns</a:t>
            </a:r>
            <a:r>
              <a:rPr lang="en-US" altLang="en-US" sz="2400">
                <a:solidFill>
                  <a:schemeClr val="tx1"/>
                </a:solidFill>
              </a:rPr>
              <a:t>.</a:t>
            </a:r>
            <a:r>
              <a:rPr lang="en-US" altLang="en-US" sz="2400">
                <a:solidFill>
                  <a:srgbClr val="CC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This is sensitive information! Can be used to steal encryption keys in few milliseconds of measurements.</a:t>
            </a:r>
          </a:p>
        </p:txBody>
      </p:sp>
      <p:pic>
        <p:nvPicPr>
          <p:cNvPr id="39953" name="Picture 21" descr="dram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32632" r="11806" b="29756"/>
          <a:stretch>
            <a:fillRect/>
          </a:stretch>
        </p:blipFill>
        <p:spPr bwMode="auto">
          <a:xfrm rot="-598717">
            <a:off x="4500563" y="5013325"/>
            <a:ext cx="25193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Text Box 22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  <p:grpSp>
        <p:nvGrpSpPr>
          <p:cNvPr id="39956" name="Group 24"/>
          <p:cNvGrpSpPr>
            <a:grpSpLocks/>
          </p:cNvGrpSpPr>
          <p:nvPr/>
        </p:nvGrpSpPr>
        <p:grpSpPr bwMode="auto">
          <a:xfrm rot="-1285198">
            <a:off x="7212013" y="4510088"/>
            <a:ext cx="268287" cy="300037"/>
            <a:chOff x="4704" y="2024"/>
            <a:chExt cx="169" cy="189"/>
          </a:xfrm>
        </p:grpSpPr>
        <p:sp>
          <p:nvSpPr>
            <p:cNvPr id="39958" name="Freeform 25"/>
            <p:cNvSpPr>
              <a:spLocks/>
            </p:cNvSpPr>
            <p:nvPr/>
          </p:nvSpPr>
          <p:spPr bwMode="white">
            <a:xfrm>
              <a:off x="4747" y="2024"/>
              <a:ext cx="84" cy="189"/>
            </a:xfrm>
            <a:custGeom>
              <a:avLst/>
              <a:gdLst>
                <a:gd name="T0" fmla="*/ 84 w 84"/>
                <a:gd name="T1" fmla="*/ 0 h 189"/>
                <a:gd name="T2" fmla="*/ 0 w 84"/>
                <a:gd name="T3" fmla="*/ 189 h 189"/>
                <a:gd name="T4" fmla="*/ 0 60000 65536"/>
                <a:gd name="T5" fmla="*/ 0 60000 65536"/>
                <a:gd name="T6" fmla="*/ 0 w 84"/>
                <a:gd name="T7" fmla="*/ 0 h 189"/>
                <a:gd name="T8" fmla="*/ 84 w 84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189">
                  <a:moveTo>
                    <a:pt x="84" y="0"/>
                  </a:moveTo>
                  <a:lnTo>
                    <a:pt x="0" y="189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959" name="Freeform 26"/>
            <p:cNvSpPr>
              <a:spLocks/>
            </p:cNvSpPr>
            <p:nvPr/>
          </p:nvSpPr>
          <p:spPr bwMode="white">
            <a:xfrm>
              <a:off x="4704" y="2083"/>
              <a:ext cx="169" cy="82"/>
            </a:xfrm>
            <a:custGeom>
              <a:avLst/>
              <a:gdLst>
                <a:gd name="T0" fmla="*/ 0 w 169"/>
                <a:gd name="T1" fmla="*/ 0 h 82"/>
                <a:gd name="T2" fmla="*/ 169 w 169"/>
                <a:gd name="T3" fmla="*/ 82 h 82"/>
                <a:gd name="T4" fmla="*/ 0 60000 65536"/>
                <a:gd name="T5" fmla="*/ 0 60000 65536"/>
                <a:gd name="T6" fmla="*/ 0 w 169"/>
                <a:gd name="T7" fmla="*/ 0 h 82"/>
                <a:gd name="T8" fmla="*/ 169 w 169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82">
                  <a:moveTo>
                    <a:pt x="0" y="0"/>
                  </a:moveTo>
                  <a:lnTo>
                    <a:pt x="169" y="82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9957" name="Line 27"/>
          <p:cNvSpPr>
            <a:spLocks noChangeShapeType="1"/>
          </p:cNvSpPr>
          <p:nvPr/>
        </p:nvSpPr>
        <p:spPr bwMode="white">
          <a:xfrm>
            <a:off x="4964113" y="2214563"/>
            <a:ext cx="120650" cy="3016250"/>
          </a:xfrm>
          <a:prstGeom prst="line">
            <a:avLst/>
          </a:prstGeom>
          <a:noFill/>
          <a:ln w="76200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838575" cy="3938588"/>
          </a:xfrm>
          <a:noFill/>
        </p:spPr>
        <p:txBody>
          <a:bodyPr/>
          <a:lstStyle/>
          <a:p>
            <a:pPr marL="0" indent="11113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CPU parallelism in is ubiquitous:</a:t>
            </a:r>
          </a:p>
          <a:p>
            <a:pPr marL="0" indent="11113" eaLnBrk="1" hangingPunct="1">
              <a:lnSpc>
                <a:spcPct val="90000"/>
              </a:lnSpc>
            </a:pPr>
            <a:r>
              <a:rPr lang="en-US" altLang="en-US" sz="2000" smtClean="0"/>
              <a:t> Multicore</a:t>
            </a:r>
          </a:p>
          <a:p>
            <a:pPr marL="0" indent="11113" eaLnBrk="1" hangingPunct="1">
              <a:lnSpc>
                <a:spcPct val="90000"/>
              </a:lnSpc>
            </a:pPr>
            <a:r>
              <a:rPr lang="en-US" altLang="en-US" sz="2000" smtClean="0"/>
              <a:t> Simultaneous multithreading</a:t>
            </a:r>
            <a:br>
              <a:rPr lang="en-US" altLang="en-US" sz="2000" smtClean="0"/>
            </a:br>
            <a:r>
              <a:rPr lang="en-US" altLang="en-US" sz="2000" smtClean="0"/>
              <a:t>  (“HyperThreading”)</a:t>
            </a:r>
          </a:p>
          <a:p>
            <a:pPr marL="0" indent="11113" eaLnBrk="1" hangingPunct="1">
              <a:lnSpc>
                <a:spcPct val="90000"/>
              </a:lnSpc>
            </a:pPr>
            <a:r>
              <a:rPr lang="en-US" altLang="en-US" sz="2000" smtClean="0"/>
              <a:t> SMP</a:t>
            </a:r>
          </a:p>
          <a:p>
            <a:pPr marL="0" indent="11113"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marL="0" indent="11113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/>
              <a:t>This trend is fundamental:</a:t>
            </a:r>
            <a:br>
              <a:rPr lang="en-US" altLang="en-US" sz="2000" smtClean="0"/>
            </a:br>
            <a:r>
              <a:rPr lang="en-US" altLang="en-US" sz="2000" smtClean="0"/>
              <a:t>CPU transistor count keeps growing exponentially, but clock rate and on-chip bandwidth aren’t.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multicore/multithread world</a:t>
            </a:r>
          </a:p>
        </p:txBody>
      </p:sp>
      <p:sp>
        <p:nvSpPr>
          <p:cNvPr id="1421316" name="Rectangle 4"/>
          <p:cNvSpPr>
            <a:spLocks noChangeArrowheads="1"/>
          </p:cNvSpPr>
          <p:nvPr/>
        </p:nvSpPr>
        <p:spPr bwMode="auto">
          <a:xfrm>
            <a:off x="250825" y="5229225"/>
            <a:ext cx="38385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1113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Parallelism aggravates architectural side channels.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white">
          <a:xfrm>
            <a:off x="4279900" y="4878388"/>
            <a:ext cx="4468813" cy="1023937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white">
          <a:xfrm>
            <a:off x="4279900" y="3149600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machine manager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white">
          <a:xfrm>
            <a:off x="4279900" y="1493838"/>
            <a:ext cx="223678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white">
          <a:xfrm>
            <a:off x="6513513" y="1493838"/>
            <a:ext cx="223520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white">
          <a:xfrm>
            <a:off x="6513513" y="2424113"/>
            <a:ext cx="2233612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white">
          <a:xfrm>
            <a:off x="4279900" y="2424113"/>
            <a:ext cx="2233613" cy="744537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white">
          <a:xfrm>
            <a:off x="4279900" y="3989388"/>
            <a:ext cx="4465638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Virtual memory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white">
          <a:xfrm rot="-5124317">
            <a:off x="4356100" y="990600"/>
            <a:ext cx="2160588" cy="2592388"/>
          </a:xfrm>
          <a:prstGeom prst="cloudCallout">
            <a:avLst>
              <a:gd name="adj1" fmla="val 26296"/>
              <a:gd name="adj2" fmla="val -37347"/>
            </a:avLst>
          </a:prstGeom>
          <a:solidFill>
            <a:srgbClr val="FFB3B3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white">
          <a:xfrm rot="-10186648">
            <a:off x="6516688" y="1125538"/>
            <a:ext cx="2338387" cy="2232025"/>
          </a:xfrm>
          <a:prstGeom prst="cloudCallout">
            <a:avLst>
              <a:gd name="adj1" fmla="val 35597"/>
              <a:gd name="adj2" fmla="val -38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 rot="-5400000">
            <a:off x="6224588" y="4287838"/>
            <a:ext cx="944562" cy="2233612"/>
            <a:chOff x="255" y="2103"/>
            <a:chExt cx="1218" cy="1222"/>
          </a:xfrm>
        </p:grpSpPr>
        <p:pic>
          <p:nvPicPr>
            <p:cNvPr id="40994" name="Picture 15" descr="pent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9" t="1297" r="3061" b="15253"/>
            <a:stretch>
              <a:fillRect/>
            </a:stretch>
          </p:blipFill>
          <p:spPr bwMode="auto">
            <a:xfrm rot="5400000">
              <a:off x="253" y="2105"/>
              <a:ext cx="1222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5" name="Picture 16" descr="prescott-2mb-d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52" t="835"/>
            <a:stretch>
              <a:fillRect/>
            </a:stretch>
          </p:blipFill>
          <p:spPr bwMode="auto">
            <a:xfrm rot="5400000">
              <a:off x="491" y="2309"/>
              <a:ext cx="762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5" name="Text Box 17"/>
          <p:cNvSpPr txBox="1">
            <a:spLocks noChangeArrowheads="1"/>
          </p:cNvSpPr>
          <p:nvPr/>
        </p:nvSpPr>
        <p:spPr bwMode="white">
          <a:xfrm>
            <a:off x="4622800" y="1749425"/>
            <a:ext cx="14890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Attacker</a:t>
            </a:r>
          </a:p>
        </p:txBody>
      </p:sp>
      <p:sp>
        <p:nvSpPr>
          <p:cNvPr id="40976" name="Text Box 18"/>
          <p:cNvSpPr txBox="1">
            <a:spLocks noChangeArrowheads="1"/>
          </p:cNvSpPr>
          <p:nvPr/>
        </p:nvSpPr>
        <p:spPr bwMode="white">
          <a:xfrm>
            <a:off x="7164388" y="1749425"/>
            <a:ext cx="1152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Victim</a:t>
            </a:r>
          </a:p>
        </p:txBody>
      </p:sp>
      <p:sp>
        <p:nvSpPr>
          <p:cNvPr id="40977" name="Rectangle 19"/>
          <p:cNvSpPr>
            <a:spLocks noChangeArrowheads="1"/>
          </p:cNvSpPr>
          <p:nvPr/>
        </p:nvSpPr>
        <p:spPr bwMode="white">
          <a:xfrm>
            <a:off x="5984875" y="5013325"/>
            <a:ext cx="647700" cy="288925"/>
          </a:xfrm>
          <a:prstGeom prst="rect">
            <a:avLst/>
          </a:prstGeom>
          <a:solidFill>
            <a:srgbClr val="1B8D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40978" name="Rectangle 20"/>
          <p:cNvSpPr>
            <a:spLocks noChangeArrowheads="1"/>
          </p:cNvSpPr>
          <p:nvPr/>
        </p:nvSpPr>
        <p:spPr bwMode="white">
          <a:xfrm>
            <a:off x="6704013" y="5013325"/>
            <a:ext cx="647700" cy="288925"/>
          </a:xfrm>
          <a:prstGeom prst="rect">
            <a:avLst/>
          </a:prstGeom>
          <a:solidFill>
            <a:srgbClr val="1B8D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40979" name="Rectangle 21"/>
          <p:cNvSpPr>
            <a:spLocks noChangeArrowheads="1"/>
          </p:cNvSpPr>
          <p:nvPr/>
        </p:nvSpPr>
        <p:spPr bwMode="white">
          <a:xfrm>
            <a:off x="5984875" y="5373688"/>
            <a:ext cx="647700" cy="287337"/>
          </a:xfrm>
          <a:prstGeom prst="rect">
            <a:avLst/>
          </a:prstGeom>
          <a:solidFill>
            <a:srgbClr val="1B8D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Core</a:t>
            </a:r>
          </a:p>
        </p:txBody>
      </p:sp>
      <p:sp>
        <p:nvSpPr>
          <p:cNvPr id="40980" name="Rectangle 22"/>
          <p:cNvSpPr>
            <a:spLocks noChangeArrowheads="1"/>
          </p:cNvSpPr>
          <p:nvPr/>
        </p:nvSpPr>
        <p:spPr bwMode="white">
          <a:xfrm>
            <a:off x="6704013" y="5373688"/>
            <a:ext cx="647700" cy="287337"/>
          </a:xfrm>
          <a:prstGeom prst="rect">
            <a:avLst/>
          </a:prstGeom>
          <a:solidFill>
            <a:srgbClr val="1B8D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Core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200775" y="5157788"/>
            <a:ext cx="2763838" cy="1450975"/>
            <a:chOff x="2834" y="2614"/>
            <a:chExt cx="1741" cy="914"/>
          </a:xfrm>
        </p:grpSpPr>
        <p:grpSp>
          <p:nvGrpSpPr>
            <p:cNvPr id="40988" name="Group 24"/>
            <p:cNvGrpSpPr>
              <a:grpSpLocks/>
            </p:cNvGrpSpPr>
            <p:nvPr/>
          </p:nvGrpSpPr>
          <p:grpSpPr bwMode="auto">
            <a:xfrm>
              <a:off x="2834" y="2614"/>
              <a:ext cx="544" cy="272"/>
              <a:chOff x="2834" y="3158"/>
              <a:chExt cx="544" cy="272"/>
            </a:xfrm>
          </p:grpSpPr>
          <p:sp>
            <p:nvSpPr>
              <p:cNvPr id="40990" name="Line 25"/>
              <p:cNvSpPr>
                <a:spLocks noChangeShapeType="1"/>
              </p:cNvSpPr>
              <p:nvPr/>
            </p:nvSpPr>
            <p:spPr bwMode="white">
              <a:xfrm>
                <a:off x="2924" y="3385"/>
                <a:ext cx="409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91" name="Line 26"/>
              <p:cNvSpPr>
                <a:spLocks noChangeShapeType="1"/>
              </p:cNvSpPr>
              <p:nvPr/>
            </p:nvSpPr>
            <p:spPr bwMode="white">
              <a:xfrm>
                <a:off x="2924" y="3158"/>
                <a:ext cx="409" cy="0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92" name="Line 27"/>
              <p:cNvSpPr>
                <a:spLocks noChangeShapeType="1"/>
              </p:cNvSpPr>
              <p:nvPr/>
            </p:nvSpPr>
            <p:spPr bwMode="white">
              <a:xfrm>
                <a:off x="3378" y="315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993" name="Line 28"/>
              <p:cNvSpPr>
                <a:spLocks noChangeShapeType="1"/>
              </p:cNvSpPr>
              <p:nvPr/>
            </p:nvSpPr>
            <p:spPr bwMode="white">
              <a:xfrm>
                <a:off x="2834" y="3158"/>
                <a:ext cx="0" cy="272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989" name="Text Box 29"/>
            <p:cNvSpPr txBox="1">
              <a:spLocks noChangeArrowheads="1"/>
            </p:cNvSpPr>
            <p:nvPr/>
          </p:nvSpPr>
          <p:spPr bwMode="white">
            <a:xfrm>
              <a:off x="2925" y="3124"/>
              <a:ext cx="16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06100"/>
                  </a:solidFill>
                </a:rPr>
                <a:t>Inter-core and</a:t>
              </a:r>
              <a:br>
                <a:rPr lang="en-US" altLang="en-US" sz="1800">
                  <a:solidFill>
                    <a:srgbClr val="F06100"/>
                  </a:solidFill>
                </a:rPr>
              </a:br>
              <a:r>
                <a:rPr lang="en-US" altLang="en-US" sz="1800">
                  <a:solidFill>
                    <a:srgbClr val="F06100"/>
                  </a:solidFill>
                </a:rPr>
                <a:t>inter-thread crosstalk</a:t>
              </a:r>
            </a:p>
          </p:txBody>
        </p:sp>
      </p:grpSp>
      <p:sp>
        <p:nvSpPr>
          <p:cNvPr id="1421342" name="Line 30"/>
          <p:cNvSpPr>
            <a:spLocks noChangeShapeType="1"/>
          </p:cNvSpPr>
          <p:nvPr/>
        </p:nvSpPr>
        <p:spPr bwMode="white">
          <a:xfrm>
            <a:off x="5651500" y="2276475"/>
            <a:ext cx="577850" cy="28749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21343" name="Line 31"/>
          <p:cNvSpPr>
            <a:spLocks noChangeShapeType="1"/>
          </p:cNvSpPr>
          <p:nvPr/>
        </p:nvSpPr>
        <p:spPr bwMode="white">
          <a:xfrm flipH="1">
            <a:off x="7094538" y="2276475"/>
            <a:ext cx="501650" cy="28749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21345" name="Line 33"/>
          <p:cNvSpPr>
            <a:spLocks noChangeShapeType="1"/>
          </p:cNvSpPr>
          <p:nvPr/>
        </p:nvSpPr>
        <p:spPr bwMode="white">
          <a:xfrm>
            <a:off x="5795963" y="2276475"/>
            <a:ext cx="1152525" cy="28082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21346" name="Line 34"/>
          <p:cNvSpPr>
            <a:spLocks noChangeShapeType="1"/>
          </p:cNvSpPr>
          <p:nvPr/>
        </p:nvSpPr>
        <p:spPr bwMode="white">
          <a:xfrm flipH="1">
            <a:off x="6372225" y="2276475"/>
            <a:ext cx="1079500" cy="28082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21347" name="Line 35"/>
          <p:cNvSpPr>
            <a:spLocks noChangeShapeType="1"/>
          </p:cNvSpPr>
          <p:nvPr/>
        </p:nvSpPr>
        <p:spPr bwMode="white">
          <a:xfrm>
            <a:off x="5508625" y="2276475"/>
            <a:ext cx="576263" cy="32400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21348" name="Line 36"/>
          <p:cNvSpPr>
            <a:spLocks noChangeShapeType="1"/>
          </p:cNvSpPr>
          <p:nvPr/>
        </p:nvSpPr>
        <p:spPr bwMode="white">
          <a:xfrm flipH="1">
            <a:off x="7164388" y="2276475"/>
            <a:ext cx="576262" cy="32400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316" grpId="0"/>
      <p:bldP spid="1421342" grpId="0" animBg="1"/>
      <p:bldP spid="1421343" grpId="0" animBg="1"/>
      <p:bldP spid="1421345" grpId="0" animBg="1"/>
      <p:bldP spid="1421346" grpId="0" animBg="1"/>
      <p:bldP spid="1421347" grpId="0" animBg="1"/>
      <p:bldP spid="14213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Cache attacks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6359525" cy="8636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smtClean="0"/>
              <a:t>CPU core contains small, fast memory </a:t>
            </a:r>
            <a:r>
              <a:rPr lang="en-US" altLang="en-US" sz="2400" b="1" smtClean="0">
                <a:solidFill>
                  <a:srgbClr val="000066"/>
                </a:solidFill>
              </a:rPr>
              <a:t>cache</a:t>
            </a:r>
            <a:r>
              <a:rPr lang="en-US" altLang="en-US" sz="2400" smtClean="0"/>
              <a:t> shared by all applications.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 rot="5400000">
            <a:off x="6742113" y="2568575"/>
            <a:ext cx="1933575" cy="1939925"/>
            <a:chOff x="255" y="2103"/>
            <a:chExt cx="1218" cy="1222"/>
          </a:xfrm>
        </p:grpSpPr>
        <p:pic>
          <p:nvPicPr>
            <p:cNvPr id="43031" name="Picture 5" descr="pent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9" t="1297" r="3061" b="15253"/>
            <a:stretch>
              <a:fillRect/>
            </a:stretch>
          </p:blipFill>
          <p:spPr bwMode="auto">
            <a:xfrm rot="5400000">
              <a:off x="253" y="2105"/>
              <a:ext cx="1222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2" name="Picture 6" descr="prescott-2mb-d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52" t="835"/>
            <a:stretch>
              <a:fillRect/>
            </a:stretch>
          </p:blipFill>
          <p:spPr bwMode="auto">
            <a:xfrm rot="5400000">
              <a:off x="491" y="2309"/>
              <a:ext cx="762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3" name="Rectangle 7"/>
          <p:cNvSpPr>
            <a:spLocks noChangeArrowheads="1"/>
          </p:cNvSpPr>
          <p:nvPr/>
        </p:nvSpPr>
        <p:spPr bwMode="white">
          <a:xfrm>
            <a:off x="6372225" y="1341438"/>
            <a:ext cx="1223963" cy="842962"/>
          </a:xfrm>
          <a:prstGeom prst="rect">
            <a:avLst/>
          </a:prstGeom>
          <a:solidFill>
            <a:srgbClr val="FFB3B3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A50021"/>
                </a:solidFill>
              </a:rPr>
              <a:t>Attacker</a:t>
            </a:r>
            <a:br>
              <a:rPr lang="en-US" altLang="en-US" sz="2000" i="1">
                <a:solidFill>
                  <a:srgbClr val="A50021"/>
                </a:solidFill>
              </a:rPr>
            </a:br>
            <a:r>
              <a:rPr lang="en-US" altLang="en-US" sz="2000" i="1">
                <a:solidFill>
                  <a:srgbClr val="A50021"/>
                </a:solidFill>
              </a:rPr>
              <a:t>app</a:t>
            </a: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white">
          <a:xfrm>
            <a:off x="7812088" y="1341438"/>
            <a:ext cx="1233487" cy="842962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6600"/>
                </a:solidFill>
              </a:rPr>
              <a:t>Victim</a:t>
            </a:r>
            <a:br>
              <a:rPr lang="en-US" altLang="en-US" sz="2000" i="1">
                <a:solidFill>
                  <a:srgbClr val="006600"/>
                </a:solidFill>
              </a:rPr>
            </a:br>
            <a:r>
              <a:rPr lang="en-US" altLang="en-US" sz="2000" i="1">
                <a:solidFill>
                  <a:srgbClr val="006600"/>
                </a:solidFill>
              </a:rPr>
              <a:t>app</a:t>
            </a:r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 flipH="1" flipV="1">
            <a:off x="7092950" y="1989138"/>
            <a:ext cx="719138" cy="187166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V="1">
            <a:off x="7885113" y="2060575"/>
            <a:ext cx="503237" cy="18002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345547" name="Text Box 11"/>
          <p:cNvSpPr txBox="1">
            <a:spLocks noChangeArrowheads="1"/>
          </p:cNvSpPr>
          <p:nvPr/>
        </p:nvSpPr>
        <p:spPr bwMode="white">
          <a:xfrm>
            <a:off x="8081963" y="4471988"/>
            <a:ext cx="666750" cy="32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CPU</a:t>
            </a:r>
          </a:p>
        </p:txBody>
      </p:sp>
      <p:grpSp>
        <p:nvGrpSpPr>
          <p:cNvPr id="43018" name="Group 12"/>
          <p:cNvGrpSpPr>
            <a:grpSpLocks/>
          </p:cNvGrpSpPr>
          <p:nvPr/>
        </p:nvGrpSpPr>
        <p:grpSpPr bwMode="auto">
          <a:xfrm>
            <a:off x="6227763" y="1990725"/>
            <a:ext cx="2927350" cy="4427538"/>
            <a:chOff x="3923" y="1254"/>
            <a:chExt cx="1844" cy="2789"/>
          </a:xfrm>
        </p:grpSpPr>
        <p:pic>
          <p:nvPicPr>
            <p:cNvPr id="43028" name="Picture 13" descr="dram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4" t="32632" r="11806" b="29756"/>
            <a:stretch>
              <a:fillRect/>
            </a:stretch>
          </p:blipFill>
          <p:spPr bwMode="auto">
            <a:xfrm>
              <a:off x="3969" y="3397"/>
              <a:ext cx="1791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9" name="Freeform 14"/>
            <p:cNvSpPr>
              <a:spLocks/>
            </p:cNvSpPr>
            <p:nvPr/>
          </p:nvSpPr>
          <p:spPr bwMode="auto">
            <a:xfrm>
              <a:off x="4333" y="1254"/>
              <a:ext cx="512" cy="2189"/>
            </a:xfrm>
            <a:custGeom>
              <a:avLst/>
              <a:gdLst>
                <a:gd name="T0" fmla="*/ 512 w 512"/>
                <a:gd name="T1" fmla="*/ 2189 h 2189"/>
                <a:gd name="T2" fmla="*/ 371 w 512"/>
                <a:gd name="T3" fmla="*/ 1055 h 2189"/>
                <a:gd name="T4" fmla="*/ 0 w 512"/>
                <a:gd name="T5" fmla="*/ 0 h 2189"/>
                <a:gd name="T6" fmla="*/ 0 60000 65536"/>
                <a:gd name="T7" fmla="*/ 0 60000 65536"/>
                <a:gd name="T8" fmla="*/ 0 60000 65536"/>
                <a:gd name="T9" fmla="*/ 0 w 512"/>
                <a:gd name="T10" fmla="*/ 0 h 2189"/>
                <a:gd name="T11" fmla="*/ 512 w 512"/>
                <a:gd name="T12" fmla="*/ 2189 h 2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2189">
                  <a:moveTo>
                    <a:pt x="512" y="2189"/>
                  </a:moveTo>
                  <a:cubicBezTo>
                    <a:pt x="489" y="2000"/>
                    <a:pt x="456" y="1420"/>
                    <a:pt x="371" y="1055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66FF33"/>
              </a:solidFill>
              <a:prstDash val="dash"/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45551" name="Text Box 15"/>
            <p:cNvSpPr txBox="1">
              <a:spLocks noChangeArrowheads="1"/>
            </p:cNvSpPr>
            <p:nvPr/>
          </p:nvSpPr>
          <p:spPr bwMode="white">
            <a:xfrm>
              <a:off x="3923" y="3838"/>
              <a:ext cx="1844" cy="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85000"/>
                </a:lnSpc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Slow DRAM main memory </a:t>
              </a:r>
            </a:p>
          </p:txBody>
        </p:sp>
      </p:grpSp>
      <p:grpSp>
        <p:nvGrpSpPr>
          <p:cNvPr id="43019" name="Group 16"/>
          <p:cNvGrpSpPr>
            <a:grpSpLocks/>
          </p:cNvGrpSpPr>
          <p:nvPr/>
        </p:nvGrpSpPr>
        <p:grpSpPr bwMode="auto">
          <a:xfrm>
            <a:off x="7467600" y="3213100"/>
            <a:ext cx="268288" cy="300038"/>
            <a:chOff x="4704" y="2024"/>
            <a:chExt cx="169" cy="189"/>
          </a:xfrm>
        </p:grpSpPr>
        <p:sp>
          <p:nvSpPr>
            <p:cNvPr id="43026" name="Freeform 17"/>
            <p:cNvSpPr>
              <a:spLocks/>
            </p:cNvSpPr>
            <p:nvPr/>
          </p:nvSpPr>
          <p:spPr bwMode="white">
            <a:xfrm>
              <a:off x="4747" y="2024"/>
              <a:ext cx="84" cy="189"/>
            </a:xfrm>
            <a:custGeom>
              <a:avLst/>
              <a:gdLst>
                <a:gd name="T0" fmla="*/ 84 w 84"/>
                <a:gd name="T1" fmla="*/ 0 h 189"/>
                <a:gd name="T2" fmla="*/ 0 w 84"/>
                <a:gd name="T3" fmla="*/ 189 h 189"/>
                <a:gd name="T4" fmla="*/ 0 60000 65536"/>
                <a:gd name="T5" fmla="*/ 0 60000 65536"/>
                <a:gd name="T6" fmla="*/ 0 w 84"/>
                <a:gd name="T7" fmla="*/ 0 h 189"/>
                <a:gd name="T8" fmla="*/ 84 w 84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189">
                  <a:moveTo>
                    <a:pt x="84" y="0"/>
                  </a:moveTo>
                  <a:lnTo>
                    <a:pt x="0" y="189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3027" name="Freeform 18"/>
            <p:cNvSpPr>
              <a:spLocks/>
            </p:cNvSpPr>
            <p:nvPr/>
          </p:nvSpPr>
          <p:spPr bwMode="white">
            <a:xfrm>
              <a:off x="4704" y="2083"/>
              <a:ext cx="169" cy="82"/>
            </a:xfrm>
            <a:custGeom>
              <a:avLst/>
              <a:gdLst>
                <a:gd name="T0" fmla="*/ 0 w 169"/>
                <a:gd name="T1" fmla="*/ 0 h 82"/>
                <a:gd name="T2" fmla="*/ 169 w 169"/>
                <a:gd name="T3" fmla="*/ 82 h 82"/>
                <a:gd name="T4" fmla="*/ 0 60000 65536"/>
                <a:gd name="T5" fmla="*/ 0 60000 65536"/>
                <a:gd name="T6" fmla="*/ 0 w 169"/>
                <a:gd name="T7" fmla="*/ 0 h 82"/>
                <a:gd name="T8" fmla="*/ 169 w 169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9" h="82">
                  <a:moveTo>
                    <a:pt x="0" y="0"/>
                  </a:moveTo>
                  <a:lnTo>
                    <a:pt x="169" y="82"/>
                  </a:lnTo>
                </a:path>
              </a:pathLst>
            </a:custGeom>
            <a:noFill/>
            <a:ln w="762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3020" name="Text Box 19"/>
          <p:cNvSpPr txBox="1">
            <a:spLocks noChangeArrowheads="1"/>
          </p:cNvSpPr>
          <p:nvPr/>
        </p:nvSpPr>
        <p:spPr bwMode="white">
          <a:xfrm>
            <a:off x="8459788" y="1801813"/>
            <a:ext cx="6302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>
                <a:solidFill>
                  <a:srgbClr val="000099"/>
                </a:solidFill>
              </a:rPr>
              <a:t>secret</a:t>
            </a:r>
            <a:br>
              <a:rPr lang="en-US" altLang="en-US" sz="1200" b="1" i="1">
                <a:solidFill>
                  <a:srgbClr val="000099"/>
                </a:solidFill>
              </a:rPr>
            </a:br>
            <a:r>
              <a:rPr lang="en-US" altLang="en-US" sz="1200" b="1" i="1">
                <a:solidFill>
                  <a:srgbClr val="000099"/>
                </a:solidFill>
              </a:rPr>
              <a:t>key</a:t>
            </a:r>
          </a:p>
        </p:txBody>
      </p:sp>
      <p:sp>
        <p:nvSpPr>
          <p:cNvPr id="43021" name="Rectangle 20"/>
          <p:cNvSpPr>
            <a:spLocks noChangeArrowheads="1"/>
          </p:cNvSpPr>
          <p:nvPr/>
        </p:nvSpPr>
        <p:spPr bwMode="auto">
          <a:xfrm>
            <a:off x="228600" y="2071688"/>
            <a:ext cx="63595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/>
              <a:t>Contention for this shared resources</a:t>
            </a:r>
            <a:br>
              <a:rPr lang="en-US" altLang="en-US" sz="2400"/>
            </a:br>
            <a:r>
              <a:rPr lang="en-US" altLang="en-US" sz="2400"/>
              <a:t>mean </a:t>
            </a:r>
            <a:r>
              <a:rPr lang="en-US" altLang="en-US" sz="2400" i="1">
                <a:solidFill>
                  <a:srgbClr val="A50021"/>
                </a:solidFill>
              </a:rPr>
              <a:t>Attacker</a:t>
            </a:r>
            <a:r>
              <a:rPr lang="en-US" altLang="en-US" sz="2400"/>
              <a:t>  can observe slow-down when </a:t>
            </a:r>
            <a:r>
              <a:rPr lang="en-US" altLang="en-US" sz="2400" i="1">
                <a:solidFill>
                  <a:srgbClr val="006600"/>
                </a:solidFill>
              </a:rPr>
              <a:t>Victim</a:t>
            </a:r>
            <a:r>
              <a:rPr lang="en-US" altLang="en-US" sz="2400"/>
              <a:t> accesses its own memory.</a:t>
            </a:r>
          </a:p>
        </p:txBody>
      </p:sp>
      <p:sp>
        <p:nvSpPr>
          <p:cNvPr id="43022" name="Rectangle 22"/>
          <p:cNvSpPr>
            <a:spLocks noChangeArrowheads="1"/>
          </p:cNvSpPr>
          <p:nvPr/>
        </p:nvSpPr>
        <p:spPr bwMode="auto">
          <a:xfrm>
            <a:off x="228600" y="3224213"/>
            <a:ext cx="63595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From this, </a:t>
            </a:r>
            <a:r>
              <a:rPr lang="en-US" altLang="en-US" sz="2400" i="1">
                <a:solidFill>
                  <a:srgbClr val="A50021"/>
                </a:solidFill>
              </a:rPr>
              <a:t>Attacker</a:t>
            </a:r>
            <a:r>
              <a:rPr lang="en-US" altLang="en-US" sz="2400"/>
              <a:t> can deduce the memory access patterns of </a:t>
            </a:r>
            <a:r>
              <a:rPr lang="en-US" altLang="en-US" sz="2400" i="1">
                <a:solidFill>
                  <a:srgbClr val="006600"/>
                </a:solidFill>
              </a:rPr>
              <a:t>Victim</a:t>
            </a:r>
            <a:r>
              <a:rPr lang="en-US" altLang="en-US" sz="2400"/>
              <a:t>.</a:t>
            </a:r>
          </a:p>
        </p:txBody>
      </p:sp>
      <p:sp>
        <p:nvSpPr>
          <p:cNvPr id="1345559" name="Rectangle 23"/>
          <p:cNvSpPr>
            <a:spLocks noChangeArrowheads="1"/>
          </p:cNvSpPr>
          <p:nvPr/>
        </p:nvSpPr>
        <p:spPr bwMode="auto">
          <a:xfrm>
            <a:off x="228600" y="4149725"/>
            <a:ext cx="63595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/>
              <a:t>The cached </a:t>
            </a:r>
            <a:r>
              <a:rPr lang="en-US" altLang="en-US" sz="2500" u="sng">
                <a:solidFill>
                  <a:schemeClr val="tx1"/>
                </a:solidFill>
              </a:rPr>
              <a:t>data</a:t>
            </a:r>
            <a:r>
              <a:rPr lang="en-US" altLang="en-US" sz="2500"/>
              <a:t> is subject to memory protection…</a:t>
            </a:r>
          </a:p>
        </p:txBody>
      </p:sp>
      <p:sp>
        <p:nvSpPr>
          <p:cNvPr id="1345561" name="Text Box 25"/>
          <p:cNvSpPr txBox="1">
            <a:spLocks noChangeArrowheads="1"/>
          </p:cNvSpPr>
          <p:nvPr/>
        </p:nvSpPr>
        <p:spPr bwMode="white">
          <a:xfrm>
            <a:off x="7150100" y="3759200"/>
            <a:ext cx="998538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cache</a:t>
            </a:r>
          </a:p>
        </p:txBody>
      </p:sp>
      <p:sp>
        <p:nvSpPr>
          <p:cNvPr id="1345562" name="Rectangle 26"/>
          <p:cNvSpPr>
            <a:spLocks noChangeArrowheads="1"/>
          </p:cNvSpPr>
          <p:nvPr/>
        </p:nvSpPr>
        <p:spPr bwMode="auto">
          <a:xfrm>
            <a:off x="228600" y="5013325"/>
            <a:ext cx="63595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6011863" algn="r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011863" algn="r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11863" algn="r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11863" algn="r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/>
              <a:t>But the </a:t>
            </a:r>
            <a:r>
              <a:rPr lang="en-US" altLang="en-US" sz="2500" u="sng">
                <a:solidFill>
                  <a:schemeClr val="tx1"/>
                </a:solidFill>
              </a:rPr>
              <a:t>metadata</a:t>
            </a:r>
            <a:r>
              <a:rPr lang="en-US" altLang="en-US" sz="2500"/>
              <a:t> leaks information about memory access patterns:</a:t>
            </a:r>
            <a:br>
              <a:rPr lang="en-US" altLang="en-US" sz="2500"/>
            </a:br>
            <a:r>
              <a:rPr lang="en-US" altLang="en-US" sz="2500">
                <a:solidFill>
                  <a:srgbClr val="CC3300"/>
                </a:solidFill>
              </a:rPr>
              <a:t>addresses</a:t>
            </a:r>
            <a:r>
              <a:rPr lang="en-US" altLang="en-US" sz="2500"/>
              <a:t> and </a:t>
            </a:r>
            <a:r>
              <a:rPr lang="en-US" altLang="en-US" sz="2500">
                <a:solidFill>
                  <a:srgbClr val="CC3300"/>
                </a:solidFill>
              </a:rPr>
              <a:t>timing</a:t>
            </a:r>
            <a:r>
              <a:rPr lang="en-US" altLang="en-US" sz="250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59" grpId="0"/>
      <p:bldP spid="13455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duties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50292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en-US" dirty="0" smtClean="0"/>
              <a:t>Questionnaire (on course website)</a:t>
            </a:r>
          </a:p>
          <a:p>
            <a:pPr>
              <a:defRPr/>
            </a:pPr>
            <a:r>
              <a:rPr lang="en-US" altLang="en-US" sz="2800" dirty="0"/>
              <a:t>Material: everything covered in class (including whiteboard and discussions), and assigned reading as specified.</a:t>
            </a:r>
          </a:p>
          <a:p>
            <a:pPr>
              <a:defRPr/>
            </a:pPr>
            <a:r>
              <a:rPr lang="en-US" altLang="en-US" sz="2800" dirty="0" smtClean="0"/>
              <a:t>Exercises</a:t>
            </a:r>
          </a:p>
          <a:p>
            <a:pPr lvl="1">
              <a:defRPr/>
            </a:pPr>
            <a:r>
              <a:rPr lang="en-US" altLang="en-US" sz="2400" dirty="0" smtClean="0"/>
              <a:t>5 exercises, submitted in individually.</a:t>
            </a:r>
          </a:p>
          <a:p>
            <a:pPr lvl="1">
              <a:defRPr/>
            </a:pPr>
            <a:r>
              <a:rPr lang="en-US" altLang="en-US" sz="2400" dirty="0" smtClean="0"/>
              <a:t>30% of grade</a:t>
            </a:r>
          </a:p>
          <a:p>
            <a:pPr lvl="1">
              <a:defRPr/>
            </a:pPr>
            <a:r>
              <a:rPr lang="en-US" altLang="en-US" sz="2400" dirty="0" smtClean="0"/>
              <a:t>All mandatory</a:t>
            </a:r>
          </a:p>
          <a:p>
            <a:pPr lvl="1">
              <a:defRPr/>
            </a:pPr>
            <a:r>
              <a:rPr lang="en-US" altLang="en-US" sz="2400" dirty="0" smtClean="0"/>
              <a:t>No late submissions</a:t>
            </a:r>
          </a:p>
          <a:p>
            <a:pPr>
              <a:defRPr/>
            </a:pPr>
            <a:r>
              <a:rPr lang="en-US" altLang="en-US" sz="2800" dirty="0" smtClean="0"/>
              <a:t>Final project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 smtClean="0"/>
              <a:t>Lecture summaries: up to 5% bonus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0" y="1125538"/>
            <a:ext cx="9144000" cy="4824412"/>
          </a:xfrm>
          <a:prstGeom prst="verticalScroll">
            <a:avLst>
              <a:gd name="adj" fmla="val 12500"/>
            </a:avLst>
          </a:prstGeom>
          <a:solidFill>
            <a:srgbClr val="FFFFE1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endParaRPr lang="en-US" altLang="en-US" sz="1600" b="1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p[16], k[16];                     </a:t>
            </a:r>
            <a:r>
              <a:rPr lang="en-US" altLang="en-US" sz="1600" b="1">
                <a:solidFill>
                  <a:srgbClr val="99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plaintext and key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 Col[4];                          </a:t>
            </a:r>
            <a:r>
              <a:rPr lang="en-US" altLang="en-US" sz="1600" b="1">
                <a:solidFill>
                  <a:srgbClr val="99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intermediate state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int32 T0[256],T1[256],T2[256],T3[256]; </a:t>
            </a:r>
            <a:r>
              <a:rPr lang="en-US" altLang="en-US" sz="1600" b="1">
                <a:solidFill>
                  <a:srgbClr val="99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lookup tables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600" b="1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Round 1 */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Col[0]</a:t>
            </a:r>
            <a:r>
              <a:rPr lang="en-US" altLang="en-US" sz="1600" b="1">
                <a:solidFill>
                  <a:srgbClr val="000066"/>
                </a:solidFill>
                <a:latin typeface="Symbol" panose="05050102010706020507" pitchFamily="18" charset="2"/>
              </a:rPr>
              <a:t>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p[ 0]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k[ 0]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T2[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p[1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k[1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Col[1]</a:t>
            </a:r>
            <a:r>
              <a:rPr lang="en-US" altLang="en-US" sz="1600" b="1">
                <a:solidFill>
                  <a:srgbClr val="000066"/>
                </a:solidFill>
                <a:latin typeface="Symbol" panose="05050102010706020507" pitchFamily="18" charset="2"/>
              </a:rPr>
              <a:t>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T2[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Col[2]</a:t>
            </a:r>
            <a:r>
              <a:rPr lang="en-US" altLang="en-US" sz="1600" b="1">
                <a:solidFill>
                  <a:srgbClr val="000066"/>
                </a:solidFill>
                <a:latin typeface="Symbol" panose="05050102010706020507" pitchFamily="18" charset="2"/>
              </a:rPr>
              <a:t>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T2[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p[ 2]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k[ 2]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p[ 7]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k[ 7]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Col[3]</a:t>
            </a:r>
            <a:r>
              <a:rPr lang="en-US" altLang="en-US" sz="1600" b="1">
                <a:solidFill>
                  <a:srgbClr val="000066"/>
                </a:solidFill>
                <a:latin typeface="Symbol" panose="05050102010706020507" pitchFamily="18" charset="2"/>
              </a:rPr>
              <a:t>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</a:t>
            </a:r>
            <a:r>
              <a:rPr lang="ar-SA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p[ 1]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k[ 1]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anose="02070309020205020404" pitchFamily="49" charset="0"/>
              <a:buNone/>
            </a:pP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T2[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p[ 6]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k[ 6]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altLang="en-US" sz="1600" b="1">
                <a:solidFill>
                  <a:srgbClr val="000080"/>
                </a:solidFill>
                <a:latin typeface="Symbol" panose="05050102010706020507" pitchFamily="18" charset="2"/>
              </a:rPr>
              <a:t>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T3[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p[11]</a:t>
            </a:r>
            <a:r>
              <a:rPr lang="en-US" altLang="en-US" sz="1600" b="1">
                <a:solidFill>
                  <a:srgbClr val="00B050"/>
                </a:solidFill>
                <a:latin typeface="Symbol" panose="05050102010706020507" pitchFamily="18" charset="2"/>
              </a:rPr>
              <a:t> 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k[11]</a:t>
            </a:r>
            <a:r>
              <a:rPr lang="en-US" altLang="en-US" sz="1600" b="1">
                <a:solidFill>
                  <a:srgbClr val="FF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altLang="en-US" sz="1600" b="1">
                <a:solidFill>
                  <a:srgbClr val="00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Clr>
                <a:srgbClr val="000066"/>
              </a:buClr>
              <a:buFont typeface="Courier New" panose="02070309020205020404" pitchFamily="49" charset="0"/>
              <a:buNone/>
            </a:pPr>
            <a:endParaRPr lang="en-US" altLang="en-US" sz="1600" b="1">
              <a:solidFill>
                <a:srgbClr val="0000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Example: breaking AES encryption via address leakage</a:t>
            </a:r>
            <a:br>
              <a:rPr lang="en-GB" altLang="en-US" smtClean="0"/>
            </a:br>
            <a:r>
              <a:rPr lang="en-GB" altLang="en-US" smtClean="0"/>
              <a:t> (</a:t>
            </a:r>
            <a:r>
              <a:rPr lang="en-GB" altLang="en-US" sz="2000" smtClean="0"/>
              <a:t>NIST FIPS 197; used by WPA2, IPsec, SSH, SSL, disk encryption, …)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07950" y="5949950"/>
            <a:ext cx="88566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GB" altLang="en-US" sz="2400">
                <a:solidFill>
                  <a:srgbClr val="008000"/>
                </a:solidFill>
              </a:rPr>
              <a:t>lookup index </a:t>
            </a:r>
            <a:r>
              <a:rPr lang="en-GB" altLang="en-US" sz="2400">
                <a:solidFill>
                  <a:srgbClr val="008000"/>
                </a:solidFill>
                <a:latin typeface="cmr10" pitchFamily="34" charset="0"/>
              </a:rPr>
              <a:t>=</a:t>
            </a:r>
            <a:r>
              <a:rPr lang="en-GB" altLang="en-US" sz="2400">
                <a:solidFill>
                  <a:srgbClr val="008000"/>
                </a:solidFill>
              </a:rPr>
              <a:t> plaintext </a:t>
            </a:r>
            <a:r>
              <a:rPr lang="en-GB" altLang="en-US" sz="2400">
                <a:solidFill>
                  <a:srgbClr val="008000"/>
                </a:solidFill>
                <a:latin typeface="cmr10" pitchFamily="34" charset="0"/>
                <a:sym typeface="Symbol" panose="05050102010706020507" pitchFamily="18" charset="2"/>
              </a:rPr>
              <a:t></a:t>
            </a:r>
            <a:r>
              <a:rPr lang="en-GB" altLang="en-US" sz="2400">
                <a:solidFill>
                  <a:srgbClr val="008000"/>
                </a:solidFill>
              </a:rPr>
              <a:t> key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endParaRPr lang="en-GB" altLang="en-US" sz="1800"/>
          </a:p>
        </p:txBody>
      </p:sp>
      <p:sp>
        <p:nvSpPr>
          <p:cNvPr id="1612805" name="AutoShape 5"/>
          <p:cNvSpPr>
            <a:spLocks noChangeArrowheads="1"/>
          </p:cNvSpPr>
          <p:nvPr/>
        </p:nvSpPr>
        <p:spPr bwMode="white">
          <a:xfrm>
            <a:off x="6443663" y="2708275"/>
            <a:ext cx="2592387" cy="3025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Complications: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</a:rPr>
              <a:t>Multiple indices per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cache line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</a:rPr>
              <a:t>Uncertain messages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altLang="en-US" sz="1600">
                <a:solidFill>
                  <a:schemeClr val="tx1"/>
                </a:solidFill>
              </a:rPr>
              <a:t>Noise</a:t>
            </a:r>
            <a:br>
              <a:rPr lang="en-US" altLang="en-US" sz="1600">
                <a:solidFill>
                  <a:schemeClr val="tx1"/>
                </a:solidFill>
              </a:rPr>
            </a:br>
            <a:endParaRPr lang="en-US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Requires further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cryptographic and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statistical analysis. </a:t>
            </a:r>
            <a:br>
              <a:rPr lang="en-US" altLang="en-US" sz="1600">
                <a:solidFill>
                  <a:schemeClr val="tx1"/>
                </a:solidFill>
              </a:rPr>
            </a:br>
            <a:endParaRPr lang="en-US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How to learn </a:t>
            </a:r>
            <a:r>
              <a:rPr lang="en-US" altLang="en-US" sz="1600" u="sng">
                <a:solidFill>
                  <a:schemeClr val="tx1"/>
                </a:solidFill>
              </a:rPr>
              <a:t>addresses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Associative memory cache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 rot="10800000">
            <a:off x="661988" y="38258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10800000">
            <a:off x="658813" y="54975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352800" y="5116513"/>
            <a:ext cx="304800" cy="1219200"/>
          </a:xfrm>
          <a:prstGeom prst="rect">
            <a:avLst/>
          </a:prstGeom>
          <a:solidFill>
            <a:srgbClr val="FFC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352800" y="1073150"/>
            <a:ext cx="304800" cy="3586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219200" y="633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1219200" y="603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1219200" y="572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1219200" y="542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6781800" y="633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6781800" y="603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6781800" y="572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81800" y="542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1219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1219200" y="4659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1219200" y="4354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1219200" y="4049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1828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6781800" y="4659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6781800" y="4354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6781800" y="4049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2133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2438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2743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3048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3352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3657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3962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4267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4572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>
            <a:off x="4876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5181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Line 35"/>
          <p:cNvSpPr>
            <a:spLocks noChangeShapeType="1"/>
          </p:cNvSpPr>
          <p:nvPr/>
        </p:nvSpPr>
        <p:spPr bwMode="auto">
          <a:xfrm>
            <a:off x="5486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5791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37"/>
          <p:cNvSpPr>
            <a:spLocks noChangeShapeType="1"/>
          </p:cNvSpPr>
          <p:nvPr/>
        </p:nvSpPr>
        <p:spPr bwMode="auto">
          <a:xfrm>
            <a:off x="6096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>
            <a:off x="6400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6705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>
            <a:off x="1219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41"/>
          <p:cNvSpPr>
            <a:spLocks noChangeShapeType="1"/>
          </p:cNvSpPr>
          <p:nvPr/>
        </p:nvSpPr>
        <p:spPr bwMode="auto">
          <a:xfrm>
            <a:off x="1524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1219200" y="3440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1219200" y="3135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1828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>
            <a:off x="6781800" y="3135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8" name="Line 48"/>
          <p:cNvSpPr>
            <a:spLocks noChangeShapeType="1"/>
          </p:cNvSpPr>
          <p:nvPr/>
        </p:nvSpPr>
        <p:spPr bwMode="auto">
          <a:xfrm>
            <a:off x="6781800" y="2830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133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0" name="Line 50"/>
          <p:cNvSpPr>
            <a:spLocks noChangeShapeType="1"/>
          </p:cNvSpPr>
          <p:nvPr/>
        </p:nvSpPr>
        <p:spPr bwMode="auto">
          <a:xfrm>
            <a:off x="2438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2743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3048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3352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4" name="Line 54"/>
          <p:cNvSpPr>
            <a:spLocks noChangeShapeType="1"/>
          </p:cNvSpPr>
          <p:nvPr/>
        </p:nvSpPr>
        <p:spPr bwMode="auto">
          <a:xfrm>
            <a:off x="3657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3962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4267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7" name="Line 57"/>
          <p:cNvSpPr>
            <a:spLocks noChangeShapeType="1"/>
          </p:cNvSpPr>
          <p:nvPr/>
        </p:nvSpPr>
        <p:spPr bwMode="auto">
          <a:xfrm>
            <a:off x="4572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8" name="Line 58"/>
          <p:cNvSpPr>
            <a:spLocks noChangeShapeType="1"/>
          </p:cNvSpPr>
          <p:nvPr/>
        </p:nvSpPr>
        <p:spPr bwMode="auto">
          <a:xfrm>
            <a:off x="4876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9" name="Line 59"/>
          <p:cNvSpPr>
            <a:spLocks noChangeShapeType="1"/>
          </p:cNvSpPr>
          <p:nvPr/>
        </p:nvSpPr>
        <p:spPr bwMode="auto">
          <a:xfrm>
            <a:off x="5181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0" name="Line 60"/>
          <p:cNvSpPr>
            <a:spLocks noChangeShapeType="1"/>
          </p:cNvSpPr>
          <p:nvPr/>
        </p:nvSpPr>
        <p:spPr bwMode="auto">
          <a:xfrm>
            <a:off x="5486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1" name="Line 61"/>
          <p:cNvSpPr>
            <a:spLocks noChangeShapeType="1"/>
          </p:cNvSpPr>
          <p:nvPr/>
        </p:nvSpPr>
        <p:spPr bwMode="auto">
          <a:xfrm>
            <a:off x="5791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2" name="Line 62"/>
          <p:cNvSpPr>
            <a:spLocks noChangeShapeType="1"/>
          </p:cNvSpPr>
          <p:nvPr/>
        </p:nvSpPr>
        <p:spPr bwMode="auto">
          <a:xfrm>
            <a:off x="6096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3" name="Line 63"/>
          <p:cNvSpPr>
            <a:spLocks noChangeShapeType="1"/>
          </p:cNvSpPr>
          <p:nvPr/>
        </p:nvSpPr>
        <p:spPr bwMode="auto">
          <a:xfrm>
            <a:off x="6400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4" name="Line 64"/>
          <p:cNvSpPr>
            <a:spLocks noChangeShapeType="1"/>
          </p:cNvSpPr>
          <p:nvPr/>
        </p:nvSpPr>
        <p:spPr bwMode="auto">
          <a:xfrm>
            <a:off x="6705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5" name="Line 65"/>
          <p:cNvSpPr>
            <a:spLocks noChangeShapeType="1"/>
          </p:cNvSpPr>
          <p:nvPr/>
        </p:nvSpPr>
        <p:spPr bwMode="auto">
          <a:xfrm>
            <a:off x="1219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6" name="Line 66"/>
          <p:cNvSpPr>
            <a:spLocks noChangeShapeType="1"/>
          </p:cNvSpPr>
          <p:nvPr/>
        </p:nvSpPr>
        <p:spPr bwMode="auto">
          <a:xfrm>
            <a:off x="1524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7" name="Line 67"/>
          <p:cNvSpPr>
            <a:spLocks noChangeShapeType="1"/>
          </p:cNvSpPr>
          <p:nvPr/>
        </p:nvSpPr>
        <p:spPr bwMode="auto">
          <a:xfrm>
            <a:off x="1219200" y="2830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8" name="Line 68"/>
          <p:cNvSpPr>
            <a:spLocks noChangeShapeType="1"/>
          </p:cNvSpPr>
          <p:nvPr/>
        </p:nvSpPr>
        <p:spPr bwMode="auto">
          <a:xfrm>
            <a:off x="1219200" y="252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9" name="Line 69"/>
          <p:cNvSpPr>
            <a:spLocks noChangeShapeType="1"/>
          </p:cNvSpPr>
          <p:nvPr/>
        </p:nvSpPr>
        <p:spPr bwMode="auto">
          <a:xfrm>
            <a:off x="1219200" y="222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0" name="Line 70"/>
          <p:cNvSpPr>
            <a:spLocks noChangeShapeType="1"/>
          </p:cNvSpPr>
          <p:nvPr/>
        </p:nvSpPr>
        <p:spPr bwMode="auto">
          <a:xfrm>
            <a:off x="1828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1" name="Line 71"/>
          <p:cNvSpPr>
            <a:spLocks noChangeShapeType="1"/>
          </p:cNvSpPr>
          <p:nvPr/>
        </p:nvSpPr>
        <p:spPr bwMode="auto">
          <a:xfrm>
            <a:off x="6781800" y="252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>
            <a:off x="6781800" y="222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>
            <a:off x="2133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2438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6" name="Line 76"/>
          <p:cNvSpPr>
            <a:spLocks noChangeShapeType="1"/>
          </p:cNvSpPr>
          <p:nvPr/>
        </p:nvSpPr>
        <p:spPr bwMode="auto">
          <a:xfrm>
            <a:off x="2743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7" name="Line 77"/>
          <p:cNvSpPr>
            <a:spLocks noChangeShapeType="1"/>
          </p:cNvSpPr>
          <p:nvPr/>
        </p:nvSpPr>
        <p:spPr bwMode="auto">
          <a:xfrm>
            <a:off x="3048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8" name="Line 78"/>
          <p:cNvSpPr>
            <a:spLocks noChangeShapeType="1"/>
          </p:cNvSpPr>
          <p:nvPr/>
        </p:nvSpPr>
        <p:spPr bwMode="auto">
          <a:xfrm>
            <a:off x="3352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9" name="Line 79"/>
          <p:cNvSpPr>
            <a:spLocks noChangeShapeType="1"/>
          </p:cNvSpPr>
          <p:nvPr/>
        </p:nvSpPr>
        <p:spPr bwMode="auto">
          <a:xfrm>
            <a:off x="3657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0" name="Line 80"/>
          <p:cNvSpPr>
            <a:spLocks noChangeShapeType="1"/>
          </p:cNvSpPr>
          <p:nvPr/>
        </p:nvSpPr>
        <p:spPr bwMode="auto">
          <a:xfrm>
            <a:off x="3962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1" name="Line 81"/>
          <p:cNvSpPr>
            <a:spLocks noChangeShapeType="1"/>
          </p:cNvSpPr>
          <p:nvPr/>
        </p:nvSpPr>
        <p:spPr bwMode="auto">
          <a:xfrm>
            <a:off x="4267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2" name="Line 82"/>
          <p:cNvSpPr>
            <a:spLocks noChangeShapeType="1"/>
          </p:cNvSpPr>
          <p:nvPr/>
        </p:nvSpPr>
        <p:spPr bwMode="auto">
          <a:xfrm>
            <a:off x="4572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3" name="Line 83"/>
          <p:cNvSpPr>
            <a:spLocks noChangeShapeType="1"/>
          </p:cNvSpPr>
          <p:nvPr/>
        </p:nvSpPr>
        <p:spPr bwMode="auto">
          <a:xfrm>
            <a:off x="4876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4" name="Line 84"/>
          <p:cNvSpPr>
            <a:spLocks noChangeShapeType="1"/>
          </p:cNvSpPr>
          <p:nvPr/>
        </p:nvSpPr>
        <p:spPr bwMode="auto">
          <a:xfrm>
            <a:off x="5181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5" name="Line 85"/>
          <p:cNvSpPr>
            <a:spLocks noChangeShapeType="1"/>
          </p:cNvSpPr>
          <p:nvPr/>
        </p:nvSpPr>
        <p:spPr bwMode="auto">
          <a:xfrm>
            <a:off x="5486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6" name="Line 86"/>
          <p:cNvSpPr>
            <a:spLocks noChangeShapeType="1"/>
          </p:cNvSpPr>
          <p:nvPr/>
        </p:nvSpPr>
        <p:spPr bwMode="auto">
          <a:xfrm>
            <a:off x="5791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7" name="Line 87"/>
          <p:cNvSpPr>
            <a:spLocks noChangeShapeType="1"/>
          </p:cNvSpPr>
          <p:nvPr/>
        </p:nvSpPr>
        <p:spPr bwMode="auto">
          <a:xfrm>
            <a:off x="6096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>
            <a:off x="6400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>
            <a:off x="6705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>
            <a:off x="1219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1" name="Line 91"/>
          <p:cNvSpPr>
            <a:spLocks noChangeShapeType="1"/>
          </p:cNvSpPr>
          <p:nvPr/>
        </p:nvSpPr>
        <p:spPr bwMode="auto">
          <a:xfrm>
            <a:off x="1524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2" name="Line 92"/>
          <p:cNvSpPr>
            <a:spLocks noChangeShapeType="1"/>
          </p:cNvSpPr>
          <p:nvPr/>
        </p:nvSpPr>
        <p:spPr bwMode="auto">
          <a:xfrm>
            <a:off x="1219200" y="191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3" name="Line 93"/>
          <p:cNvSpPr>
            <a:spLocks noChangeShapeType="1"/>
          </p:cNvSpPr>
          <p:nvPr/>
        </p:nvSpPr>
        <p:spPr bwMode="auto">
          <a:xfrm>
            <a:off x="1219200" y="161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4" name="Line 94"/>
          <p:cNvSpPr>
            <a:spLocks noChangeShapeType="1"/>
          </p:cNvSpPr>
          <p:nvPr/>
        </p:nvSpPr>
        <p:spPr bwMode="auto">
          <a:xfrm>
            <a:off x="1219200" y="130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5" name="Line 95"/>
          <p:cNvSpPr>
            <a:spLocks noChangeShapeType="1"/>
          </p:cNvSpPr>
          <p:nvPr/>
        </p:nvSpPr>
        <p:spPr bwMode="auto">
          <a:xfrm>
            <a:off x="1828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6" name="Line 96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7" name="Line 97"/>
          <p:cNvSpPr>
            <a:spLocks noChangeShapeType="1"/>
          </p:cNvSpPr>
          <p:nvPr/>
        </p:nvSpPr>
        <p:spPr bwMode="auto">
          <a:xfrm>
            <a:off x="6781800" y="161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8" name="Line 98"/>
          <p:cNvSpPr>
            <a:spLocks noChangeShapeType="1"/>
          </p:cNvSpPr>
          <p:nvPr/>
        </p:nvSpPr>
        <p:spPr bwMode="auto">
          <a:xfrm>
            <a:off x="6781800" y="130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79" name="Line 99"/>
          <p:cNvSpPr>
            <a:spLocks noChangeShapeType="1"/>
          </p:cNvSpPr>
          <p:nvPr/>
        </p:nvSpPr>
        <p:spPr bwMode="auto">
          <a:xfrm>
            <a:off x="2133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0" name="Line 100"/>
          <p:cNvSpPr>
            <a:spLocks noChangeShapeType="1"/>
          </p:cNvSpPr>
          <p:nvPr/>
        </p:nvSpPr>
        <p:spPr bwMode="auto">
          <a:xfrm>
            <a:off x="2438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1" name="Line 101"/>
          <p:cNvSpPr>
            <a:spLocks noChangeShapeType="1"/>
          </p:cNvSpPr>
          <p:nvPr/>
        </p:nvSpPr>
        <p:spPr bwMode="auto">
          <a:xfrm>
            <a:off x="2743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2" name="Line 102"/>
          <p:cNvSpPr>
            <a:spLocks noChangeShapeType="1"/>
          </p:cNvSpPr>
          <p:nvPr/>
        </p:nvSpPr>
        <p:spPr bwMode="auto">
          <a:xfrm>
            <a:off x="3048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3" name="Line 103"/>
          <p:cNvSpPr>
            <a:spLocks noChangeShapeType="1"/>
          </p:cNvSpPr>
          <p:nvPr/>
        </p:nvSpPr>
        <p:spPr bwMode="auto">
          <a:xfrm>
            <a:off x="3352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4" name="Line 104"/>
          <p:cNvSpPr>
            <a:spLocks noChangeShapeType="1"/>
          </p:cNvSpPr>
          <p:nvPr/>
        </p:nvSpPr>
        <p:spPr bwMode="auto">
          <a:xfrm>
            <a:off x="3657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5" name="Line 105"/>
          <p:cNvSpPr>
            <a:spLocks noChangeShapeType="1"/>
          </p:cNvSpPr>
          <p:nvPr/>
        </p:nvSpPr>
        <p:spPr bwMode="auto">
          <a:xfrm>
            <a:off x="3962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6" name="Line 106"/>
          <p:cNvSpPr>
            <a:spLocks noChangeShapeType="1"/>
          </p:cNvSpPr>
          <p:nvPr/>
        </p:nvSpPr>
        <p:spPr bwMode="auto">
          <a:xfrm>
            <a:off x="4267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7" name="Line 107"/>
          <p:cNvSpPr>
            <a:spLocks noChangeShapeType="1"/>
          </p:cNvSpPr>
          <p:nvPr/>
        </p:nvSpPr>
        <p:spPr bwMode="auto">
          <a:xfrm>
            <a:off x="4572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8" name="Line 108"/>
          <p:cNvSpPr>
            <a:spLocks noChangeShapeType="1"/>
          </p:cNvSpPr>
          <p:nvPr/>
        </p:nvSpPr>
        <p:spPr bwMode="auto">
          <a:xfrm>
            <a:off x="4876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89" name="Line 109"/>
          <p:cNvSpPr>
            <a:spLocks noChangeShapeType="1"/>
          </p:cNvSpPr>
          <p:nvPr/>
        </p:nvSpPr>
        <p:spPr bwMode="auto">
          <a:xfrm>
            <a:off x="5181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0" name="Line 110"/>
          <p:cNvSpPr>
            <a:spLocks noChangeShapeType="1"/>
          </p:cNvSpPr>
          <p:nvPr/>
        </p:nvSpPr>
        <p:spPr bwMode="auto">
          <a:xfrm>
            <a:off x="5486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1" name="Line 111"/>
          <p:cNvSpPr>
            <a:spLocks noChangeShapeType="1"/>
          </p:cNvSpPr>
          <p:nvPr/>
        </p:nvSpPr>
        <p:spPr bwMode="auto">
          <a:xfrm>
            <a:off x="5791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2" name="Line 112"/>
          <p:cNvSpPr>
            <a:spLocks noChangeShapeType="1"/>
          </p:cNvSpPr>
          <p:nvPr/>
        </p:nvSpPr>
        <p:spPr bwMode="auto">
          <a:xfrm>
            <a:off x="6096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3" name="Line 113"/>
          <p:cNvSpPr>
            <a:spLocks noChangeShapeType="1"/>
          </p:cNvSpPr>
          <p:nvPr/>
        </p:nvSpPr>
        <p:spPr bwMode="auto">
          <a:xfrm>
            <a:off x="6400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4" name="Line 114"/>
          <p:cNvSpPr>
            <a:spLocks noChangeShapeType="1"/>
          </p:cNvSpPr>
          <p:nvPr/>
        </p:nvSpPr>
        <p:spPr bwMode="auto">
          <a:xfrm>
            <a:off x="6705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5" name="Line 115"/>
          <p:cNvSpPr>
            <a:spLocks noChangeShapeType="1"/>
          </p:cNvSpPr>
          <p:nvPr/>
        </p:nvSpPr>
        <p:spPr bwMode="auto">
          <a:xfrm>
            <a:off x="1219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6" name="Line 116"/>
          <p:cNvSpPr>
            <a:spLocks noChangeShapeType="1"/>
          </p:cNvSpPr>
          <p:nvPr/>
        </p:nvSpPr>
        <p:spPr bwMode="auto">
          <a:xfrm>
            <a:off x="1524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7" name="Line 117"/>
          <p:cNvSpPr>
            <a:spLocks noChangeShapeType="1"/>
          </p:cNvSpPr>
          <p:nvPr/>
        </p:nvSpPr>
        <p:spPr bwMode="auto">
          <a:xfrm>
            <a:off x="1219200" y="511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8" name="Line 118"/>
          <p:cNvSpPr>
            <a:spLocks noChangeShapeType="1"/>
          </p:cNvSpPr>
          <p:nvPr/>
        </p:nvSpPr>
        <p:spPr bwMode="auto">
          <a:xfrm>
            <a:off x="6781800" y="511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99" name="Line 119"/>
          <p:cNvSpPr>
            <a:spLocks noChangeShapeType="1"/>
          </p:cNvSpPr>
          <p:nvPr/>
        </p:nvSpPr>
        <p:spPr bwMode="auto">
          <a:xfrm>
            <a:off x="1524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0" name="Line 120"/>
          <p:cNvSpPr>
            <a:spLocks noChangeShapeType="1"/>
          </p:cNvSpPr>
          <p:nvPr/>
        </p:nvSpPr>
        <p:spPr bwMode="auto">
          <a:xfrm>
            <a:off x="1828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1" name="Line 121"/>
          <p:cNvSpPr>
            <a:spLocks noChangeShapeType="1"/>
          </p:cNvSpPr>
          <p:nvPr/>
        </p:nvSpPr>
        <p:spPr bwMode="auto">
          <a:xfrm>
            <a:off x="2133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2" name="Line 122"/>
          <p:cNvSpPr>
            <a:spLocks noChangeShapeType="1"/>
          </p:cNvSpPr>
          <p:nvPr/>
        </p:nvSpPr>
        <p:spPr bwMode="auto">
          <a:xfrm>
            <a:off x="2438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3" name="Line 123"/>
          <p:cNvSpPr>
            <a:spLocks noChangeShapeType="1"/>
          </p:cNvSpPr>
          <p:nvPr/>
        </p:nvSpPr>
        <p:spPr bwMode="auto">
          <a:xfrm>
            <a:off x="2743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4" name="Line 124"/>
          <p:cNvSpPr>
            <a:spLocks noChangeShapeType="1"/>
          </p:cNvSpPr>
          <p:nvPr/>
        </p:nvSpPr>
        <p:spPr bwMode="auto">
          <a:xfrm>
            <a:off x="3048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5" name="Line 125"/>
          <p:cNvSpPr>
            <a:spLocks noChangeShapeType="1"/>
          </p:cNvSpPr>
          <p:nvPr/>
        </p:nvSpPr>
        <p:spPr bwMode="auto">
          <a:xfrm>
            <a:off x="3352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6" name="Line 126"/>
          <p:cNvSpPr>
            <a:spLocks noChangeShapeType="1"/>
          </p:cNvSpPr>
          <p:nvPr/>
        </p:nvSpPr>
        <p:spPr bwMode="auto">
          <a:xfrm>
            <a:off x="3657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7" name="Line 127"/>
          <p:cNvSpPr>
            <a:spLocks noChangeShapeType="1"/>
          </p:cNvSpPr>
          <p:nvPr/>
        </p:nvSpPr>
        <p:spPr bwMode="auto">
          <a:xfrm>
            <a:off x="3962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8" name="Line 128"/>
          <p:cNvSpPr>
            <a:spLocks noChangeShapeType="1"/>
          </p:cNvSpPr>
          <p:nvPr/>
        </p:nvSpPr>
        <p:spPr bwMode="auto">
          <a:xfrm>
            <a:off x="4267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09" name="Line 129"/>
          <p:cNvSpPr>
            <a:spLocks noChangeShapeType="1"/>
          </p:cNvSpPr>
          <p:nvPr/>
        </p:nvSpPr>
        <p:spPr bwMode="auto">
          <a:xfrm>
            <a:off x="4572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0" name="Line 130"/>
          <p:cNvSpPr>
            <a:spLocks noChangeShapeType="1"/>
          </p:cNvSpPr>
          <p:nvPr/>
        </p:nvSpPr>
        <p:spPr bwMode="auto">
          <a:xfrm>
            <a:off x="4876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1" name="Line 131"/>
          <p:cNvSpPr>
            <a:spLocks noChangeShapeType="1"/>
          </p:cNvSpPr>
          <p:nvPr/>
        </p:nvSpPr>
        <p:spPr bwMode="auto">
          <a:xfrm>
            <a:off x="5181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2" name="Line 132"/>
          <p:cNvSpPr>
            <a:spLocks noChangeShapeType="1"/>
          </p:cNvSpPr>
          <p:nvPr/>
        </p:nvSpPr>
        <p:spPr bwMode="auto">
          <a:xfrm>
            <a:off x="5486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3" name="Line 133"/>
          <p:cNvSpPr>
            <a:spLocks noChangeShapeType="1"/>
          </p:cNvSpPr>
          <p:nvPr/>
        </p:nvSpPr>
        <p:spPr bwMode="auto">
          <a:xfrm>
            <a:off x="5791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4" name="Line 134"/>
          <p:cNvSpPr>
            <a:spLocks noChangeShapeType="1"/>
          </p:cNvSpPr>
          <p:nvPr/>
        </p:nvSpPr>
        <p:spPr bwMode="auto">
          <a:xfrm>
            <a:off x="6096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5" name="Line 135"/>
          <p:cNvSpPr>
            <a:spLocks noChangeShapeType="1"/>
          </p:cNvSpPr>
          <p:nvPr/>
        </p:nvSpPr>
        <p:spPr bwMode="auto">
          <a:xfrm>
            <a:off x="6400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6" name="Line 136"/>
          <p:cNvSpPr>
            <a:spLocks noChangeShapeType="1"/>
          </p:cNvSpPr>
          <p:nvPr/>
        </p:nvSpPr>
        <p:spPr bwMode="auto">
          <a:xfrm>
            <a:off x="6705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7" name="AutoShape 137"/>
          <p:cNvSpPr>
            <a:spLocks noChangeArrowheads="1"/>
          </p:cNvSpPr>
          <p:nvPr/>
        </p:nvSpPr>
        <p:spPr bwMode="auto">
          <a:xfrm>
            <a:off x="3492500" y="1622425"/>
            <a:ext cx="2735263" cy="720725"/>
          </a:xfrm>
          <a:prstGeom prst="leftArrowCallout">
            <a:avLst>
              <a:gd name="adj1" fmla="val 25000"/>
              <a:gd name="adj2" fmla="val 25000"/>
              <a:gd name="adj3" fmla="val 63253"/>
              <a:gd name="adj4" fmla="val 66667"/>
            </a:avLst>
          </a:prstGeom>
          <a:solidFill>
            <a:srgbClr val="FFFF99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memory block</a:t>
            </a:r>
            <a:br>
              <a:rPr lang="en-US" altLang="en-US" sz="2000">
                <a:solidFill>
                  <a:srgbClr val="000066"/>
                </a:solidFill>
              </a:rPr>
            </a:br>
            <a:r>
              <a:rPr lang="en-US" altLang="en-US" sz="2000">
                <a:solidFill>
                  <a:srgbClr val="000066"/>
                </a:solidFill>
              </a:rPr>
              <a:t>(64 bytes)</a:t>
            </a:r>
          </a:p>
        </p:txBody>
      </p:sp>
      <p:sp>
        <p:nvSpPr>
          <p:cNvPr id="46218" name="AutoShape 138"/>
          <p:cNvSpPr>
            <a:spLocks noChangeArrowheads="1"/>
          </p:cNvSpPr>
          <p:nvPr/>
        </p:nvSpPr>
        <p:spPr bwMode="white">
          <a:xfrm>
            <a:off x="3276600" y="4941888"/>
            <a:ext cx="465138" cy="143351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46219" name="AutoShape 139"/>
          <p:cNvSpPr>
            <a:spLocks noChangeArrowheads="1"/>
          </p:cNvSpPr>
          <p:nvPr/>
        </p:nvSpPr>
        <p:spPr bwMode="auto">
          <a:xfrm>
            <a:off x="3563938" y="5151438"/>
            <a:ext cx="2447925" cy="792162"/>
          </a:xfrm>
          <a:prstGeom prst="leftArrowCallout">
            <a:avLst>
              <a:gd name="adj1" fmla="val 25000"/>
              <a:gd name="adj2" fmla="val 25000"/>
              <a:gd name="adj3" fmla="val 51503"/>
              <a:gd name="adj4" fmla="val 66667"/>
            </a:avLst>
          </a:prstGeom>
          <a:solidFill>
            <a:srgbClr val="FFFF99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cache line</a:t>
            </a:r>
          </a:p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(64 bytes)</a:t>
            </a:r>
          </a:p>
        </p:txBody>
      </p:sp>
      <p:sp>
        <p:nvSpPr>
          <p:cNvPr id="46220" name="AutoShape 140"/>
          <p:cNvSpPr>
            <a:spLocks noChangeArrowheads="1"/>
          </p:cNvSpPr>
          <p:nvPr/>
        </p:nvSpPr>
        <p:spPr bwMode="auto">
          <a:xfrm rot="-1986955">
            <a:off x="3416300" y="3971925"/>
            <a:ext cx="2668588" cy="681038"/>
          </a:xfrm>
          <a:prstGeom prst="leftArrowCallout">
            <a:avLst>
              <a:gd name="adj1" fmla="val 25000"/>
              <a:gd name="adj2" fmla="val 25000"/>
              <a:gd name="adj3" fmla="val 65307"/>
              <a:gd name="adj4" fmla="val 66667"/>
            </a:avLst>
          </a:prstGeom>
          <a:solidFill>
            <a:srgbClr val="FFFF99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cache set</a:t>
            </a:r>
            <a:br>
              <a:rPr lang="en-US" altLang="en-US" sz="2000">
                <a:solidFill>
                  <a:srgbClr val="000066"/>
                </a:solidFill>
              </a:rPr>
            </a:br>
            <a:r>
              <a:rPr lang="en-US" altLang="en-US" sz="2000">
                <a:solidFill>
                  <a:srgbClr val="000066"/>
                </a:solidFill>
              </a:rPr>
              <a:t>(4 cache lines)</a:t>
            </a:r>
          </a:p>
        </p:txBody>
      </p:sp>
      <p:pic>
        <p:nvPicPr>
          <p:cNvPr id="46221" name="Picture 145" descr="dram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11806" r="29756" b="12584"/>
          <a:stretch>
            <a:fillRect/>
          </a:stretch>
        </p:blipFill>
        <p:spPr bwMode="auto">
          <a:xfrm>
            <a:off x="7885113" y="1557338"/>
            <a:ext cx="773112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222" name="Group 148"/>
          <p:cNvGrpSpPr>
            <a:grpSpLocks/>
          </p:cNvGrpSpPr>
          <p:nvPr/>
        </p:nvGrpSpPr>
        <p:grpSpPr bwMode="auto">
          <a:xfrm>
            <a:off x="7596188" y="5229225"/>
            <a:ext cx="1008062" cy="944563"/>
            <a:chOff x="2904" y="3106"/>
            <a:chExt cx="635" cy="595"/>
          </a:xfrm>
        </p:grpSpPr>
        <p:grpSp>
          <p:nvGrpSpPr>
            <p:cNvPr id="46224" name="Group 149"/>
            <p:cNvGrpSpPr>
              <a:grpSpLocks/>
            </p:cNvGrpSpPr>
            <p:nvPr/>
          </p:nvGrpSpPr>
          <p:grpSpPr bwMode="auto">
            <a:xfrm rot="-5400000">
              <a:off x="2924" y="3086"/>
              <a:ext cx="595" cy="635"/>
              <a:chOff x="255" y="2103"/>
              <a:chExt cx="1218" cy="1222"/>
            </a:xfrm>
          </p:grpSpPr>
          <p:pic>
            <p:nvPicPr>
              <p:cNvPr id="46226" name="Picture 150" descr="pent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27" name="Picture 151" descr="prescott-2mb-di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225" name="AutoShape 152"/>
            <p:cNvSpPr>
              <a:spLocks noChangeArrowheads="1"/>
            </p:cNvSpPr>
            <p:nvPr/>
          </p:nvSpPr>
          <p:spPr bwMode="white">
            <a:xfrm>
              <a:off x="2967" y="3163"/>
              <a:ext cx="499" cy="273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FF66"/>
                </a:solidFill>
              </a:endParaRPr>
            </a:p>
          </p:txBody>
        </p:sp>
      </p:grpSp>
      <p:pic>
        <p:nvPicPr>
          <p:cNvPr id="46223" name="Picture 153" descr="dram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11806" r="29756" b="12584"/>
          <a:stretch>
            <a:fillRect/>
          </a:stretch>
        </p:blipFill>
        <p:spPr bwMode="auto">
          <a:xfrm>
            <a:off x="7451725" y="1495425"/>
            <a:ext cx="7731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352800" y="5116513"/>
            <a:ext cx="304800" cy="1219200"/>
          </a:xfrm>
          <a:prstGeom prst="rect">
            <a:avLst/>
          </a:prstGeom>
          <a:solidFill>
            <a:srgbClr val="FFC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352800" y="1073150"/>
            <a:ext cx="304800" cy="3586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01613"/>
            <a:ext cx="77724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smtClean="0"/>
              <a:t>Victim’s memory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219200" y="633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219200" y="603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219200" y="572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219200" y="542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6781800" y="633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6781800" y="603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781800" y="572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6781800" y="542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1219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219200" y="4659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219200" y="4354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1219200" y="4049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1828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6781800" y="4659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6781800" y="4354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6781800" y="4049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2133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438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2743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3048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3352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657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>
            <a:off x="3962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4267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>
            <a:off x="4572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4876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>
            <a:off x="5181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5486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5791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6096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>
            <a:off x="6400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>
            <a:off x="6705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1219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1524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1219200" y="3440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1219200" y="3135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1828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6781800" y="3135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2133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2438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2743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3048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>
            <a:off x="3352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3657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3962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4267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4572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4876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>
            <a:off x="5181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>
            <a:off x="5486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7" name="Line 59"/>
          <p:cNvSpPr>
            <a:spLocks noChangeShapeType="1"/>
          </p:cNvSpPr>
          <p:nvPr/>
        </p:nvSpPr>
        <p:spPr bwMode="auto">
          <a:xfrm>
            <a:off x="5791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8" name="Line 60"/>
          <p:cNvSpPr>
            <a:spLocks noChangeShapeType="1"/>
          </p:cNvSpPr>
          <p:nvPr/>
        </p:nvSpPr>
        <p:spPr bwMode="auto">
          <a:xfrm>
            <a:off x="6096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9" name="Line 61"/>
          <p:cNvSpPr>
            <a:spLocks noChangeShapeType="1"/>
          </p:cNvSpPr>
          <p:nvPr/>
        </p:nvSpPr>
        <p:spPr bwMode="auto">
          <a:xfrm>
            <a:off x="6400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>
            <a:off x="6705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1" name="Line 63"/>
          <p:cNvSpPr>
            <a:spLocks noChangeShapeType="1"/>
          </p:cNvSpPr>
          <p:nvPr/>
        </p:nvSpPr>
        <p:spPr bwMode="auto">
          <a:xfrm>
            <a:off x="1219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Line 64"/>
          <p:cNvSpPr>
            <a:spLocks noChangeShapeType="1"/>
          </p:cNvSpPr>
          <p:nvPr/>
        </p:nvSpPr>
        <p:spPr bwMode="auto">
          <a:xfrm>
            <a:off x="1524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Line 65"/>
          <p:cNvSpPr>
            <a:spLocks noChangeShapeType="1"/>
          </p:cNvSpPr>
          <p:nvPr/>
        </p:nvSpPr>
        <p:spPr bwMode="auto">
          <a:xfrm>
            <a:off x="1219200" y="2830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4" name="Line 66"/>
          <p:cNvSpPr>
            <a:spLocks noChangeShapeType="1"/>
          </p:cNvSpPr>
          <p:nvPr/>
        </p:nvSpPr>
        <p:spPr bwMode="auto">
          <a:xfrm>
            <a:off x="1219200" y="252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>
            <a:off x="1219200" y="222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>
            <a:off x="1828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>
            <a:off x="6781800" y="252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>
            <a:off x="6781800" y="222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9" name="Line 71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0" name="Line 72"/>
          <p:cNvSpPr>
            <a:spLocks noChangeShapeType="1"/>
          </p:cNvSpPr>
          <p:nvPr/>
        </p:nvSpPr>
        <p:spPr bwMode="auto">
          <a:xfrm>
            <a:off x="2133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1" name="Line 73"/>
          <p:cNvSpPr>
            <a:spLocks noChangeShapeType="1"/>
          </p:cNvSpPr>
          <p:nvPr/>
        </p:nvSpPr>
        <p:spPr bwMode="auto">
          <a:xfrm>
            <a:off x="2438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2" name="Line 74"/>
          <p:cNvSpPr>
            <a:spLocks noChangeShapeType="1"/>
          </p:cNvSpPr>
          <p:nvPr/>
        </p:nvSpPr>
        <p:spPr bwMode="auto">
          <a:xfrm>
            <a:off x="2743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>
            <a:off x="3048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>
            <a:off x="3352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3657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3962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4267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4572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>
            <a:off x="4876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>
            <a:off x="5181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>
            <a:off x="5486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>
            <a:off x="5791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>
            <a:off x="6096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>
            <a:off x="6400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>
            <a:off x="6705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>
            <a:off x="1219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>
            <a:off x="1524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>
            <a:off x="1219200" y="191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>
            <a:off x="1219200" y="161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0" name="Line 92"/>
          <p:cNvSpPr>
            <a:spLocks noChangeShapeType="1"/>
          </p:cNvSpPr>
          <p:nvPr/>
        </p:nvSpPr>
        <p:spPr bwMode="auto">
          <a:xfrm>
            <a:off x="1219200" y="130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1" name="Line 93"/>
          <p:cNvSpPr>
            <a:spLocks noChangeShapeType="1"/>
          </p:cNvSpPr>
          <p:nvPr/>
        </p:nvSpPr>
        <p:spPr bwMode="auto">
          <a:xfrm>
            <a:off x="1828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2" name="Line 94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3" name="Line 95"/>
          <p:cNvSpPr>
            <a:spLocks noChangeShapeType="1"/>
          </p:cNvSpPr>
          <p:nvPr/>
        </p:nvSpPr>
        <p:spPr bwMode="auto">
          <a:xfrm>
            <a:off x="6781800" y="161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4" name="Line 96"/>
          <p:cNvSpPr>
            <a:spLocks noChangeShapeType="1"/>
          </p:cNvSpPr>
          <p:nvPr/>
        </p:nvSpPr>
        <p:spPr bwMode="auto">
          <a:xfrm>
            <a:off x="6781800" y="130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>
            <a:off x="2133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>
            <a:off x="2438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>
            <a:off x="2743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>
            <a:off x="3048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>
            <a:off x="3352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0" name="Line 102"/>
          <p:cNvSpPr>
            <a:spLocks noChangeShapeType="1"/>
          </p:cNvSpPr>
          <p:nvPr/>
        </p:nvSpPr>
        <p:spPr bwMode="auto">
          <a:xfrm>
            <a:off x="3657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>
            <a:off x="3962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>
            <a:off x="4267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572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>
            <a:off x="4876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>
            <a:off x="5181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6" name="Line 108"/>
          <p:cNvSpPr>
            <a:spLocks noChangeShapeType="1"/>
          </p:cNvSpPr>
          <p:nvPr/>
        </p:nvSpPr>
        <p:spPr bwMode="auto">
          <a:xfrm>
            <a:off x="5486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>
            <a:off x="5791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8" name="Line 110"/>
          <p:cNvSpPr>
            <a:spLocks noChangeShapeType="1"/>
          </p:cNvSpPr>
          <p:nvPr/>
        </p:nvSpPr>
        <p:spPr bwMode="auto">
          <a:xfrm>
            <a:off x="6096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9" name="Line 111"/>
          <p:cNvSpPr>
            <a:spLocks noChangeShapeType="1"/>
          </p:cNvSpPr>
          <p:nvPr/>
        </p:nvSpPr>
        <p:spPr bwMode="auto">
          <a:xfrm>
            <a:off x="6400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>
            <a:off x="6705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1" name="Line 113"/>
          <p:cNvSpPr>
            <a:spLocks noChangeShapeType="1"/>
          </p:cNvSpPr>
          <p:nvPr/>
        </p:nvSpPr>
        <p:spPr bwMode="auto">
          <a:xfrm>
            <a:off x="1219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2" name="Line 114"/>
          <p:cNvSpPr>
            <a:spLocks noChangeShapeType="1"/>
          </p:cNvSpPr>
          <p:nvPr/>
        </p:nvSpPr>
        <p:spPr bwMode="auto">
          <a:xfrm>
            <a:off x="1524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3" name="Text Box 115"/>
          <p:cNvSpPr txBox="1">
            <a:spLocks noChangeArrowheads="1"/>
          </p:cNvSpPr>
          <p:nvPr/>
        </p:nvSpPr>
        <p:spPr bwMode="auto">
          <a:xfrm rot="10800000">
            <a:off x="661988" y="38258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48244" name="Text Box 116"/>
          <p:cNvSpPr txBox="1">
            <a:spLocks noChangeArrowheads="1"/>
          </p:cNvSpPr>
          <p:nvPr/>
        </p:nvSpPr>
        <p:spPr bwMode="auto">
          <a:xfrm rot="10800000">
            <a:off x="658813" y="54975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48245" name="Line 117"/>
          <p:cNvSpPr>
            <a:spLocks noChangeShapeType="1"/>
          </p:cNvSpPr>
          <p:nvPr/>
        </p:nvSpPr>
        <p:spPr bwMode="auto">
          <a:xfrm>
            <a:off x="1219200" y="511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6" name="Line 118"/>
          <p:cNvSpPr>
            <a:spLocks noChangeShapeType="1"/>
          </p:cNvSpPr>
          <p:nvPr/>
        </p:nvSpPr>
        <p:spPr bwMode="auto">
          <a:xfrm>
            <a:off x="6781800" y="511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7" name="Line 119"/>
          <p:cNvSpPr>
            <a:spLocks noChangeShapeType="1"/>
          </p:cNvSpPr>
          <p:nvPr/>
        </p:nvSpPr>
        <p:spPr bwMode="auto">
          <a:xfrm>
            <a:off x="1524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8" name="Line 120"/>
          <p:cNvSpPr>
            <a:spLocks noChangeShapeType="1"/>
          </p:cNvSpPr>
          <p:nvPr/>
        </p:nvSpPr>
        <p:spPr bwMode="auto">
          <a:xfrm>
            <a:off x="1828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49" name="Line 121"/>
          <p:cNvSpPr>
            <a:spLocks noChangeShapeType="1"/>
          </p:cNvSpPr>
          <p:nvPr/>
        </p:nvSpPr>
        <p:spPr bwMode="auto">
          <a:xfrm>
            <a:off x="2133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0" name="Line 122"/>
          <p:cNvSpPr>
            <a:spLocks noChangeShapeType="1"/>
          </p:cNvSpPr>
          <p:nvPr/>
        </p:nvSpPr>
        <p:spPr bwMode="auto">
          <a:xfrm>
            <a:off x="2438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1" name="Line 123"/>
          <p:cNvSpPr>
            <a:spLocks noChangeShapeType="1"/>
          </p:cNvSpPr>
          <p:nvPr/>
        </p:nvSpPr>
        <p:spPr bwMode="auto">
          <a:xfrm>
            <a:off x="2743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2" name="Line 124"/>
          <p:cNvSpPr>
            <a:spLocks noChangeShapeType="1"/>
          </p:cNvSpPr>
          <p:nvPr/>
        </p:nvSpPr>
        <p:spPr bwMode="auto">
          <a:xfrm>
            <a:off x="3048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3" name="Line 125"/>
          <p:cNvSpPr>
            <a:spLocks noChangeShapeType="1"/>
          </p:cNvSpPr>
          <p:nvPr/>
        </p:nvSpPr>
        <p:spPr bwMode="auto">
          <a:xfrm>
            <a:off x="3352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4" name="Line 126"/>
          <p:cNvSpPr>
            <a:spLocks noChangeShapeType="1"/>
          </p:cNvSpPr>
          <p:nvPr/>
        </p:nvSpPr>
        <p:spPr bwMode="auto">
          <a:xfrm>
            <a:off x="3657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5" name="Line 127"/>
          <p:cNvSpPr>
            <a:spLocks noChangeShapeType="1"/>
          </p:cNvSpPr>
          <p:nvPr/>
        </p:nvSpPr>
        <p:spPr bwMode="auto">
          <a:xfrm>
            <a:off x="3962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6" name="Line 128"/>
          <p:cNvSpPr>
            <a:spLocks noChangeShapeType="1"/>
          </p:cNvSpPr>
          <p:nvPr/>
        </p:nvSpPr>
        <p:spPr bwMode="auto">
          <a:xfrm>
            <a:off x="4267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Line 129"/>
          <p:cNvSpPr>
            <a:spLocks noChangeShapeType="1"/>
          </p:cNvSpPr>
          <p:nvPr/>
        </p:nvSpPr>
        <p:spPr bwMode="auto">
          <a:xfrm>
            <a:off x="4572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8" name="Line 130"/>
          <p:cNvSpPr>
            <a:spLocks noChangeShapeType="1"/>
          </p:cNvSpPr>
          <p:nvPr/>
        </p:nvSpPr>
        <p:spPr bwMode="auto">
          <a:xfrm>
            <a:off x="4876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9" name="Line 131"/>
          <p:cNvSpPr>
            <a:spLocks noChangeShapeType="1"/>
          </p:cNvSpPr>
          <p:nvPr/>
        </p:nvSpPr>
        <p:spPr bwMode="auto">
          <a:xfrm>
            <a:off x="5181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0" name="Line 132"/>
          <p:cNvSpPr>
            <a:spLocks noChangeShapeType="1"/>
          </p:cNvSpPr>
          <p:nvPr/>
        </p:nvSpPr>
        <p:spPr bwMode="auto">
          <a:xfrm>
            <a:off x="5486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1" name="Line 133"/>
          <p:cNvSpPr>
            <a:spLocks noChangeShapeType="1"/>
          </p:cNvSpPr>
          <p:nvPr/>
        </p:nvSpPr>
        <p:spPr bwMode="auto">
          <a:xfrm>
            <a:off x="5791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2" name="Line 134"/>
          <p:cNvSpPr>
            <a:spLocks noChangeShapeType="1"/>
          </p:cNvSpPr>
          <p:nvPr/>
        </p:nvSpPr>
        <p:spPr bwMode="auto">
          <a:xfrm>
            <a:off x="6096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3" name="Line 135"/>
          <p:cNvSpPr>
            <a:spLocks noChangeShapeType="1"/>
          </p:cNvSpPr>
          <p:nvPr/>
        </p:nvSpPr>
        <p:spPr bwMode="auto">
          <a:xfrm>
            <a:off x="6400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4" name="Line 136"/>
          <p:cNvSpPr>
            <a:spLocks noChangeShapeType="1"/>
          </p:cNvSpPr>
          <p:nvPr/>
        </p:nvSpPr>
        <p:spPr bwMode="auto">
          <a:xfrm>
            <a:off x="6705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65" name="Group 137"/>
          <p:cNvGrpSpPr>
            <a:grpSpLocks/>
          </p:cNvGrpSpPr>
          <p:nvPr/>
        </p:nvGrpSpPr>
        <p:grpSpPr bwMode="auto">
          <a:xfrm>
            <a:off x="1219200" y="3135313"/>
            <a:ext cx="303213" cy="303212"/>
            <a:chOff x="768" y="2160"/>
            <a:chExt cx="191" cy="191"/>
          </a:xfrm>
        </p:grpSpPr>
        <p:sp>
          <p:nvSpPr>
            <p:cNvPr id="48795" name="Oval 138"/>
            <p:cNvSpPr>
              <a:spLocks noChangeArrowheads="1"/>
            </p:cNvSpPr>
            <p:nvPr/>
          </p:nvSpPr>
          <p:spPr bwMode="auto">
            <a:xfrm>
              <a:off x="7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6" name="Oval 139"/>
            <p:cNvSpPr>
              <a:spLocks noChangeArrowheads="1"/>
            </p:cNvSpPr>
            <p:nvPr/>
          </p:nvSpPr>
          <p:spPr bwMode="auto">
            <a:xfrm>
              <a:off x="8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7" name="Oval 140"/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8" name="Oval 141"/>
            <p:cNvSpPr>
              <a:spLocks noChangeArrowheads="1"/>
            </p:cNvSpPr>
            <p:nvPr/>
          </p:nvSpPr>
          <p:spPr bwMode="auto">
            <a:xfrm>
              <a:off x="9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9" name="Oval 142"/>
            <p:cNvSpPr>
              <a:spLocks noChangeArrowheads="1"/>
            </p:cNvSpPr>
            <p:nvPr/>
          </p:nvSpPr>
          <p:spPr bwMode="auto">
            <a:xfrm>
              <a:off x="7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0" name="Oval 143"/>
            <p:cNvSpPr>
              <a:spLocks noChangeArrowheads="1"/>
            </p:cNvSpPr>
            <p:nvPr/>
          </p:nvSpPr>
          <p:spPr bwMode="auto">
            <a:xfrm>
              <a:off x="8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1" name="Oval 144"/>
            <p:cNvSpPr>
              <a:spLocks noChangeArrowheads="1"/>
            </p:cNvSpPr>
            <p:nvPr/>
          </p:nvSpPr>
          <p:spPr bwMode="auto">
            <a:xfrm>
              <a:off x="8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2" name="Oval 145"/>
            <p:cNvSpPr>
              <a:spLocks noChangeArrowheads="1"/>
            </p:cNvSpPr>
            <p:nvPr/>
          </p:nvSpPr>
          <p:spPr bwMode="auto">
            <a:xfrm>
              <a:off x="9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3" name="Oval 146"/>
            <p:cNvSpPr>
              <a:spLocks noChangeArrowheads="1"/>
            </p:cNvSpPr>
            <p:nvPr/>
          </p:nvSpPr>
          <p:spPr bwMode="auto">
            <a:xfrm>
              <a:off x="7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4" name="Oval 147"/>
            <p:cNvSpPr>
              <a:spLocks noChangeArrowheads="1"/>
            </p:cNvSpPr>
            <p:nvPr/>
          </p:nvSpPr>
          <p:spPr bwMode="auto">
            <a:xfrm>
              <a:off x="8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5" name="Oval 148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6" name="Oval 149"/>
            <p:cNvSpPr>
              <a:spLocks noChangeArrowheads="1"/>
            </p:cNvSpPr>
            <p:nvPr/>
          </p:nvSpPr>
          <p:spPr bwMode="auto">
            <a:xfrm>
              <a:off x="9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7" name="Oval 150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8" name="Oval 151"/>
            <p:cNvSpPr>
              <a:spLocks noChangeArrowheads="1"/>
            </p:cNvSpPr>
            <p:nvPr/>
          </p:nvSpPr>
          <p:spPr bwMode="auto">
            <a:xfrm>
              <a:off x="8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09" name="Oval 152"/>
            <p:cNvSpPr>
              <a:spLocks noChangeArrowheads="1"/>
            </p:cNvSpPr>
            <p:nvPr/>
          </p:nvSpPr>
          <p:spPr bwMode="auto">
            <a:xfrm>
              <a:off x="8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810" name="Oval 153"/>
            <p:cNvSpPr>
              <a:spLocks noChangeArrowheads="1"/>
            </p:cNvSpPr>
            <p:nvPr/>
          </p:nvSpPr>
          <p:spPr bwMode="auto">
            <a:xfrm>
              <a:off x="9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66" name="Group 154"/>
          <p:cNvGrpSpPr>
            <a:grpSpLocks/>
          </p:cNvGrpSpPr>
          <p:nvPr/>
        </p:nvGrpSpPr>
        <p:grpSpPr bwMode="auto">
          <a:xfrm>
            <a:off x="1524000" y="3135313"/>
            <a:ext cx="303213" cy="303212"/>
            <a:chOff x="960" y="2160"/>
            <a:chExt cx="191" cy="191"/>
          </a:xfrm>
        </p:grpSpPr>
        <p:sp>
          <p:nvSpPr>
            <p:cNvPr id="48779" name="Oval 155"/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0" name="Oval 156"/>
            <p:cNvSpPr>
              <a:spLocks noChangeArrowheads="1"/>
            </p:cNvSpPr>
            <p:nvPr/>
          </p:nvSpPr>
          <p:spPr bwMode="auto">
            <a:xfrm>
              <a:off x="10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1" name="Oval 157"/>
            <p:cNvSpPr>
              <a:spLocks noChangeArrowheads="1"/>
            </p:cNvSpPr>
            <p:nvPr/>
          </p:nvSpPr>
          <p:spPr bwMode="auto">
            <a:xfrm>
              <a:off x="10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2" name="Oval 158"/>
            <p:cNvSpPr>
              <a:spLocks noChangeArrowheads="1"/>
            </p:cNvSpPr>
            <p:nvPr/>
          </p:nvSpPr>
          <p:spPr bwMode="auto">
            <a:xfrm>
              <a:off x="11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3" name="Oval 159"/>
            <p:cNvSpPr>
              <a:spLocks noChangeArrowheads="1"/>
            </p:cNvSpPr>
            <p:nvPr/>
          </p:nvSpPr>
          <p:spPr bwMode="auto">
            <a:xfrm>
              <a:off x="9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4" name="Oval 160"/>
            <p:cNvSpPr>
              <a:spLocks noChangeArrowheads="1"/>
            </p:cNvSpPr>
            <p:nvPr/>
          </p:nvSpPr>
          <p:spPr bwMode="auto">
            <a:xfrm>
              <a:off x="10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5" name="Oval 161"/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6" name="Oval 162"/>
            <p:cNvSpPr>
              <a:spLocks noChangeArrowheads="1"/>
            </p:cNvSpPr>
            <p:nvPr/>
          </p:nvSpPr>
          <p:spPr bwMode="auto">
            <a:xfrm>
              <a:off x="11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7" name="Oval 163"/>
            <p:cNvSpPr>
              <a:spLocks noChangeArrowheads="1"/>
            </p:cNvSpPr>
            <p:nvPr/>
          </p:nvSpPr>
          <p:spPr bwMode="auto">
            <a:xfrm>
              <a:off x="9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8" name="Oval 164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89" name="Oval 165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0" name="Oval 166"/>
            <p:cNvSpPr>
              <a:spLocks noChangeArrowheads="1"/>
            </p:cNvSpPr>
            <p:nvPr/>
          </p:nvSpPr>
          <p:spPr bwMode="auto">
            <a:xfrm>
              <a:off x="11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1" name="Oval 167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2" name="Oval 168"/>
            <p:cNvSpPr>
              <a:spLocks noChangeArrowheads="1"/>
            </p:cNvSpPr>
            <p:nvPr/>
          </p:nvSpPr>
          <p:spPr bwMode="auto">
            <a:xfrm>
              <a:off x="10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3" name="Oval 169"/>
            <p:cNvSpPr>
              <a:spLocks noChangeArrowheads="1"/>
            </p:cNvSpPr>
            <p:nvPr/>
          </p:nvSpPr>
          <p:spPr bwMode="auto">
            <a:xfrm>
              <a:off x="10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94" name="Oval 170"/>
            <p:cNvSpPr>
              <a:spLocks noChangeArrowheads="1"/>
            </p:cNvSpPr>
            <p:nvPr/>
          </p:nvSpPr>
          <p:spPr bwMode="auto">
            <a:xfrm>
              <a:off x="11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67" name="Group 171"/>
          <p:cNvGrpSpPr>
            <a:grpSpLocks/>
          </p:cNvGrpSpPr>
          <p:nvPr/>
        </p:nvGrpSpPr>
        <p:grpSpPr bwMode="auto">
          <a:xfrm>
            <a:off x="1828800" y="3135313"/>
            <a:ext cx="303213" cy="303212"/>
            <a:chOff x="1152" y="2160"/>
            <a:chExt cx="191" cy="191"/>
          </a:xfrm>
        </p:grpSpPr>
        <p:sp>
          <p:nvSpPr>
            <p:cNvPr id="48763" name="Oval 172"/>
            <p:cNvSpPr>
              <a:spLocks noChangeArrowheads="1"/>
            </p:cNvSpPr>
            <p:nvPr/>
          </p:nvSpPr>
          <p:spPr bwMode="auto">
            <a:xfrm>
              <a:off x="11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4" name="Oval 173"/>
            <p:cNvSpPr>
              <a:spLocks noChangeArrowheads="1"/>
            </p:cNvSpPr>
            <p:nvPr/>
          </p:nvSpPr>
          <p:spPr bwMode="auto">
            <a:xfrm>
              <a:off x="12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5" name="Oval 174"/>
            <p:cNvSpPr>
              <a:spLocks noChangeArrowheads="1"/>
            </p:cNvSpPr>
            <p:nvPr/>
          </p:nvSpPr>
          <p:spPr bwMode="auto">
            <a:xfrm>
              <a:off x="12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6" name="Oval 175"/>
            <p:cNvSpPr>
              <a:spLocks noChangeArrowheads="1"/>
            </p:cNvSpPr>
            <p:nvPr/>
          </p:nvSpPr>
          <p:spPr bwMode="auto">
            <a:xfrm>
              <a:off x="12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7" name="Oval 176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8" name="Oval 177"/>
            <p:cNvSpPr>
              <a:spLocks noChangeArrowheads="1"/>
            </p:cNvSpPr>
            <p:nvPr/>
          </p:nvSpPr>
          <p:spPr bwMode="auto">
            <a:xfrm>
              <a:off x="12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9" name="Oval 178"/>
            <p:cNvSpPr>
              <a:spLocks noChangeArrowheads="1"/>
            </p:cNvSpPr>
            <p:nvPr/>
          </p:nvSpPr>
          <p:spPr bwMode="auto">
            <a:xfrm>
              <a:off x="12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0" name="Oval 179"/>
            <p:cNvSpPr>
              <a:spLocks noChangeArrowheads="1"/>
            </p:cNvSpPr>
            <p:nvPr/>
          </p:nvSpPr>
          <p:spPr bwMode="auto">
            <a:xfrm>
              <a:off x="12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1" name="Oval 180"/>
            <p:cNvSpPr>
              <a:spLocks noChangeArrowheads="1"/>
            </p:cNvSpPr>
            <p:nvPr/>
          </p:nvSpPr>
          <p:spPr bwMode="auto">
            <a:xfrm>
              <a:off x="11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2" name="Oval 181"/>
            <p:cNvSpPr>
              <a:spLocks noChangeArrowheads="1"/>
            </p:cNvSpPr>
            <p:nvPr/>
          </p:nvSpPr>
          <p:spPr bwMode="auto">
            <a:xfrm>
              <a:off x="12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3" name="Oval 182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4" name="Oval 183"/>
            <p:cNvSpPr>
              <a:spLocks noChangeArrowheads="1"/>
            </p:cNvSpPr>
            <p:nvPr/>
          </p:nvSpPr>
          <p:spPr bwMode="auto">
            <a:xfrm>
              <a:off x="12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5" name="Oval 184"/>
            <p:cNvSpPr>
              <a:spLocks noChangeArrowheads="1"/>
            </p:cNvSpPr>
            <p:nvPr/>
          </p:nvSpPr>
          <p:spPr bwMode="auto">
            <a:xfrm>
              <a:off x="11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6" name="Oval 185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7" name="Oval 186"/>
            <p:cNvSpPr>
              <a:spLocks noChangeArrowheads="1"/>
            </p:cNvSpPr>
            <p:nvPr/>
          </p:nvSpPr>
          <p:spPr bwMode="auto">
            <a:xfrm>
              <a:off x="12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78" name="Oval 187"/>
            <p:cNvSpPr>
              <a:spLocks noChangeArrowheads="1"/>
            </p:cNvSpPr>
            <p:nvPr/>
          </p:nvSpPr>
          <p:spPr bwMode="auto">
            <a:xfrm>
              <a:off x="12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68" name="Group 188"/>
          <p:cNvGrpSpPr>
            <a:grpSpLocks/>
          </p:cNvGrpSpPr>
          <p:nvPr/>
        </p:nvGrpSpPr>
        <p:grpSpPr bwMode="auto">
          <a:xfrm>
            <a:off x="2133600" y="3135313"/>
            <a:ext cx="303213" cy="303212"/>
            <a:chOff x="1344" y="2160"/>
            <a:chExt cx="191" cy="191"/>
          </a:xfrm>
        </p:grpSpPr>
        <p:sp>
          <p:nvSpPr>
            <p:cNvPr id="48747" name="Oval 189"/>
            <p:cNvSpPr>
              <a:spLocks noChangeArrowheads="1"/>
            </p:cNvSpPr>
            <p:nvPr/>
          </p:nvSpPr>
          <p:spPr bwMode="auto">
            <a:xfrm>
              <a:off x="13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8" name="Oval 190"/>
            <p:cNvSpPr>
              <a:spLocks noChangeArrowheads="1"/>
            </p:cNvSpPr>
            <p:nvPr/>
          </p:nvSpPr>
          <p:spPr bwMode="auto">
            <a:xfrm>
              <a:off x="13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9" name="Oval 191"/>
            <p:cNvSpPr>
              <a:spLocks noChangeArrowheads="1"/>
            </p:cNvSpPr>
            <p:nvPr/>
          </p:nvSpPr>
          <p:spPr bwMode="auto">
            <a:xfrm>
              <a:off x="14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0" name="Oval 192"/>
            <p:cNvSpPr>
              <a:spLocks noChangeArrowheads="1"/>
            </p:cNvSpPr>
            <p:nvPr/>
          </p:nvSpPr>
          <p:spPr bwMode="auto">
            <a:xfrm>
              <a:off x="14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1" name="Oval 193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2" name="Oval 194"/>
            <p:cNvSpPr>
              <a:spLocks noChangeArrowheads="1"/>
            </p:cNvSpPr>
            <p:nvPr/>
          </p:nvSpPr>
          <p:spPr bwMode="auto">
            <a:xfrm>
              <a:off x="13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3" name="Oval 195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4" name="Oval 196"/>
            <p:cNvSpPr>
              <a:spLocks noChangeArrowheads="1"/>
            </p:cNvSpPr>
            <p:nvPr/>
          </p:nvSpPr>
          <p:spPr bwMode="auto">
            <a:xfrm>
              <a:off x="14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5" name="Oval 197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6" name="Oval 198"/>
            <p:cNvSpPr>
              <a:spLocks noChangeArrowheads="1"/>
            </p:cNvSpPr>
            <p:nvPr/>
          </p:nvSpPr>
          <p:spPr bwMode="auto">
            <a:xfrm>
              <a:off x="13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7" name="Oval 199"/>
            <p:cNvSpPr>
              <a:spLocks noChangeArrowheads="1"/>
            </p:cNvSpPr>
            <p:nvPr/>
          </p:nvSpPr>
          <p:spPr bwMode="auto">
            <a:xfrm>
              <a:off x="14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8" name="Oval 200"/>
            <p:cNvSpPr>
              <a:spLocks noChangeArrowheads="1"/>
            </p:cNvSpPr>
            <p:nvPr/>
          </p:nvSpPr>
          <p:spPr bwMode="auto">
            <a:xfrm>
              <a:off x="14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59" name="Oval 201"/>
            <p:cNvSpPr>
              <a:spLocks noChangeArrowheads="1"/>
            </p:cNvSpPr>
            <p:nvPr/>
          </p:nvSpPr>
          <p:spPr bwMode="auto">
            <a:xfrm>
              <a:off x="13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0" name="Oval 202"/>
            <p:cNvSpPr>
              <a:spLocks noChangeArrowheads="1"/>
            </p:cNvSpPr>
            <p:nvPr/>
          </p:nvSpPr>
          <p:spPr bwMode="auto">
            <a:xfrm>
              <a:off x="13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1" name="Oval 203"/>
            <p:cNvSpPr>
              <a:spLocks noChangeArrowheads="1"/>
            </p:cNvSpPr>
            <p:nvPr/>
          </p:nvSpPr>
          <p:spPr bwMode="auto">
            <a:xfrm>
              <a:off x="14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62" name="Oval 204"/>
            <p:cNvSpPr>
              <a:spLocks noChangeArrowheads="1"/>
            </p:cNvSpPr>
            <p:nvPr/>
          </p:nvSpPr>
          <p:spPr bwMode="auto">
            <a:xfrm>
              <a:off x="14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69" name="Group 205"/>
          <p:cNvGrpSpPr>
            <a:grpSpLocks/>
          </p:cNvGrpSpPr>
          <p:nvPr/>
        </p:nvGrpSpPr>
        <p:grpSpPr bwMode="auto">
          <a:xfrm>
            <a:off x="2438400" y="3135313"/>
            <a:ext cx="303213" cy="303212"/>
            <a:chOff x="1536" y="2160"/>
            <a:chExt cx="191" cy="191"/>
          </a:xfrm>
        </p:grpSpPr>
        <p:sp>
          <p:nvSpPr>
            <p:cNvPr id="48731" name="Oval 206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2" name="Oval 207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3" name="Oval 208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4" name="Oval 209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5" name="Oval 210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6" name="Oval 211"/>
            <p:cNvSpPr>
              <a:spLocks noChangeArrowheads="1"/>
            </p:cNvSpPr>
            <p:nvPr/>
          </p:nvSpPr>
          <p:spPr bwMode="auto">
            <a:xfrm>
              <a:off x="15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7" name="Oval 212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8" name="Oval 213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9" name="Oval 214"/>
            <p:cNvSpPr>
              <a:spLocks noChangeArrowheads="1"/>
            </p:cNvSpPr>
            <p:nvPr/>
          </p:nvSpPr>
          <p:spPr bwMode="auto">
            <a:xfrm>
              <a:off x="15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0" name="Oval 215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1" name="Oval 216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2" name="Oval 217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3" name="Oval 218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4" name="Oval 219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5" name="Oval 220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46" name="Oval 221"/>
            <p:cNvSpPr>
              <a:spLocks noChangeArrowheads="1"/>
            </p:cNvSpPr>
            <p:nvPr/>
          </p:nvSpPr>
          <p:spPr bwMode="auto">
            <a:xfrm>
              <a:off x="16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0" name="Group 222"/>
          <p:cNvGrpSpPr>
            <a:grpSpLocks/>
          </p:cNvGrpSpPr>
          <p:nvPr/>
        </p:nvGrpSpPr>
        <p:grpSpPr bwMode="auto">
          <a:xfrm>
            <a:off x="2743200" y="3135313"/>
            <a:ext cx="303213" cy="303212"/>
            <a:chOff x="1728" y="2160"/>
            <a:chExt cx="191" cy="191"/>
          </a:xfrm>
        </p:grpSpPr>
        <p:sp>
          <p:nvSpPr>
            <p:cNvPr id="48715" name="Oval 223"/>
            <p:cNvSpPr>
              <a:spLocks noChangeArrowheads="1"/>
            </p:cNvSpPr>
            <p:nvPr/>
          </p:nvSpPr>
          <p:spPr bwMode="auto">
            <a:xfrm>
              <a:off x="17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6" name="Oval 224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7" name="Oval 225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8" name="Oval 226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9" name="Oval 227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0" name="Oval 228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1" name="Oval 229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2" name="Oval 230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3" name="Oval 231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4" name="Oval 232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5" name="Oval 233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6" name="Oval 234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7" name="Oval 235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8" name="Oval 236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29" name="Oval 237"/>
            <p:cNvSpPr>
              <a:spLocks noChangeArrowheads="1"/>
            </p:cNvSpPr>
            <p:nvPr/>
          </p:nvSpPr>
          <p:spPr bwMode="auto">
            <a:xfrm>
              <a:off x="18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30" name="Oval 238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1" name="Group 239"/>
          <p:cNvGrpSpPr>
            <a:grpSpLocks/>
          </p:cNvGrpSpPr>
          <p:nvPr/>
        </p:nvGrpSpPr>
        <p:grpSpPr bwMode="auto">
          <a:xfrm>
            <a:off x="3048000" y="3135313"/>
            <a:ext cx="303213" cy="303212"/>
            <a:chOff x="1920" y="2160"/>
            <a:chExt cx="191" cy="191"/>
          </a:xfrm>
        </p:grpSpPr>
        <p:sp>
          <p:nvSpPr>
            <p:cNvPr id="48699" name="Oval 240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0" name="Oval 241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1" name="Oval 242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2" name="Oval 243"/>
            <p:cNvSpPr>
              <a:spLocks noChangeArrowheads="1"/>
            </p:cNvSpPr>
            <p:nvPr/>
          </p:nvSpPr>
          <p:spPr bwMode="auto">
            <a:xfrm>
              <a:off x="20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3" name="Oval 244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4" name="Oval 245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5" name="Oval 246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6" name="Oval 247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7" name="Oval 248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8" name="Oval 249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09" name="Oval 250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0" name="Oval 251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1" name="Oval 252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2" name="Oval 253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3" name="Oval 254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714" name="Oval 255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2" name="Group 256"/>
          <p:cNvGrpSpPr>
            <a:grpSpLocks/>
          </p:cNvGrpSpPr>
          <p:nvPr/>
        </p:nvGrpSpPr>
        <p:grpSpPr bwMode="auto">
          <a:xfrm>
            <a:off x="3352800" y="3135313"/>
            <a:ext cx="303213" cy="303212"/>
            <a:chOff x="2112" y="2160"/>
            <a:chExt cx="191" cy="191"/>
          </a:xfrm>
        </p:grpSpPr>
        <p:sp>
          <p:nvSpPr>
            <p:cNvPr id="48683" name="Oval 257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4" name="Oval 258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5" name="Oval 259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6" name="Oval 260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7" name="Oval 261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8" name="Oval 262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9" name="Oval 263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0" name="Oval 264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1" name="Oval 265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2" name="Oval 266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3" name="Oval 267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4" name="Oval 268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5" name="Oval 269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6" name="Oval 270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7" name="Oval 271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98" name="Oval 272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3" name="Group 273"/>
          <p:cNvGrpSpPr>
            <a:grpSpLocks/>
          </p:cNvGrpSpPr>
          <p:nvPr/>
        </p:nvGrpSpPr>
        <p:grpSpPr bwMode="auto">
          <a:xfrm>
            <a:off x="3657600" y="3135313"/>
            <a:ext cx="303213" cy="303212"/>
            <a:chOff x="2304" y="2160"/>
            <a:chExt cx="191" cy="191"/>
          </a:xfrm>
        </p:grpSpPr>
        <p:sp>
          <p:nvSpPr>
            <p:cNvPr id="48667" name="Oval 274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8" name="Oval 275"/>
            <p:cNvSpPr>
              <a:spLocks noChangeArrowheads="1"/>
            </p:cNvSpPr>
            <p:nvPr/>
          </p:nvSpPr>
          <p:spPr bwMode="auto">
            <a:xfrm>
              <a:off x="23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9" name="Oval 276"/>
            <p:cNvSpPr>
              <a:spLocks noChangeArrowheads="1"/>
            </p:cNvSpPr>
            <p:nvPr/>
          </p:nvSpPr>
          <p:spPr bwMode="auto">
            <a:xfrm>
              <a:off x="24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0" name="Oval 277"/>
            <p:cNvSpPr>
              <a:spLocks noChangeArrowheads="1"/>
            </p:cNvSpPr>
            <p:nvPr/>
          </p:nvSpPr>
          <p:spPr bwMode="auto">
            <a:xfrm>
              <a:off x="24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1" name="Oval 278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2" name="Oval 279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3" name="Oval 280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4" name="Oval 281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5" name="Oval 282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6" name="Oval 283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7" name="Oval 284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8" name="Oval 285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79" name="Oval 286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0" name="Oval 287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1" name="Oval 288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82" name="Oval 289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4" name="Group 290"/>
          <p:cNvGrpSpPr>
            <a:grpSpLocks/>
          </p:cNvGrpSpPr>
          <p:nvPr/>
        </p:nvGrpSpPr>
        <p:grpSpPr bwMode="auto">
          <a:xfrm>
            <a:off x="3962400" y="3135313"/>
            <a:ext cx="303213" cy="303212"/>
            <a:chOff x="2496" y="2160"/>
            <a:chExt cx="191" cy="191"/>
          </a:xfrm>
        </p:grpSpPr>
        <p:sp>
          <p:nvSpPr>
            <p:cNvPr id="48651" name="Oval 291"/>
            <p:cNvSpPr>
              <a:spLocks noChangeArrowheads="1"/>
            </p:cNvSpPr>
            <p:nvPr/>
          </p:nvSpPr>
          <p:spPr bwMode="auto">
            <a:xfrm>
              <a:off x="24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2" name="Oval 292"/>
            <p:cNvSpPr>
              <a:spLocks noChangeArrowheads="1"/>
            </p:cNvSpPr>
            <p:nvPr/>
          </p:nvSpPr>
          <p:spPr bwMode="auto">
            <a:xfrm>
              <a:off x="25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3" name="Oval 293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4" name="Oval 294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5" name="Oval 295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6" name="Oval 296"/>
            <p:cNvSpPr>
              <a:spLocks noChangeArrowheads="1"/>
            </p:cNvSpPr>
            <p:nvPr/>
          </p:nvSpPr>
          <p:spPr bwMode="auto">
            <a:xfrm>
              <a:off x="25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7" name="Oval 297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8" name="Oval 298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9" name="Oval 299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0" name="Oval 300"/>
            <p:cNvSpPr>
              <a:spLocks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1" name="Oval 301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2" name="Oval 302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3" name="Oval 303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4" name="Oval 304"/>
            <p:cNvSpPr>
              <a:spLocks noChangeArrowheads="1"/>
            </p:cNvSpPr>
            <p:nvPr/>
          </p:nvSpPr>
          <p:spPr bwMode="auto">
            <a:xfrm>
              <a:off x="25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5" name="Oval 305"/>
            <p:cNvSpPr>
              <a:spLocks noChangeArrowheads="1"/>
            </p:cNvSpPr>
            <p:nvPr/>
          </p:nvSpPr>
          <p:spPr bwMode="auto">
            <a:xfrm>
              <a:off x="25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66" name="Oval 306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5" name="Group 307"/>
          <p:cNvGrpSpPr>
            <a:grpSpLocks/>
          </p:cNvGrpSpPr>
          <p:nvPr/>
        </p:nvGrpSpPr>
        <p:grpSpPr bwMode="auto">
          <a:xfrm>
            <a:off x="4267200" y="3135313"/>
            <a:ext cx="303213" cy="303212"/>
            <a:chOff x="2688" y="2160"/>
            <a:chExt cx="191" cy="191"/>
          </a:xfrm>
        </p:grpSpPr>
        <p:sp>
          <p:nvSpPr>
            <p:cNvPr id="48635" name="Oval 308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6" name="Oval 309"/>
            <p:cNvSpPr>
              <a:spLocks noChangeArrowheads="1"/>
            </p:cNvSpPr>
            <p:nvPr/>
          </p:nvSpPr>
          <p:spPr bwMode="auto">
            <a:xfrm>
              <a:off x="27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7" name="Oval 310"/>
            <p:cNvSpPr>
              <a:spLocks noChangeArrowheads="1"/>
            </p:cNvSpPr>
            <p:nvPr/>
          </p:nvSpPr>
          <p:spPr bwMode="auto">
            <a:xfrm>
              <a:off x="27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8" name="Oval 311"/>
            <p:cNvSpPr>
              <a:spLocks noChangeArrowheads="1"/>
            </p:cNvSpPr>
            <p:nvPr/>
          </p:nvSpPr>
          <p:spPr bwMode="auto">
            <a:xfrm>
              <a:off x="28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9" name="Oval 312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0" name="Oval 313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1" name="Oval 314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2" name="Oval 315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3" name="Oval 316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4" name="Oval 317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5" name="Oval 318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6" name="Oval 319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7" name="Oval 320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8" name="Oval 321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49" name="Oval 322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50" name="Oval 323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6" name="Group 324"/>
          <p:cNvGrpSpPr>
            <a:grpSpLocks/>
          </p:cNvGrpSpPr>
          <p:nvPr/>
        </p:nvGrpSpPr>
        <p:grpSpPr bwMode="auto">
          <a:xfrm>
            <a:off x="4572000" y="3135313"/>
            <a:ext cx="303213" cy="303212"/>
            <a:chOff x="2880" y="2160"/>
            <a:chExt cx="191" cy="191"/>
          </a:xfrm>
        </p:grpSpPr>
        <p:sp>
          <p:nvSpPr>
            <p:cNvPr id="48619" name="Oval 325"/>
            <p:cNvSpPr>
              <a:spLocks noChangeArrowheads="1"/>
            </p:cNvSpPr>
            <p:nvPr/>
          </p:nvSpPr>
          <p:spPr bwMode="auto">
            <a:xfrm>
              <a:off x="28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0" name="Oval 326"/>
            <p:cNvSpPr>
              <a:spLocks noChangeArrowheads="1"/>
            </p:cNvSpPr>
            <p:nvPr/>
          </p:nvSpPr>
          <p:spPr bwMode="auto">
            <a:xfrm>
              <a:off x="29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1" name="Oval 327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2" name="Oval 328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3" name="Oval 329"/>
            <p:cNvSpPr>
              <a:spLocks noChangeArrowheads="1"/>
            </p:cNvSpPr>
            <p:nvPr/>
          </p:nvSpPr>
          <p:spPr bwMode="auto">
            <a:xfrm>
              <a:off x="28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4" name="Oval 330"/>
            <p:cNvSpPr>
              <a:spLocks noChangeArrowheads="1"/>
            </p:cNvSpPr>
            <p:nvPr/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5" name="Oval 331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6" name="Oval 332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7" name="Oval 333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8" name="Oval 334"/>
            <p:cNvSpPr>
              <a:spLocks noChangeArrowheads="1"/>
            </p:cNvSpPr>
            <p:nvPr/>
          </p:nvSpPr>
          <p:spPr bwMode="auto">
            <a:xfrm>
              <a:off x="29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29" name="Oval 335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0" name="Oval 336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1" name="Oval 337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2" name="Oval 338"/>
            <p:cNvSpPr>
              <a:spLocks noChangeArrowheads="1"/>
            </p:cNvSpPr>
            <p:nvPr/>
          </p:nvSpPr>
          <p:spPr bwMode="auto">
            <a:xfrm>
              <a:off x="29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3" name="Oval 339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34" name="Oval 340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7" name="Group 341"/>
          <p:cNvGrpSpPr>
            <a:grpSpLocks/>
          </p:cNvGrpSpPr>
          <p:nvPr/>
        </p:nvGrpSpPr>
        <p:grpSpPr bwMode="auto">
          <a:xfrm>
            <a:off x="4876800" y="3135313"/>
            <a:ext cx="303213" cy="303212"/>
            <a:chOff x="3072" y="2160"/>
            <a:chExt cx="191" cy="191"/>
          </a:xfrm>
        </p:grpSpPr>
        <p:sp>
          <p:nvSpPr>
            <p:cNvPr id="48603" name="Oval 342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4" name="Oval 343"/>
            <p:cNvSpPr>
              <a:spLocks noChangeArrowheads="1"/>
            </p:cNvSpPr>
            <p:nvPr/>
          </p:nvSpPr>
          <p:spPr bwMode="auto">
            <a:xfrm>
              <a:off x="31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5" name="Oval 344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6" name="Oval 345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7" name="Oval 346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8" name="Oval 347"/>
            <p:cNvSpPr>
              <a:spLocks noChangeArrowheads="1"/>
            </p:cNvSpPr>
            <p:nvPr/>
          </p:nvSpPr>
          <p:spPr bwMode="auto">
            <a:xfrm>
              <a:off x="31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9" name="Oval 348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0" name="Oval 349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1" name="Oval 350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2" name="Oval 351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3" name="Oval 352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4" name="Oval 353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5" name="Oval 354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6" name="Oval 355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7" name="Oval 356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18" name="Oval 357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8" name="Group 358"/>
          <p:cNvGrpSpPr>
            <a:grpSpLocks/>
          </p:cNvGrpSpPr>
          <p:nvPr/>
        </p:nvGrpSpPr>
        <p:grpSpPr bwMode="auto">
          <a:xfrm>
            <a:off x="5181600" y="3135313"/>
            <a:ext cx="303213" cy="303212"/>
            <a:chOff x="3264" y="2160"/>
            <a:chExt cx="191" cy="191"/>
          </a:xfrm>
        </p:grpSpPr>
        <p:sp>
          <p:nvSpPr>
            <p:cNvPr id="48587" name="Oval 359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8" name="Oval 360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9" name="Oval 361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0" name="Oval 362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1" name="Oval 363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2" name="Oval 364"/>
            <p:cNvSpPr>
              <a:spLocks noChangeArrowheads="1"/>
            </p:cNvSpPr>
            <p:nvPr/>
          </p:nvSpPr>
          <p:spPr bwMode="auto">
            <a:xfrm>
              <a:off x="33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3" name="Oval 365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4" name="Oval 366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5" name="Oval 367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6" name="Oval 368"/>
            <p:cNvSpPr>
              <a:spLocks noChangeArrowheads="1"/>
            </p:cNvSpPr>
            <p:nvPr/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7" name="Oval 369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8" name="Oval 370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99" name="Oval 371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0" name="Oval 372"/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1" name="Oval 373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602" name="Oval 374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79" name="Group 375"/>
          <p:cNvGrpSpPr>
            <a:grpSpLocks/>
          </p:cNvGrpSpPr>
          <p:nvPr/>
        </p:nvGrpSpPr>
        <p:grpSpPr bwMode="auto">
          <a:xfrm>
            <a:off x="5486400" y="3135313"/>
            <a:ext cx="303213" cy="303212"/>
            <a:chOff x="3456" y="2160"/>
            <a:chExt cx="191" cy="191"/>
          </a:xfrm>
        </p:grpSpPr>
        <p:sp>
          <p:nvSpPr>
            <p:cNvPr id="48571" name="Oval 376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2" name="Oval 377"/>
            <p:cNvSpPr>
              <a:spLocks noChangeArrowheads="1"/>
            </p:cNvSpPr>
            <p:nvPr/>
          </p:nvSpPr>
          <p:spPr bwMode="auto">
            <a:xfrm>
              <a:off x="35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3" name="Oval 378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4" name="Oval 379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5" name="Oval 380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6" name="Oval 381"/>
            <p:cNvSpPr>
              <a:spLocks noChangeArrowheads="1"/>
            </p:cNvSpPr>
            <p:nvPr/>
          </p:nvSpPr>
          <p:spPr bwMode="auto">
            <a:xfrm>
              <a:off x="35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7" name="Oval 382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8" name="Oval 383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9" name="Oval 384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0" name="Oval 385"/>
            <p:cNvSpPr>
              <a:spLocks noChangeArrowheads="1"/>
            </p:cNvSpPr>
            <p:nvPr/>
          </p:nvSpPr>
          <p:spPr bwMode="auto">
            <a:xfrm>
              <a:off x="35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1" name="Oval 386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2" name="Oval 387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3" name="Oval 388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4" name="Oval 389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5" name="Oval 390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86" name="Oval 391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0" name="Group 392"/>
          <p:cNvGrpSpPr>
            <a:grpSpLocks/>
          </p:cNvGrpSpPr>
          <p:nvPr/>
        </p:nvGrpSpPr>
        <p:grpSpPr bwMode="auto">
          <a:xfrm>
            <a:off x="5791200" y="3135313"/>
            <a:ext cx="303213" cy="303212"/>
            <a:chOff x="3648" y="2160"/>
            <a:chExt cx="191" cy="191"/>
          </a:xfrm>
        </p:grpSpPr>
        <p:sp>
          <p:nvSpPr>
            <p:cNvPr id="48555" name="Oval 393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6" name="Oval 394"/>
            <p:cNvSpPr>
              <a:spLocks noChangeArrowheads="1"/>
            </p:cNvSpPr>
            <p:nvPr/>
          </p:nvSpPr>
          <p:spPr bwMode="auto">
            <a:xfrm>
              <a:off x="36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7" name="Oval 395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8" name="Oval 396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9" name="Oval 397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0" name="Oval 398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1" name="Oval 399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2" name="Oval 400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3" name="Oval 401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4" name="Oval 402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5" name="Oval 403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6" name="Oval 404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7" name="Oval 405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8" name="Oval 406"/>
            <p:cNvSpPr>
              <a:spLocks noChangeArrowheads="1"/>
            </p:cNvSpPr>
            <p:nvPr/>
          </p:nvSpPr>
          <p:spPr bwMode="auto">
            <a:xfrm>
              <a:off x="36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69" name="Oval 407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70" name="Oval 408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48281" name="Text Box 409"/>
          <p:cNvSpPr txBox="1">
            <a:spLocks noChangeArrowheads="1"/>
          </p:cNvSpPr>
          <p:nvPr/>
        </p:nvSpPr>
        <p:spPr bwMode="auto">
          <a:xfrm rot="-2760000">
            <a:off x="23812" y="3173413"/>
            <a:ext cx="81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99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S-box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48282" name="Line 410"/>
          <p:cNvSpPr>
            <a:spLocks noChangeShapeType="1"/>
          </p:cNvSpPr>
          <p:nvPr/>
        </p:nvSpPr>
        <p:spPr bwMode="auto">
          <a:xfrm>
            <a:off x="685800" y="3287713"/>
            <a:ext cx="457200" cy="158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283" name="Group 411"/>
          <p:cNvGrpSpPr>
            <a:grpSpLocks/>
          </p:cNvGrpSpPr>
          <p:nvPr/>
        </p:nvGrpSpPr>
        <p:grpSpPr bwMode="auto">
          <a:xfrm>
            <a:off x="1219200" y="5421313"/>
            <a:ext cx="303213" cy="303212"/>
            <a:chOff x="768" y="3600"/>
            <a:chExt cx="191" cy="191"/>
          </a:xfrm>
        </p:grpSpPr>
        <p:sp>
          <p:nvSpPr>
            <p:cNvPr id="48539" name="Oval 412"/>
            <p:cNvSpPr>
              <a:spLocks noChangeArrowheads="1"/>
            </p:cNvSpPr>
            <p:nvPr/>
          </p:nvSpPr>
          <p:spPr bwMode="auto">
            <a:xfrm>
              <a:off x="76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0" name="Oval 413"/>
            <p:cNvSpPr>
              <a:spLocks noChangeArrowheads="1"/>
            </p:cNvSpPr>
            <p:nvPr/>
          </p:nvSpPr>
          <p:spPr bwMode="auto">
            <a:xfrm>
              <a:off x="81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1" name="Oval 414"/>
            <p:cNvSpPr>
              <a:spLocks noChangeArrowheads="1"/>
            </p:cNvSpPr>
            <p:nvPr/>
          </p:nvSpPr>
          <p:spPr bwMode="auto">
            <a:xfrm>
              <a:off x="86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2" name="Oval 415"/>
            <p:cNvSpPr>
              <a:spLocks noChangeArrowheads="1"/>
            </p:cNvSpPr>
            <p:nvPr/>
          </p:nvSpPr>
          <p:spPr bwMode="auto">
            <a:xfrm>
              <a:off x="91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3" name="Oval 416"/>
            <p:cNvSpPr>
              <a:spLocks noChangeArrowheads="1"/>
            </p:cNvSpPr>
            <p:nvPr/>
          </p:nvSpPr>
          <p:spPr bwMode="auto">
            <a:xfrm>
              <a:off x="76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4" name="Oval 417"/>
            <p:cNvSpPr>
              <a:spLocks noChangeArrowheads="1"/>
            </p:cNvSpPr>
            <p:nvPr/>
          </p:nvSpPr>
          <p:spPr bwMode="auto">
            <a:xfrm>
              <a:off x="81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5" name="Oval 418"/>
            <p:cNvSpPr>
              <a:spLocks noChangeArrowheads="1"/>
            </p:cNvSpPr>
            <p:nvPr/>
          </p:nvSpPr>
          <p:spPr bwMode="auto">
            <a:xfrm>
              <a:off x="86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6" name="Oval 419"/>
            <p:cNvSpPr>
              <a:spLocks noChangeArrowheads="1"/>
            </p:cNvSpPr>
            <p:nvPr/>
          </p:nvSpPr>
          <p:spPr bwMode="auto">
            <a:xfrm>
              <a:off x="91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7" name="Oval 420"/>
            <p:cNvSpPr>
              <a:spLocks noChangeArrowheads="1"/>
            </p:cNvSpPr>
            <p:nvPr/>
          </p:nvSpPr>
          <p:spPr bwMode="auto">
            <a:xfrm>
              <a:off x="76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8" name="Oval 421"/>
            <p:cNvSpPr>
              <a:spLocks noChangeArrowheads="1"/>
            </p:cNvSpPr>
            <p:nvPr/>
          </p:nvSpPr>
          <p:spPr bwMode="auto">
            <a:xfrm>
              <a:off x="81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49" name="Oval 422"/>
            <p:cNvSpPr>
              <a:spLocks noChangeArrowheads="1"/>
            </p:cNvSpPr>
            <p:nvPr/>
          </p:nvSpPr>
          <p:spPr bwMode="auto">
            <a:xfrm>
              <a:off x="86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0" name="Oval 423"/>
            <p:cNvSpPr>
              <a:spLocks noChangeArrowheads="1"/>
            </p:cNvSpPr>
            <p:nvPr/>
          </p:nvSpPr>
          <p:spPr bwMode="auto">
            <a:xfrm>
              <a:off x="91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1" name="Oval 424"/>
            <p:cNvSpPr>
              <a:spLocks noChangeArrowheads="1"/>
            </p:cNvSpPr>
            <p:nvPr/>
          </p:nvSpPr>
          <p:spPr bwMode="auto">
            <a:xfrm>
              <a:off x="76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2" name="Oval 425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3" name="Oval 426"/>
            <p:cNvSpPr>
              <a:spLocks noChangeArrowheads="1"/>
            </p:cNvSpPr>
            <p:nvPr/>
          </p:nvSpPr>
          <p:spPr bwMode="auto">
            <a:xfrm>
              <a:off x="86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54" name="Oval 427"/>
            <p:cNvSpPr>
              <a:spLocks noChangeArrowheads="1"/>
            </p:cNvSpPr>
            <p:nvPr/>
          </p:nvSpPr>
          <p:spPr bwMode="auto">
            <a:xfrm>
              <a:off x="91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4" name="Group 428"/>
          <p:cNvGrpSpPr>
            <a:grpSpLocks/>
          </p:cNvGrpSpPr>
          <p:nvPr/>
        </p:nvGrpSpPr>
        <p:grpSpPr bwMode="auto">
          <a:xfrm>
            <a:off x="1524000" y="6030913"/>
            <a:ext cx="303213" cy="303212"/>
            <a:chOff x="960" y="3984"/>
            <a:chExt cx="191" cy="191"/>
          </a:xfrm>
        </p:grpSpPr>
        <p:sp>
          <p:nvSpPr>
            <p:cNvPr id="48523" name="Oval 429"/>
            <p:cNvSpPr>
              <a:spLocks noChangeArrowheads="1"/>
            </p:cNvSpPr>
            <p:nvPr/>
          </p:nvSpPr>
          <p:spPr bwMode="auto">
            <a:xfrm>
              <a:off x="96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4" name="Oval 430"/>
            <p:cNvSpPr>
              <a:spLocks noChangeArrowheads="1"/>
            </p:cNvSpPr>
            <p:nvPr/>
          </p:nvSpPr>
          <p:spPr bwMode="auto">
            <a:xfrm>
              <a:off x="100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5" name="Oval 431"/>
            <p:cNvSpPr>
              <a:spLocks noChangeArrowheads="1"/>
            </p:cNvSpPr>
            <p:nvPr/>
          </p:nvSpPr>
          <p:spPr bwMode="auto">
            <a:xfrm>
              <a:off x="1056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6" name="Oval 432"/>
            <p:cNvSpPr>
              <a:spLocks noChangeArrowheads="1"/>
            </p:cNvSpPr>
            <p:nvPr/>
          </p:nvSpPr>
          <p:spPr bwMode="auto">
            <a:xfrm>
              <a:off x="110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7" name="Oval 433"/>
            <p:cNvSpPr>
              <a:spLocks noChangeArrowheads="1"/>
            </p:cNvSpPr>
            <p:nvPr/>
          </p:nvSpPr>
          <p:spPr bwMode="auto">
            <a:xfrm>
              <a:off x="96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8" name="Oval 434"/>
            <p:cNvSpPr>
              <a:spLocks noChangeArrowheads="1"/>
            </p:cNvSpPr>
            <p:nvPr/>
          </p:nvSpPr>
          <p:spPr bwMode="auto">
            <a:xfrm>
              <a:off x="100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9" name="Oval 435"/>
            <p:cNvSpPr>
              <a:spLocks noChangeArrowheads="1"/>
            </p:cNvSpPr>
            <p:nvPr/>
          </p:nvSpPr>
          <p:spPr bwMode="auto">
            <a:xfrm>
              <a:off x="1056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0" name="Oval 436"/>
            <p:cNvSpPr>
              <a:spLocks noChangeArrowheads="1"/>
            </p:cNvSpPr>
            <p:nvPr/>
          </p:nvSpPr>
          <p:spPr bwMode="auto">
            <a:xfrm>
              <a:off x="110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1" name="Oval 437"/>
            <p:cNvSpPr>
              <a:spLocks noChangeArrowheads="1"/>
            </p:cNvSpPr>
            <p:nvPr/>
          </p:nvSpPr>
          <p:spPr bwMode="auto">
            <a:xfrm>
              <a:off x="96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2" name="Oval 438"/>
            <p:cNvSpPr>
              <a:spLocks noChangeArrowheads="1"/>
            </p:cNvSpPr>
            <p:nvPr/>
          </p:nvSpPr>
          <p:spPr bwMode="auto">
            <a:xfrm>
              <a:off x="100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3" name="Oval 439"/>
            <p:cNvSpPr>
              <a:spLocks noChangeArrowheads="1"/>
            </p:cNvSpPr>
            <p:nvPr/>
          </p:nvSpPr>
          <p:spPr bwMode="auto">
            <a:xfrm>
              <a:off x="1056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4" name="Oval 440"/>
            <p:cNvSpPr>
              <a:spLocks noChangeArrowheads="1"/>
            </p:cNvSpPr>
            <p:nvPr/>
          </p:nvSpPr>
          <p:spPr bwMode="auto">
            <a:xfrm>
              <a:off x="110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5" name="Oval 441"/>
            <p:cNvSpPr>
              <a:spLocks noChangeArrowheads="1"/>
            </p:cNvSpPr>
            <p:nvPr/>
          </p:nvSpPr>
          <p:spPr bwMode="auto">
            <a:xfrm>
              <a:off x="96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6" name="Oval 442"/>
            <p:cNvSpPr>
              <a:spLocks noChangeArrowheads="1"/>
            </p:cNvSpPr>
            <p:nvPr/>
          </p:nvSpPr>
          <p:spPr bwMode="auto">
            <a:xfrm>
              <a:off x="100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7" name="Oval 443"/>
            <p:cNvSpPr>
              <a:spLocks noChangeArrowheads="1"/>
            </p:cNvSpPr>
            <p:nvPr/>
          </p:nvSpPr>
          <p:spPr bwMode="auto">
            <a:xfrm>
              <a:off x="1056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38" name="Oval 444"/>
            <p:cNvSpPr>
              <a:spLocks noChangeArrowheads="1"/>
            </p:cNvSpPr>
            <p:nvPr/>
          </p:nvSpPr>
          <p:spPr bwMode="auto">
            <a:xfrm>
              <a:off x="110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5" name="Group 445"/>
          <p:cNvGrpSpPr>
            <a:grpSpLocks/>
          </p:cNvGrpSpPr>
          <p:nvPr/>
        </p:nvGrpSpPr>
        <p:grpSpPr bwMode="auto">
          <a:xfrm>
            <a:off x="1828800" y="5726113"/>
            <a:ext cx="303213" cy="303212"/>
            <a:chOff x="1152" y="3792"/>
            <a:chExt cx="191" cy="191"/>
          </a:xfrm>
        </p:grpSpPr>
        <p:sp>
          <p:nvSpPr>
            <p:cNvPr id="48507" name="Oval 446"/>
            <p:cNvSpPr>
              <a:spLocks noChangeArrowheads="1"/>
            </p:cNvSpPr>
            <p:nvPr/>
          </p:nvSpPr>
          <p:spPr bwMode="auto">
            <a:xfrm>
              <a:off x="115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8" name="Oval 447"/>
            <p:cNvSpPr>
              <a:spLocks noChangeArrowheads="1"/>
            </p:cNvSpPr>
            <p:nvPr/>
          </p:nvSpPr>
          <p:spPr bwMode="auto">
            <a:xfrm>
              <a:off x="120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9" name="Oval 448"/>
            <p:cNvSpPr>
              <a:spLocks noChangeArrowheads="1"/>
            </p:cNvSpPr>
            <p:nvPr/>
          </p:nvSpPr>
          <p:spPr bwMode="auto">
            <a:xfrm>
              <a:off x="124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0" name="Oval 449"/>
            <p:cNvSpPr>
              <a:spLocks noChangeArrowheads="1"/>
            </p:cNvSpPr>
            <p:nvPr/>
          </p:nvSpPr>
          <p:spPr bwMode="auto">
            <a:xfrm>
              <a:off x="12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1" name="Oval 450"/>
            <p:cNvSpPr>
              <a:spLocks noChangeArrowheads="1"/>
            </p:cNvSpPr>
            <p:nvPr/>
          </p:nvSpPr>
          <p:spPr bwMode="auto">
            <a:xfrm>
              <a:off x="115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2" name="Oval 451"/>
            <p:cNvSpPr>
              <a:spLocks noChangeArrowheads="1"/>
            </p:cNvSpPr>
            <p:nvPr/>
          </p:nvSpPr>
          <p:spPr bwMode="auto">
            <a:xfrm>
              <a:off x="120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3" name="Oval 452"/>
            <p:cNvSpPr>
              <a:spLocks noChangeArrowheads="1"/>
            </p:cNvSpPr>
            <p:nvPr/>
          </p:nvSpPr>
          <p:spPr bwMode="auto">
            <a:xfrm>
              <a:off x="124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4" name="Oval 453"/>
            <p:cNvSpPr>
              <a:spLocks noChangeArrowheads="1"/>
            </p:cNvSpPr>
            <p:nvPr/>
          </p:nvSpPr>
          <p:spPr bwMode="auto">
            <a:xfrm>
              <a:off x="12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5" name="Oval 454"/>
            <p:cNvSpPr>
              <a:spLocks noChangeArrowheads="1"/>
            </p:cNvSpPr>
            <p:nvPr/>
          </p:nvSpPr>
          <p:spPr bwMode="auto">
            <a:xfrm>
              <a:off x="115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6" name="Oval 455"/>
            <p:cNvSpPr>
              <a:spLocks noChangeArrowheads="1"/>
            </p:cNvSpPr>
            <p:nvPr/>
          </p:nvSpPr>
          <p:spPr bwMode="auto">
            <a:xfrm>
              <a:off x="120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7" name="Oval 456"/>
            <p:cNvSpPr>
              <a:spLocks noChangeArrowheads="1"/>
            </p:cNvSpPr>
            <p:nvPr/>
          </p:nvSpPr>
          <p:spPr bwMode="auto">
            <a:xfrm>
              <a:off x="124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8" name="Oval 457"/>
            <p:cNvSpPr>
              <a:spLocks noChangeArrowheads="1"/>
            </p:cNvSpPr>
            <p:nvPr/>
          </p:nvSpPr>
          <p:spPr bwMode="auto">
            <a:xfrm>
              <a:off x="12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19" name="Oval 458"/>
            <p:cNvSpPr>
              <a:spLocks noChangeArrowheads="1"/>
            </p:cNvSpPr>
            <p:nvPr/>
          </p:nvSpPr>
          <p:spPr bwMode="auto">
            <a:xfrm>
              <a:off x="115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0" name="Oval 459"/>
            <p:cNvSpPr>
              <a:spLocks noChangeArrowheads="1"/>
            </p:cNvSpPr>
            <p:nvPr/>
          </p:nvSpPr>
          <p:spPr bwMode="auto">
            <a:xfrm>
              <a:off x="120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1" name="Oval 460"/>
            <p:cNvSpPr>
              <a:spLocks noChangeArrowheads="1"/>
            </p:cNvSpPr>
            <p:nvPr/>
          </p:nvSpPr>
          <p:spPr bwMode="auto">
            <a:xfrm>
              <a:off x="124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22" name="Oval 461"/>
            <p:cNvSpPr>
              <a:spLocks noChangeArrowheads="1"/>
            </p:cNvSpPr>
            <p:nvPr/>
          </p:nvSpPr>
          <p:spPr bwMode="auto">
            <a:xfrm>
              <a:off x="12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6" name="Group 462"/>
          <p:cNvGrpSpPr>
            <a:grpSpLocks/>
          </p:cNvGrpSpPr>
          <p:nvPr/>
        </p:nvGrpSpPr>
        <p:grpSpPr bwMode="auto">
          <a:xfrm>
            <a:off x="2133600" y="5116513"/>
            <a:ext cx="303213" cy="303212"/>
            <a:chOff x="1344" y="3408"/>
            <a:chExt cx="191" cy="191"/>
          </a:xfrm>
        </p:grpSpPr>
        <p:sp>
          <p:nvSpPr>
            <p:cNvPr id="48491" name="Oval 463"/>
            <p:cNvSpPr>
              <a:spLocks noChangeArrowheads="1"/>
            </p:cNvSpPr>
            <p:nvPr/>
          </p:nvSpPr>
          <p:spPr bwMode="auto">
            <a:xfrm>
              <a:off x="1344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2" name="Oval 464"/>
            <p:cNvSpPr>
              <a:spLocks noChangeArrowheads="1"/>
            </p:cNvSpPr>
            <p:nvPr/>
          </p:nvSpPr>
          <p:spPr bwMode="auto">
            <a:xfrm>
              <a:off x="1392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3" name="Oval 465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4" name="Oval 466"/>
            <p:cNvSpPr>
              <a:spLocks noChangeArrowheads="1"/>
            </p:cNvSpPr>
            <p:nvPr/>
          </p:nvSpPr>
          <p:spPr bwMode="auto">
            <a:xfrm>
              <a:off x="1488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5" name="Oval 467"/>
            <p:cNvSpPr>
              <a:spLocks noChangeArrowheads="1"/>
            </p:cNvSpPr>
            <p:nvPr/>
          </p:nvSpPr>
          <p:spPr bwMode="auto">
            <a:xfrm>
              <a:off x="1344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6" name="Oval 468"/>
            <p:cNvSpPr>
              <a:spLocks noChangeArrowheads="1"/>
            </p:cNvSpPr>
            <p:nvPr/>
          </p:nvSpPr>
          <p:spPr bwMode="auto">
            <a:xfrm>
              <a:off x="1392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7" name="Oval 469"/>
            <p:cNvSpPr>
              <a:spLocks noChangeArrowheads="1"/>
            </p:cNvSpPr>
            <p:nvPr/>
          </p:nvSpPr>
          <p:spPr bwMode="auto">
            <a:xfrm>
              <a:off x="1440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8" name="Oval 470"/>
            <p:cNvSpPr>
              <a:spLocks noChangeArrowheads="1"/>
            </p:cNvSpPr>
            <p:nvPr/>
          </p:nvSpPr>
          <p:spPr bwMode="auto">
            <a:xfrm>
              <a:off x="1488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9" name="Oval 471"/>
            <p:cNvSpPr>
              <a:spLocks noChangeArrowheads="1"/>
            </p:cNvSpPr>
            <p:nvPr/>
          </p:nvSpPr>
          <p:spPr bwMode="auto">
            <a:xfrm>
              <a:off x="1344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0" name="Oval 472"/>
            <p:cNvSpPr>
              <a:spLocks noChangeArrowheads="1"/>
            </p:cNvSpPr>
            <p:nvPr/>
          </p:nvSpPr>
          <p:spPr bwMode="auto">
            <a:xfrm>
              <a:off x="1392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1" name="Oval 473"/>
            <p:cNvSpPr>
              <a:spLocks noChangeArrowheads="1"/>
            </p:cNvSpPr>
            <p:nvPr/>
          </p:nvSpPr>
          <p:spPr bwMode="auto">
            <a:xfrm>
              <a:off x="1440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2" name="Oval 474"/>
            <p:cNvSpPr>
              <a:spLocks noChangeArrowheads="1"/>
            </p:cNvSpPr>
            <p:nvPr/>
          </p:nvSpPr>
          <p:spPr bwMode="auto">
            <a:xfrm>
              <a:off x="1488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3" name="Oval 475"/>
            <p:cNvSpPr>
              <a:spLocks noChangeArrowheads="1"/>
            </p:cNvSpPr>
            <p:nvPr/>
          </p:nvSpPr>
          <p:spPr bwMode="auto">
            <a:xfrm>
              <a:off x="1344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4" name="Oval 476"/>
            <p:cNvSpPr>
              <a:spLocks noChangeArrowheads="1"/>
            </p:cNvSpPr>
            <p:nvPr/>
          </p:nvSpPr>
          <p:spPr bwMode="auto">
            <a:xfrm>
              <a:off x="1392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5" name="Oval 477"/>
            <p:cNvSpPr>
              <a:spLocks noChangeArrowheads="1"/>
            </p:cNvSpPr>
            <p:nvPr/>
          </p:nvSpPr>
          <p:spPr bwMode="auto">
            <a:xfrm>
              <a:off x="1440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506" name="Oval 478"/>
            <p:cNvSpPr>
              <a:spLocks noChangeArrowheads="1"/>
            </p:cNvSpPr>
            <p:nvPr/>
          </p:nvSpPr>
          <p:spPr bwMode="auto">
            <a:xfrm>
              <a:off x="1488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7" name="Group 479"/>
          <p:cNvGrpSpPr>
            <a:grpSpLocks/>
          </p:cNvGrpSpPr>
          <p:nvPr/>
        </p:nvGrpSpPr>
        <p:grpSpPr bwMode="auto">
          <a:xfrm>
            <a:off x="2438400" y="5421313"/>
            <a:ext cx="303213" cy="303212"/>
            <a:chOff x="1536" y="3600"/>
            <a:chExt cx="191" cy="191"/>
          </a:xfrm>
        </p:grpSpPr>
        <p:sp>
          <p:nvSpPr>
            <p:cNvPr id="48475" name="Oval 480"/>
            <p:cNvSpPr>
              <a:spLocks noChangeArrowheads="1"/>
            </p:cNvSpPr>
            <p:nvPr/>
          </p:nvSpPr>
          <p:spPr bwMode="auto">
            <a:xfrm>
              <a:off x="153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6" name="Oval 481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7" name="Oval 482"/>
            <p:cNvSpPr>
              <a:spLocks noChangeArrowheads="1"/>
            </p:cNvSpPr>
            <p:nvPr/>
          </p:nvSpPr>
          <p:spPr bwMode="auto">
            <a:xfrm>
              <a:off x="163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8" name="Oval 483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9" name="Oval 484"/>
            <p:cNvSpPr>
              <a:spLocks noChangeArrowheads="1"/>
            </p:cNvSpPr>
            <p:nvPr/>
          </p:nvSpPr>
          <p:spPr bwMode="auto">
            <a:xfrm>
              <a:off x="153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0" name="Oval 485"/>
            <p:cNvSpPr>
              <a:spLocks noChangeArrowheads="1"/>
            </p:cNvSpPr>
            <p:nvPr/>
          </p:nvSpPr>
          <p:spPr bwMode="auto">
            <a:xfrm>
              <a:off x="158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1" name="Oval 486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2" name="Oval 487"/>
            <p:cNvSpPr>
              <a:spLocks noChangeArrowheads="1"/>
            </p:cNvSpPr>
            <p:nvPr/>
          </p:nvSpPr>
          <p:spPr bwMode="auto">
            <a:xfrm>
              <a:off x="168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3" name="Oval 488"/>
            <p:cNvSpPr>
              <a:spLocks noChangeArrowheads="1"/>
            </p:cNvSpPr>
            <p:nvPr/>
          </p:nvSpPr>
          <p:spPr bwMode="auto">
            <a:xfrm>
              <a:off x="153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4" name="Oval 489"/>
            <p:cNvSpPr>
              <a:spLocks noChangeArrowheads="1"/>
            </p:cNvSpPr>
            <p:nvPr/>
          </p:nvSpPr>
          <p:spPr bwMode="auto">
            <a:xfrm>
              <a:off x="158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5" name="Oval 490"/>
            <p:cNvSpPr>
              <a:spLocks noChangeArrowheads="1"/>
            </p:cNvSpPr>
            <p:nvPr/>
          </p:nvSpPr>
          <p:spPr bwMode="auto">
            <a:xfrm>
              <a:off x="163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6" name="Oval 491"/>
            <p:cNvSpPr>
              <a:spLocks noChangeArrowheads="1"/>
            </p:cNvSpPr>
            <p:nvPr/>
          </p:nvSpPr>
          <p:spPr bwMode="auto">
            <a:xfrm>
              <a:off x="168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7" name="Oval 492"/>
            <p:cNvSpPr>
              <a:spLocks noChangeArrowheads="1"/>
            </p:cNvSpPr>
            <p:nvPr/>
          </p:nvSpPr>
          <p:spPr bwMode="auto">
            <a:xfrm>
              <a:off x="153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8" name="Oval 493"/>
            <p:cNvSpPr>
              <a:spLocks noChangeArrowheads="1"/>
            </p:cNvSpPr>
            <p:nvPr/>
          </p:nvSpPr>
          <p:spPr bwMode="auto">
            <a:xfrm>
              <a:off x="158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89" name="Oval 494"/>
            <p:cNvSpPr>
              <a:spLocks noChangeArrowheads="1"/>
            </p:cNvSpPr>
            <p:nvPr/>
          </p:nvSpPr>
          <p:spPr bwMode="auto">
            <a:xfrm>
              <a:off x="163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90" name="Oval 495"/>
            <p:cNvSpPr>
              <a:spLocks noChangeArrowheads="1"/>
            </p:cNvSpPr>
            <p:nvPr/>
          </p:nvSpPr>
          <p:spPr bwMode="auto">
            <a:xfrm>
              <a:off x="168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8" name="Group 496"/>
          <p:cNvGrpSpPr>
            <a:grpSpLocks/>
          </p:cNvGrpSpPr>
          <p:nvPr/>
        </p:nvGrpSpPr>
        <p:grpSpPr bwMode="auto">
          <a:xfrm>
            <a:off x="2743200" y="5726113"/>
            <a:ext cx="303213" cy="303212"/>
            <a:chOff x="1728" y="3792"/>
            <a:chExt cx="191" cy="191"/>
          </a:xfrm>
        </p:grpSpPr>
        <p:sp>
          <p:nvSpPr>
            <p:cNvPr id="48459" name="Oval 497"/>
            <p:cNvSpPr>
              <a:spLocks noChangeArrowheads="1"/>
            </p:cNvSpPr>
            <p:nvPr/>
          </p:nvSpPr>
          <p:spPr bwMode="auto">
            <a:xfrm>
              <a:off x="172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0" name="Oval 498"/>
            <p:cNvSpPr>
              <a:spLocks noChangeArrowheads="1"/>
            </p:cNvSpPr>
            <p:nvPr/>
          </p:nvSpPr>
          <p:spPr bwMode="auto">
            <a:xfrm>
              <a:off x="177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1" name="Oval 499"/>
            <p:cNvSpPr>
              <a:spLocks noChangeArrowheads="1"/>
            </p:cNvSpPr>
            <p:nvPr/>
          </p:nvSpPr>
          <p:spPr bwMode="auto">
            <a:xfrm>
              <a:off x="182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2" name="Oval 500"/>
            <p:cNvSpPr>
              <a:spLocks noChangeArrowheads="1"/>
            </p:cNvSpPr>
            <p:nvPr/>
          </p:nvSpPr>
          <p:spPr bwMode="auto">
            <a:xfrm>
              <a:off x="187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3" name="Oval 501"/>
            <p:cNvSpPr>
              <a:spLocks noChangeArrowheads="1"/>
            </p:cNvSpPr>
            <p:nvPr/>
          </p:nvSpPr>
          <p:spPr bwMode="auto">
            <a:xfrm>
              <a:off x="172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4" name="Oval 502"/>
            <p:cNvSpPr>
              <a:spLocks noChangeArrowheads="1"/>
            </p:cNvSpPr>
            <p:nvPr/>
          </p:nvSpPr>
          <p:spPr bwMode="auto">
            <a:xfrm>
              <a:off x="177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5" name="Oval 503"/>
            <p:cNvSpPr>
              <a:spLocks noChangeArrowheads="1"/>
            </p:cNvSpPr>
            <p:nvPr/>
          </p:nvSpPr>
          <p:spPr bwMode="auto">
            <a:xfrm>
              <a:off x="182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6" name="Oval 504"/>
            <p:cNvSpPr>
              <a:spLocks noChangeArrowheads="1"/>
            </p:cNvSpPr>
            <p:nvPr/>
          </p:nvSpPr>
          <p:spPr bwMode="auto">
            <a:xfrm>
              <a:off x="187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7" name="Oval 505"/>
            <p:cNvSpPr>
              <a:spLocks noChangeArrowheads="1"/>
            </p:cNvSpPr>
            <p:nvPr/>
          </p:nvSpPr>
          <p:spPr bwMode="auto">
            <a:xfrm>
              <a:off x="172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8" name="Oval 506"/>
            <p:cNvSpPr>
              <a:spLocks noChangeArrowheads="1"/>
            </p:cNvSpPr>
            <p:nvPr/>
          </p:nvSpPr>
          <p:spPr bwMode="auto">
            <a:xfrm>
              <a:off x="177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69" name="Oval 507"/>
            <p:cNvSpPr>
              <a:spLocks noChangeArrowheads="1"/>
            </p:cNvSpPr>
            <p:nvPr/>
          </p:nvSpPr>
          <p:spPr bwMode="auto">
            <a:xfrm>
              <a:off x="182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0" name="Oval 508"/>
            <p:cNvSpPr>
              <a:spLocks noChangeArrowheads="1"/>
            </p:cNvSpPr>
            <p:nvPr/>
          </p:nvSpPr>
          <p:spPr bwMode="auto">
            <a:xfrm>
              <a:off x="187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1" name="Oval 509"/>
            <p:cNvSpPr>
              <a:spLocks noChangeArrowheads="1"/>
            </p:cNvSpPr>
            <p:nvPr/>
          </p:nvSpPr>
          <p:spPr bwMode="auto">
            <a:xfrm>
              <a:off x="172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2" name="Oval 510"/>
            <p:cNvSpPr>
              <a:spLocks noChangeArrowheads="1"/>
            </p:cNvSpPr>
            <p:nvPr/>
          </p:nvSpPr>
          <p:spPr bwMode="auto">
            <a:xfrm>
              <a:off x="177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3" name="Oval 511"/>
            <p:cNvSpPr>
              <a:spLocks noChangeArrowheads="1"/>
            </p:cNvSpPr>
            <p:nvPr/>
          </p:nvSpPr>
          <p:spPr bwMode="auto">
            <a:xfrm>
              <a:off x="182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74" name="Oval 512"/>
            <p:cNvSpPr>
              <a:spLocks noChangeArrowheads="1"/>
            </p:cNvSpPr>
            <p:nvPr/>
          </p:nvSpPr>
          <p:spPr bwMode="auto">
            <a:xfrm>
              <a:off x="187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89" name="Group 513"/>
          <p:cNvGrpSpPr>
            <a:grpSpLocks/>
          </p:cNvGrpSpPr>
          <p:nvPr/>
        </p:nvGrpSpPr>
        <p:grpSpPr bwMode="auto">
          <a:xfrm>
            <a:off x="3352800" y="5421313"/>
            <a:ext cx="303213" cy="303212"/>
            <a:chOff x="2112" y="3600"/>
            <a:chExt cx="191" cy="191"/>
          </a:xfrm>
        </p:grpSpPr>
        <p:sp>
          <p:nvSpPr>
            <p:cNvPr id="48443" name="Oval 514"/>
            <p:cNvSpPr>
              <a:spLocks noChangeArrowheads="1"/>
            </p:cNvSpPr>
            <p:nvPr/>
          </p:nvSpPr>
          <p:spPr bwMode="auto">
            <a:xfrm>
              <a:off x="211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4" name="Oval 515"/>
            <p:cNvSpPr>
              <a:spLocks noChangeArrowheads="1"/>
            </p:cNvSpPr>
            <p:nvPr/>
          </p:nvSpPr>
          <p:spPr bwMode="auto">
            <a:xfrm>
              <a:off x="216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5" name="Oval 516"/>
            <p:cNvSpPr>
              <a:spLocks noChangeArrowheads="1"/>
            </p:cNvSpPr>
            <p:nvPr/>
          </p:nvSpPr>
          <p:spPr bwMode="auto">
            <a:xfrm>
              <a:off x="220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6" name="Oval 517"/>
            <p:cNvSpPr>
              <a:spLocks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7" name="Oval 518"/>
            <p:cNvSpPr>
              <a:spLocks noChangeArrowheads="1"/>
            </p:cNvSpPr>
            <p:nvPr/>
          </p:nvSpPr>
          <p:spPr bwMode="auto">
            <a:xfrm>
              <a:off x="211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8" name="Oval 519"/>
            <p:cNvSpPr>
              <a:spLocks noChangeArrowheads="1"/>
            </p:cNvSpPr>
            <p:nvPr/>
          </p:nvSpPr>
          <p:spPr bwMode="auto">
            <a:xfrm>
              <a:off x="216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9" name="Oval 520"/>
            <p:cNvSpPr>
              <a:spLocks noChangeArrowheads="1"/>
            </p:cNvSpPr>
            <p:nvPr/>
          </p:nvSpPr>
          <p:spPr bwMode="auto">
            <a:xfrm>
              <a:off x="220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0" name="Oval 521"/>
            <p:cNvSpPr>
              <a:spLocks noChangeArrowheads="1"/>
            </p:cNvSpPr>
            <p:nvPr/>
          </p:nvSpPr>
          <p:spPr bwMode="auto">
            <a:xfrm>
              <a:off x="225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1" name="Oval 522"/>
            <p:cNvSpPr>
              <a:spLocks noChangeArrowheads="1"/>
            </p:cNvSpPr>
            <p:nvPr/>
          </p:nvSpPr>
          <p:spPr bwMode="auto">
            <a:xfrm>
              <a:off x="211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2" name="Oval 523"/>
            <p:cNvSpPr>
              <a:spLocks noChangeArrowheads="1"/>
            </p:cNvSpPr>
            <p:nvPr/>
          </p:nvSpPr>
          <p:spPr bwMode="auto">
            <a:xfrm>
              <a:off x="216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3" name="Oval 524"/>
            <p:cNvSpPr>
              <a:spLocks noChangeArrowheads="1"/>
            </p:cNvSpPr>
            <p:nvPr/>
          </p:nvSpPr>
          <p:spPr bwMode="auto">
            <a:xfrm>
              <a:off x="220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4" name="Oval 525"/>
            <p:cNvSpPr>
              <a:spLocks noChangeArrowheads="1"/>
            </p:cNvSpPr>
            <p:nvPr/>
          </p:nvSpPr>
          <p:spPr bwMode="auto">
            <a:xfrm>
              <a:off x="225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5" name="Oval 526"/>
            <p:cNvSpPr>
              <a:spLocks noChangeArrowheads="1"/>
            </p:cNvSpPr>
            <p:nvPr/>
          </p:nvSpPr>
          <p:spPr bwMode="auto">
            <a:xfrm>
              <a:off x="211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6" name="Oval 527"/>
            <p:cNvSpPr>
              <a:spLocks noChangeArrowheads="1"/>
            </p:cNvSpPr>
            <p:nvPr/>
          </p:nvSpPr>
          <p:spPr bwMode="auto">
            <a:xfrm>
              <a:off x="216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7" name="Oval 528"/>
            <p:cNvSpPr>
              <a:spLocks noChangeArrowheads="1"/>
            </p:cNvSpPr>
            <p:nvPr/>
          </p:nvSpPr>
          <p:spPr bwMode="auto">
            <a:xfrm>
              <a:off x="220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58" name="Oval 529"/>
            <p:cNvSpPr>
              <a:spLocks noChangeArrowheads="1"/>
            </p:cNvSpPr>
            <p:nvPr/>
          </p:nvSpPr>
          <p:spPr bwMode="auto">
            <a:xfrm>
              <a:off x="225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0" name="Group 530"/>
          <p:cNvGrpSpPr>
            <a:grpSpLocks/>
          </p:cNvGrpSpPr>
          <p:nvPr/>
        </p:nvGrpSpPr>
        <p:grpSpPr bwMode="auto">
          <a:xfrm>
            <a:off x="3048000" y="5116513"/>
            <a:ext cx="303213" cy="303212"/>
            <a:chOff x="1920" y="3408"/>
            <a:chExt cx="191" cy="191"/>
          </a:xfrm>
        </p:grpSpPr>
        <p:sp>
          <p:nvSpPr>
            <p:cNvPr id="48427" name="Oval 531"/>
            <p:cNvSpPr>
              <a:spLocks noChangeArrowheads="1"/>
            </p:cNvSpPr>
            <p:nvPr/>
          </p:nvSpPr>
          <p:spPr bwMode="auto">
            <a:xfrm>
              <a:off x="1920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8" name="Oval 532"/>
            <p:cNvSpPr>
              <a:spLocks noChangeArrowheads="1"/>
            </p:cNvSpPr>
            <p:nvPr/>
          </p:nvSpPr>
          <p:spPr bwMode="auto">
            <a:xfrm>
              <a:off x="1968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9" name="Oval 533"/>
            <p:cNvSpPr>
              <a:spLocks noChangeArrowheads="1"/>
            </p:cNvSpPr>
            <p:nvPr/>
          </p:nvSpPr>
          <p:spPr bwMode="auto">
            <a:xfrm>
              <a:off x="2016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0" name="Oval 534"/>
            <p:cNvSpPr>
              <a:spLocks noChangeArrowheads="1"/>
            </p:cNvSpPr>
            <p:nvPr/>
          </p:nvSpPr>
          <p:spPr bwMode="auto">
            <a:xfrm>
              <a:off x="2064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1" name="Oval 535"/>
            <p:cNvSpPr>
              <a:spLocks noChangeArrowheads="1"/>
            </p:cNvSpPr>
            <p:nvPr/>
          </p:nvSpPr>
          <p:spPr bwMode="auto">
            <a:xfrm>
              <a:off x="1920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2" name="Oval 536"/>
            <p:cNvSpPr>
              <a:spLocks noChangeArrowheads="1"/>
            </p:cNvSpPr>
            <p:nvPr/>
          </p:nvSpPr>
          <p:spPr bwMode="auto">
            <a:xfrm>
              <a:off x="1968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3" name="Oval 537"/>
            <p:cNvSpPr>
              <a:spLocks noChangeArrowheads="1"/>
            </p:cNvSpPr>
            <p:nvPr/>
          </p:nvSpPr>
          <p:spPr bwMode="auto">
            <a:xfrm>
              <a:off x="2016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4" name="Oval 538"/>
            <p:cNvSpPr>
              <a:spLocks noChangeArrowheads="1"/>
            </p:cNvSpPr>
            <p:nvPr/>
          </p:nvSpPr>
          <p:spPr bwMode="auto">
            <a:xfrm>
              <a:off x="2064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5" name="Oval 539"/>
            <p:cNvSpPr>
              <a:spLocks noChangeArrowheads="1"/>
            </p:cNvSpPr>
            <p:nvPr/>
          </p:nvSpPr>
          <p:spPr bwMode="auto">
            <a:xfrm>
              <a:off x="1920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6" name="Oval 540"/>
            <p:cNvSpPr>
              <a:spLocks noChangeArrowheads="1"/>
            </p:cNvSpPr>
            <p:nvPr/>
          </p:nvSpPr>
          <p:spPr bwMode="auto">
            <a:xfrm>
              <a:off x="1968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7" name="Oval 541"/>
            <p:cNvSpPr>
              <a:spLocks noChangeArrowheads="1"/>
            </p:cNvSpPr>
            <p:nvPr/>
          </p:nvSpPr>
          <p:spPr bwMode="auto">
            <a:xfrm>
              <a:off x="2016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8" name="Oval 542"/>
            <p:cNvSpPr>
              <a:spLocks noChangeArrowheads="1"/>
            </p:cNvSpPr>
            <p:nvPr/>
          </p:nvSpPr>
          <p:spPr bwMode="auto">
            <a:xfrm>
              <a:off x="2064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39" name="Oval 543"/>
            <p:cNvSpPr>
              <a:spLocks noChangeArrowheads="1"/>
            </p:cNvSpPr>
            <p:nvPr/>
          </p:nvSpPr>
          <p:spPr bwMode="auto">
            <a:xfrm>
              <a:off x="1920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0" name="Oval 544"/>
            <p:cNvSpPr>
              <a:spLocks noChangeArrowheads="1"/>
            </p:cNvSpPr>
            <p:nvPr/>
          </p:nvSpPr>
          <p:spPr bwMode="auto">
            <a:xfrm>
              <a:off x="1968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1" name="Oval 545"/>
            <p:cNvSpPr>
              <a:spLocks noChangeArrowheads="1"/>
            </p:cNvSpPr>
            <p:nvPr/>
          </p:nvSpPr>
          <p:spPr bwMode="auto">
            <a:xfrm>
              <a:off x="2016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42" name="Oval 546"/>
            <p:cNvSpPr>
              <a:spLocks noChangeArrowheads="1"/>
            </p:cNvSpPr>
            <p:nvPr/>
          </p:nvSpPr>
          <p:spPr bwMode="auto">
            <a:xfrm>
              <a:off x="2064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1" name="Group 547"/>
          <p:cNvGrpSpPr>
            <a:grpSpLocks/>
          </p:cNvGrpSpPr>
          <p:nvPr/>
        </p:nvGrpSpPr>
        <p:grpSpPr bwMode="auto">
          <a:xfrm>
            <a:off x="3657600" y="5421313"/>
            <a:ext cx="303213" cy="303212"/>
            <a:chOff x="2304" y="3600"/>
            <a:chExt cx="191" cy="191"/>
          </a:xfrm>
        </p:grpSpPr>
        <p:sp>
          <p:nvSpPr>
            <p:cNvPr id="48411" name="Oval 548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2" name="Oval 549"/>
            <p:cNvSpPr>
              <a:spLocks noChangeArrowheads="1"/>
            </p:cNvSpPr>
            <p:nvPr/>
          </p:nvSpPr>
          <p:spPr bwMode="auto">
            <a:xfrm>
              <a:off x="235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3" name="Oval 55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4" name="Oval 551"/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5" name="Oval 552"/>
            <p:cNvSpPr>
              <a:spLocks noChangeArrowheads="1"/>
            </p:cNvSpPr>
            <p:nvPr/>
          </p:nvSpPr>
          <p:spPr bwMode="auto">
            <a:xfrm>
              <a:off x="230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6" name="Oval 553"/>
            <p:cNvSpPr>
              <a:spLocks noChangeArrowheads="1"/>
            </p:cNvSpPr>
            <p:nvPr/>
          </p:nvSpPr>
          <p:spPr bwMode="auto">
            <a:xfrm>
              <a:off x="235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7" name="Oval 554"/>
            <p:cNvSpPr>
              <a:spLocks noChangeArrowheads="1"/>
            </p:cNvSpPr>
            <p:nvPr/>
          </p:nvSpPr>
          <p:spPr bwMode="auto">
            <a:xfrm>
              <a:off x="240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8" name="Oval 555"/>
            <p:cNvSpPr>
              <a:spLocks noChangeArrowheads="1"/>
            </p:cNvSpPr>
            <p:nvPr/>
          </p:nvSpPr>
          <p:spPr bwMode="auto">
            <a:xfrm>
              <a:off x="244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9" name="Oval 556"/>
            <p:cNvSpPr>
              <a:spLocks noChangeArrowheads="1"/>
            </p:cNvSpPr>
            <p:nvPr/>
          </p:nvSpPr>
          <p:spPr bwMode="auto">
            <a:xfrm>
              <a:off x="230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0" name="Oval 557"/>
            <p:cNvSpPr>
              <a:spLocks noChangeArrowheads="1"/>
            </p:cNvSpPr>
            <p:nvPr/>
          </p:nvSpPr>
          <p:spPr bwMode="auto">
            <a:xfrm>
              <a:off x="235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1" name="Oval 558"/>
            <p:cNvSpPr>
              <a:spLocks noChangeArrowheads="1"/>
            </p:cNvSpPr>
            <p:nvPr/>
          </p:nvSpPr>
          <p:spPr bwMode="auto">
            <a:xfrm>
              <a:off x="240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2" name="Oval 559"/>
            <p:cNvSpPr>
              <a:spLocks noChangeArrowheads="1"/>
            </p:cNvSpPr>
            <p:nvPr/>
          </p:nvSpPr>
          <p:spPr bwMode="auto">
            <a:xfrm>
              <a:off x="244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3" name="Oval 560"/>
            <p:cNvSpPr>
              <a:spLocks noChangeArrowheads="1"/>
            </p:cNvSpPr>
            <p:nvPr/>
          </p:nvSpPr>
          <p:spPr bwMode="auto">
            <a:xfrm>
              <a:off x="230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4" name="Oval 561"/>
            <p:cNvSpPr>
              <a:spLocks noChangeArrowheads="1"/>
            </p:cNvSpPr>
            <p:nvPr/>
          </p:nvSpPr>
          <p:spPr bwMode="auto">
            <a:xfrm>
              <a:off x="235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5" name="Oval 562"/>
            <p:cNvSpPr>
              <a:spLocks noChangeArrowheads="1"/>
            </p:cNvSpPr>
            <p:nvPr/>
          </p:nvSpPr>
          <p:spPr bwMode="auto">
            <a:xfrm>
              <a:off x="240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26" name="Oval 563"/>
            <p:cNvSpPr>
              <a:spLocks noChangeArrowheads="1"/>
            </p:cNvSpPr>
            <p:nvPr/>
          </p:nvSpPr>
          <p:spPr bwMode="auto">
            <a:xfrm>
              <a:off x="244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2" name="Group 564"/>
          <p:cNvGrpSpPr>
            <a:grpSpLocks/>
          </p:cNvGrpSpPr>
          <p:nvPr/>
        </p:nvGrpSpPr>
        <p:grpSpPr bwMode="auto">
          <a:xfrm>
            <a:off x="3962400" y="5726113"/>
            <a:ext cx="303213" cy="303212"/>
            <a:chOff x="2496" y="3792"/>
            <a:chExt cx="191" cy="191"/>
          </a:xfrm>
        </p:grpSpPr>
        <p:sp>
          <p:nvSpPr>
            <p:cNvPr id="48395" name="Oval 565"/>
            <p:cNvSpPr>
              <a:spLocks noChangeArrowheads="1"/>
            </p:cNvSpPr>
            <p:nvPr/>
          </p:nvSpPr>
          <p:spPr bwMode="auto">
            <a:xfrm>
              <a:off x="24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6" name="Oval 566"/>
            <p:cNvSpPr>
              <a:spLocks noChangeArrowheads="1"/>
            </p:cNvSpPr>
            <p:nvPr/>
          </p:nvSpPr>
          <p:spPr bwMode="auto">
            <a:xfrm>
              <a:off x="254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7" name="Oval 567"/>
            <p:cNvSpPr>
              <a:spLocks noChangeArrowheads="1"/>
            </p:cNvSpPr>
            <p:nvPr/>
          </p:nvSpPr>
          <p:spPr bwMode="auto">
            <a:xfrm>
              <a:off x="259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8" name="Oval 568"/>
            <p:cNvSpPr>
              <a:spLocks noChangeArrowheads="1"/>
            </p:cNvSpPr>
            <p:nvPr/>
          </p:nvSpPr>
          <p:spPr bwMode="auto">
            <a:xfrm>
              <a:off x="264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9" name="Oval 569"/>
            <p:cNvSpPr>
              <a:spLocks noChangeArrowheads="1"/>
            </p:cNvSpPr>
            <p:nvPr/>
          </p:nvSpPr>
          <p:spPr bwMode="auto">
            <a:xfrm>
              <a:off x="24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0" name="Oval 570"/>
            <p:cNvSpPr>
              <a:spLocks noChangeArrowheads="1"/>
            </p:cNvSpPr>
            <p:nvPr/>
          </p:nvSpPr>
          <p:spPr bwMode="auto">
            <a:xfrm>
              <a:off x="254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1" name="Oval 571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2" name="Oval 572"/>
            <p:cNvSpPr>
              <a:spLocks noChangeArrowheads="1"/>
            </p:cNvSpPr>
            <p:nvPr/>
          </p:nvSpPr>
          <p:spPr bwMode="auto">
            <a:xfrm>
              <a:off x="264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3" name="Oval 573"/>
            <p:cNvSpPr>
              <a:spLocks noChangeArrowheads="1"/>
            </p:cNvSpPr>
            <p:nvPr/>
          </p:nvSpPr>
          <p:spPr bwMode="auto">
            <a:xfrm>
              <a:off x="24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4" name="Oval 574"/>
            <p:cNvSpPr>
              <a:spLocks noChangeArrowheads="1"/>
            </p:cNvSpPr>
            <p:nvPr/>
          </p:nvSpPr>
          <p:spPr bwMode="auto">
            <a:xfrm>
              <a:off x="254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5" name="Oval 575"/>
            <p:cNvSpPr>
              <a:spLocks noChangeArrowheads="1"/>
            </p:cNvSpPr>
            <p:nvPr/>
          </p:nvSpPr>
          <p:spPr bwMode="auto">
            <a:xfrm>
              <a:off x="259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6" name="Oval 576"/>
            <p:cNvSpPr>
              <a:spLocks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7" name="Oval 577"/>
            <p:cNvSpPr>
              <a:spLocks noChangeArrowheads="1"/>
            </p:cNvSpPr>
            <p:nvPr/>
          </p:nvSpPr>
          <p:spPr bwMode="auto">
            <a:xfrm>
              <a:off x="24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8" name="Oval 578"/>
            <p:cNvSpPr>
              <a:spLocks noChangeArrowheads="1"/>
            </p:cNvSpPr>
            <p:nvPr/>
          </p:nvSpPr>
          <p:spPr bwMode="auto">
            <a:xfrm>
              <a:off x="254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09" name="Oval 579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410" name="Oval 580"/>
            <p:cNvSpPr>
              <a:spLocks noChangeArrowheads="1"/>
            </p:cNvSpPr>
            <p:nvPr/>
          </p:nvSpPr>
          <p:spPr bwMode="auto">
            <a:xfrm>
              <a:off x="264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3" name="Group 581"/>
          <p:cNvGrpSpPr>
            <a:grpSpLocks/>
          </p:cNvGrpSpPr>
          <p:nvPr/>
        </p:nvGrpSpPr>
        <p:grpSpPr bwMode="auto">
          <a:xfrm>
            <a:off x="4267200" y="5726113"/>
            <a:ext cx="303213" cy="303212"/>
            <a:chOff x="2688" y="3792"/>
            <a:chExt cx="191" cy="191"/>
          </a:xfrm>
        </p:grpSpPr>
        <p:sp>
          <p:nvSpPr>
            <p:cNvPr id="48379" name="Oval 582"/>
            <p:cNvSpPr>
              <a:spLocks noChangeArrowheads="1"/>
            </p:cNvSpPr>
            <p:nvPr/>
          </p:nvSpPr>
          <p:spPr bwMode="auto">
            <a:xfrm>
              <a:off x="268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0" name="Oval 583"/>
            <p:cNvSpPr>
              <a:spLocks noChangeArrowheads="1"/>
            </p:cNvSpPr>
            <p:nvPr/>
          </p:nvSpPr>
          <p:spPr bwMode="auto">
            <a:xfrm>
              <a:off x="273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1" name="Oval 584"/>
            <p:cNvSpPr>
              <a:spLocks noChangeArrowheads="1"/>
            </p:cNvSpPr>
            <p:nvPr/>
          </p:nvSpPr>
          <p:spPr bwMode="auto">
            <a:xfrm>
              <a:off x="278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2" name="Oval 585"/>
            <p:cNvSpPr>
              <a:spLocks noChangeArrowheads="1"/>
            </p:cNvSpPr>
            <p:nvPr/>
          </p:nvSpPr>
          <p:spPr bwMode="auto">
            <a:xfrm>
              <a:off x="283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3" name="Oval 586"/>
            <p:cNvSpPr>
              <a:spLocks noChangeArrowheads="1"/>
            </p:cNvSpPr>
            <p:nvPr/>
          </p:nvSpPr>
          <p:spPr bwMode="auto">
            <a:xfrm>
              <a:off x="268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4" name="Oval 587"/>
            <p:cNvSpPr>
              <a:spLocks noChangeArrowheads="1"/>
            </p:cNvSpPr>
            <p:nvPr/>
          </p:nvSpPr>
          <p:spPr bwMode="auto">
            <a:xfrm>
              <a:off x="273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5" name="Oval 588"/>
            <p:cNvSpPr>
              <a:spLocks noChangeArrowheads="1"/>
            </p:cNvSpPr>
            <p:nvPr/>
          </p:nvSpPr>
          <p:spPr bwMode="auto">
            <a:xfrm>
              <a:off x="278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6" name="Oval 589"/>
            <p:cNvSpPr>
              <a:spLocks noChangeArrowheads="1"/>
            </p:cNvSpPr>
            <p:nvPr/>
          </p:nvSpPr>
          <p:spPr bwMode="auto">
            <a:xfrm>
              <a:off x="283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7" name="Oval 590"/>
            <p:cNvSpPr>
              <a:spLocks noChangeArrowheads="1"/>
            </p:cNvSpPr>
            <p:nvPr/>
          </p:nvSpPr>
          <p:spPr bwMode="auto">
            <a:xfrm>
              <a:off x="268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8" name="Oval 591"/>
            <p:cNvSpPr>
              <a:spLocks noChangeArrowheads="1"/>
            </p:cNvSpPr>
            <p:nvPr/>
          </p:nvSpPr>
          <p:spPr bwMode="auto">
            <a:xfrm>
              <a:off x="273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89" name="Oval 592"/>
            <p:cNvSpPr>
              <a:spLocks noChangeArrowheads="1"/>
            </p:cNvSpPr>
            <p:nvPr/>
          </p:nvSpPr>
          <p:spPr bwMode="auto">
            <a:xfrm>
              <a:off x="278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0" name="Oval 593"/>
            <p:cNvSpPr>
              <a:spLocks noChangeArrowheads="1"/>
            </p:cNvSpPr>
            <p:nvPr/>
          </p:nvSpPr>
          <p:spPr bwMode="auto">
            <a:xfrm>
              <a:off x="283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1" name="Oval 594"/>
            <p:cNvSpPr>
              <a:spLocks noChangeArrowheads="1"/>
            </p:cNvSpPr>
            <p:nvPr/>
          </p:nvSpPr>
          <p:spPr bwMode="auto">
            <a:xfrm>
              <a:off x="268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2" name="Oval 595"/>
            <p:cNvSpPr>
              <a:spLocks noChangeArrowheads="1"/>
            </p:cNvSpPr>
            <p:nvPr/>
          </p:nvSpPr>
          <p:spPr bwMode="auto">
            <a:xfrm>
              <a:off x="273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3" name="Oval 596"/>
            <p:cNvSpPr>
              <a:spLocks noChangeArrowheads="1"/>
            </p:cNvSpPr>
            <p:nvPr/>
          </p:nvSpPr>
          <p:spPr bwMode="auto">
            <a:xfrm>
              <a:off x="278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94" name="Oval 597"/>
            <p:cNvSpPr>
              <a:spLocks noChangeArrowheads="1"/>
            </p:cNvSpPr>
            <p:nvPr/>
          </p:nvSpPr>
          <p:spPr bwMode="auto">
            <a:xfrm>
              <a:off x="283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4" name="Group 598"/>
          <p:cNvGrpSpPr>
            <a:grpSpLocks/>
          </p:cNvGrpSpPr>
          <p:nvPr/>
        </p:nvGrpSpPr>
        <p:grpSpPr bwMode="auto">
          <a:xfrm>
            <a:off x="4572000" y="6030913"/>
            <a:ext cx="303213" cy="303212"/>
            <a:chOff x="2880" y="3984"/>
            <a:chExt cx="191" cy="191"/>
          </a:xfrm>
        </p:grpSpPr>
        <p:sp>
          <p:nvSpPr>
            <p:cNvPr id="48363" name="Oval 599"/>
            <p:cNvSpPr>
              <a:spLocks noChangeArrowheads="1"/>
            </p:cNvSpPr>
            <p:nvPr/>
          </p:nvSpPr>
          <p:spPr bwMode="auto">
            <a:xfrm>
              <a:off x="288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4" name="Oval 600"/>
            <p:cNvSpPr>
              <a:spLocks noChangeArrowheads="1"/>
            </p:cNvSpPr>
            <p:nvPr/>
          </p:nvSpPr>
          <p:spPr bwMode="auto">
            <a:xfrm>
              <a:off x="292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5" name="Oval 601"/>
            <p:cNvSpPr>
              <a:spLocks noChangeArrowheads="1"/>
            </p:cNvSpPr>
            <p:nvPr/>
          </p:nvSpPr>
          <p:spPr bwMode="auto">
            <a:xfrm>
              <a:off x="2976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6" name="Oval 602"/>
            <p:cNvSpPr>
              <a:spLocks noChangeArrowheads="1"/>
            </p:cNvSpPr>
            <p:nvPr/>
          </p:nvSpPr>
          <p:spPr bwMode="auto">
            <a:xfrm>
              <a:off x="302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7" name="Oval 603"/>
            <p:cNvSpPr>
              <a:spLocks noChangeArrowheads="1"/>
            </p:cNvSpPr>
            <p:nvPr/>
          </p:nvSpPr>
          <p:spPr bwMode="auto">
            <a:xfrm>
              <a:off x="288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8" name="Oval 604"/>
            <p:cNvSpPr>
              <a:spLocks noChangeArrowheads="1"/>
            </p:cNvSpPr>
            <p:nvPr/>
          </p:nvSpPr>
          <p:spPr bwMode="auto">
            <a:xfrm>
              <a:off x="292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9" name="Oval 605"/>
            <p:cNvSpPr>
              <a:spLocks noChangeArrowheads="1"/>
            </p:cNvSpPr>
            <p:nvPr/>
          </p:nvSpPr>
          <p:spPr bwMode="auto">
            <a:xfrm>
              <a:off x="2976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0" name="Oval 606"/>
            <p:cNvSpPr>
              <a:spLocks noChangeArrowheads="1"/>
            </p:cNvSpPr>
            <p:nvPr/>
          </p:nvSpPr>
          <p:spPr bwMode="auto">
            <a:xfrm>
              <a:off x="302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1" name="Oval 607"/>
            <p:cNvSpPr>
              <a:spLocks noChangeArrowheads="1"/>
            </p:cNvSpPr>
            <p:nvPr/>
          </p:nvSpPr>
          <p:spPr bwMode="auto">
            <a:xfrm>
              <a:off x="288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2" name="Oval 608"/>
            <p:cNvSpPr>
              <a:spLocks noChangeArrowheads="1"/>
            </p:cNvSpPr>
            <p:nvPr/>
          </p:nvSpPr>
          <p:spPr bwMode="auto">
            <a:xfrm>
              <a:off x="292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3" name="Oval 609"/>
            <p:cNvSpPr>
              <a:spLocks noChangeArrowheads="1"/>
            </p:cNvSpPr>
            <p:nvPr/>
          </p:nvSpPr>
          <p:spPr bwMode="auto">
            <a:xfrm>
              <a:off x="2976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4" name="Oval 610"/>
            <p:cNvSpPr>
              <a:spLocks noChangeArrowheads="1"/>
            </p:cNvSpPr>
            <p:nvPr/>
          </p:nvSpPr>
          <p:spPr bwMode="auto">
            <a:xfrm>
              <a:off x="302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5" name="Oval 611"/>
            <p:cNvSpPr>
              <a:spLocks noChangeArrowheads="1"/>
            </p:cNvSpPr>
            <p:nvPr/>
          </p:nvSpPr>
          <p:spPr bwMode="auto">
            <a:xfrm>
              <a:off x="288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6" name="Oval 612"/>
            <p:cNvSpPr>
              <a:spLocks noChangeArrowheads="1"/>
            </p:cNvSpPr>
            <p:nvPr/>
          </p:nvSpPr>
          <p:spPr bwMode="auto">
            <a:xfrm>
              <a:off x="292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7" name="Oval 613"/>
            <p:cNvSpPr>
              <a:spLocks noChangeArrowheads="1"/>
            </p:cNvSpPr>
            <p:nvPr/>
          </p:nvSpPr>
          <p:spPr bwMode="auto">
            <a:xfrm>
              <a:off x="2976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78" name="Oval 614"/>
            <p:cNvSpPr>
              <a:spLocks noChangeArrowheads="1"/>
            </p:cNvSpPr>
            <p:nvPr/>
          </p:nvSpPr>
          <p:spPr bwMode="auto">
            <a:xfrm>
              <a:off x="302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5" name="Group 615"/>
          <p:cNvGrpSpPr>
            <a:grpSpLocks/>
          </p:cNvGrpSpPr>
          <p:nvPr/>
        </p:nvGrpSpPr>
        <p:grpSpPr bwMode="auto">
          <a:xfrm>
            <a:off x="4876800" y="5421313"/>
            <a:ext cx="303213" cy="303212"/>
            <a:chOff x="3072" y="3600"/>
            <a:chExt cx="191" cy="191"/>
          </a:xfrm>
        </p:grpSpPr>
        <p:sp>
          <p:nvSpPr>
            <p:cNvPr id="48347" name="Oval 616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8" name="Oval 617"/>
            <p:cNvSpPr>
              <a:spLocks noChangeArrowheads="1"/>
            </p:cNvSpPr>
            <p:nvPr/>
          </p:nvSpPr>
          <p:spPr bwMode="auto">
            <a:xfrm>
              <a:off x="312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9" name="Oval 618"/>
            <p:cNvSpPr>
              <a:spLocks noChangeArrowheads="1"/>
            </p:cNvSpPr>
            <p:nvPr/>
          </p:nvSpPr>
          <p:spPr bwMode="auto">
            <a:xfrm>
              <a:off x="316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0" name="Oval 619"/>
            <p:cNvSpPr>
              <a:spLocks noChangeArrowheads="1"/>
            </p:cNvSpPr>
            <p:nvPr/>
          </p:nvSpPr>
          <p:spPr bwMode="auto">
            <a:xfrm>
              <a:off x="321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1" name="Oval 620"/>
            <p:cNvSpPr>
              <a:spLocks noChangeArrowheads="1"/>
            </p:cNvSpPr>
            <p:nvPr/>
          </p:nvSpPr>
          <p:spPr bwMode="auto">
            <a:xfrm>
              <a:off x="307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2" name="Oval 621"/>
            <p:cNvSpPr>
              <a:spLocks noChangeArrowheads="1"/>
            </p:cNvSpPr>
            <p:nvPr/>
          </p:nvSpPr>
          <p:spPr bwMode="auto">
            <a:xfrm>
              <a:off x="312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3" name="Oval 622"/>
            <p:cNvSpPr>
              <a:spLocks noChangeArrowheads="1"/>
            </p:cNvSpPr>
            <p:nvPr/>
          </p:nvSpPr>
          <p:spPr bwMode="auto">
            <a:xfrm>
              <a:off x="316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4" name="Oval 623"/>
            <p:cNvSpPr>
              <a:spLocks noChangeArrowheads="1"/>
            </p:cNvSpPr>
            <p:nvPr/>
          </p:nvSpPr>
          <p:spPr bwMode="auto">
            <a:xfrm>
              <a:off x="321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5" name="Oval 624"/>
            <p:cNvSpPr>
              <a:spLocks noChangeArrowheads="1"/>
            </p:cNvSpPr>
            <p:nvPr/>
          </p:nvSpPr>
          <p:spPr bwMode="auto">
            <a:xfrm>
              <a:off x="307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6" name="Oval 625"/>
            <p:cNvSpPr>
              <a:spLocks noChangeArrowheads="1"/>
            </p:cNvSpPr>
            <p:nvPr/>
          </p:nvSpPr>
          <p:spPr bwMode="auto">
            <a:xfrm>
              <a:off x="312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7" name="Oval 626"/>
            <p:cNvSpPr>
              <a:spLocks noChangeArrowheads="1"/>
            </p:cNvSpPr>
            <p:nvPr/>
          </p:nvSpPr>
          <p:spPr bwMode="auto">
            <a:xfrm>
              <a:off x="316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8" name="Oval 627"/>
            <p:cNvSpPr>
              <a:spLocks noChangeArrowheads="1"/>
            </p:cNvSpPr>
            <p:nvPr/>
          </p:nvSpPr>
          <p:spPr bwMode="auto">
            <a:xfrm>
              <a:off x="321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59" name="Oval 628"/>
            <p:cNvSpPr>
              <a:spLocks noChangeArrowheads="1"/>
            </p:cNvSpPr>
            <p:nvPr/>
          </p:nvSpPr>
          <p:spPr bwMode="auto">
            <a:xfrm>
              <a:off x="307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0" name="Oval 629"/>
            <p:cNvSpPr>
              <a:spLocks noChangeArrowheads="1"/>
            </p:cNvSpPr>
            <p:nvPr/>
          </p:nvSpPr>
          <p:spPr bwMode="auto">
            <a:xfrm>
              <a:off x="312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1" name="Oval 630"/>
            <p:cNvSpPr>
              <a:spLocks noChangeArrowheads="1"/>
            </p:cNvSpPr>
            <p:nvPr/>
          </p:nvSpPr>
          <p:spPr bwMode="auto">
            <a:xfrm>
              <a:off x="316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62" name="Oval 631"/>
            <p:cNvSpPr>
              <a:spLocks noChangeArrowheads="1"/>
            </p:cNvSpPr>
            <p:nvPr/>
          </p:nvSpPr>
          <p:spPr bwMode="auto">
            <a:xfrm>
              <a:off x="321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6" name="Group 632"/>
          <p:cNvGrpSpPr>
            <a:grpSpLocks/>
          </p:cNvGrpSpPr>
          <p:nvPr/>
        </p:nvGrpSpPr>
        <p:grpSpPr bwMode="auto">
          <a:xfrm>
            <a:off x="5181600" y="6030913"/>
            <a:ext cx="303213" cy="303212"/>
            <a:chOff x="3264" y="3984"/>
            <a:chExt cx="191" cy="191"/>
          </a:xfrm>
        </p:grpSpPr>
        <p:sp>
          <p:nvSpPr>
            <p:cNvPr id="48331" name="Oval 633"/>
            <p:cNvSpPr>
              <a:spLocks noChangeArrowheads="1"/>
            </p:cNvSpPr>
            <p:nvPr/>
          </p:nvSpPr>
          <p:spPr bwMode="auto">
            <a:xfrm>
              <a:off x="326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2" name="Oval 634"/>
            <p:cNvSpPr>
              <a:spLocks noChangeArrowheads="1"/>
            </p:cNvSpPr>
            <p:nvPr/>
          </p:nvSpPr>
          <p:spPr bwMode="auto">
            <a:xfrm>
              <a:off x="3312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3" name="Oval 635"/>
            <p:cNvSpPr>
              <a:spLocks noChangeArrowheads="1"/>
            </p:cNvSpPr>
            <p:nvPr/>
          </p:nvSpPr>
          <p:spPr bwMode="auto">
            <a:xfrm>
              <a:off x="336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4" name="Oval 636"/>
            <p:cNvSpPr>
              <a:spLocks noChangeArrowheads="1"/>
            </p:cNvSpPr>
            <p:nvPr/>
          </p:nvSpPr>
          <p:spPr bwMode="auto">
            <a:xfrm>
              <a:off x="340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5" name="Oval 637"/>
            <p:cNvSpPr>
              <a:spLocks noChangeArrowheads="1"/>
            </p:cNvSpPr>
            <p:nvPr/>
          </p:nvSpPr>
          <p:spPr bwMode="auto">
            <a:xfrm>
              <a:off x="326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6" name="Oval 638"/>
            <p:cNvSpPr>
              <a:spLocks noChangeArrowheads="1"/>
            </p:cNvSpPr>
            <p:nvPr/>
          </p:nvSpPr>
          <p:spPr bwMode="auto">
            <a:xfrm>
              <a:off x="3312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7" name="Oval 639"/>
            <p:cNvSpPr>
              <a:spLocks noChangeArrowheads="1"/>
            </p:cNvSpPr>
            <p:nvPr/>
          </p:nvSpPr>
          <p:spPr bwMode="auto">
            <a:xfrm>
              <a:off x="336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8" name="Oval 640"/>
            <p:cNvSpPr>
              <a:spLocks noChangeArrowheads="1"/>
            </p:cNvSpPr>
            <p:nvPr/>
          </p:nvSpPr>
          <p:spPr bwMode="auto">
            <a:xfrm>
              <a:off x="340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9" name="Oval 641"/>
            <p:cNvSpPr>
              <a:spLocks noChangeArrowheads="1"/>
            </p:cNvSpPr>
            <p:nvPr/>
          </p:nvSpPr>
          <p:spPr bwMode="auto">
            <a:xfrm>
              <a:off x="326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0" name="Oval 642"/>
            <p:cNvSpPr>
              <a:spLocks noChangeArrowheads="1"/>
            </p:cNvSpPr>
            <p:nvPr/>
          </p:nvSpPr>
          <p:spPr bwMode="auto">
            <a:xfrm>
              <a:off x="3312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1" name="Oval 643"/>
            <p:cNvSpPr>
              <a:spLocks noChangeArrowheads="1"/>
            </p:cNvSpPr>
            <p:nvPr/>
          </p:nvSpPr>
          <p:spPr bwMode="auto">
            <a:xfrm>
              <a:off x="336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2" name="Oval 644"/>
            <p:cNvSpPr>
              <a:spLocks noChangeArrowheads="1"/>
            </p:cNvSpPr>
            <p:nvPr/>
          </p:nvSpPr>
          <p:spPr bwMode="auto">
            <a:xfrm>
              <a:off x="340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3" name="Oval 645"/>
            <p:cNvSpPr>
              <a:spLocks noChangeArrowheads="1"/>
            </p:cNvSpPr>
            <p:nvPr/>
          </p:nvSpPr>
          <p:spPr bwMode="auto">
            <a:xfrm>
              <a:off x="326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4" name="Oval 646"/>
            <p:cNvSpPr>
              <a:spLocks noChangeArrowheads="1"/>
            </p:cNvSpPr>
            <p:nvPr/>
          </p:nvSpPr>
          <p:spPr bwMode="auto">
            <a:xfrm>
              <a:off x="3312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5" name="Oval 647"/>
            <p:cNvSpPr>
              <a:spLocks noChangeArrowheads="1"/>
            </p:cNvSpPr>
            <p:nvPr/>
          </p:nvSpPr>
          <p:spPr bwMode="auto">
            <a:xfrm>
              <a:off x="336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46" name="Oval 648"/>
            <p:cNvSpPr>
              <a:spLocks noChangeArrowheads="1"/>
            </p:cNvSpPr>
            <p:nvPr/>
          </p:nvSpPr>
          <p:spPr bwMode="auto">
            <a:xfrm>
              <a:off x="340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7" name="Group 649"/>
          <p:cNvGrpSpPr>
            <a:grpSpLocks/>
          </p:cNvGrpSpPr>
          <p:nvPr/>
        </p:nvGrpSpPr>
        <p:grpSpPr bwMode="auto">
          <a:xfrm>
            <a:off x="5486400" y="5726113"/>
            <a:ext cx="303213" cy="303212"/>
            <a:chOff x="3456" y="3792"/>
            <a:chExt cx="191" cy="191"/>
          </a:xfrm>
        </p:grpSpPr>
        <p:sp>
          <p:nvSpPr>
            <p:cNvPr id="48315" name="Oval 650"/>
            <p:cNvSpPr>
              <a:spLocks noChangeArrowheads="1"/>
            </p:cNvSpPr>
            <p:nvPr/>
          </p:nvSpPr>
          <p:spPr bwMode="auto">
            <a:xfrm>
              <a:off x="345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6" name="Oval 651"/>
            <p:cNvSpPr>
              <a:spLocks noChangeArrowheads="1"/>
            </p:cNvSpPr>
            <p:nvPr/>
          </p:nvSpPr>
          <p:spPr bwMode="auto">
            <a:xfrm>
              <a:off x="350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7" name="Oval 652"/>
            <p:cNvSpPr>
              <a:spLocks noChangeArrowheads="1"/>
            </p:cNvSpPr>
            <p:nvPr/>
          </p:nvSpPr>
          <p:spPr bwMode="auto">
            <a:xfrm>
              <a:off x="355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8" name="Oval 653"/>
            <p:cNvSpPr>
              <a:spLocks noChangeArrowheads="1"/>
            </p:cNvSpPr>
            <p:nvPr/>
          </p:nvSpPr>
          <p:spPr bwMode="auto">
            <a:xfrm>
              <a:off x="360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9" name="Oval 654"/>
            <p:cNvSpPr>
              <a:spLocks noChangeArrowheads="1"/>
            </p:cNvSpPr>
            <p:nvPr/>
          </p:nvSpPr>
          <p:spPr bwMode="auto">
            <a:xfrm>
              <a:off x="345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0" name="Oval 655"/>
            <p:cNvSpPr>
              <a:spLocks noChangeArrowheads="1"/>
            </p:cNvSpPr>
            <p:nvPr/>
          </p:nvSpPr>
          <p:spPr bwMode="auto">
            <a:xfrm>
              <a:off x="350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1" name="Oval 656"/>
            <p:cNvSpPr>
              <a:spLocks noChangeArrowheads="1"/>
            </p:cNvSpPr>
            <p:nvPr/>
          </p:nvSpPr>
          <p:spPr bwMode="auto">
            <a:xfrm>
              <a:off x="355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2" name="Oval 657"/>
            <p:cNvSpPr>
              <a:spLocks noChangeArrowheads="1"/>
            </p:cNvSpPr>
            <p:nvPr/>
          </p:nvSpPr>
          <p:spPr bwMode="auto">
            <a:xfrm>
              <a:off x="360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3" name="Oval 658"/>
            <p:cNvSpPr>
              <a:spLocks noChangeArrowheads="1"/>
            </p:cNvSpPr>
            <p:nvPr/>
          </p:nvSpPr>
          <p:spPr bwMode="auto">
            <a:xfrm>
              <a:off x="345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4" name="Oval 659"/>
            <p:cNvSpPr>
              <a:spLocks noChangeArrowheads="1"/>
            </p:cNvSpPr>
            <p:nvPr/>
          </p:nvSpPr>
          <p:spPr bwMode="auto">
            <a:xfrm>
              <a:off x="350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5" name="Oval 660"/>
            <p:cNvSpPr>
              <a:spLocks noChangeArrowheads="1"/>
            </p:cNvSpPr>
            <p:nvPr/>
          </p:nvSpPr>
          <p:spPr bwMode="auto">
            <a:xfrm>
              <a:off x="355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6" name="Oval 661"/>
            <p:cNvSpPr>
              <a:spLocks noChangeArrowheads="1"/>
            </p:cNvSpPr>
            <p:nvPr/>
          </p:nvSpPr>
          <p:spPr bwMode="auto">
            <a:xfrm>
              <a:off x="360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7" name="Oval 662"/>
            <p:cNvSpPr>
              <a:spLocks noChangeArrowheads="1"/>
            </p:cNvSpPr>
            <p:nvPr/>
          </p:nvSpPr>
          <p:spPr bwMode="auto">
            <a:xfrm>
              <a:off x="345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8" name="Oval 663"/>
            <p:cNvSpPr>
              <a:spLocks noChangeArrowheads="1"/>
            </p:cNvSpPr>
            <p:nvPr/>
          </p:nvSpPr>
          <p:spPr bwMode="auto">
            <a:xfrm>
              <a:off x="350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29" name="Oval 664"/>
            <p:cNvSpPr>
              <a:spLocks noChangeArrowheads="1"/>
            </p:cNvSpPr>
            <p:nvPr/>
          </p:nvSpPr>
          <p:spPr bwMode="auto">
            <a:xfrm>
              <a:off x="355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30" name="Oval 665"/>
            <p:cNvSpPr>
              <a:spLocks noChangeArrowheads="1"/>
            </p:cNvSpPr>
            <p:nvPr/>
          </p:nvSpPr>
          <p:spPr bwMode="auto">
            <a:xfrm>
              <a:off x="360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48298" name="Group 666"/>
          <p:cNvGrpSpPr>
            <a:grpSpLocks/>
          </p:cNvGrpSpPr>
          <p:nvPr/>
        </p:nvGrpSpPr>
        <p:grpSpPr bwMode="auto">
          <a:xfrm>
            <a:off x="5791200" y="5726113"/>
            <a:ext cx="303213" cy="303212"/>
            <a:chOff x="3648" y="3792"/>
            <a:chExt cx="191" cy="191"/>
          </a:xfrm>
        </p:grpSpPr>
        <p:sp>
          <p:nvSpPr>
            <p:cNvPr id="48299" name="Oval 667"/>
            <p:cNvSpPr>
              <a:spLocks noChangeArrowheads="1"/>
            </p:cNvSpPr>
            <p:nvPr/>
          </p:nvSpPr>
          <p:spPr bwMode="auto">
            <a:xfrm>
              <a:off x="364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0" name="Oval 668"/>
            <p:cNvSpPr>
              <a:spLocks noChangeArrowheads="1"/>
            </p:cNvSpPr>
            <p:nvPr/>
          </p:nvSpPr>
          <p:spPr bwMode="auto">
            <a:xfrm>
              <a:off x="36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1" name="Oval 669"/>
            <p:cNvSpPr>
              <a:spLocks noChangeArrowheads="1"/>
            </p:cNvSpPr>
            <p:nvPr/>
          </p:nvSpPr>
          <p:spPr bwMode="auto">
            <a:xfrm>
              <a:off x="374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2" name="Oval 670"/>
            <p:cNvSpPr>
              <a:spLocks noChangeArrowheads="1"/>
            </p:cNvSpPr>
            <p:nvPr/>
          </p:nvSpPr>
          <p:spPr bwMode="auto">
            <a:xfrm>
              <a:off x="379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3" name="Oval 671"/>
            <p:cNvSpPr>
              <a:spLocks noChangeArrowheads="1"/>
            </p:cNvSpPr>
            <p:nvPr/>
          </p:nvSpPr>
          <p:spPr bwMode="auto">
            <a:xfrm>
              <a:off x="364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4" name="Oval 672"/>
            <p:cNvSpPr>
              <a:spLocks noChangeArrowheads="1"/>
            </p:cNvSpPr>
            <p:nvPr/>
          </p:nvSpPr>
          <p:spPr bwMode="auto">
            <a:xfrm>
              <a:off x="36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5" name="Oval 673"/>
            <p:cNvSpPr>
              <a:spLocks noChangeArrowheads="1"/>
            </p:cNvSpPr>
            <p:nvPr/>
          </p:nvSpPr>
          <p:spPr bwMode="auto">
            <a:xfrm>
              <a:off x="374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6" name="Oval 674"/>
            <p:cNvSpPr>
              <a:spLocks noChangeArrowheads="1"/>
            </p:cNvSpPr>
            <p:nvPr/>
          </p:nvSpPr>
          <p:spPr bwMode="auto">
            <a:xfrm>
              <a:off x="379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7" name="Oval 675"/>
            <p:cNvSpPr>
              <a:spLocks noChangeArrowheads="1"/>
            </p:cNvSpPr>
            <p:nvPr/>
          </p:nvSpPr>
          <p:spPr bwMode="auto">
            <a:xfrm>
              <a:off x="364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8" name="Oval 676"/>
            <p:cNvSpPr>
              <a:spLocks noChangeArrowheads="1"/>
            </p:cNvSpPr>
            <p:nvPr/>
          </p:nvSpPr>
          <p:spPr bwMode="auto">
            <a:xfrm>
              <a:off x="36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09" name="Oval 677"/>
            <p:cNvSpPr>
              <a:spLocks noChangeArrowheads="1"/>
            </p:cNvSpPr>
            <p:nvPr/>
          </p:nvSpPr>
          <p:spPr bwMode="auto">
            <a:xfrm>
              <a:off x="374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0" name="Oval 678"/>
            <p:cNvSpPr>
              <a:spLocks noChangeArrowheads="1"/>
            </p:cNvSpPr>
            <p:nvPr/>
          </p:nvSpPr>
          <p:spPr bwMode="auto">
            <a:xfrm>
              <a:off x="379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1" name="Oval 679"/>
            <p:cNvSpPr>
              <a:spLocks noChangeArrowheads="1"/>
            </p:cNvSpPr>
            <p:nvPr/>
          </p:nvSpPr>
          <p:spPr bwMode="auto">
            <a:xfrm>
              <a:off x="364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2" name="Oval 680"/>
            <p:cNvSpPr>
              <a:spLocks noChangeArrowheads="1"/>
            </p:cNvSpPr>
            <p:nvPr/>
          </p:nvSpPr>
          <p:spPr bwMode="auto">
            <a:xfrm>
              <a:off x="36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3" name="Oval 681"/>
            <p:cNvSpPr>
              <a:spLocks noChangeArrowheads="1"/>
            </p:cNvSpPr>
            <p:nvPr/>
          </p:nvSpPr>
          <p:spPr bwMode="auto">
            <a:xfrm>
              <a:off x="374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48314" name="Oval 682"/>
            <p:cNvSpPr>
              <a:spLocks noChangeArrowheads="1"/>
            </p:cNvSpPr>
            <p:nvPr/>
          </p:nvSpPr>
          <p:spPr bwMode="auto">
            <a:xfrm>
              <a:off x="379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352800" y="5116513"/>
            <a:ext cx="304800" cy="1219200"/>
          </a:xfrm>
          <a:prstGeom prst="rect">
            <a:avLst/>
          </a:prstGeom>
          <a:solidFill>
            <a:srgbClr val="FFC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52800" y="1062038"/>
            <a:ext cx="304800" cy="3597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01613"/>
            <a:ext cx="8991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smtClean="0"/>
              <a:t>Detecting victim’s memory accesses</a:t>
            </a:r>
            <a:endParaRPr lang="en-GB" altLang="en-US" sz="1200" smtClean="0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219200" y="633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219200" y="603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1219200" y="572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219200" y="542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6781800" y="633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781800" y="603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6781800" y="572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6781800" y="542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1219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1219200" y="4659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1219200" y="4354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1219200" y="4049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1828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781800" y="4659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6781800" y="4354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6781800" y="4049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133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2438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2743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3048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3352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3657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3962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4267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4572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4876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5181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5486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5791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6096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6400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6705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219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524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>
            <a:off x="1219200" y="3135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>
            <a:off x="1828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2" name="Line 46"/>
          <p:cNvSpPr>
            <a:spLocks noChangeShapeType="1"/>
          </p:cNvSpPr>
          <p:nvPr/>
        </p:nvSpPr>
        <p:spPr bwMode="auto">
          <a:xfrm>
            <a:off x="6781800" y="3135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3" name="Line 47"/>
          <p:cNvSpPr>
            <a:spLocks noChangeShapeType="1"/>
          </p:cNvSpPr>
          <p:nvPr/>
        </p:nvSpPr>
        <p:spPr bwMode="auto">
          <a:xfrm>
            <a:off x="2133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4" name="Line 48"/>
          <p:cNvSpPr>
            <a:spLocks noChangeShapeType="1"/>
          </p:cNvSpPr>
          <p:nvPr/>
        </p:nvSpPr>
        <p:spPr bwMode="auto">
          <a:xfrm>
            <a:off x="2438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2743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auto">
          <a:xfrm>
            <a:off x="3048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>
            <a:off x="3352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>
            <a:off x="3657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29" name="Line 53"/>
          <p:cNvSpPr>
            <a:spLocks noChangeShapeType="1"/>
          </p:cNvSpPr>
          <p:nvPr/>
        </p:nvSpPr>
        <p:spPr bwMode="auto">
          <a:xfrm>
            <a:off x="3962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auto">
          <a:xfrm>
            <a:off x="4267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1" name="Line 55"/>
          <p:cNvSpPr>
            <a:spLocks noChangeShapeType="1"/>
          </p:cNvSpPr>
          <p:nvPr/>
        </p:nvSpPr>
        <p:spPr bwMode="auto">
          <a:xfrm>
            <a:off x="4572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>
            <a:off x="4876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>
            <a:off x="5181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>
            <a:off x="5486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5791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>
            <a:off x="6096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>
            <a:off x="6400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8" name="Line 62"/>
          <p:cNvSpPr>
            <a:spLocks noChangeShapeType="1"/>
          </p:cNvSpPr>
          <p:nvPr/>
        </p:nvSpPr>
        <p:spPr bwMode="auto">
          <a:xfrm>
            <a:off x="6705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39" name="Line 63"/>
          <p:cNvSpPr>
            <a:spLocks noChangeShapeType="1"/>
          </p:cNvSpPr>
          <p:nvPr/>
        </p:nvSpPr>
        <p:spPr bwMode="auto">
          <a:xfrm>
            <a:off x="1219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1524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>
            <a:off x="1219200" y="3440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2" name="Line 66"/>
          <p:cNvSpPr>
            <a:spLocks noChangeShapeType="1"/>
          </p:cNvSpPr>
          <p:nvPr/>
        </p:nvSpPr>
        <p:spPr bwMode="auto">
          <a:xfrm>
            <a:off x="1219200" y="252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3" name="Line 67"/>
          <p:cNvSpPr>
            <a:spLocks noChangeShapeType="1"/>
          </p:cNvSpPr>
          <p:nvPr/>
        </p:nvSpPr>
        <p:spPr bwMode="auto">
          <a:xfrm>
            <a:off x="1219200" y="222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4" name="Line 68"/>
          <p:cNvSpPr>
            <a:spLocks noChangeShapeType="1"/>
          </p:cNvSpPr>
          <p:nvPr/>
        </p:nvSpPr>
        <p:spPr bwMode="auto">
          <a:xfrm>
            <a:off x="1828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5" name="Line 69"/>
          <p:cNvSpPr>
            <a:spLocks noChangeShapeType="1"/>
          </p:cNvSpPr>
          <p:nvPr/>
        </p:nvSpPr>
        <p:spPr bwMode="auto">
          <a:xfrm>
            <a:off x="6781800" y="252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6" name="Line 70"/>
          <p:cNvSpPr>
            <a:spLocks noChangeShapeType="1"/>
          </p:cNvSpPr>
          <p:nvPr/>
        </p:nvSpPr>
        <p:spPr bwMode="auto">
          <a:xfrm>
            <a:off x="6781800" y="222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8" name="Line 72"/>
          <p:cNvSpPr>
            <a:spLocks noChangeShapeType="1"/>
          </p:cNvSpPr>
          <p:nvPr/>
        </p:nvSpPr>
        <p:spPr bwMode="auto">
          <a:xfrm>
            <a:off x="2133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49" name="Line 73"/>
          <p:cNvSpPr>
            <a:spLocks noChangeShapeType="1"/>
          </p:cNvSpPr>
          <p:nvPr/>
        </p:nvSpPr>
        <p:spPr bwMode="auto">
          <a:xfrm>
            <a:off x="2438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0" name="Line 74"/>
          <p:cNvSpPr>
            <a:spLocks noChangeShapeType="1"/>
          </p:cNvSpPr>
          <p:nvPr/>
        </p:nvSpPr>
        <p:spPr bwMode="auto">
          <a:xfrm>
            <a:off x="2743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1" name="Line 75"/>
          <p:cNvSpPr>
            <a:spLocks noChangeShapeType="1"/>
          </p:cNvSpPr>
          <p:nvPr/>
        </p:nvSpPr>
        <p:spPr bwMode="auto">
          <a:xfrm>
            <a:off x="3048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2" name="Line 76"/>
          <p:cNvSpPr>
            <a:spLocks noChangeShapeType="1"/>
          </p:cNvSpPr>
          <p:nvPr/>
        </p:nvSpPr>
        <p:spPr bwMode="auto">
          <a:xfrm>
            <a:off x="3352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3" name="Line 77"/>
          <p:cNvSpPr>
            <a:spLocks noChangeShapeType="1"/>
          </p:cNvSpPr>
          <p:nvPr/>
        </p:nvSpPr>
        <p:spPr bwMode="auto">
          <a:xfrm>
            <a:off x="3657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4" name="Line 78"/>
          <p:cNvSpPr>
            <a:spLocks noChangeShapeType="1"/>
          </p:cNvSpPr>
          <p:nvPr/>
        </p:nvSpPr>
        <p:spPr bwMode="auto">
          <a:xfrm>
            <a:off x="3962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5" name="Line 79"/>
          <p:cNvSpPr>
            <a:spLocks noChangeShapeType="1"/>
          </p:cNvSpPr>
          <p:nvPr/>
        </p:nvSpPr>
        <p:spPr bwMode="auto">
          <a:xfrm>
            <a:off x="4267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>
            <a:off x="4572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>
            <a:off x="4876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8" name="Line 82"/>
          <p:cNvSpPr>
            <a:spLocks noChangeShapeType="1"/>
          </p:cNvSpPr>
          <p:nvPr/>
        </p:nvSpPr>
        <p:spPr bwMode="auto">
          <a:xfrm>
            <a:off x="5181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59" name="Line 83"/>
          <p:cNvSpPr>
            <a:spLocks noChangeShapeType="1"/>
          </p:cNvSpPr>
          <p:nvPr/>
        </p:nvSpPr>
        <p:spPr bwMode="auto">
          <a:xfrm>
            <a:off x="5486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0" name="Line 84"/>
          <p:cNvSpPr>
            <a:spLocks noChangeShapeType="1"/>
          </p:cNvSpPr>
          <p:nvPr/>
        </p:nvSpPr>
        <p:spPr bwMode="auto">
          <a:xfrm>
            <a:off x="5791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1" name="Line 85"/>
          <p:cNvSpPr>
            <a:spLocks noChangeShapeType="1"/>
          </p:cNvSpPr>
          <p:nvPr/>
        </p:nvSpPr>
        <p:spPr bwMode="auto">
          <a:xfrm>
            <a:off x="6096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2" name="Line 86"/>
          <p:cNvSpPr>
            <a:spLocks noChangeShapeType="1"/>
          </p:cNvSpPr>
          <p:nvPr/>
        </p:nvSpPr>
        <p:spPr bwMode="auto">
          <a:xfrm>
            <a:off x="6400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3" name="Line 87"/>
          <p:cNvSpPr>
            <a:spLocks noChangeShapeType="1"/>
          </p:cNvSpPr>
          <p:nvPr/>
        </p:nvSpPr>
        <p:spPr bwMode="auto">
          <a:xfrm>
            <a:off x="6705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4" name="Line 88"/>
          <p:cNvSpPr>
            <a:spLocks noChangeShapeType="1"/>
          </p:cNvSpPr>
          <p:nvPr/>
        </p:nvSpPr>
        <p:spPr bwMode="auto">
          <a:xfrm>
            <a:off x="1219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5" name="Line 89"/>
          <p:cNvSpPr>
            <a:spLocks noChangeShapeType="1"/>
          </p:cNvSpPr>
          <p:nvPr/>
        </p:nvSpPr>
        <p:spPr bwMode="auto">
          <a:xfrm>
            <a:off x="1524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6" name="Line 90"/>
          <p:cNvSpPr>
            <a:spLocks noChangeShapeType="1"/>
          </p:cNvSpPr>
          <p:nvPr/>
        </p:nvSpPr>
        <p:spPr bwMode="auto">
          <a:xfrm>
            <a:off x="1219200" y="191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7" name="Line 91"/>
          <p:cNvSpPr>
            <a:spLocks noChangeShapeType="1"/>
          </p:cNvSpPr>
          <p:nvPr/>
        </p:nvSpPr>
        <p:spPr bwMode="auto">
          <a:xfrm>
            <a:off x="1219200" y="161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8" name="Line 92"/>
          <p:cNvSpPr>
            <a:spLocks noChangeShapeType="1"/>
          </p:cNvSpPr>
          <p:nvPr/>
        </p:nvSpPr>
        <p:spPr bwMode="auto">
          <a:xfrm>
            <a:off x="1828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69" name="Line 93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0" name="Line 94"/>
          <p:cNvSpPr>
            <a:spLocks noChangeShapeType="1"/>
          </p:cNvSpPr>
          <p:nvPr/>
        </p:nvSpPr>
        <p:spPr bwMode="auto">
          <a:xfrm>
            <a:off x="6781800" y="161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1" name="Line 95"/>
          <p:cNvSpPr>
            <a:spLocks noChangeShapeType="1"/>
          </p:cNvSpPr>
          <p:nvPr/>
        </p:nvSpPr>
        <p:spPr bwMode="auto">
          <a:xfrm>
            <a:off x="2133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2" name="Line 96"/>
          <p:cNvSpPr>
            <a:spLocks noChangeShapeType="1"/>
          </p:cNvSpPr>
          <p:nvPr/>
        </p:nvSpPr>
        <p:spPr bwMode="auto">
          <a:xfrm>
            <a:off x="2438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3" name="Line 97"/>
          <p:cNvSpPr>
            <a:spLocks noChangeShapeType="1"/>
          </p:cNvSpPr>
          <p:nvPr/>
        </p:nvSpPr>
        <p:spPr bwMode="auto">
          <a:xfrm>
            <a:off x="2743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4" name="Line 98"/>
          <p:cNvSpPr>
            <a:spLocks noChangeShapeType="1"/>
          </p:cNvSpPr>
          <p:nvPr/>
        </p:nvSpPr>
        <p:spPr bwMode="auto">
          <a:xfrm>
            <a:off x="3048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5" name="Line 99"/>
          <p:cNvSpPr>
            <a:spLocks noChangeShapeType="1"/>
          </p:cNvSpPr>
          <p:nvPr/>
        </p:nvSpPr>
        <p:spPr bwMode="auto">
          <a:xfrm>
            <a:off x="3352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6" name="Line 100"/>
          <p:cNvSpPr>
            <a:spLocks noChangeShapeType="1"/>
          </p:cNvSpPr>
          <p:nvPr/>
        </p:nvSpPr>
        <p:spPr bwMode="auto">
          <a:xfrm>
            <a:off x="3657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7" name="Line 101"/>
          <p:cNvSpPr>
            <a:spLocks noChangeShapeType="1"/>
          </p:cNvSpPr>
          <p:nvPr/>
        </p:nvSpPr>
        <p:spPr bwMode="auto">
          <a:xfrm>
            <a:off x="3962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8" name="Line 102"/>
          <p:cNvSpPr>
            <a:spLocks noChangeShapeType="1"/>
          </p:cNvSpPr>
          <p:nvPr/>
        </p:nvSpPr>
        <p:spPr bwMode="auto">
          <a:xfrm>
            <a:off x="4267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79" name="Line 103"/>
          <p:cNvSpPr>
            <a:spLocks noChangeShapeType="1"/>
          </p:cNvSpPr>
          <p:nvPr/>
        </p:nvSpPr>
        <p:spPr bwMode="auto">
          <a:xfrm>
            <a:off x="4572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0" name="Line 104"/>
          <p:cNvSpPr>
            <a:spLocks noChangeShapeType="1"/>
          </p:cNvSpPr>
          <p:nvPr/>
        </p:nvSpPr>
        <p:spPr bwMode="auto">
          <a:xfrm>
            <a:off x="4876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1" name="Line 105"/>
          <p:cNvSpPr>
            <a:spLocks noChangeShapeType="1"/>
          </p:cNvSpPr>
          <p:nvPr/>
        </p:nvSpPr>
        <p:spPr bwMode="auto">
          <a:xfrm>
            <a:off x="5181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2" name="Line 106"/>
          <p:cNvSpPr>
            <a:spLocks noChangeShapeType="1"/>
          </p:cNvSpPr>
          <p:nvPr/>
        </p:nvSpPr>
        <p:spPr bwMode="auto">
          <a:xfrm>
            <a:off x="5486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3" name="Line 107"/>
          <p:cNvSpPr>
            <a:spLocks noChangeShapeType="1"/>
          </p:cNvSpPr>
          <p:nvPr/>
        </p:nvSpPr>
        <p:spPr bwMode="auto">
          <a:xfrm>
            <a:off x="5791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4" name="Line 108"/>
          <p:cNvSpPr>
            <a:spLocks noChangeShapeType="1"/>
          </p:cNvSpPr>
          <p:nvPr/>
        </p:nvSpPr>
        <p:spPr bwMode="auto">
          <a:xfrm>
            <a:off x="6096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5" name="Line 109"/>
          <p:cNvSpPr>
            <a:spLocks noChangeShapeType="1"/>
          </p:cNvSpPr>
          <p:nvPr/>
        </p:nvSpPr>
        <p:spPr bwMode="auto">
          <a:xfrm>
            <a:off x="6400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6" name="Line 110"/>
          <p:cNvSpPr>
            <a:spLocks noChangeShapeType="1"/>
          </p:cNvSpPr>
          <p:nvPr/>
        </p:nvSpPr>
        <p:spPr bwMode="auto">
          <a:xfrm>
            <a:off x="6705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7" name="Line 111"/>
          <p:cNvSpPr>
            <a:spLocks noChangeShapeType="1"/>
          </p:cNvSpPr>
          <p:nvPr/>
        </p:nvSpPr>
        <p:spPr bwMode="auto">
          <a:xfrm>
            <a:off x="1219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8" name="Line 112"/>
          <p:cNvSpPr>
            <a:spLocks noChangeShapeType="1"/>
          </p:cNvSpPr>
          <p:nvPr/>
        </p:nvSpPr>
        <p:spPr bwMode="auto">
          <a:xfrm>
            <a:off x="1524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9" name="Text Box 113"/>
          <p:cNvSpPr txBox="1">
            <a:spLocks noChangeArrowheads="1"/>
          </p:cNvSpPr>
          <p:nvPr/>
        </p:nvSpPr>
        <p:spPr bwMode="auto">
          <a:xfrm rot="10800000">
            <a:off x="661988" y="38258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50290" name="Text Box 114"/>
          <p:cNvSpPr txBox="1">
            <a:spLocks noChangeArrowheads="1"/>
          </p:cNvSpPr>
          <p:nvPr/>
        </p:nvSpPr>
        <p:spPr bwMode="auto">
          <a:xfrm rot="10800000">
            <a:off x="658813" y="54975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50291" name="Line 115"/>
          <p:cNvSpPr>
            <a:spLocks noChangeShapeType="1"/>
          </p:cNvSpPr>
          <p:nvPr/>
        </p:nvSpPr>
        <p:spPr bwMode="auto">
          <a:xfrm>
            <a:off x="1219200" y="511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2" name="Line 116"/>
          <p:cNvSpPr>
            <a:spLocks noChangeShapeType="1"/>
          </p:cNvSpPr>
          <p:nvPr/>
        </p:nvSpPr>
        <p:spPr bwMode="auto">
          <a:xfrm>
            <a:off x="6781800" y="511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3" name="Line 117"/>
          <p:cNvSpPr>
            <a:spLocks noChangeShapeType="1"/>
          </p:cNvSpPr>
          <p:nvPr/>
        </p:nvSpPr>
        <p:spPr bwMode="auto">
          <a:xfrm>
            <a:off x="1524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4" name="Line 118"/>
          <p:cNvSpPr>
            <a:spLocks noChangeShapeType="1"/>
          </p:cNvSpPr>
          <p:nvPr/>
        </p:nvSpPr>
        <p:spPr bwMode="auto">
          <a:xfrm>
            <a:off x="1828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5" name="Line 119"/>
          <p:cNvSpPr>
            <a:spLocks noChangeShapeType="1"/>
          </p:cNvSpPr>
          <p:nvPr/>
        </p:nvSpPr>
        <p:spPr bwMode="auto">
          <a:xfrm>
            <a:off x="2133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6" name="Line 120"/>
          <p:cNvSpPr>
            <a:spLocks noChangeShapeType="1"/>
          </p:cNvSpPr>
          <p:nvPr/>
        </p:nvSpPr>
        <p:spPr bwMode="auto">
          <a:xfrm>
            <a:off x="2438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7" name="Line 121"/>
          <p:cNvSpPr>
            <a:spLocks noChangeShapeType="1"/>
          </p:cNvSpPr>
          <p:nvPr/>
        </p:nvSpPr>
        <p:spPr bwMode="auto">
          <a:xfrm>
            <a:off x="2743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" name="Line 122"/>
          <p:cNvSpPr>
            <a:spLocks noChangeShapeType="1"/>
          </p:cNvSpPr>
          <p:nvPr/>
        </p:nvSpPr>
        <p:spPr bwMode="auto">
          <a:xfrm>
            <a:off x="3048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9" name="Line 123"/>
          <p:cNvSpPr>
            <a:spLocks noChangeShapeType="1"/>
          </p:cNvSpPr>
          <p:nvPr/>
        </p:nvSpPr>
        <p:spPr bwMode="auto">
          <a:xfrm>
            <a:off x="3352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" name="Line 124"/>
          <p:cNvSpPr>
            <a:spLocks noChangeShapeType="1"/>
          </p:cNvSpPr>
          <p:nvPr/>
        </p:nvSpPr>
        <p:spPr bwMode="auto">
          <a:xfrm>
            <a:off x="3657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1" name="Line 125"/>
          <p:cNvSpPr>
            <a:spLocks noChangeShapeType="1"/>
          </p:cNvSpPr>
          <p:nvPr/>
        </p:nvSpPr>
        <p:spPr bwMode="auto">
          <a:xfrm>
            <a:off x="3962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2" name="Line 126"/>
          <p:cNvSpPr>
            <a:spLocks noChangeShapeType="1"/>
          </p:cNvSpPr>
          <p:nvPr/>
        </p:nvSpPr>
        <p:spPr bwMode="auto">
          <a:xfrm>
            <a:off x="4267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3" name="Line 127"/>
          <p:cNvSpPr>
            <a:spLocks noChangeShapeType="1"/>
          </p:cNvSpPr>
          <p:nvPr/>
        </p:nvSpPr>
        <p:spPr bwMode="auto">
          <a:xfrm>
            <a:off x="4572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4" name="Line 128"/>
          <p:cNvSpPr>
            <a:spLocks noChangeShapeType="1"/>
          </p:cNvSpPr>
          <p:nvPr/>
        </p:nvSpPr>
        <p:spPr bwMode="auto">
          <a:xfrm>
            <a:off x="4876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5" name="Line 129"/>
          <p:cNvSpPr>
            <a:spLocks noChangeShapeType="1"/>
          </p:cNvSpPr>
          <p:nvPr/>
        </p:nvSpPr>
        <p:spPr bwMode="auto">
          <a:xfrm>
            <a:off x="5181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6" name="Line 130"/>
          <p:cNvSpPr>
            <a:spLocks noChangeShapeType="1"/>
          </p:cNvSpPr>
          <p:nvPr/>
        </p:nvSpPr>
        <p:spPr bwMode="auto">
          <a:xfrm>
            <a:off x="5486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7" name="Line 131"/>
          <p:cNvSpPr>
            <a:spLocks noChangeShapeType="1"/>
          </p:cNvSpPr>
          <p:nvPr/>
        </p:nvSpPr>
        <p:spPr bwMode="auto">
          <a:xfrm>
            <a:off x="5791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8" name="Line 132"/>
          <p:cNvSpPr>
            <a:spLocks noChangeShapeType="1"/>
          </p:cNvSpPr>
          <p:nvPr/>
        </p:nvSpPr>
        <p:spPr bwMode="auto">
          <a:xfrm>
            <a:off x="6096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9" name="Line 133"/>
          <p:cNvSpPr>
            <a:spLocks noChangeShapeType="1"/>
          </p:cNvSpPr>
          <p:nvPr/>
        </p:nvSpPr>
        <p:spPr bwMode="auto">
          <a:xfrm>
            <a:off x="6400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0" name="Line 134"/>
          <p:cNvSpPr>
            <a:spLocks noChangeShapeType="1"/>
          </p:cNvSpPr>
          <p:nvPr/>
        </p:nvSpPr>
        <p:spPr bwMode="auto">
          <a:xfrm>
            <a:off x="6705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311" name="Group 135"/>
          <p:cNvGrpSpPr>
            <a:grpSpLocks/>
          </p:cNvGrpSpPr>
          <p:nvPr/>
        </p:nvGrpSpPr>
        <p:grpSpPr bwMode="auto">
          <a:xfrm>
            <a:off x="1219200" y="3135313"/>
            <a:ext cx="303213" cy="303212"/>
            <a:chOff x="768" y="2160"/>
            <a:chExt cx="191" cy="191"/>
          </a:xfrm>
        </p:grpSpPr>
        <p:sp>
          <p:nvSpPr>
            <p:cNvPr id="50964" name="Oval 136"/>
            <p:cNvSpPr>
              <a:spLocks noChangeArrowheads="1"/>
            </p:cNvSpPr>
            <p:nvPr/>
          </p:nvSpPr>
          <p:spPr bwMode="auto">
            <a:xfrm>
              <a:off x="7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5" name="Oval 137"/>
            <p:cNvSpPr>
              <a:spLocks noChangeArrowheads="1"/>
            </p:cNvSpPr>
            <p:nvPr/>
          </p:nvSpPr>
          <p:spPr bwMode="auto">
            <a:xfrm>
              <a:off x="8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6" name="Oval 138"/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7" name="Oval 139"/>
            <p:cNvSpPr>
              <a:spLocks noChangeArrowheads="1"/>
            </p:cNvSpPr>
            <p:nvPr/>
          </p:nvSpPr>
          <p:spPr bwMode="auto">
            <a:xfrm>
              <a:off x="9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8" name="Oval 140"/>
            <p:cNvSpPr>
              <a:spLocks noChangeArrowheads="1"/>
            </p:cNvSpPr>
            <p:nvPr/>
          </p:nvSpPr>
          <p:spPr bwMode="auto">
            <a:xfrm>
              <a:off x="7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9" name="Oval 141"/>
            <p:cNvSpPr>
              <a:spLocks noChangeArrowheads="1"/>
            </p:cNvSpPr>
            <p:nvPr/>
          </p:nvSpPr>
          <p:spPr bwMode="auto">
            <a:xfrm>
              <a:off x="8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0" name="Oval 142"/>
            <p:cNvSpPr>
              <a:spLocks noChangeArrowheads="1"/>
            </p:cNvSpPr>
            <p:nvPr/>
          </p:nvSpPr>
          <p:spPr bwMode="auto">
            <a:xfrm>
              <a:off x="8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1" name="Oval 143"/>
            <p:cNvSpPr>
              <a:spLocks noChangeArrowheads="1"/>
            </p:cNvSpPr>
            <p:nvPr/>
          </p:nvSpPr>
          <p:spPr bwMode="auto">
            <a:xfrm>
              <a:off x="9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2" name="Oval 144"/>
            <p:cNvSpPr>
              <a:spLocks noChangeArrowheads="1"/>
            </p:cNvSpPr>
            <p:nvPr/>
          </p:nvSpPr>
          <p:spPr bwMode="auto">
            <a:xfrm>
              <a:off x="7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3" name="Oval 145"/>
            <p:cNvSpPr>
              <a:spLocks noChangeArrowheads="1"/>
            </p:cNvSpPr>
            <p:nvPr/>
          </p:nvSpPr>
          <p:spPr bwMode="auto">
            <a:xfrm>
              <a:off x="8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4" name="Oval 146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5" name="Oval 147"/>
            <p:cNvSpPr>
              <a:spLocks noChangeArrowheads="1"/>
            </p:cNvSpPr>
            <p:nvPr/>
          </p:nvSpPr>
          <p:spPr bwMode="auto">
            <a:xfrm>
              <a:off x="9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6" name="Oval 148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7" name="Oval 149"/>
            <p:cNvSpPr>
              <a:spLocks noChangeArrowheads="1"/>
            </p:cNvSpPr>
            <p:nvPr/>
          </p:nvSpPr>
          <p:spPr bwMode="auto">
            <a:xfrm>
              <a:off x="8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8" name="Oval 150"/>
            <p:cNvSpPr>
              <a:spLocks noChangeArrowheads="1"/>
            </p:cNvSpPr>
            <p:nvPr/>
          </p:nvSpPr>
          <p:spPr bwMode="auto">
            <a:xfrm>
              <a:off x="8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79" name="Oval 151"/>
            <p:cNvSpPr>
              <a:spLocks noChangeArrowheads="1"/>
            </p:cNvSpPr>
            <p:nvPr/>
          </p:nvSpPr>
          <p:spPr bwMode="auto">
            <a:xfrm>
              <a:off x="9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2" name="Group 152"/>
          <p:cNvGrpSpPr>
            <a:grpSpLocks/>
          </p:cNvGrpSpPr>
          <p:nvPr/>
        </p:nvGrpSpPr>
        <p:grpSpPr bwMode="auto">
          <a:xfrm>
            <a:off x="1524000" y="3135313"/>
            <a:ext cx="303213" cy="303212"/>
            <a:chOff x="960" y="2160"/>
            <a:chExt cx="191" cy="191"/>
          </a:xfrm>
        </p:grpSpPr>
        <p:sp>
          <p:nvSpPr>
            <p:cNvPr id="50948" name="Oval 153"/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9" name="Oval 154"/>
            <p:cNvSpPr>
              <a:spLocks noChangeArrowheads="1"/>
            </p:cNvSpPr>
            <p:nvPr/>
          </p:nvSpPr>
          <p:spPr bwMode="auto">
            <a:xfrm>
              <a:off x="10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0" name="Oval 155"/>
            <p:cNvSpPr>
              <a:spLocks noChangeArrowheads="1"/>
            </p:cNvSpPr>
            <p:nvPr/>
          </p:nvSpPr>
          <p:spPr bwMode="auto">
            <a:xfrm>
              <a:off x="10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1" name="Oval 156"/>
            <p:cNvSpPr>
              <a:spLocks noChangeArrowheads="1"/>
            </p:cNvSpPr>
            <p:nvPr/>
          </p:nvSpPr>
          <p:spPr bwMode="auto">
            <a:xfrm>
              <a:off x="11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2" name="Oval 157"/>
            <p:cNvSpPr>
              <a:spLocks noChangeArrowheads="1"/>
            </p:cNvSpPr>
            <p:nvPr/>
          </p:nvSpPr>
          <p:spPr bwMode="auto">
            <a:xfrm>
              <a:off x="9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3" name="Oval 158"/>
            <p:cNvSpPr>
              <a:spLocks noChangeArrowheads="1"/>
            </p:cNvSpPr>
            <p:nvPr/>
          </p:nvSpPr>
          <p:spPr bwMode="auto">
            <a:xfrm>
              <a:off x="10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4" name="Oval 159"/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5" name="Oval 160"/>
            <p:cNvSpPr>
              <a:spLocks noChangeArrowheads="1"/>
            </p:cNvSpPr>
            <p:nvPr/>
          </p:nvSpPr>
          <p:spPr bwMode="auto">
            <a:xfrm>
              <a:off x="11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6" name="Oval 161"/>
            <p:cNvSpPr>
              <a:spLocks noChangeArrowheads="1"/>
            </p:cNvSpPr>
            <p:nvPr/>
          </p:nvSpPr>
          <p:spPr bwMode="auto">
            <a:xfrm>
              <a:off x="9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7" name="Oval 162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8" name="Oval 163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59" name="Oval 164"/>
            <p:cNvSpPr>
              <a:spLocks noChangeArrowheads="1"/>
            </p:cNvSpPr>
            <p:nvPr/>
          </p:nvSpPr>
          <p:spPr bwMode="auto">
            <a:xfrm>
              <a:off x="11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0" name="Oval 165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1" name="Oval 166"/>
            <p:cNvSpPr>
              <a:spLocks noChangeArrowheads="1"/>
            </p:cNvSpPr>
            <p:nvPr/>
          </p:nvSpPr>
          <p:spPr bwMode="auto">
            <a:xfrm>
              <a:off x="10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2" name="Oval 167"/>
            <p:cNvSpPr>
              <a:spLocks noChangeArrowheads="1"/>
            </p:cNvSpPr>
            <p:nvPr/>
          </p:nvSpPr>
          <p:spPr bwMode="auto">
            <a:xfrm>
              <a:off x="10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63" name="Oval 168"/>
            <p:cNvSpPr>
              <a:spLocks noChangeArrowheads="1"/>
            </p:cNvSpPr>
            <p:nvPr/>
          </p:nvSpPr>
          <p:spPr bwMode="auto">
            <a:xfrm>
              <a:off x="11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3" name="Group 169"/>
          <p:cNvGrpSpPr>
            <a:grpSpLocks/>
          </p:cNvGrpSpPr>
          <p:nvPr/>
        </p:nvGrpSpPr>
        <p:grpSpPr bwMode="auto">
          <a:xfrm>
            <a:off x="1828800" y="3135313"/>
            <a:ext cx="303213" cy="303212"/>
            <a:chOff x="1152" y="2160"/>
            <a:chExt cx="191" cy="191"/>
          </a:xfrm>
        </p:grpSpPr>
        <p:sp>
          <p:nvSpPr>
            <p:cNvPr id="50932" name="Oval 170"/>
            <p:cNvSpPr>
              <a:spLocks noChangeArrowheads="1"/>
            </p:cNvSpPr>
            <p:nvPr/>
          </p:nvSpPr>
          <p:spPr bwMode="auto">
            <a:xfrm>
              <a:off x="11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3" name="Oval 171"/>
            <p:cNvSpPr>
              <a:spLocks noChangeArrowheads="1"/>
            </p:cNvSpPr>
            <p:nvPr/>
          </p:nvSpPr>
          <p:spPr bwMode="auto">
            <a:xfrm>
              <a:off x="12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4" name="Oval 172"/>
            <p:cNvSpPr>
              <a:spLocks noChangeArrowheads="1"/>
            </p:cNvSpPr>
            <p:nvPr/>
          </p:nvSpPr>
          <p:spPr bwMode="auto">
            <a:xfrm>
              <a:off x="12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5" name="Oval 173"/>
            <p:cNvSpPr>
              <a:spLocks noChangeArrowheads="1"/>
            </p:cNvSpPr>
            <p:nvPr/>
          </p:nvSpPr>
          <p:spPr bwMode="auto">
            <a:xfrm>
              <a:off x="12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6" name="Oval 174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7" name="Oval 175"/>
            <p:cNvSpPr>
              <a:spLocks noChangeArrowheads="1"/>
            </p:cNvSpPr>
            <p:nvPr/>
          </p:nvSpPr>
          <p:spPr bwMode="auto">
            <a:xfrm>
              <a:off x="12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8" name="Oval 176"/>
            <p:cNvSpPr>
              <a:spLocks noChangeArrowheads="1"/>
            </p:cNvSpPr>
            <p:nvPr/>
          </p:nvSpPr>
          <p:spPr bwMode="auto">
            <a:xfrm>
              <a:off x="12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9" name="Oval 177"/>
            <p:cNvSpPr>
              <a:spLocks noChangeArrowheads="1"/>
            </p:cNvSpPr>
            <p:nvPr/>
          </p:nvSpPr>
          <p:spPr bwMode="auto">
            <a:xfrm>
              <a:off x="12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0" name="Oval 178"/>
            <p:cNvSpPr>
              <a:spLocks noChangeArrowheads="1"/>
            </p:cNvSpPr>
            <p:nvPr/>
          </p:nvSpPr>
          <p:spPr bwMode="auto">
            <a:xfrm>
              <a:off x="11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1" name="Oval 179"/>
            <p:cNvSpPr>
              <a:spLocks noChangeArrowheads="1"/>
            </p:cNvSpPr>
            <p:nvPr/>
          </p:nvSpPr>
          <p:spPr bwMode="auto">
            <a:xfrm>
              <a:off x="12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2" name="Oval 180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3" name="Oval 181"/>
            <p:cNvSpPr>
              <a:spLocks noChangeArrowheads="1"/>
            </p:cNvSpPr>
            <p:nvPr/>
          </p:nvSpPr>
          <p:spPr bwMode="auto">
            <a:xfrm>
              <a:off x="12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4" name="Oval 182"/>
            <p:cNvSpPr>
              <a:spLocks noChangeArrowheads="1"/>
            </p:cNvSpPr>
            <p:nvPr/>
          </p:nvSpPr>
          <p:spPr bwMode="auto">
            <a:xfrm>
              <a:off x="11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5" name="Oval 183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6" name="Oval 184"/>
            <p:cNvSpPr>
              <a:spLocks noChangeArrowheads="1"/>
            </p:cNvSpPr>
            <p:nvPr/>
          </p:nvSpPr>
          <p:spPr bwMode="auto">
            <a:xfrm>
              <a:off x="12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47" name="Oval 185"/>
            <p:cNvSpPr>
              <a:spLocks noChangeArrowheads="1"/>
            </p:cNvSpPr>
            <p:nvPr/>
          </p:nvSpPr>
          <p:spPr bwMode="auto">
            <a:xfrm>
              <a:off x="12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4" name="Group 186"/>
          <p:cNvGrpSpPr>
            <a:grpSpLocks/>
          </p:cNvGrpSpPr>
          <p:nvPr/>
        </p:nvGrpSpPr>
        <p:grpSpPr bwMode="auto">
          <a:xfrm>
            <a:off x="2133600" y="3135313"/>
            <a:ext cx="303213" cy="303212"/>
            <a:chOff x="1344" y="2160"/>
            <a:chExt cx="191" cy="191"/>
          </a:xfrm>
        </p:grpSpPr>
        <p:sp>
          <p:nvSpPr>
            <p:cNvPr id="50916" name="Oval 187"/>
            <p:cNvSpPr>
              <a:spLocks noChangeArrowheads="1"/>
            </p:cNvSpPr>
            <p:nvPr/>
          </p:nvSpPr>
          <p:spPr bwMode="auto">
            <a:xfrm>
              <a:off x="13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7" name="Oval 188"/>
            <p:cNvSpPr>
              <a:spLocks noChangeArrowheads="1"/>
            </p:cNvSpPr>
            <p:nvPr/>
          </p:nvSpPr>
          <p:spPr bwMode="auto">
            <a:xfrm>
              <a:off x="13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8" name="Oval 189"/>
            <p:cNvSpPr>
              <a:spLocks noChangeArrowheads="1"/>
            </p:cNvSpPr>
            <p:nvPr/>
          </p:nvSpPr>
          <p:spPr bwMode="auto">
            <a:xfrm>
              <a:off x="14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9" name="Oval 190"/>
            <p:cNvSpPr>
              <a:spLocks noChangeArrowheads="1"/>
            </p:cNvSpPr>
            <p:nvPr/>
          </p:nvSpPr>
          <p:spPr bwMode="auto">
            <a:xfrm>
              <a:off x="14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0" name="Oval 191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1" name="Oval 192"/>
            <p:cNvSpPr>
              <a:spLocks noChangeArrowheads="1"/>
            </p:cNvSpPr>
            <p:nvPr/>
          </p:nvSpPr>
          <p:spPr bwMode="auto">
            <a:xfrm>
              <a:off x="13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2" name="Oval 193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3" name="Oval 194"/>
            <p:cNvSpPr>
              <a:spLocks noChangeArrowheads="1"/>
            </p:cNvSpPr>
            <p:nvPr/>
          </p:nvSpPr>
          <p:spPr bwMode="auto">
            <a:xfrm>
              <a:off x="14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4" name="Oval 195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5" name="Oval 196"/>
            <p:cNvSpPr>
              <a:spLocks noChangeArrowheads="1"/>
            </p:cNvSpPr>
            <p:nvPr/>
          </p:nvSpPr>
          <p:spPr bwMode="auto">
            <a:xfrm>
              <a:off x="13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6" name="Oval 197"/>
            <p:cNvSpPr>
              <a:spLocks noChangeArrowheads="1"/>
            </p:cNvSpPr>
            <p:nvPr/>
          </p:nvSpPr>
          <p:spPr bwMode="auto">
            <a:xfrm>
              <a:off x="14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7" name="Oval 198"/>
            <p:cNvSpPr>
              <a:spLocks noChangeArrowheads="1"/>
            </p:cNvSpPr>
            <p:nvPr/>
          </p:nvSpPr>
          <p:spPr bwMode="auto">
            <a:xfrm>
              <a:off x="14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8" name="Oval 199"/>
            <p:cNvSpPr>
              <a:spLocks noChangeArrowheads="1"/>
            </p:cNvSpPr>
            <p:nvPr/>
          </p:nvSpPr>
          <p:spPr bwMode="auto">
            <a:xfrm>
              <a:off x="13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29" name="Oval 200"/>
            <p:cNvSpPr>
              <a:spLocks noChangeArrowheads="1"/>
            </p:cNvSpPr>
            <p:nvPr/>
          </p:nvSpPr>
          <p:spPr bwMode="auto">
            <a:xfrm>
              <a:off x="13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0" name="Oval 201"/>
            <p:cNvSpPr>
              <a:spLocks noChangeArrowheads="1"/>
            </p:cNvSpPr>
            <p:nvPr/>
          </p:nvSpPr>
          <p:spPr bwMode="auto">
            <a:xfrm>
              <a:off x="14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31" name="Oval 202"/>
            <p:cNvSpPr>
              <a:spLocks noChangeArrowheads="1"/>
            </p:cNvSpPr>
            <p:nvPr/>
          </p:nvSpPr>
          <p:spPr bwMode="auto">
            <a:xfrm>
              <a:off x="14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5" name="Group 203"/>
          <p:cNvGrpSpPr>
            <a:grpSpLocks/>
          </p:cNvGrpSpPr>
          <p:nvPr/>
        </p:nvGrpSpPr>
        <p:grpSpPr bwMode="auto">
          <a:xfrm>
            <a:off x="2438400" y="3135313"/>
            <a:ext cx="303213" cy="303212"/>
            <a:chOff x="1536" y="2160"/>
            <a:chExt cx="191" cy="191"/>
          </a:xfrm>
        </p:grpSpPr>
        <p:sp>
          <p:nvSpPr>
            <p:cNvPr id="50900" name="Oval 204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1" name="Oval 205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2" name="Oval 206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3" name="Oval 207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4" name="Oval 208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5" name="Oval 209"/>
            <p:cNvSpPr>
              <a:spLocks noChangeArrowheads="1"/>
            </p:cNvSpPr>
            <p:nvPr/>
          </p:nvSpPr>
          <p:spPr bwMode="auto">
            <a:xfrm>
              <a:off x="15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6" name="Oval 210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7" name="Oval 211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8" name="Oval 212"/>
            <p:cNvSpPr>
              <a:spLocks noChangeArrowheads="1"/>
            </p:cNvSpPr>
            <p:nvPr/>
          </p:nvSpPr>
          <p:spPr bwMode="auto">
            <a:xfrm>
              <a:off x="15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09" name="Oval 213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0" name="Oval 214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1" name="Oval 215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2" name="Oval 216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3" name="Oval 217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4" name="Oval 218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915" name="Oval 219"/>
            <p:cNvSpPr>
              <a:spLocks noChangeArrowheads="1"/>
            </p:cNvSpPr>
            <p:nvPr/>
          </p:nvSpPr>
          <p:spPr bwMode="auto">
            <a:xfrm>
              <a:off x="16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6" name="Group 220"/>
          <p:cNvGrpSpPr>
            <a:grpSpLocks/>
          </p:cNvGrpSpPr>
          <p:nvPr/>
        </p:nvGrpSpPr>
        <p:grpSpPr bwMode="auto">
          <a:xfrm>
            <a:off x="2743200" y="3135313"/>
            <a:ext cx="303213" cy="303212"/>
            <a:chOff x="1728" y="2160"/>
            <a:chExt cx="191" cy="191"/>
          </a:xfrm>
        </p:grpSpPr>
        <p:sp>
          <p:nvSpPr>
            <p:cNvPr id="50884" name="Oval 221"/>
            <p:cNvSpPr>
              <a:spLocks noChangeArrowheads="1"/>
            </p:cNvSpPr>
            <p:nvPr/>
          </p:nvSpPr>
          <p:spPr bwMode="auto">
            <a:xfrm>
              <a:off x="17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5" name="Oval 222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6" name="Oval 223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7" name="Oval 224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8" name="Oval 225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9" name="Oval 226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0" name="Oval 227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1" name="Oval 228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2" name="Oval 229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3" name="Oval 230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4" name="Oval 231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5" name="Oval 232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6" name="Oval 233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7" name="Oval 234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8" name="Oval 235"/>
            <p:cNvSpPr>
              <a:spLocks noChangeArrowheads="1"/>
            </p:cNvSpPr>
            <p:nvPr/>
          </p:nvSpPr>
          <p:spPr bwMode="auto">
            <a:xfrm>
              <a:off x="18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99" name="Oval 236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7" name="Group 237"/>
          <p:cNvGrpSpPr>
            <a:grpSpLocks/>
          </p:cNvGrpSpPr>
          <p:nvPr/>
        </p:nvGrpSpPr>
        <p:grpSpPr bwMode="auto">
          <a:xfrm>
            <a:off x="3048000" y="3135313"/>
            <a:ext cx="303213" cy="303212"/>
            <a:chOff x="1920" y="2160"/>
            <a:chExt cx="191" cy="191"/>
          </a:xfrm>
        </p:grpSpPr>
        <p:sp>
          <p:nvSpPr>
            <p:cNvPr id="50868" name="Oval 238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9" name="Oval 239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0" name="Oval 240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1" name="Oval 241"/>
            <p:cNvSpPr>
              <a:spLocks noChangeArrowheads="1"/>
            </p:cNvSpPr>
            <p:nvPr/>
          </p:nvSpPr>
          <p:spPr bwMode="auto">
            <a:xfrm>
              <a:off x="20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2" name="Oval 242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3" name="Oval 243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4" name="Oval 244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5" name="Oval 245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6" name="Oval 246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7" name="Oval 247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8" name="Oval 248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79" name="Oval 249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0" name="Oval 250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1" name="Oval 251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2" name="Oval 252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83" name="Oval 253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8" name="Group 254"/>
          <p:cNvGrpSpPr>
            <a:grpSpLocks/>
          </p:cNvGrpSpPr>
          <p:nvPr/>
        </p:nvGrpSpPr>
        <p:grpSpPr bwMode="auto">
          <a:xfrm>
            <a:off x="3352800" y="3135313"/>
            <a:ext cx="303213" cy="303212"/>
            <a:chOff x="2112" y="2160"/>
            <a:chExt cx="191" cy="191"/>
          </a:xfrm>
        </p:grpSpPr>
        <p:sp>
          <p:nvSpPr>
            <p:cNvPr id="50852" name="Oval 255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3" name="Oval 256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4" name="Oval 257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5" name="Oval 258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6" name="Oval 259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7" name="Oval 260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8" name="Oval 261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9" name="Oval 262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0" name="Oval 263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1" name="Oval 26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2" name="Oval 265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3" name="Oval 266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4" name="Oval 267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5" name="Oval 268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6" name="Oval 269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67" name="Oval 270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19" name="Group 271"/>
          <p:cNvGrpSpPr>
            <a:grpSpLocks/>
          </p:cNvGrpSpPr>
          <p:nvPr/>
        </p:nvGrpSpPr>
        <p:grpSpPr bwMode="auto">
          <a:xfrm>
            <a:off x="3657600" y="3135313"/>
            <a:ext cx="303213" cy="303212"/>
            <a:chOff x="2304" y="2160"/>
            <a:chExt cx="191" cy="191"/>
          </a:xfrm>
        </p:grpSpPr>
        <p:sp>
          <p:nvSpPr>
            <p:cNvPr id="50836" name="Oval 272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7" name="Oval 273"/>
            <p:cNvSpPr>
              <a:spLocks noChangeArrowheads="1"/>
            </p:cNvSpPr>
            <p:nvPr/>
          </p:nvSpPr>
          <p:spPr bwMode="auto">
            <a:xfrm>
              <a:off x="23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8" name="Oval 274"/>
            <p:cNvSpPr>
              <a:spLocks noChangeArrowheads="1"/>
            </p:cNvSpPr>
            <p:nvPr/>
          </p:nvSpPr>
          <p:spPr bwMode="auto">
            <a:xfrm>
              <a:off x="24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9" name="Oval 275"/>
            <p:cNvSpPr>
              <a:spLocks noChangeArrowheads="1"/>
            </p:cNvSpPr>
            <p:nvPr/>
          </p:nvSpPr>
          <p:spPr bwMode="auto">
            <a:xfrm>
              <a:off x="24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0" name="Oval 276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1" name="Oval 277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2" name="Oval 278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3" name="Oval 279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4" name="Oval 280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5" name="Oval 281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6" name="Oval 282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7" name="Oval 283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8" name="Oval 284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49" name="Oval 285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0" name="Oval 286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51" name="Oval 287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0" name="Group 288"/>
          <p:cNvGrpSpPr>
            <a:grpSpLocks/>
          </p:cNvGrpSpPr>
          <p:nvPr/>
        </p:nvGrpSpPr>
        <p:grpSpPr bwMode="auto">
          <a:xfrm>
            <a:off x="3962400" y="3135313"/>
            <a:ext cx="303213" cy="303212"/>
            <a:chOff x="2496" y="2160"/>
            <a:chExt cx="191" cy="191"/>
          </a:xfrm>
        </p:grpSpPr>
        <p:sp>
          <p:nvSpPr>
            <p:cNvPr id="50820" name="Oval 289"/>
            <p:cNvSpPr>
              <a:spLocks noChangeArrowheads="1"/>
            </p:cNvSpPr>
            <p:nvPr/>
          </p:nvSpPr>
          <p:spPr bwMode="auto">
            <a:xfrm>
              <a:off x="24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1" name="Oval 290"/>
            <p:cNvSpPr>
              <a:spLocks noChangeArrowheads="1"/>
            </p:cNvSpPr>
            <p:nvPr/>
          </p:nvSpPr>
          <p:spPr bwMode="auto">
            <a:xfrm>
              <a:off x="25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2" name="Oval 291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3" name="Oval 292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4" name="Oval 293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5" name="Oval 294"/>
            <p:cNvSpPr>
              <a:spLocks noChangeArrowheads="1"/>
            </p:cNvSpPr>
            <p:nvPr/>
          </p:nvSpPr>
          <p:spPr bwMode="auto">
            <a:xfrm>
              <a:off x="25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6" name="Oval 295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7" name="Oval 296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8" name="Oval 297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29" name="Oval 298"/>
            <p:cNvSpPr>
              <a:spLocks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0" name="Oval 299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1" name="Oval 300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2" name="Oval 301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3" name="Oval 302"/>
            <p:cNvSpPr>
              <a:spLocks noChangeArrowheads="1"/>
            </p:cNvSpPr>
            <p:nvPr/>
          </p:nvSpPr>
          <p:spPr bwMode="auto">
            <a:xfrm>
              <a:off x="25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4" name="Oval 303"/>
            <p:cNvSpPr>
              <a:spLocks noChangeArrowheads="1"/>
            </p:cNvSpPr>
            <p:nvPr/>
          </p:nvSpPr>
          <p:spPr bwMode="auto">
            <a:xfrm>
              <a:off x="25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35" name="Oval 304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1" name="Group 305"/>
          <p:cNvGrpSpPr>
            <a:grpSpLocks/>
          </p:cNvGrpSpPr>
          <p:nvPr/>
        </p:nvGrpSpPr>
        <p:grpSpPr bwMode="auto">
          <a:xfrm>
            <a:off x="4267200" y="3135313"/>
            <a:ext cx="303213" cy="303212"/>
            <a:chOff x="2688" y="2160"/>
            <a:chExt cx="191" cy="191"/>
          </a:xfrm>
        </p:grpSpPr>
        <p:sp>
          <p:nvSpPr>
            <p:cNvPr id="50804" name="Oval 306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5" name="Oval 307"/>
            <p:cNvSpPr>
              <a:spLocks noChangeArrowheads="1"/>
            </p:cNvSpPr>
            <p:nvPr/>
          </p:nvSpPr>
          <p:spPr bwMode="auto">
            <a:xfrm>
              <a:off x="27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6" name="Oval 308"/>
            <p:cNvSpPr>
              <a:spLocks noChangeArrowheads="1"/>
            </p:cNvSpPr>
            <p:nvPr/>
          </p:nvSpPr>
          <p:spPr bwMode="auto">
            <a:xfrm>
              <a:off x="27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7" name="Oval 309"/>
            <p:cNvSpPr>
              <a:spLocks noChangeArrowheads="1"/>
            </p:cNvSpPr>
            <p:nvPr/>
          </p:nvSpPr>
          <p:spPr bwMode="auto">
            <a:xfrm>
              <a:off x="28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8" name="Oval 310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9" name="Oval 311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0" name="Oval 312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1" name="Oval 313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2" name="Oval 314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3" name="Oval 315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4" name="Oval 316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5" name="Oval 317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6" name="Oval 318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7" name="Oval 319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8" name="Oval 320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19" name="Oval 321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2" name="Group 322"/>
          <p:cNvGrpSpPr>
            <a:grpSpLocks/>
          </p:cNvGrpSpPr>
          <p:nvPr/>
        </p:nvGrpSpPr>
        <p:grpSpPr bwMode="auto">
          <a:xfrm>
            <a:off x="4572000" y="3135313"/>
            <a:ext cx="303213" cy="303212"/>
            <a:chOff x="2880" y="2160"/>
            <a:chExt cx="191" cy="191"/>
          </a:xfrm>
        </p:grpSpPr>
        <p:sp>
          <p:nvSpPr>
            <p:cNvPr id="50788" name="Oval 323"/>
            <p:cNvSpPr>
              <a:spLocks noChangeArrowheads="1"/>
            </p:cNvSpPr>
            <p:nvPr/>
          </p:nvSpPr>
          <p:spPr bwMode="auto">
            <a:xfrm>
              <a:off x="28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9" name="Oval 324"/>
            <p:cNvSpPr>
              <a:spLocks noChangeArrowheads="1"/>
            </p:cNvSpPr>
            <p:nvPr/>
          </p:nvSpPr>
          <p:spPr bwMode="auto">
            <a:xfrm>
              <a:off x="29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0" name="Oval 325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1" name="Oval 326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2" name="Oval 327"/>
            <p:cNvSpPr>
              <a:spLocks noChangeArrowheads="1"/>
            </p:cNvSpPr>
            <p:nvPr/>
          </p:nvSpPr>
          <p:spPr bwMode="auto">
            <a:xfrm>
              <a:off x="28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3" name="Oval 328"/>
            <p:cNvSpPr>
              <a:spLocks noChangeArrowheads="1"/>
            </p:cNvSpPr>
            <p:nvPr/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4" name="Oval 329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5" name="Oval 330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6" name="Oval 331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7" name="Oval 332"/>
            <p:cNvSpPr>
              <a:spLocks noChangeArrowheads="1"/>
            </p:cNvSpPr>
            <p:nvPr/>
          </p:nvSpPr>
          <p:spPr bwMode="auto">
            <a:xfrm>
              <a:off x="29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8" name="Oval 333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99" name="Oval 334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0" name="Oval 335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1" name="Oval 336"/>
            <p:cNvSpPr>
              <a:spLocks noChangeArrowheads="1"/>
            </p:cNvSpPr>
            <p:nvPr/>
          </p:nvSpPr>
          <p:spPr bwMode="auto">
            <a:xfrm>
              <a:off x="29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2" name="Oval 337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803" name="Oval 338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3" name="Group 339"/>
          <p:cNvGrpSpPr>
            <a:grpSpLocks/>
          </p:cNvGrpSpPr>
          <p:nvPr/>
        </p:nvGrpSpPr>
        <p:grpSpPr bwMode="auto">
          <a:xfrm>
            <a:off x="4876800" y="3135313"/>
            <a:ext cx="303213" cy="303212"/>
            <a:chOff x="3072" y="2160"/>
            <a:chExt cx="191" cy="191"/>
          </a:xfrm>
        </p:grpSpPr>
        <p:sp>
          <p:nvSpPr>
            <p:cNvPr id="50772" name="Oval 340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3" name="Oval 341"/>
            <p:cNvSpPr>
              <a:spLocks noChangeArrowheads="1"/>
            </p:cNvSpPr>
            <p:nvPr/>
          </p:nvSpPr>
          <p:spPr bwMode="auto">
            <a:xfrm>
              <a:off x="31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4" name="Oval 342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5" name="Oval 343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6" name="Oval 344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7" name="Oval 345"/>
            <p:cNvSpPr>
              <a:spLocks noChangeArrowheads="1"/>
            </p:cNvSpPr>
            <p:nvPr/>
          </p:nvSpPr>
          <p:spPr bwMode="auto">
            <a:xfrm>
              <a:off x="31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8" name="Oval 346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9" name="Oval 347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0" name="Oval 348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1" name="Oval 349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2" name="Oval 350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3" name="Oval 351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4" name="Oval 352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5" name="Oval 353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6" name="Oval 354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87" name="Oval 355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4" name="Group 356"/>
          <p:cNvGrpSpPr>
            <a:grpSpLocks/>
          </p:cNvGrpSpPr>
          <p:nvPr/>
        </p:nvGrpSpPr>
        <p:grpSpPr bwMode="auto">
          <a:xfrm>
            <a:off x="5181600" y="3135313"/>
            <a:ext cx="303213" cy="303212"/>
            <a:chOff x="3264" y="2160"/>
            <a:chExt cx="191" cy="191"/>
          </a:xfrm>
        </p:grpSpPr>
        <p:sp>
          <p:nvSpPr>
            <p:cNvPr id="50756" name="Oval 357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7" name="Oval 358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8" name="Oval 359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9" name="Oval 360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0" name="Oval 361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1" name="Oval 362"/>
            <p:cNvSpPr>
              <a:spLocks noChangeArrowheads="1"/>
            </p:cNvSpPr>
            <p:nvPr/>
          </p:nvSpPr>
          <p:spPr bwMode="auto">
            <a:xfrm>
              <a:off x="33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2" name="Oval 363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3" name="Oval 364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4" name="Oval 365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5" name="Oval 366"/>
            <p:cNvSpPr>
              <a:spLocks noChangeArrowheads="1"/>
            </p:cNvSpPr>
            <p:nvPr/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6" name="Oval 367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7" name="Oval 368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8" name="Oval 369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69" name="Oval 370"/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0" name="Oval 371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71" name="Oval 372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5" name="Group 373"/>
          <p:cNvGrpSpPr>
            <a:grpSpLocks/>
          </p:cNvGrpSpPr>
          <p:nvPr/>
        </p:nvGrpSpPr>
        <p:grpSpPr bwMode="auto">
          <a:xfrm>
            <a:off x="5486400" y="3135313"/>
            <a:ext cx="303213" cy="303212"/>
            <a:chOff x="3456" y="2160"/>
            <a:chExt cx="191" cy="191"/>
          </a:xfrm>
        </p:grpSpPr>
        <p:sp>
          <p:nvSpPr>
            <p:cNvPr id="50740" name="Oval 374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1" name="Oval 375"/>
            <p:cNvSpPr>
              <a:spLocks noChangeArrowheads="1"/>
            </p:cNvSpPr>
            <p:nvPr/>
          </p:nvSpPr>
          <p:spPr bwMode="auto">
            <a:xfrm>
              <a:off x="35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2" name="Oval 376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3" name="Oval 377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4" name="Oval 378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5" name="Oval 379"/>
            <p:cNvSpPr>
              <a:spLocks noChangeArrowheads="1"/>
            </p:cNvSpPr>
            <p:nvPr/>
          </p:nvSpPr>
          <p:spPr bwMode="auto">
            <a:xfrm>
              <a:off x="35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6" name="Oval 380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7" name="Oval 381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8" name="Oval 382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49" name="Oval 383"/>
            <p:cNvSpPr>
              <a:spLocks noChangeArrowheads="1"/>
            </p:cNvSpPr>
            <p:nvPr/>
          </p:nvSpPr>
          <p:spPr bwMode="auto">
            <a:xfrm>
              <a:off x="35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0" name="Oval 384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1" name="Oval 385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2" name="Oval 386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3" name="Oval 387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4" name="Oval 388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55" name="Oval 389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6" name="Group 390"/>
          <p:cNvGrpSpPr>
            <a:grpSpLocks/>
          </p:cNvGrpSpPr>
          <p:nvPr/>
        </p:nvGrpSpPr>
        <p:grpSpPr bwMode="auto">
          <a:xfrm>
            <a:off x="5791200" y="3135313"/>
            <a:ext cx="303213" cy="303212"/>
            <a:chOff x="3648" y="2160"/>
            <a:chExt cx="191" cy="191"/>
          </a:xfrm>
        </p:grpSpPr>
        <p:sp>
          <p:nvSpPr>
            <p:cNvPr id="50724" name="Oval 391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5" name="Oval 392"/>
            <p:cNvSpPr>
              <a:spLocks noChangeArrowheads="1"/>
            </p:cNvSpPr>
            <p:nvPr/>
          </p:nvSpPr>
          <p:spPr bwMode="auto">
            <a:xfrm>
              <a:off x="36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6" name="Oval 393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7" name="Oval 394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8" name="Oval 395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9" name="Oval 396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0" name="Oval 397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1" name="Oval 398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2" name="Oval 399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3" name="Oval 400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4" name="Oval 401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5" name="Oval 402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6" name="Oval 403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7" name="Oval 404"/>
            <p:cNvSpPr>
              <a:spLocks noChangeArrowheads="1"/>
            </p:cNvSpPr>
            <p:nvPr/>
          </p:nvSpPr>
          <p:spPr bwMode="auto">
            <a:xfrm>
              <a:off x="36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8" name="Oval 405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39" name="Oval 406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7" name="Group 407"/>
          <p:cNvGrpSpPr>
            <a:grpSpLocks/>
          </p:cNvGrpSpPr>
          <p:nvPr/>
        </p:nvGrpSpPr>
        <p:grpSpPr bwMode="auto">
          <a:xfrm>
            <a:off x="1219200" y="5421313"/>
            <a:ext cx="303213" cy="303212"/>
            <a:chOff x="768" y="3600"/>
            <a:chExt cx="191" cy="191"/>
          </a:xfrm>
        </p:grpSpPr>
        <p:sp>
          <p:nvSpPr>
            <p:cNvPr id="50708" name="Oval 408"/>
            <p:cNvSpPr>
              <a:spLocks noChangeArrowheads="1"/>
            </p:cNvSpPr>
            <p:nvPr/>
          </p:nvSpPr>
          <p:spPr bwMode="auto">
            <a:xfrm>
              <a:off x="76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9" name="Oval 409"/>
            <p:cNvSpPr>
              <a:spLocks noChangeArrowheads="1"/>
            </p:cNvSpPr>
            <p:nvPr/>
          </p:nvSpPr>
          <p:spPr bwMode="auto">
            <a:xfrm>
              <a:off x="81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0" name="Oval 410"/>
            <p:cNvSpPr>
              <a:spLocks noChangeArrowheads="1"/>
            </p:cNvSpPr>
            <p:nvPr/>
          </p:nvSpPr>
          <p:spPr bwMode="auto">
            <a:xfrm>
              <a:off x="86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1" name="Oval 411"/>
            <p:cNvSpPr>
              <a:spLocks noChangeArrowheads="1"/>
            </p:cNvSpPr>
            <p:nvPr/>
          </p:nvSpPr>
          <p:spPr bwMode="auto">
            <a:xfrm>
              <a:off x="91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2" name="Oval 412"/>
            <p:cNvSpPr>
              <a:spLocks noChangeArrowheads="1"/>
            </p:cNvSpPr>
            <p:nvPr/>
          </p:nvSpPr>
          <p:spPr bwMode="auto">
            <a:xfrm>
              <a:off x="76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3" name="Oval 413"/>
            <p:cNvSpPr>
              <a:spLocks noChangeArrowheads="1"/>
            </p:cNvSpPr>
            <p:nvPr/>
          </p:nvSpPr>
          <p:spPr bwMode="auto">
            <a:xfrm>
              <a:off x="81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4" name="Oval 414"/>
            <p:cNvSpPr>
              <a:spLocks noChangeArrowheads="1"/>
            </p:cNvSpPr>
            <p:nvPr/>
          </p:nvSpPr>
          <p:spPr bwMode="auto">
            <a:xfrm>
              <a:off x="86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5" name="Oval 415"/>
            <p:cNvSpPr>
              <a:spLocks noChangeArrowheads="1"/>
            </p:cNvSpPr>
            <p:nvPr/>
          </p:nvSpPr>
          <p:spPr bwMode="auto">
            <a:xfrm>
              <a:off x="91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6" name="Oval 416"/>
            <p:cNvSpPr>
              <a:spLocks noChangeArrowheads="1"/>
            </p:cNvSpPr>
            <p:nvPr/>
          </p:nvSpPr>
          <p:spPr bwMode="auto">
            <a:xfrm>
              <a:off x="76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7" name="Oval 417"/>
            <p:cNvSpPr>
              <a:spLocks noChangeArrowheads="1"/>
            </p:cNvSpPr>
            <p:nvPr/>
          </p:nvSpPr>
          <p:spPr bwMode="auto">
            <a:xfrm>
              <a:off x="81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8" name="Oval 418"/>
            <p:cNvSpPr>
              <a:spLocks noChangeArrowheads="1"/>
            </p:cNvSpPr>
            <p:nvPr/>
          </p:nvSpPr>
          <p:spPr bwMode="auto">
            <a:xfrm>
              <a:off x="86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19" name="Oval 419"/>
            <p:cNvSpPr>
              <a:spLocks noChangeArrowheads="1"/>
            </p:cNvSpPr>
            <p:nvPr/>
          </p:nvSpPr>
          <p:spPr bwMode="auto">
            <a:xfrm>
              <a:off x="91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0" name="Oval 420"/>
            <p:cNvSpPr>
              <a:spLocks noChangeArrowheads="1"/>
            </p:cNvSpPr>
            <p:nvPr/>
          </p:nvSpPr>
          <p:spPr bwMode="auto">
            <a:xfrm>
              <a:off x="76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1" name="Oval 421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2" name="Oval 422"/>
            <p:cNvSpPr>
              <a:spLocks noChangeArrowheads="1"/>
            </p:cNvSpPr>
            <p:nvPr/>
          </p:nvSpPr>
          <p:spPr bwMode="auto">
            <a:xfrm>
              <a:off x="86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23" name="Oval 423"/>
            <p:cNvSpPr>
              <a:spLocks noChangeArrowheads="1"/>
            </p:cNvSpPr>
            <p:nvPr/>
          </p:nvSpPr>
          <p:spPr bwMode="auto">
            <a:xfrm>
              <a:off x="91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8" name="Group 424"/>
          <p:cNvGrpSpPr>
            <a:grpSpLocks/>
          </p:cNvGrpSpPr>
          <p:nvPr/>
        </p:nvGrpSpPr>
        <p:grpSpPr bwMode="auto">
          <a:xfrm>
            <a:off x="1524000" y="6030913"/>
            <a:ext cx="303213" cy="303212"/>
            <a:chOff x="960" y="3984"/>
            <a:chExt cx="191" cy="191"/>
          </a:xfrm>
        </p:grpSpPr>
        <p:sp>
          <p:nvSpPr>
            <p:cNvPr id="50692" name="Oval 425"/>
            <p:cNvSpPr>
              <a:spLocks noChangeArrowheads="1"/>
            </p:cNvSpPr>
            <p:nvPr/>
          </p:nvSpPr>
          <p:spPr bwMode="auto">
            <a:xfrm>
              <a:off x="96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3" name="Oval 426"/>
            <p:cNvSpPr>
              <a:spLocks noChangeArrowheads="1"/>
            </p:cNvSpPr>
            <p:nvPr/>
          </p:nvSpPr>
          <p:spPr bwMode="auto">
            <a:xfrm>
              <a:off x="100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4" name="Oval 427"/>
            <p:cNvSpPr>
              <a:spLocks noChangeArrowheads="1"/>
            </p:cNvSpPr>
            <p:nvPr/>
          </p:nvSpPr>
          <p:spPr bwMode="auto">
            <a:xfrm>
              <a:off x="1056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5" name="Oval 428"/>
            <p:cNvSpPr>
              <a:spLocks noChangeArrowheads="1"/>
            </p:cNvSpPr>
            <p:nvPr/>
          </p:nvSpPr>
          <p:spPr bwMode="auto">
            <a:xfrm>
              <a:off x="110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6" name="Oval 429"/>
            <p:cNvSpPr>
              <a:spLocks noChangeArrowheads="1"/>
            </p:cNvSpPr>
            <p:nvPr/>
          </p:nvSpPr>
          <p:spPr bwMode="auto">
            <a:xfrm>
              <a:off x="96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7" name="Oval 430"/>
            <p:cNvSpPr>
              <a:spLocks noChangeArrowheads="1"/>
            </p:cNvSpPr>
            <p:nvPr/>
          </p:nvSpPr>
          <p:spPr bwMode="auto">
            <a:xfrm>
              <a:off x="100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8" name="Oval 431"/>
            <p:cNvSpPr>
              <a:spLocks noChangeArrowheads="1"/>
            </p:cNvSpPr>
            <p:nvPr/>
          </p:nvSpPr>
          <p:spPr bwMode="auto">
            <a:xfrm>
              <a:off x="1056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9" name="Oval 432"/>
            <p:cNvSpPr>
              <a:spLocks noChangeArrowheads="1"/>
            </p:cNvSpPr>
            <p:nvPr/>
          </p:nvSpPr>
          <p:spPr bwMode="auto">
            <a:xfrm>
              <a:off x="110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0" name="Oval 433"/>
            <p:cNvSpPr>
              <a:spLocks noChangeArrowheads="1"/>
            </p:cNvSpPr>
            <p:nvPr/>
          </p:nvSpPr>
          <p:spPr bwMode="auto">
            <a:xfrm>
              <a:off x="96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1" name="Oval 434"/>
            <p:cNvSpPr>
              <a:spLocks noChangeArrowheads="1"/>
            </p:cNvSpPr>
            <p:nvPr/>
          </p:nvSpPr>
          <p:spPr bwMode="auto">
            <a:xfrm>
              <a:off x="100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2" name="Oval 435"/>
            <p:cNvSpPr>
              <a:spLocks noChangeArrowheads="1"/>
            </p:cNvSpPr>
            <p:nvPr/>
          </p:nvSpPr>
          <p:spPr bwMode="auto">
            <a:xfrm>
              <a:off x="1056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3" name="Oval 436"/>
            <p:cNvSpPr>
              <a:spLocks noChangeArrowheads="1"/>
            </p:cNvSpPr>
            <p:nvPr/>
          </p:nvSpPr>
          <p:spPr bwMode="auto">
            <a:xfrm>
              <a:off x="110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4" name="Oval 437"/>
            <p:cNvSpPr>
              <a:spLocks noChangeArrowheads="1"/>
            </p:cNvSpPr>
            <p:nvPr/>
          </p:nvSpPr>
          <p:spPr bwMode="auto">
            <a:xfrm>
              <a:off x="96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5" name="Oval 438"/>
            <p:cNvSpPr>
              <a:spLocks noChangeArrowheads="1"/>
            </p:cNvSpPr>
            <p:nvPr/>
          </p:nvSpPr>
          <p:spPr bwMode="auto">
            <a:xfrm>
              <a:off x="100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6" name="Oval 439"/>
            <p:cNvSpPr>
              <a:spLocks noChangeArrowheads="1"/>
            </p:cNvSpPr>
            <p:nvPr/>
          </p:nvSpPr>
          <p:spPr bwMode="auto">
            <a:xfrm>
              <a:off x="1056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707" name="Oval 440"/>
            <p:cNvSpPr>
              <a:spLocks noChangeArrowheads="1"/>
            </p:cNvSpPr>
            <p:nvPr/>
          </p:nvSpPr>
          <p:spPr bwMode="auto">
            <a:xfrm>
              <a:off x="110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29" name="Group 441"/>
          <p:cNvGrpSpPr>
            <a:grpSpLocks/>
          </p:cNvGrpSpPr>
          <p:nvPr/>
        </p:nvGrpSpPr>
        <p:grpSpPr bwMode="auto">
          <a:xfrm>
            <a:off x="1828800" y="5726113"/>
            <a:ext cx="303213" cy="303212"/>
            <a:chOff x="1152" y="3792"/>
            <a:chExt cx="191" cy="191"/>
          </a:xfrm>
        </p:grpSpPr>
        <p:sp>
          <p:nvSpPr>
            <p:cNvPr id="50676" name="Oval 442"/>
            <p:cNvSpPr>
              <a:spLocks noChangeArrowheads="1"/>
            </p:cNvSpPr>
            <p:nvPr/>
          </p:nvSpPr>
          <p:spPr bwMode="auto">
            <a:xfrm>
              <a:off x="115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7" name="Oval 443"/>
            <p:cNvSpPr>
              <a:spLocks noChangeArrowheads="1"/>
            </p:cNvSpPr>
            <p:nvPr/>
          </p:nvSpPr>
          <p:spPr bwMode="auto">
            <a:xfrm>
              <a:off x="120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8" name="Oval 444"/>
            <p:cNvSpPr>
              <a:spLocks noChangeArrowheads="1"/>
            </p:cNvSpPr>
            <p:nvPr/>
          </p:nvSpPr>
          <p:spPr bwMode="auto">
            <a:xfrm>
              <a:off x="124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9" name="Oval 445"/>
            <p:cNvSpPr>
              <a:spLocks noChangeArrowheads="1"/>
            </p:cNvSpPr>
            <p:nvPr/>
          </p:nvSpPr>
          <p:spPr bwMode="auto">
            <a:xfrm>
              <a:off x="12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0" name="Oval 446"/>
            <p:cNvSpPr>
              <a:spLocks noChangeArrowheads="1"/>
            </p:cNvSpPr>
            <p:nvPr/>
          </p:nvSpPr>
          <p:spPr bwMode="auto">
            <a:xfrm>
              <a:off x="115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1" name="Oval 447"/>
            <p:cNvSpPr>
              <a:spLocks noChangeArrowheads="1"/>
            </p:cNvSpPr>
            <p:nvPr/>
          </p:nvSpPr>
          <p:spPr bwMode="auto">
            <a:xfrm>
              <a:off x="120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2" name="Oval 448"/>
            <p:cNvSpPr>
              <a:spLocks noChangeArrowheads="1"/>
            </p:cNvSpPr>
            <p:nvPr/>
          </p:nvSpPr>
          <p:spPr bwMode="auto">
            <a:xfrm>
              <a:off x="124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3" name="Oval 449"/>
            <p:cNvSpPr>
              <a:spLocks noChangeArrowheads="1"/>
            </p:cNvSpPr>
            <p:nvPr/>
          </p:nvSpPr>
          <p:spPr bwMode="auto">
            <a:xfrm>
              <a:off x="12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4" name="Oval 450"/>
            <p:cNvSpPr>
              <a:spLocks noChangeArrowheads="1"/>
            </p:cNvSpPr>
            <p:nvPr/>
          </p:nvSpPr>
          <p:spPr bwMode="auto">
            <a:xfrm>
              <a:off x="115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5" name="Oval 451"/>
            <p:cNvSpPr>
              <a:spLocks noChangeArrowheads="1"/>
            </p:cNvSpPr>
            <p:nvPr/>
          </p:nvSpPr>
          <p:spPr bwMode="auto">
            <a:xfrm>
              <a:off x="120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6" name="Oval 452"/>
            <p:cNvSpPr>
              <a:spLocks noChangeArrowheads="1"/>
            </p:cNvSpPr>
            <p:nvPr/>
          </p:nvSpPr>
          <p:spPr bwMode="auto">
            <a:xfrm>
              <a:off x="124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7" name="Oval 453"/>
            <p:cNvSpPr>
              <a:spLocks noChangeArrowheads="1"/>
            </p:cNvSpPr>
            <p:nvPr/>
          </p:nvSpPr>
          <p:spPr bwMode="auto">
            <a:xfrm>
              <a:off x="12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8" name="Oval 454"/>
            <p:cNvSpPr>
              <a:spLocks noChangeArrowheads="1"/>
            </p:cNvSpPr>
            <p:nvPr/>
          </p:nvSpPr>
          <p:spPr bwMode="auto">
            <a:xfrm>
              <a:off x="115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89" name="Oval 455"/>
            <p:cNvSpPr>
              <a:spLocks noChangeArrowheads="1"/>
            </p:cNvSpPr>
            <p:nvPr/>
          </p:nvSpPr>
          <p:spPr bwMode="auto">
            <a:xfrm>
              <a:off x="120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0" name="Oval 456"/>
            <p:cNvSpPr>
              <a:spLocks noChangeArrowheads="1"/>
            </p:cNvSpPr>
            <p:nvPr/>
          </p:nvSpPr>
          <p:spPr bwMode="auto">
            <a:xfrm>
              <a:off x="124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91" name="Oval 457"/>
            <p:cNvSpPr>
              <a:spLocks noChangeArrowheads="1"/>
            </p:cNvSpPr>
            <p:nvPr/>
          </p:nvSpPr>
          <p:spPr bwMode="auto">
            <a:xfrm>
              <a:off x="12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0" name="Group 458"/>
          <p:cNvGrpSpPr>
            <a:grpSpLocks/>
          </p:cNvGrpSpPr>
          <p:nvPr/>
        </p:nvGrpSpPr>
        <p:grpSpPr bwMode="auto">
          <a:xfrm>
            <a:off x="2133600" y="5116513"/>
            <a:ext cx="303213" cy="303212"/>
            <a:chOff x="1344" y="3408"/>
            <a:chExt cx="191" cy="191"/>
          </a:xfrm>
        </p:grpSpPr>
        <p:sp>
          <p:nvSpPr>
            <p:cNvPr id="50660" name="Oval 459"/>
            <p:cNvSpPr>
              <a:spLocks noChangeArrowheads="1"/>
            </p:cNvSpPr>
            <p:nvPr/>
          </p:nvSpPr>
          <p:spPr bwMode="auto">
            <a:xfrm>
              <a:off x="1344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1" name="Oval 460"/>
            <p:cNvSpPr>
              <a:spLocks noChangeArrowheads="1"/>
            </p:cNvSpPr>
            <p:nvPr/>
          </p:nvSpPr>
          <p:spPr bwMode="auto">
            <a:xfrm>
              <a:off x="1392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2" name="Oval 461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3" name="Oval 462"/>
            <p:cNvSpPr>
              <a:spLocks noChangeArrowheads="1"/>
            </p:cNvSpPr>
            <p:nvPr/>
          </p:nvSpPr>
          <p:spPr bwMode="auto">
            <a:xfrm>
              <a:off x="1488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4" name="Oval 463"/>
            <p:cNvSpPr>
              <a:spLocks noChangeArrowheads="1"/>
            </p:cNvSpPr>
            <p:nvPr/>
          </p:nvSpPr>
          <p:spPr bwMode="auto">
            <a:xfrm>
              <a:off x="1344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5" name="Oval 464"/>
            <p:cNvSpPr>
              <a:spLocks noChangeArrowheads="1"/>
            </p:cNvSpPr>
            <p:nvPr/>
          </p:nvSpPr>
          <p:spPr bwMode="auto">
            <a:xfrm>
              <a:off x="1392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6" name="Oval 465"/>
            <p:cNvSpPr>
              <a:spLocks noChangeArrowheads="1"/>
            </p:cNvSpPr>
            <p:nvPr/>
          </p:nvSpPr>
          <p:spPr bwMode="auto">
            <a:xfrm>
              <a:off x="1440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7" name="Oval 466"/>
            <p:cNvSpPr>
              <a:spLocks noChangeArrowheads="1"/>
            </p:cNvSpPr>
            <p:nvPr/>
          </p:nvSpPr>
          <p:spPr bwMode="auto">
            <a:xfrm>
              <a:off x="1488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8" name="Oval 467"/>
            <p:cNvSpPr>
              <a:spLocks noChangeArrowheads="1"/>
            </p:cNvSpPr>
            <p:nvPr/>
          </p:nvSpPr>
          <p:spPr bwMode="auto">
            <a:xfrm>
              <a:off x="1344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69" name="Oval 468"/>
            <p:cNvSpPr>
              <a:spLocks noChangeArrowheads="1"/>
            </p:cNvSpPr>
            <p:nvPr/>
          </p:nvSpPr>
          <p:spPr bwMode="auto">
            <a:xfrm>
              <a:off x="1392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0" name="Oval 469"/>
            <p:cNvSpPr>
              <a:spLocks noChangeArrowheads="1"/>
            </p:cNvSpPr>
            <p:nvPr/>
          </p:nvSpPr>
          <p:spPr bwMode="auto">
            <a:xfrm>
              <a:off x="1440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1" name="Oval 470"/>
            <p:cNvSpPr>
              <a:spLocks noChangeArrowheads="1"/>
            </p:cNvSpPr>
            <p:nvPr/>
          </p:nvSpPr>
          <p:spPr bwMode="auto">
            <a:xfrm>
              <a:off x="1488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2" name="Oval 471"/>
            <p:cNvSpPr>
              <a:spLocks noChangeArrowheads="1"/>
            </p:cNvSpPr>
            <p:nvPr/>
          </p:nvSpPr>
          <p:spPr bwMode="auto">
            <a:xfrm>
              <a:off x="1344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3" name="Oval 472"/>
            <p:cNvSpPr>
              <a:spLocks noChangeArrowheads="1"/>
            </p:cNvSpPr>
            <p:nvPr/>
          </p:nvSpPr>
          <p:spPr bwMode="auto">
            <a:xfrm>
              <a:off x="1392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4" name="Oval 473"/>
            <p:cNvSpPr>
              <a:spLocks noChangeArrowheads="1"/>
            </p:cNvSpPr>
            <p:nvPr/>
          </p:nvSpPr>
          <p:spPr bwMode="auto">
            <a:xfrm>
              <a:off x="1440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75" name="Oval 474"/>
            <p:cNvSpPr>
              <a:spLocks noChangeArrowheads="1"/>
            </p:cNvSpPr>
            <p:nvPr/>
          </p:nvSpPr>
          <p:spPr bwMode="auto">
            <a:xfrm>
              <a:off x="1488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1" name="Group 475"/>
          <p:cNvGrpSpPr>
            <a:grpSpLocks/>
          </p:cNvGrpSpPr>
          <p:nvPr/>
        </p:nvGrpSpPr>
        <p:grpSpPr bwMode="auto">
          <a:xfrm>
            <a:off x="2438400" y="5421313"/>
            <a:ext cx="303213" cy="303212"/>
            <a:chOff x="1536" y="3600"/>
            <a:chExt cx="191" cy="191"/>
          </a:xfrm>
        </p:grpSpPr>
        <p:sp>
          <p:nvSpPr>
            <p:cNvPr id="50644" name="Oval 476"/>
            <p:cNvSpPr>
              <a:spLocks noChangeArrowheads="1"/>
            </p:cNvSpPr>
            <p:nvPr/>
          </p:nvSpPr>
          <p:spPr bwMode="auto">
            <a:xfrm>
              <a:off x="153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5" name="Oval 477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6" name="Oval 478"/>
            <p:cNvSpPr>
              <a:spLocks noChangeArrowheads="1"/>
            </p:cNvSpPr>
            <p:nvPr/>
          </p:nvSpPr>
          <p:spPr bwMode="auto">
            <a:xfrm>
              <a:off x="163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7" name="Oval 479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8" name="Oval 480"/>
            <p:cNvSpPr>
              <a:spLocks noChangeArrowheads="1"/>
            </p:cNvSpPr>
            <p:nvPr/>
          </p:nvSpPr>
          <p:spPr bwMode="auto">
            <a:xfrm>
              <a:off x="153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9" name="Oval 481"/>
            <p:cNvSpPr>
              <a:spLocks noChangeArrowheads="1"/>
            </p:cNvSpPr>
            <p:nvPr/>
          </p:nvSpPr>
          <p:spPr bwMode="auto">
            <a:xfrm>
              <a:off x="158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0" name="Oval 482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1" name="Oval 483"/>
            <p:cNvSpPr>
              <a:spLocks noChangeArrowheads="1"/>
            </p:cNvSpPr>
            <p:nvPr/>
          </p:nvSpPr>
          <p:spPr bwMode="auto">
            <a:xfrm>
              <a:off x="168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2" name="Oval 484"/>
            <p:cNvSpPr>
              <a:spLocks noChangeArrowheads="1"/>
            </p:cNvSpPr>
            <p:nvPr/>
          </p:nvSpPr>
          <p:spPr bwMode="auto">
            <a:xfrm>
              <a:off x="153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3" name="Oval 485"/>
            <p:cNvSpPr>
              <a:spLocks noChangeArrowheads="1"/>
            </p:cNvSpPr>
            <p:nvPr/>
          </p:nvSpPr>
          <p:spPr bwMode="auto">
            <a:xfrm>
              <a:off x="158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4" name="Oval 486"/>
            <p:cNvSpPr>
              <a:spLocks noChangeArrowheads="1"/>
            </p:cNvSpPr>
            <p:nvPr/>
          </p:nvSpPr>
          <p:spPr bwMode="auto">
            <a:xfrm>
              <a:off x="163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5" name="Oval 487"/>
            <p:cNvSpPr>
              <a:spLocks noChangeArrowheads="1"/>
            </p:cNvSpPr>
            <p:nvPr/>
          </p:nvSpPr>
          <p:spPr bwMode="auto">
            <a:xfrm>
              <a:off x="168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6" name="Oval 488"/>
            <p:cNvSpPr>
              <a:spLocks noChangeArrowheads="1"/>
            </p:cNvSpPr>
            <p:nvPr/>
          </p:nvSpPr>
          <p:spPr bwMode="auto">
            <a:xfrm>
              <a:off x="153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7" name="Oval 489"/>
            <p:cNvSpPr>
              <a:spLocks noChangeArrowheads="1"/>
            </p:cNvSpPr>
            <p:nvPr/>
          </p:nvSpPr>
          <p:spPr bwMode="auto">
            <a:xfrm>
              <a:off x="158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8" name="Oval 490"/>
            <p:cNvSpPr>
              <a:spLocks noChangeArrowheads="1"/>
            </p:cNvSpPr>
            <p:nvPr/>
          </p:nvSpPr>
          <p:spPr bwMode="auto">
            <a:xfrm>
              <a:off x="163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59" name="Oval 491"/>
            <p:cNvSpPr>
              <a:spLocks noChangeArrowheads="1"/>
            </p:cNvSpPr>
            <p:nvPr/>
          </p:nvSpPr>
          <p:spPr bwMode="auto">
            <a:xfrm>
              <a:off x="168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2" name="Group 492"/>
          <p:cNvGrpSpPr>
            <a:grpSpLocks/>
          </p:cNvGrpSpPr>
          <p:nvPr/>
        </p:nvGrpSpPr>
        <p:grpSpPr bwMode="auto">
          <a:xfrm>
            <a:off x="2743200" y="5726113"/>
            <a:ext cx="303213" cy="303212"/>
            <a:chOff x="1728" y="3792"/>
            <a:chExt cx="191" cy="191"/>
          </a:xfrm>
        </p:grpSpPr>
        <p:sp>
          <p:nvSpPr>
            <p:cNvPr id="50628" name="Oval 493"/>
            <p:cNvSpPr>
              <a:spLocks noChangeArrowheads="1"/>
            </p:cNvSpPr>
            <p:nvPr/>
          </p:nvSpPr>
          <p:spPr bwMode="auto">
            <a:xfrm>
              <a:off x="172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9" name="Oval 494"/>
            <p:cNvSpPr>
              <a:spLocks noChangeArrowheads="1"/>
            </p:cNvSpPr>
            <p:nvPr/>
          </p:nvSpPr>
          <p:spPr bwMode="auto">
            <a:xfrm>
              <a:off x="177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0" name="Oval 495"/>
            <p:cNvSpPr>
              <a:spLocks noChangeArrowheads="1"/>
            </p:cNvSpPr>
            <p:nvPr/>
          </p:nvSpPr>
          <p:spPr bwMode="auto">
            <a:xfrm>
              <a:off x="182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1" name="Oval 496"/>
            <p:cNvSpPr>
              <a:spLocks noChangeArrowheads="1"/>
            </p:cNvSpPr>
            <p:nvPr/>
          </p:nvSpPr>
          <p:spPr bwMode="auto">
            <a:xfrm>
              <a:off x="187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2" name="Oval 497"/>
            <p:cNvSpPr>
              <a:spLocks noChangeArrowheads="1"/>
            </p:cNvSpPr>
            <p:nvPr/>
          </p:nvSpPr>
          <p:spPr bwMode="auto">
            <a:xfrm>
              <a:off x="172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3" name="Oval 498"/>
            <p:cNvSpPr>
              <a:spLocks noChangeArrowheads="1"/>
            </p:cNvSpPr>
            <p:nvPr/>
          </p:nvSpPr>
          <p:spPr bwMode="auto">
            <a:xfrm>
              <a:off x="177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4" name="Oval 499"/>
            <p:cNvSpPr>
              <a:spLocks noChangeArrowheads="1"/>
            </p:cNvSpPr>
            <p:nvPr/>
          </p:nvSpPr>
          <p:spPr bwMode="auto">
            <a:xfrm>
              <a:off x="182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5" name="Oval 500"/>
            <p:cNvSpPr>
              <a:spLocks noChangeArrowheads="1"/>
            </p:cNvSpPr>
            <p:nvPr/>
          </p:nvSpPr>
          <p:spPr bwMode="auto">
            <a:xfrm>
              <a:off x="187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6" name="Oval 501"/>
            <p:cNvSpPr>
              <a:spLocks noChangeArrowheads="1"/>
            </p:cNvSpPr>
            <p:nvPr/>
          </p:nvSpPr>
          <p:spPr bwMode="auto">
            <a:xfrm>
              <a:off x="172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7" name="Oval 502"/>
            <p:cNvSpPr>
              <a:spLocks noChangeArrowheads="1"/>
            </p:cNvSpPr>
            <p:nvPr/>
          </p:nvSpPr>
          <p:spPr bwMode="auto">
            <a:xfrm>
              <a:off x="177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8" name="Oval 503"/>
            <p:cNvSpPr>
              <a:spLocks noChangeArrowheads="1"/>
            </p:cNvSpPr>
            <p:nvPr/>
          </p:nvSpPr>
          <p:spPr bwMode="auto">
            <a:xfrm>
              <a:off x="182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39" name="Oval 504"/>
            <p:cNvSpPr>
              <a:spLocks noChangeArrowheads="1"/>
            </p:cNvSpPr>
            <p:nvPr/>
          </p:nvSpPr>
          <p:spPr bwMode="auto">
            <a:xfrm>
              <a:off x="187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0" name="Oval 505"/>
            <p:cNvSpPr>
              <a:spLocks noChangeArrowheads="1"/>
            </p:cNvSpPr>
            <p:nvPr/>
          </p:nvSpPr>
          <p:spPr bwMode="auto">
            <a:xfrm>
              <a:off x="172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1" name="Oval 506"/>
            <p:cNvSpPr>
              <a:spLocks noChangeArrowheads="1"/>
            </p:cNvSpPr>
            <p:nvPr/>
          </p:nvSpPr>
          <p:spPr bwMode="auto">
            <a:xfrm>
              <a:off x="177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2" name="Oval 507"/>
            <p:cNvSpPr>
              <a:spLocks noChangeArrowheads="1"/>
            </p:cNvSpPr>
            <p:nvPr/>
          </p:nvSpPr>
          <p:spPr bwMode="auto">
            <a:xfrm>
              <a:off x="182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43" name="Oval 508"/>
            <p:cNvSpPr>
              <a:spLocks noChangeArrowheads="1"/>
            </p:cNvSpPr>
            <p:nvPr/>
          </p:nvSpPr>
          <p:spPr bwMode="auto">
            <a:xfrm>
              <a:off x="187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3" name="Group 509"/>
          <p:cNvGrpSpPr>
            <a:grpSpLocks/>
          </p:cNvGrpSpPr>
          <p:nvPr/>
        </p:nvGrpSpPr>
        <p:grpSpPr bwMode="auto">
          <a:xfrm>
            <a:off x="3048000" y="5116513"/>
            <a:ext cx="303213" cy="303212"/>
            <a:chOff x="1920" y="3408"/>
            <a:chExt cx="191" cy="191"/>
          </a:xfrm>
        </p:grpSpPr>
        <p:sp>
          <p:nvSpPr>
            <p:cNvPr id="50612" name="Oval 510"/>
            <p:cNvSpPr>
              <a:spLocks noChangeArrowheads="1"/>
            </p:cNvSpPr>
            <p:nvPr/>
          </p:nvSpPr>
          <p:spPr bwMode="auto">
            <a:xfrm>
              <a:off x="1920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3" name="Oval 511"/>
            <p:cNvSpPr>
              <a:spLocks noChangeArrowheads="1"/>
            </p:cNvSpPr>
            <p:nvPr/>
          </p:nvSpPr>
          <p:spPr bwMode="auto">
            <a:xfrm>
              <a:off x="1968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4" name="Oval 512"/>
            <p:cNvSpPr>
              <a:spLocks noChangeArrowheads="1"/>
            </p:cNvSpPr>
            <p:nvPr/>
          </p:nvSpPr>
          <p:spPr bwMode="auto">
            <a:xfrm>
              <a:off x="2016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5" name="Oval 513"/>
            <p:cNvSpPr>
              <a:spLocks noChangeArrowheads="1"/>
            </p:cNvSpPr>
            <p:nvPr/>
          </p:nvSpPr>
          <p:spPr bwMode="auto">
            <a:xfrm>
              <a:off x="2064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6" name="Oval 514"/>
            <p:cNvSpPr>
              <a:spLocks noChangeArrowheads="1"/>
            </p:cNvSpPr>
            <p:nvPr/>
          </p:nvSpPr>
          <p:spPr bwMode="auto">
            <a:xfrm>
              <a:off x="1920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7" name="Oval 515"/>
            <p:cNvSpPr>
              <a:spLocks noChangeArrowheads="1"/>
            </p:cNvSpPr>
            <p:nvPr/>
          </p:nvSpPr>
          <p:spPr bwMode="auto">
            <a:xfrm>
              <a:off x="1968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8" name="Oval 516"/>
            <p:cNvSpPr>
              <a:spLocks noChangeArrowheads="1"/>
            </p:cNvSpPr>
            <p:nvPr/>
          </p:nvSpPr>
          <p:spPr bwMode="auto">
            <a:xfrm>
              <a:off x="2016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9" name="Oval 517"/>
            <p:cNvSpPr>
              <a:spLocks noChangeArrowheads="1"/>
            </p:cNvSpPr>
            <p:nvPr/>
          </p:nvSpPr>
          <p:spPr bwMode="auto">
            <a:xfrm>
              <a:off x="2064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0" name="Oval 518"/>
            <p:cNvSpPr>
              <a:spLocks noChangeArrowheads="1"/>
            </p:cNvSpPr>
            <p:nvPr/>
          </p:nvSpPr>
          <p:spPr bwMode="auto">
            <a:xfrm>
              <a:off x="1920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1" name="Oval 519"/>
            <p:cNvSpPr>
              <a:spLocks noChangeArrowheads="1"/>
            </p:cNvSpPr>
            <p:nvPr/>
          </p:nvSpPr>
          <p:spPr bwMode="auto">
            <a:xfrm>
              <a:off x="1968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2" name="Oval 520"/>
            <p:cNvSpPr>
              <a:spLocks noChangeArrowheads="1"/>
            </p:cNvSpPr>
            <p:nvPr/>
          </p:nvSpPr>
          <p:spPr bwMode="auto">
            <a:xfrm>
              <a:off x="2016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3" name="Oval 521"/>
            <p:cNvSpPr>
              <a:spLocks noChangeArrowheads="1"/>
            </p:cNvSpPr>
            <p:nvPr/>
          </p:nvSpPr>
          <p:spPr bwMode="auto">
            <a:xfrm>
              <a:off x="2064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4" name="Oval 522"/>
            <p:cNvSpPr>
              <a:spLocks noChangeArrowheads="1"/>
            </p:cNvSpPr>
            <p:nvPr/>
          </p:nvSpPr>
          <p:spPr bwMode="auto">
            <a:xfrm>
              <a:off x="1920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5" name="Oval 523"/>
            <p:cNvSpPr>
              <a:spLocks noChangeArrowheads="1"/>
            </p:cNvSpPr>
            <p:nvPr/>
          </p:nvSpPr>
          <p:spPr bwMode="auto">
            <a:xfrm>
              <a:off x="1968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6" name="Oval 524"/>
            <p:cNvSpPr>
              <a:spLocks noChangeArrowheads="1"/>
            </p:cNvSpPr>
            <p:nvPr/>
          </p:nvSpPr>
          <p:spPr bwMode="auto">
            <a:xfrm>
              <a:off x="2016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27" name="Oval 525"/>
            <p:cNvSpPr>
              <a:spLocks noChangeArrowheads="1"/>
            </p:cNvSpPr>
            <p:nvPr/>
          </p:nvSpPr>
          <p:spPr bwMode="auto">
            <a:xfrm>
              <a:off x="2064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4" name="Group 526"/>
          <p:cNvGrpSpPr>
            <a:grpSpLocks/>
          </p:cNvGrpSpPr>
          <p:nvPr/>
        </p:nvGrpSpPr>
        <p:grpSpPr bwMode="auto">
          <a:xfrm>
            <a:off x="3657600" y="5421313"/>
            <a:ext cx="303213" cy="303212"/>
            <a:chOff x="2304" y="3600"/>
            <a:chExt cx="191" cy="191"/>
          </a:xfrm>
        </p:grpSpPr>
        <p:sp>
          <p:nvSpPr>
            <p:cNvPr id="50596" name="Oval 527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7" name="Oval 528"/>
            <p:cNvSpPr>
              <a:spLocks noChangeArrowheads="1"/>
            </p:cNvSpPr>
            <p:nvPr/>
          </p:nvSpPr>
          <p:spPr bwMode="auto">
            <a:xfrm>
              <a:off x="235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8" name="Oval 529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9" name="Oval 530"/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0" name="Oval 531"/>
            <p:cNvSpPr>
              <a:spLocks noChangeArrowheads="1"/>
            </p:cNvSpPr>
            <p:nvPr/>
          </p:nvSpPr>
          <p:spPr bwMode="auto">
            <a:xfrm>
              <a:off x="230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1" name="Oval 532"/>
            <p:cNvSpPr>
              <a:spLocks noChangeArrowheads="1"/>
            </p:cNvSpPr>
            <p:nvPr/>
          </p:nvSpPr>
          <p:spPr bwMode="auto">
            <a:xfrm>
              <a:off x="235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2" name="Oval 533"/>
            <p:cNvSpPr>
              <a:spLocks noChangeArrowheads="1"/>
            </p:cNvSpPr>
            <p:nvPr/>
          </p:nvSpPr>
          <p:spPr bwMode="auto">
            <a:xfrm>
              <a:off x="240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3" name="Oval 534"/>
            <p:cNvSpPr>
              <a:spLocks noChangeArrowheads="1"/>
            </p:cNvSpPr>
            <p:nvPr/>
          </p:nvSpPr>
          <p:spPr bwMode="auto">
            <a:xfrm>
              <a:off x="244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4" name="Oval 535"/>
            <p:cNvSpPr>
              <a:spLocks noChangeArrowheads="1"/>
            </p:cNvSpPr>
            <p:nvPr/>
          </p:nvSpPr>
          <p:spPr bwMode="auto">
            <a:xfrm>
              <a:off x="230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5" name="Oval 536"/>
            <p:cNvSpPr>
              <a:spLocks noChangeArrowheads="1"/>
            </p:cNvSpPr>
            <p:nvPr/>
          </p:nvSpPr>
          <p:spPr bwMode="auto">
            <a:xfrm>
              <a:off x="235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6" name="Oval 537"/>
            <p:cNvSpPr>
              <a:spLocks noChangeArrowheads="1"/>
            </p:cNvSpPr>
            <p:nvPr/>
          </p:nvSpPr>
          <p:spPr bwMode="auto">
            <a:xfrm>
              <a:off x="240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7" name="Oval 538"/>
            <p:cNvSpPr>
              <a:spLocks noChangeArrowheads="1"/>
            </p:cNvSpPr>
            <p:nvPr/>
          </p:nvSpPr>
          <p:spPr bwMode="auto">
            <a:xfrm>
              <a:off x="244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8" name="Oval 539"/>
            <p:cNvSpPr>
              <a:spLocks noChangeArrowheads="1"/>
            </p:cNvSpPr>
            <p:nvPr/>
          </p:nvSpPr>
          <p:spPr bwMode="auto">
            <a:xfrm>
              <a:off x="230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09" name="Oval 540"/>
            <p:cNvSpPr>
              <a:spLocks noChangeArrowheads="1"/>
            </p:cNvSpPr>
            <p:nvPr/>
          </p:nvSpPr>
          <p:spPr bwMode="auto">
            <a:xfrm>
              <a:off x="235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0" name="Oval 541"/>
            <p:cNvSpPr>
              <a:spLocks noChangeArrowheads="1"/>
            </p:cNvSpPr>
            <p:nvPr/>
          </p:nvSpPr>
          <p:spPr bwMode="auto">
            <a:xfrm>
              <a:off x="240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611" name="Oval 542"/>
            <p:cNvSpPr>
              <a:spLocks noChangeArrowheads="1"/>
            </p:cNvSpPr>
            <p:nvPr/>
          </p:nvSpPr>
          <p:spPr bwMode="auto">
            <a:xfrm>
              <a:off x="244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5" name="Group 543"/>
          <p:cNvGrpSpPr>
            <a:grpSpLocks/>
          </p:cNvGrpSpPr>
          <p:nvPr/>
        </p:nvGrpSpPr>
        <p:grpSpPr bwMode="auto">
          <a:xfrm>
            <a:off x="3962400" y="5726113"/>
            <a:ext cx="303213" cy="303212"/>
            <a:chOff x="2496" y="3792"/>
            <a:chExt cx="191" cy="191"/>
          </a:xfrm>
        </p:grpSpPr>
        <p:sp>
          <p:nvSpPr>
            <p:cNvPr id="50580" name="Oval 544"/>
            <p:cNvSpPr>
              <a:spLocks noChangeArrowheads="1"/>
            </p:cNvSpPr>
            <p:nvPr/>
          </p:nvSpPr>
          <p:spPr bwMode="auto">
            <a:xfrm>
              <a:off x="24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1" name="Oval 545"/>
            <p:cNvSpPr>
              <a:spLocks noChangeArrowheads="1"/>
            </p:cNvSpPr>
            <p:nvPr/>
          </p:nvSpPr>
          <p:spPr bwMode="auto">
            <a:xfrm>
              <a:off x="254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2" name="Oval 546"/>
            <p:cNvSpPr>
              <a:spLocks noChangeArrowheads="1"/>
            </p:cNvSpPr>
            <p:nvPr/>
          </p:nvSpPr>
          <p:spPr bwMode="auto">
            <a:xfrm>
              <a:off x="259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3" name="Oval 547"/>
            <p:cNvSpPr>
              <a:spLocks noChangeArrowheads="1"/>
            </p:cNvSpPr>
            <p:nvPr/>
          </p:nvSpPr>
          <p:spPr bwMode="auto">
            <a:xfrm>
              <a:off x="264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4" name="Oval 548"/>
            <p:cNvSpPr>
              <a:spLocks noChangeArrowheads="1"/>
            </p:cNvSpPr>
            <p:nvPr/>
          </p:nvSpPr>
          <p:spPr bwMode="auto">
            <a:xfrm>
              <a:off x="24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5" name="Oval 549"/>
            <p:cNvSpPr>
              <a:spLocks noChangeArrowheads="1"/>
            </p:cNvSpPr>
            <p:nvPr/>
          </p:nvSpPr>
          <p:spPr bwMode="auto">
            <a:xfrm>
              <a:off x="254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6" name="Oval 550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7" name="Oval 551"/>
            <p:cNvSpPr>
              <a:spLocks noChangeArrowheads="1"/>
            </p:cNvSpPr>
            <p:nvPr/>
          </p:nvSpPr>
          <p:spPr bwMode="auto">
            <a:xfrm>
              <a:off x="264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8" name="Oval 552"/>
            <p:cNvSpPr>
              <a:spLocks noChangeArrowheads="1"/>
            </p:cNvSpPr>
            <p:nvPr/>
          </p:nvSpPr>
          <p:spPr bwMode="auto">
            <a:xfrm>
              <a:off x="24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89" name="Oval 553"/>
            <p:cNvSpPr>
              <a:spLocks noChangeArrowheads="1"/>
            </p:cNvSpPr>
            <p:nvPr/>
          </p:nvSpPr>
          <p:spPr bwMode="auto">
            <a:xfrm>
              <a:off x="254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0" name="Oval 554"/>
            <p:cNvSpPr>
              <a:spLocks noChangeArrowheads="1"/>
            </p:cNvSpPr>
            <p:nvPr/>
          </p:nvSpPr>
          <p:spPr bwMode="auto">
            <a:xfrm>
              <a:off x="259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1" name="Oval 555"/>
            <p:cNvSpPr>
              <a:spLocks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2" name="Oval 556"/>
            <p:cNvSpPr>
              <a:spLocks noChangeArrowheads="1"/>
            </p:cNvSpPr>
            <p:nvPr/>
          </p:nvSpPr>
          <p:spPr bwMode="auto">
            <a:xfrm>
              <a:off x="24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3" name="Oval 557"/>
            <p:cNvSpPr>
              <a:spLocks noChangeArrowheads="1"/>
            </p:cNvSpPr>
            <p:nvPr/>
          </p:nvSpPr>
          <p:spPr bwMode="auto">
            <a:xfrm>
              <a:off x="254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4" name="Oval 558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95" name="Oval 559"/>
            <p:cNvSpPr>
              <a:spLocks noChangeArrowheads="1"/>
            </p:cNvSpPr>
            <p:nvPr/>
          </p:nvSpPr>
          <p:spPr bwMode="auto">
            <a:xfrm>
              <a:off x="264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6" name="Group 560"/>
          <p:cNvGrpSpPr>
            <a:grpSpLocks/>
          </p:cNvGrpSpPr>
          <p:nvPr/>
        </p:nvGrpSpPr>
        <p:grpSpPr bwMode="auto">
          <a:xfrm>
            <a:off x="4267200" y="5726113"/>
            <a:ext cx="303213" cy="303212"/>
            <a:chOff x="2688" y="3792"/>
            <a:chExt cx="191" cy="191"/>
          </a:xfrm>
        </p:grpSpPr>
        <p:sp>
          <p:nvSpPr>
            <p:cNvPr id="50564" name="Oval 561"/>
            <p:cNvSpPr>
              <a:spLocks noChangeArrowheads="1"/>
            </p:cNvSpPr>
            <p:nvPr/>
          </p:nvSpPr>
          <p:spPr bwMode="auto">
            <a:xfrm>
              <a:off x="268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5" name="Oval 562"/>
            <p:cNvSpPr>
              <a:spLocks noChangeArrowheads="1"/>
            </p:cNvSpPr>
            <p:nvPr/>
          </p:nvSpPr>
          <p:spPr bwMode="auto">
            <a:xfrm>
              <a:off x="273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6" name="Oval 563"/>
            <p:cNvSpPr>
              <a:spLocks noChangeArrowheads="1"/>
            </p:cNvSpPr>
            <p:nvPr/>
          </p:nvSpPr>
          <p:spPr bwMode="auto">
            <a:xfrm>
              <a:off x="278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7" name="Oval 564"/>
            <p:cNvSpPr>
              <a:spLocks noChangeArrowheads="1"/>
            </p:cNvSpPr>
            <p:nvPr/>
          </p:nvSpPr>
          <p:spPr bwMode="auto">
            <a:xfrm>
              <a:off x="283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8" name="Oval 565"/>
            <p:cNvSpPr>
              <a:spLocks noChangeArrowheads="1"/>
            </p:cNvSpPr>
            <p:nvPr/>
          </p:nvSpPr>
          <p:spPr bwMode="auto">
            <a:xfrm>
              <a:off x="268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9" name="Oval 566"/>
            <p:cNvSpPr>
              <a:spLocks noChangeArrowheads="1"/>
            </p:cNvSpPr>
            <p:nvPr/>
          </p:nvSpPr>
          <p:spPr bwMode="auto">
            <a:xfrm>
              <a:off x="273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0" name="Oval 567"/>
            <p:cNvSpPr>
              <a:spLocks noChangeArrowheads="1"/>
            </p:cNvSpPr>
            <p:nvPr/>
          </p:nvSpPr>
          <p:spPr bwMode="auto">
            <a:xfrm>
              <a:off x="278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1" name="Oval 568"/>
            <p:cNvSpPr>
              <a:spLocks noChangeArrowheads="1"/>
            </p:cNvSpPr>
            <p:nvPr/>
          </p:nvSpPr>
          <p:spPr bwMode="auto">
            <a:xfrm>
              <a:off x="283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2" name="Oval 569"/>
            <p:cNvSpPr>
              <a:spLocks noChangeArrowheads="1"/>
            </p:cNvSpPr>
            <p:nvPr/>
          </p:nvSpPr>
          <p:spPr bwMode="auto">
            <a:xfrm>
              <a:off x="268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3" name="Oval 570"/>
            <p:cNvSpPr>
              <a:spLocks noChangeArrowheads="1"/>
            </p:cNvSpPr>
            <p:nvPr/>
          </p:nvSpPr>
          <p:spPr bwMode="auto">
            <a:xfrm>
              <a:off x="273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4" name="Oval 571"/>
            <p:cNvSpPr>
              <a:spLocks noChangeArrowheads="1"/>
            </p:cNvSpPr>
            <p:nvPr/>
          </p:nvSpPr>
          <p:spPr bwMode="auto">
            <a:xfrm>
              <a:off x="278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5" name="Oval 572"/>
            <p:cNvSpPr>
              <a:spLocks noChangeArrowheads="1"/>
            </p:cNvSpPr>
            <p:nvPr/>
          </p:nvSpPr>
          <p:spPr bwMode="auto">
            <a:xfrm>
              <a:off x="283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6" name="Oval 573"/>
            <p:cNvSpPr>
              <a:spLocks noChangeArrowheads="1"/>
            </p:cNvSpPr>
            <p:nvPr/>
          </p:nvSpPr>
          <p:spPr bwMode="auto">
            <a:xfrm>
              <a:off x="268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7" name="Oval 574"/>
            <p:cNvSpPr>
              <a:spLocks noChangeArrowheads="1"/>
            </p:cNvSpPr>
            <p:nvPr/>
          </p:nvSpPr>
          <p:spPr bwMode="auto">
            <a:xfrm>
              <a:off x="273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8" name="Oval 575"/>
            <p:cNvSpPr>
              <a:spLocks noChangeArrowheads="1"/>
            </p:cNvSpPr>
            <p:nvPr/>
          </p:nvSpPr>
          <p:spPr bwMode="auto">
            <a:xfrm>
              <a:off x="278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79" name="Oval 576"/>
            <p:cNvSpPr>
              <a:spLocks noChangeArrowheads="1"/>
            </p:cNvSpPr>
            <p:nvPr/>
          </p:nvSpPr>
          <p:spPr bwMode="auto">
            <a:xfrm>
              <a:off x="283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7" name="Group 577"/>
          <p:cNvGrpSpPr>
            <a:grpSpLocks/>
          </p:cNvGrpSpPr>
          <p:nvPr/>
        </p:nvGrpSpPr>
        <p:grpSpPr bwMode="auto">
          <a:xfrm>
            <a:off x="4572000" y="6030913"/>
            <a:ext cx="303213" cy="303212"/>
            <a:chOff x="2880" y="3984"/>
            <a:chExt cx="191" cy="191"/>
          </a:xfrm>
        </p:grpSpPr>
        <p:sp>
          <p:nvSpPr>
            <p:cNvPr id="50548" name="Oval 578"/>
            <p:cNvSpPr>
              <a:spLocks noChangeArrowheads="1"/>
            </p:cNvSpPr>
            <p:nvPr/>
          </p:nvSpPr>
          <p:spPr bwMode="auto">
            <a:xfrm>
              <a:off x="288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9" name="Oval 579"/>
            <p:cNvSpPr>
              <a:spLocks noChangeArrowheads="1"/>
            </p:cNvSpPr>
            <p:nvPr/>
          </p:nvSpPr>
          <p:spPr bwMode="auto">
            <a:xfrm>
              <a:off x="292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0" name="Oval 580"/>
            <p:cNvSpPr>
              <a:spLocks noChangeArrowheads="1"/>
            </p:cNvSpPr>
            <p:nvPr/>
          </p:nvSpPr>
          <p:spPr bwMode="auto">
            <a:xfrm>
              <a:off x="2976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1" name="Oval 581"/>
            <p:cNvSpPr>
              <a:spLocks noChangeArrowheads="1"/>
            </p:cNvSpPr>
            <p:nvPr/>
          </p:nvSpPr>
          <p:spPr bwMode="auto">
            <a:xfrm>
              <a:off x="302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2" name="Oval 582"/>
            <p:cNvSpPr>
              <a:spLocks noChangeArrowheads="1"/>
            </p:cNvSpPr>
            <p:nvPr/>
          </p:nvSpPr>
          <p:spPr bwMode="auto">
            <a:xfrm>
              <a:off x="288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3" name="Oval 583"/>
            <p:cNvSpPr>
              <a:spLocks noChangeArrowheads="1"/>
            </p:cNvSpPr>
            <p:nvPr/>
          </p:nvSpPr>
          <p:spPr bwMode="auto">
            <a:xfrm>
              <a:off x="292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4" name="Oval 584"/>
            <p:cNvSpPr>
              <a:spLocks noChangeArrowheads="1"/>
            </p:cNvSpPr>
            <p:nvPr/>
          </p:nvSpPr>
          <p:spPr bwMode="auto">
            <a:xfrm>
              <a:off x="2976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5" name="Oval 585"/>
            <p:cNvSpPr>
              <a:spLocks noChangeArrowheads="1"/>
            </p:cNvSpPr>
            <p:nvPr/>
          </p:nvSpPr>
          <p:spPr bwMode="auto">
            <a:xfrm>
              <a:off x="302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6" name="Oval 586"/>
            <p:cNvSpPr>
              <a:spLocks noChangeArrowheads="1"/>
            </p:cNvSpPr>
            <p:nvPr/>
          </p:nvSpPr>
          <p:spPr bwMode="auto">
            <a:xfrm>
              <a:off x="288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7" name="Oval 587"/>
            <p:cNvSpPr>
              <a:spLocks noChangeArrowheads="1"/>
            </p:cNvSpPr>
            <p:nvPr/>
          </p:nvSpPr>
          <p:spPr bwMode="auto">
            <a:xfrm>
              <a:off x="292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8" name="Oval 588"/>
            <p:cNvSpPr>
              <a:spLocks noChangeArrowheads="1"/>
            </p:cNvSpPr>
            <p:nvPr/>
          </p:nvSpPr>
          <p:spPr bwMode="auto">
            <a:xfrm>
              <a:off x="2976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59" name="Oval 589"/>
            <p:cNvSpPr>
              <a:spLocks noChangeArrowheads="1"/>
            </p:cNvSpPr>
            <p:nvPr/>
          </p:nvSpPr>
          <p:spPr bwMode="auto">
            <a:xfrm>
              <a:off x="302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0" name="Oval 590"/>
            <p:cNvSpPr>
              <a:spLocks noChangeArrowheads="1"/>
            </p:cNvSpPr>
            <p:nvPr/>
          </p:nvSpPr>
          <p:spPr bwMode="auto">
            <a:xfrm>
              <a:off x="288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1" name="Oval 591"/>
            <p:cNvSpPr>
              <a:spLocks noChangeArrowheads="1"/>
            </p:cNvSpPr>
            <p:nvPr/>
          </p:nvSpPr>
          <p:spPr bwMode="auto">
            <a:xfrm>
              <a:off x="292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2" name="Oval 592"/>
            <p:cNvSpPr>
              <a:spLocks noChangeArrowheads="1"/>
            </p:cNvSpPr>
            <p:nvPr/>
          </p:nvSpPr>
          <p:spPr bwMode="auto">
            <a:xfrm>
              <a:off x="2976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63" name="Oval 593"/>
            <p:cNvSpPr>
              <a:spLocks noChangeArrowheads="1"/>
            </p:cNvSpPr>
            <p:nvPr/>
          </p:nvSpPr>
          <p:spPr bwMode="auto">
            <a:xfrm>
              <a:off x="302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8" name="Group 594"/>
          <p:cNvGrpSpPr>
            <a:grpSpLocks/>
          </p:cNvGrpSpPr>
          <p:nvPr/>
        </p:nvGrpSpPr>
        <p:grpSpPr bwMode="auto">
          <a:xfrm>
            <a:off x="4876800" y="5421313"/>
            <a:ext cx="303213" cy="303212"/>
            <a:chOff x="3072" y="3600"/>
            <a:chExt cx="191" cy="191"/>
          </a:xfrm>
        </p:grpSpPr>
        <p:sp>
          <p:nvSpPr>
            <p:cNvPr id="50532" name="Oval 595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3" name="Oval 596"/>
            <p:cNvSpPr>
              <a:spLocks noChangeArrowheads="1"/>
            </p:cNvSpPr>
            <p:nvPr/>
          </p:nvSpPr>
          <p:spPr bwMode="auto">
            <a:xfrm>
              <a:off x="312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4" name="Oval 597"/>
            <p:cNvSpPr>
              <a:spLocks noChangeArrowheads="1"/>
            </p:cNvSpPr>
            <p:nvPr/>
          </p:nvSpPr>
          <p:spPr bwMode="auto">
            <a:xfrm>
              <a:off x="316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5" name="Oval 598"/>
            <p:cNvSpPr>
              <a:spLocks noChangeArrowheads="1"/>
            </p:cNvSpPr>
            <p:nvPr/>
          </p:nvSpPr>
          <p:spPr bwMode="auto">
            <a:xfrm>
              <a:off x="321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6" name="Oval 599"/>
            <p:cNvSpPr>
              <a:spLocks noChangeArrowheads="1"/>
            </p:cNvSpPr>
            <p:nvPr/>
          </p:nvSpPr>
          <p:spPr bwMode="auto">
            <a:xfrm>
              <a:off x="307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7" name="Oval 600"/>
            <p:cNvSpPr>
              <a:spLocks noChangeArrowheads="1"/>
            </p:cNvSpPr>
            <p:nvPr/>
          </p:nvSpPr>
          <p:spPr bwMode="auto">
            <a:xfrm>
              <a:off x="312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8" name="Oval 601"/>
            <p:cNvSpPr>
              <a:spLocks noChangeArrowheads="1"/>
            </p:cNvSpPr>
            <p:nvPr/>
          </p:nvSpPr>
          <p:spPr bwMode="auto">
            <a:xfrm>
              <a:off x="316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9" name="Oval 602"/>
            <p:cNvSpPr>
              <a:spLocks noChangeArrowheads="1"/>
            </p:cNvSpPr>
            <p:nvPr/>
          </p:nvSpPr>
          <p:spPr bwMode="auto">
            <a:xfrm>
              <a:off x="321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0" name="Oval 603"/>
            <p:cNvSpPr>
              <a:spLocks noChangeArrowheads="1"/>
            </p:cNvSpPr>
            <p:nvPr/>
          </p:nvSpPr>
          <p:spPr bwMode="auto">
            <a:xfrm>
              <a:off x="307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1" name="Oval 604"/>
            <p:cNvSpPr>
              <a:spLocks noChangeArrowheads="1"/>
            </p:cNvSpPr>
            <p:nvPr/>
          </p:nvSpPr>
          <p:spPr bwMode="auto">
            <a:xfrm>
              <a:off x="312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2" name="Oval 605"/>
            <p:cNvSpPr>
              <a:spLocks noChangeArrowheads="1"/>
            </p:cNvSpPr>
            <p:nvPr/>
          </p:nvSpPr>
          <p:spPr bwMode="auto">
            <a:xfrm>
              <a:off x="316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3" name="Oval 606"/>
            <p:cNvSpPr>
              <a:spLocks noChangeArrowheads="1"/>
            </p:cNvSpPr>
            <p:nvPr/>
          </p:nvSpPr>
          <p:spPr bwMode="auto">
            <a:xfrm>
              <a:off x="321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4" name="Oval 607"/>
            <p:cNvSpPr>
              <a:spLocks noChangeArrowheads="1"/>
            </p:cNvSpPr>
            <p:nvPr/>
          </p:nvSpPr>
          <p:spPr bwMode="auto">
            <a:xfrm>
              <a:off x="307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5" name="Oval 608"/>
            <p:cNvSpPr>
              <a:spLocks noChangeArrowheads="1"/>
            </p:cNvSpPr>
            <p:nvPr/>
          </p:nvSpPr>
          <p:spPr bwMode="auto">
            <a:xfrm>
              <a:off x="312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6" name="Oval 609"/>
            <p:cNvSpPr>
              <a:spLocks noChangeArrowheads="1"/>
            </p:cNvSpPr>
            <p:nvPr/>
          </p:nvSpPr>
          <p:spPr bwMode="auto">
            <a:xfrm>
              <a:off x="316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47" name="Oval 610"/>
            <p:cNvSpPr>
              <a:spLocks noChangeArrowheads="1"/>
            </p:cNvSpPr>
            <p:nvPr/>
          </p:nvSpPr>
          <p:spPr bwMode="auto">
            <a:xfrm>
              <a:off x="321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39" name="Group 611"/>
          <p:cNvGrpSpPr>
            <a:grpSpLocks/>
          </p:cNvGrpSpPr>
          <p:nvPr/>
        </p:nvGrpSpPr>
        <p:grpSpPr bwMode="auto">
          <a:xfrm>
            <a:off x="5181600" y="6030913"/>
            <a:ext cx="303213" cy="303212"/>
            <a:chOff x="3264" y="3984"/>
            <a:chExt cx="191" cy="191"/>
          </a:xfrm>
        </p:grpSpPr>
        <p:sp>
          <p:nvSpPr>
            <p:cNvPr id="50516" name="Oval 612"/>
            <p:cNvSpPr>
              <a:spLocks noChangeArrowheads="1"/>
            </p:cNvSpPr>
            <p:nvPr/>
          </p:nvSpPr>
          <p:spPr bwMode="auto">
            <a:xfrm>
              <a:off x="326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7" name="Oval 613"/>
            <p:cNvSpPr>
              <a:spLocks noChangeArrowheads="1"/>
            </p:cNvSpPr>
            <p:nvPr/>
          </p:nvSpPr>
          <p:spPr bwMode="auto">
            <a:xfrm>
              <a:off x="3312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8" name="Oval 614"/>
            <p:cNvSpPr>
              <a:spLocks noChangeArrowheads="1"/>
            </p:cNvSpPr>
            <p:nvPr/>
          </p:nvSpPr>
          <p:spPr bwMode="auto">
            <a:xfrm>
              <a:off x="336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9" name="Oval 615"/>
            <p:cNvSpPr>
              <a:spLocks noChangeArrowheads="1"/>
            </p:cNvSpPr>
            <p:nvPr/>
          </p:nvSpPr>
          <p:spPr bwMode="auto">
            <a:xfrm>
              <a:off x="340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0" name="Oval 616"/>
            <p:cNvSpPr>
              <a:spLocks noChangeArrowheads="1"/>
            </p:cNvSpPr>
            <p:nvPr/>
          </p:nvSpPr>
          <p:spPr bwMode="auto">
            <a:xfrm>
              <a:off x="326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1" name="Oval 617"/>
            <p:cNvSpPr>
              <a:spLocks noChangeArrowheads="1"/>
            </p:cNvSpPr>
            <p:nvPr/>
          </p:nvSpPr>
          <p:spPr bwMode="auto">
            <a:xfrm>
              <a:off x="3312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2" name="Oval 618"/>
            <p:cNvSpPr>
              <a:spLocks noChangeArrowheads="1"/>
            </p:cNvSpPr>
            <p:nvPr/>
          </p:nvSpPr>
          <p:spPr bwMode="auto">
            <a:xfrm>
              <a:off x="336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3" name="Oval 619"/>
            <p:cNvSpPr>
              <a:spLocks noChangeArrowheads="1"/>
            </p:cNvSpPr>
            <p:nvPr/>
          </p:nvSpPr>
          <p:spPr bwMode="auto">
            <a:xfrm>
              <a:off x="340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4" name="Oval 620"/>
            <p:cNvSpPr>
              <a:spLocks noChangeArrowheads="1"/>
            </p:cNvSpPr>
            <p:nvPr/>
          </p:nvSpPr>
          <p:spPr bwMode="auto">
            <a:xfrm>
              <a:off x="326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5" name="Oval 621"/>
            <p:cNvSpPr>
              <a:spLocks noChangeArrowheads="1"/>
            </p:cNvSpPr>
            <p:nvPr/>
          </p:nvSpPr>
          <p:spPr bwMode="auto">
            <a:xfrm>
              <a:off x="3312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6" name="Oval 622"/>
            <p:cNvSpPr>
              <a:spLocks noChangeArrowheads="1"/>
            </p:cNvSpPr>
            <p:nvPr/>
          </p:nvSpPr>
          <p:spPr bwMode="auto">
            <a:xfrm>
              <a:off x="336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7" name="Oval 623"/>
            <p:cNvSpPr>
              <a:spLocks noChangeArrowheads="1"/>
            </p:cNvSpPr>
            <p:nvPr/>
          </p:nvSpPr>
          <p:spPr bwMode="auto">
            <a:xfrm>
              <a:off x="340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8" name="Oval 624"/>
            <p:cNvSpPr>
              <a:spLocks noChangeArrowheads="1"/>
            </p:cNvSpPr>
            <p:nvPr/>
          </p:nvSpPr>
          <p:spPr bwMode="auto">
            <a:xfrm>
              <a:off x="326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29" name="Oval 625"/>
            <p:cNvSpPr>
              <a:spLocks noChangeArrowheads="1"/>
            </p:cNvSpPr>
            <p:nvPr/>
          </p:nvSpPr>
          <p:spPr bwMode="auto">
            <a:xfrm>
              <a:off x="3312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0" name="Oval 626"/>
            <p:cNvSpPr>
              <a:spLocks noChangeArrowheads="1"/>
            </p:cNvSpPr>
            <p:nvPr/>
          </p:nvSpPr>
          <p:spPr bwMode="auto">
            <a:xfrm>
              <a:off x="336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31" name="Oval 627"/>
            <p:cNvSpPr>
              <a:spLocks noChangeArrowheads="1"/>
            </p:cNvSpPr>
            <p:nvPr/>
          </p:nvSpPr>
          <p:spPr bwMode="auto">
            <a:xfrm>
              <a:off x="340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0" name="Group 628"/>
          <p:cNvGrpSpPr>
            <a:grpSpLocks/>
          </p:cNvGrpSpPr>
          <p:nvPr/>
        </p:nvGrpSpPr>
        <p:grpSpPr bwMode="auto">
          <a:xfrm>
            <a:off x="5486400" y="5726113"/>
            <a:ext cx="303213" cy="303212"/>
            <a:chOff x="3456" y="3792"/>
            <a:chExt cx="191" cy="191"/>
          </a:xfrm>
        </p:grpSpPr>
        <p:sp>
          <p:nvSpPr>
            <p:cNvPr id="50500" name="Oval 629"/>
            <p:cNvSpPr>
              <a:spLocks noChangeArrowheads="1"/>
            </p:cNvSpPr>
            <p:nvPr/>
          </p:nvSpPr>
          <p:spPr bwMode="auto">
            <a:xfrm>
              <a:off x="345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1" name="Oval 630"/>
            <p:cNvSpPr>
              <a:spLocks noChangeArrowheads="1"/>
            </p:cNvSpPr>
            <p:nvPr/>
          </p:nvSpPr>
          <p:spPr bwMode="auto">
            <a:xfrm>
              <a:off x="350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2" name="Oval 631"/>
            <p:cNvSpPr>
              <a:spLocks noChangeArrowheads="1"/>
            </p:cNvSpPr>
            <p:nvPr/>
          </p:nvSpPr>
          <p:spPr bwMode="auto">
            <a:xfrm>
              <a:off x="355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3" name="Oval 632"/>
            <p:cNvSpPr>
              <a:spLocks noChangeArrowheads="1"/>
            </p:cNvSpPr>
            <p:nvPr/>
          </p:nvSpPr>
          <p:spPr bwMode="auto">
            <a:xfrm>
              <a:off x="360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4" name="Oval 633"/>
            <p:cNvSpPr>
              <a:spLocks noChangeArrowheads="1"/>
            </p:cNvSpPr>
            <p:nvPr/>
          </p:nvSpPr>
          <p:spPr bwMode="auto">
            <a:xfrm>
              <a:off x="345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5" name="Oval 634"/>
            <p:cNvSpPr>
              <a:spLocks noChangeArrowheads="1"/>
            </p:cNvSpPr>
            <p:nvPr/>
          </p:nvSpPr>
          <p:spPr bwMode="auto">
            <a:xfrm>
              <a:off x="350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6" name="Oval 635"/>
            <p:cNvSpPr>
              <a:spLocks noChangeArrowheads="1"/>
            </p:cNvSpPr>
            <p:nvPr/>
          </p:nvSpPr>
          <p:spPr bwMode="auto">
            <a:xfrm>
              <a:off x="355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7" name="Oval 636"/>
            <p:cNvSpPr>
              <a:spLocks noChangeArrowheads="1"/>
            </p:cNvSpPr>
            <p:nvPr/>
          </p:nvSpPr>
          <p:spPr bwMode="auto">
            <a:xfrm>
              <a:off x="360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8" name="Oval 637"/>
            <p:cNvSpPr>
              <a:spLocks noChangeArrowheads="1"/>
            </p:cNvSpPr>
            <p:nvPr/>
          </p:nvSpPr>
          <p:spPr bwMode="auto">
            <a:xfrm>
              <a:off x="345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09" name="Oval 638"/>
            <p:cNvSpPr>
              <a:spLocks noChangeArrowheads="1"/>
            </p:cNvSpPr>
            <p:nvPr/>
          </p:nvSpPr>
          <p:spPr bwMode="auto">
            <a:xfrm>
              <a:off x="350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0" name="Oval 639"/>
            <p:cNvSpPr>
              <a:spLocks noChangeArrowheads="1"/>
            </p:cNvSpPr>
            <p:nvPr/>
          </p:nvSpPr>
          <p:spPr bwMode="auto">
            <a:xfrm>
              <a:off x="355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1" name="Oval 640"/>
            <p:cNvSpPr>
              <a:spLocks noChangeArrowheads="1"/>
            </p:cNvSpPr>
            <p:nvPr/>
          </p:nvSpPr>
          <p:spPr bwMode="auto">
            <a:xfrm>
              <a:off x="360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2" name="Oval 641"/>
            <p:cNvSpPr>
              <a:spLocks noChangeArrowheads="1"/>
            </p:cNvSpPr>
            <p:nvPr/>
          </p:nvSpPr>
          <p:spPr bwMode="auto">
            <a:xfrm>
              <a:off x="345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3" name="Oval 642"/>
            <p:cNvSpPr>
              <a:spLocks noChangeArrowheads="1"/>
            </p:cNvSpPr>
            <p:nvPr/>
          </p:nvSpPr>
          <p:spPr bwMode="auto">
            <a:xfrm>
              <a:off x="350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4" name="Oval 643"/>
            <p:cNvSpPr>
              <a:spLocks noChangeArrowheads="1"/>
            </p:cNvSpPr>
            <p:nvPr/>
          </p:nvSpPr>
          <p:spPr bwMode="auto">
            <a:xfrm>
              <a:off x="355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515" name="Oval 644"/>
            <p:cNvSpPr>
              <a:spLocks noChangeArrowheads="1"/>
            </p:cNvSpPr>
            <p:nvPr/>
          </p:nvSpPr>
          <p:spPr bwMode="auto">
            <a:xfrm>
              <a:off x="360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1" name="Group 645"/>
          <p:cNvGrpSpPr>
            <a:grpSpLocks/>
          </p:cNvGrpSpPr>
          <p:nvPr/>
        </p:nvGrpSpPr>
        <p:grpSpPr bwMode="auto">
          <a:xfrm>
            <a:off x="5791200" y="5726113"/>
            <a:ext cx="303213" cy="303212"/>
            <a:chOff x="3648" y="3792"/>
            <a:chExt cx="191" cy="191"/>
          </a:xfrm>
        </p:grpSpPr>
        <p:sp>
          <p:nvSpPr>
            <p:cNvPr id="50484" name="Oval 646"/>
            <p:cNvSpPr>
              <a:spLocks noChangeArrowheads="1"/>
            </p:cNvSpPr>
            <p:nvPr/>
          </p:nvSpPr>
          <p:spPr bwMode="auto">
            <a:xfrm>
              <a:off x="364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5" name="Oval 647"/>
            <p:cNvSpPr>
              <a:spLocks noChangeArrowheads="1"/>
            </p:cNvSpPr>
            <p:nvPr/>
          </p:nvSpPr>
          <p:spPr bwMode="auto">
            <a:xfrm>
              <a:off x="36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6" name="Oval 648"/>
            <p:cNvSpPr>
              <a:spLocks noChangeArrowheads="1"/>
            </p:cNvSpPr>
            <p:nvPr/>
          </p:nvSpPr>
          <p:spPr bwMode="auto">
            <a:xfrm>
              <a:off x="374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7" name="Oval 649"/>
            <p:cNvSpPr>
              <a:spLocks noChangeArrowheads="1"/>
            </p:cNvSpPr>
            <p:nvPr/>
          </p:nvSpPr>
          <p:spPr bwMode="auto">
            <a:xfrm>
              <a:off x="379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8" name="Oval 650"/>
            <p:cNvSpPr>
              <a:spLocks noChangeArrowheads="1"/>
            </p:cNvSpPr>
            <p:nvPr/>
          </p:nvSpPr>
          <p:spPr bwMode="auto">
            <a:xfrm>
              <a:off x="364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9" name="Oval 651"/>
            <p:cNvSpPr>
              <a:spLocks noChangeArrowheads="1"/>
            </p:cNvSpPr>
            <p:nvPr/>
          </p:nvSpPr>
          <p:spPr bwMode="auto">
            <a:xfrm>
              <a:off x="36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0" name="Oval 652"/>
            <p:cNvSpPr>
              <a:spLocks noChangeArrowheads="1"/>
            </p:cNvSpPr>
            <p:nvPr/>
          </p:nvSpPr>
          <p:spPr bwMode="auto">
            <a:xfrm>
              <a:off x="374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1" name="Oval 653"/>
            <p:cNvSpPr>
              <a:spLocks noChangeArrowheads="1"/>
            </p:cNvSpPr>
            <p:nvPr/>
          </p:nvSpPr>
          <p:spPr bwMode="auto">
            <a:xfrm>
              <a:off x="379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2" name="Oval 654"/>
            <p:cNvSpPr>
              <a:spLocks noChangeArrowheads="1"/>
            </p:cNvSpPr>
            <p:nvPr/>
          </p:nvSpPr>
          <p:spPr bwMode="auto">
            <a:xfrm>
              <a:off x="364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3" name="Oval 655"/>
            <p:cNvSpPr>
              <a:spLocks noChangeArrowheads="1"/>
            </p:cNvSpPr>
            <p:nvPr/>
          </p:nvSpPr>
          <p:spPr bwMode="auto">
            <a:xfrm>
              <a:off x="36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4" name="Oval 656"/>
            <p:cNvSpPr>
              <a:spLocks noChangeArrowheads="1"/>
            </p:cNvSpPr>
            <p:nvPr/>
          </p:nvSpPr>
          <p:spPr bwMode="auto">
            <a:xfrm>
              <a:off x="374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5" name="Oval 657"/>
            <p:cNvSpPr>
              <a:spLocks noChangeArrowheads="1"/>
            </p:cNvSpPr>
            <p:nvPr/>
          </p:nvSpPr>
          <p:spPr bwMode="auto">
            <a:xfrm>
              <a:off x="379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6" name="Oval 658"/>
            <p:cNvSpPr>
              <a:spLocks noChangeArrowheads="1"/>
            </p:cNvSpPr>
            <p:nvPr/>
          </p:nvSpPr>
          <p:spPr bwMode="auto">
            <a:xfrm>
              <a:off x="364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7" name="Oval 659"/>
            <p:cNvSpPr>
              <a:spLocks noChangeArrowheads="1"/>
            </p:cNvSpPr>
            <p:nvPr/>
          </p:nvSpPr>
          <p:spPr bwMode="auto">
            <a:xfrm>
              <a:off x="36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8" name="Oval 660"/>
            <p:cNvSpPr>
              <a:spLocks noChangeArrowheads="1"/>
            </p:cNvSpPr>
            <p:nvPr/>
          </p:nvSpPr>
          <p:spPr bwMode="auto">
            <a:xfrm>
              <a:off x="374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99" name="Oval 661"/>
            <p:cNvSpPr>
              <a:spLocks noChangeArrowheads="1"/>
            </p:cNvSpPr>
            <p:nvPr/>
          </p:nvSpPr>
          <p:spPr bwMode="auto">
            <a:xfrm>
              <a:off x="379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2" name="Group 662"/>
          <p:cNvGrpSpPr>
            <a:grpSpLocks/>
          </p:cNvGrpSpPr>
          <p:nvPr/>
        </p:nvGrpSpPr>
        <p:grpSpPr bwMode="auto">
          <a:xfrm>
            <a:off x="3352800" y="1306513"/>
            <a:ext cx="303213" cy="303212"/>
            <a:chOff x="2112" y="1008"/>
            <a:chExt cx="191" cy="191"/>
          </a:xfrm>
        </p:grpSpPr>
        <p:sp>
          <p:nvSpPr>
            <p:cNvPr id="50468" name="Oval 663"/>
            <p:cNvSpPr>
              <a:spLocks noChangeArrowheads="1"/>
            </p:cNvSpPr>
            <p:nvPr/>
          </p:nvSpPr>
          <p:spPr bwMode="auto">
            <a:xfrm>
              <a:off x="2112" y="10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9" name="Oval 664"/>
            <p:cNvSpPr>
              <a:spLocks noChangeArrowheads="1"/>
            </p:cNvSpPr>
            <p:nvPr/>
          </p:nvSpPr>
          <p:spPr bwMode="auto">
            <a:xfrm>
              <a:off x="2160" y="10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0" name="Oval 665"/>
            <p:cNvSpPr>
              <a:spLocks noChangeArrowheads="1"/>
            </p:cNvSpPr>
            <p:nvPr/>
          </p:nvSpPr>
          <p:spPr bwMode="auto">
            <a:xfrm>
              <a:off x="2208" y="10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1" name="Oval 666"/>
            <p:cNvSpPr>
              <a:spLocks noChangeArrowheads="1"/>
            </p:cNvSpPr>
            <p:nvPr/>
          </p:nvSpPr>
          <p:spPr bwMode="auto">
            <a:xfrm>
              <a:off x="2256" y="10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2" name="Oval 667"/>
            <p:cNvSpPr>
              <a:spLocks noChangeArrowheads="1"/>
            </p:cNvSpPr>
            <p:nvPr/>
          </p:nvSpPr>
          <p:spPr bwMode="auto">
            <a:xfrm>
              <a:off x="2112" y="10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3" name="Oval 668"/>
            <p:cNvSpPr>
              <a:spLocks noChangeArrowheads="1"/>
            </p:cNvSpPr>
            <p:nvPr/>
          </p:nvSpPr>
          <p:spPr bwMode="auto">
            <a:xfrm>
              <a:off x="2160" y="10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4" name="Oval 669"/>
            <p:cNvSpPr>
              <a:spLocks noChangeArrowheads="1"/>
            </p:cNvSpPr>
            <p:nvPr/>
          </p:nvSpPr>
          <p:spPr bwMode="auto">
            <a:xfrm>
              <a:off x="2208" y="10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5" name="Oval 670"/>
            <p:cNvSpPr>
              <a:spLocks noChangeArrowheads="1"/>
            </p:cNvSpPr>
            <p:nvPr/>
          </p:nvSpPr>
          <p:spPr bwMode="auto">
            <a:xfrm>
              <a:off x="2256" y="10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6" name="Oval 671"/>
            <p:cNvSpPr>
              <a:spLocks noChangeArrowheads="1"/>
            </p:cNvSpPr>
            <p:nvPr/>
          </p:nvSpPr>
          <p:spPr bwMode="auto">
            <a:xfrm>
              <a:off x="2112" y="11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7" name="Oval 672"/>
            <p:cNvSpPr>
              <a:spLocks noChangeArrowheads="1"/>
            </p:cNvSpPr>
            <p:nvPr/>
          </p:nvSpPr>
          <p:spPr bwMode="auto">
            <a:xfrm>
              <a:off x="2160" y="11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8" name="Oval 673"/>
            <p:cNvSpPr>
              <a:spLocks noChangeArrowheads="1"/>
            </p:cNvSpPr>
            <p:nvPr/>
          </p:nvSpPr>
          <p:spPr bwMode="auto">
            <a:xfrm>
              <a:off x="2208" y="11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79" name="Oval 674"/>
            <p:cNvSpPr>
              <a:spLocks noChangeArrowheads="1"/>
            </p:cNvSpPr>
            <p:nvPr/>
          </p:nvSpPr>
          <p:spPr bwMode="auto">
            <a:xfrm>
              <a:off x="2256" y="11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0" name="Oval 675"/>
            <p:cNvSpPr>
              <a:spLocks noChangeArrowheads="1"/>
            </p:cNvSpPr>
            <p:nvPr/>
          </p:nvSpPr>
          <p:spPr bwMode="auto">
            <a:xfrm>
              <a:off x="2112" y="11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1" name="Oval 676"/>
            <p:cNvSpPr>
              <a:spLocks noChangeArrowheads="1"/>
            </p:cNvSpPr>
            <p:nvPr/>
          </p:nvSpPr>
          <p:spPr bwMode="auto">
            <a:xfrm>
              <a:off x="2160" y="11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2" name="Oval 677"/>
            <p:cNvSpPr>
              <a:spLocks noChangeArrowheads="1"/>
            </p:cNvSpPr>
            <p:nvPr/>
          </p:nvSpPr>
          <p:spPr bwMode="auto">
            <a:xfrm>
              <a:off x="2208" y="11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83" name="Oval 678"/>
            <p:cNvSpPr>
              <a:spLocks noChangeArrowheads="1"/>
            </p:cNvSpPr>
            <p:nvPr/>
          </p:nvSpPr>
          <p:spPr bwMode="auto">
            <a:xfrm>
              <a:off x="2256" y="11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3" name="Group 679"/>
          <p:cNvGrpSpPr>
            <a:grpSpLocks/>
          </p:cNvGrpSpPr>
          <p:nvPr/>
        </p:nvGrpSpPr>
        <p:grpSpPr bwMode="auto">
          <a:xfrm>
            <a:off x="3352800" y="1611313"/>
            <a:ext cx="303213" cy="303212"/>
            <a:chOff x="2112" y="1200"/>
            <a:chExt cx="191" cy="191"/>
          </a:xfrm>
        </p:grpSpPr>
        <p:sp>
          <p:nvSpPr>
            <p:cNvPr id="50452" name="Oval 680"/>
            <p:cNvSpPr>
              <a:spLocks noChangeArrowheads="1"/>
            </p:cNvSpPr>
            <p:nvPr/>
          </p:nvSpPr>
          <p:spPr bwMode="auto">
            <a:xfrm>
              <a:off x="2112" y="12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3" name="Oval 681"/>
            <p:cNvSpPr>
              <a:spLocks noChangeArrowheads="1"/>
            </p:cNvSpPr>
            <p:nvPr/>
          </p:nvSpPr>
          <p:spPr bwMode="auto">
            <a:xfrm>
              <a:off x="2160" y="12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4" name="Oval 682"/>
            <p:cNvSpPr>
              <a:spLocks noChangeArrowheads="1"/>
            </p:cNvSpPr>
            <p:nvPr/>
          </p:nvSpPr>
          <p:spPr bwMode="auto">
            <a:xfrm>
              <a:off x="2208" y="12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5" name="Oval 683"/>
            <p:cNvSpPr>
              <a:spLocks noChangeArrowheads="1"/>
            </p:cNvSpPr>
            <p:nvPr/>
          </p:nvSpPr>
          <p:spPr bwMode="auto">
            <a:xfrm>
              <a:off x="2256" y="12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6" name="Oval 684"/>
            <p:cNvSpPr>
              <a:spLocks noChangeArrowheads="1"/>
            </p:cNvSpPr>
            <p:nvPr/>
          </p:nvSpPr>
          <p:spPr bwMode="auto">
            <a:xfrm>
              <a:off x="2112" y="12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7" name="Oval 685"/>
            <p:cNvSpPr>
              <a:spLocks noChangeArrowheads="1"/>
            </p:cNvSpPr>
            <p:nvPr/>
          </p:nvSpPr>
          <p:spPr bwMode="auto">
            <a:xfrm>
              <a:off x="2160" y="12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8" name="Oval 686"/>
            <p:cNvSpPr>
              <a:spLocks noChangeArrowheads="1"/>
            </p:cNvSpPr>
            <p:nvPr/>
          </p:nvSpPr>
          <p:spPr bwMode="auto">
            <a:xfrm>
              <a:off x="2208" y="12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9" name="Oval 687"/>
            <p:cNvSpPr>
              <a:spLocks noChangeArrowheads="1"/>
            </p:cNvSpPr>
            <p:nvPr/>
          </p:nvSpPr>
          <p:spPr bwMode="auto">
            <a:xfrm>
              <a:off x="2256" y="12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0" name="Oval 688"/>
            <p:cNvSpPr>
              <a:spLocks noChangeArrowheads="1"/>
            </p:cNvSpPr>
            <p:nvPr/>
          </p:nvSpPr>
          <p:spPr bwMode="auto">
            <a:xfrm>
              <a:off x="2112" y="12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1" name="Oval 689"/>
            <p:cNvSpPr>
              <a:spLocks noChangeArrowheads="1"/>
            </p:cNvSpPr>
            <p:nvPr/>
          </p:nvSpPr>
          <p:spPr bwMode="auto">
            <a:xfrm>
              <a:off x="2160" y="12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2" name="Oval 690"/>
            <p:cNvSpPr>
              <a:spLocks noChangeArrowheads="1"/>
            </p:cNvSpPr>
            <p:nvPr/>
          </p:nvSpPr>
          <p:spPr bwMode="auto">
            <a:xfrm>
              <a:off x="2208" y="12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3" name="Oval 691"/>
            <p:cNvSpPr>
              <a:spLocks noChangeArrowheads="1"/>
            </p:cNvSpPr>
            <p:nvPr/>
          </p:nvSpPr>
          <p:spPr bwMode="auto">
            <a:xfrm>
              <a:off x="2256" y="12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4" name="Oval 692"/>
            <p:cNvSpPr>
              <a:spLocks noChangeArrowheads="1"/>
            </p:cNvSpPr>
            <p:nvPr/>
          </p:nvSpPr>
          <p:spPr bwMode="auto">
            <a:xfrm>
              <a:off x="2112" y="13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5" name="Oval 693"/>
            <p:cNvSpPr>
              <a:spLocks noChangeArrowheads="1"/>
            </p:cNvSpPr>
            <p:nvPr/>
          </p:nvSpPr>
          <p:spPr bwMode="auto">
            <a:xfrm>
              <a:off x="2160" y="13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6" name="Oval 694"/>
            <p:cNvSpPr>
              <a:spLocks noChangeArrowheads="1"/>
            </p:cNvSpPr>
            <p:nvPr/>
          </p:nvSpPr>
          <p:spPr bwMode="auto">
            <a:xfrm>
              <a:off x="2208" y="13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67" name="Oval 695"/>
            <p:cNvSpPr>
              <a:spLocks noChangeArrowheads="1"/>
            </p:cNvSpPr>
            <p:nvPr/>
          </p:nvSpPr>
          <p:spPr bwMode="auto">
            <a:xfrm>
              <a:off x="2256" y="13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4" name="Group 696"/>
          <p:cNvGrpSpPr>
            <a:grpSpLocks/>
          </p:cNvGrpSpPr>
          <p:nvPr/>
        </p:nvGrpSpPr>
        <p:grpSpPr bwMode="auto">
          <a:xfrm>
            <a:off x="3352800" y="1916113"/>
            <a:ext cx="303213" cy="303212"/>
            <a:chOff x="2112" y="1392"/>
            <a:chExt cx="191" cy="191"/>
          </a:xfrm>
        </p:grpSpPr>
        <p:sp>
          <p:nvSpPr>
            <p:cNvPr id="50436" name="Oval 697"/>
            <p:cNvSpPr>
              <a:spLocks noChangeArrowheads="1"/>
            </p:cNvSpPr>
            <p:nvPr/>
          </p:nvSpPr>
          <p:spPr bwMode="auto">
            <a:xfrm>
              <a:off x="2112" y="13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7" name="Oval 698"/>
            <p:cNvSpPr>
              <a:spLocks noChangeArrowheads="1"/>
            </p:cNvSpPr>
            <p:nvPr/>
          </p:nvSpPr>
          <p:spPr bwMode="auto">
            <a:xfrm>
              <a:off x="2160" y="13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8" name="Oval 699"/>
            <p:cNvSpPr>
              <a:spLocks noChangeArrowheads="1"/>
            </p:cNvSpPr>
            <p:nvPr/>
          </p:nvSpPr>
          <p:spPr bwMode="auto">
            <a:xfrm>
              <a:off x="2208" y="13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9" name="Oval 700"/>
            <p:cNvSpPr>
              <a:spLocks noChangeArrowheads="1"/>
            </p:cNvSpPr>
            <p:nvPr/>
          </p:nvSpPr>
          <p:spPr bwMode="auto">
            <a:xfrm>
              <a:off x="2256" y="13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0" name="Oval 701"/>
            <p:cNvSpPr>
              <a:spLocks noChangeArrowheads="1"/>
            </p:cNvSpPr>
            <p:nvPr/>
          </p:nvSpPr>
          <p:spPr bwMode="auto">
            <a:xfrm>
              <a:off x="2112" y="14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1" name="Oval 702"/>
            <p:cNvSpPr>
              <a:spLocks noChangeArrowheads="1"/>
            </p:cNvSpPr>
            <p:nvPr/>
          </p:nvSpPr>
          <p:spPr bwMode="auto">
            <a:xfrm>
              <a:off x="2160" y="14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2" name="Oval 703"/>
            <p:cNvSpPr>
              <a:spLocks noChangeArrowheads="1"/>
            </p:cNvSpPr>
            <p:nvPr/>
          </p:nvSpPr>
          <p:spPr bwMode="auto">
            <a:xfrm>
              <a:off x="2208" y="14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3" name="Oval 704"/>
            <p:cNvSpPr>
              <a:spLocks noChangeArrowheads="1"/>
            </p:cNvSpPr>
            <p:nvPr/>
          </p:nvSpPr>
          <p:spPr bwMode="auto">
            <a:xfrm>
              <a:off x="2256" y="14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4" name="Oval 705"/>
            <p:cNvSpPr>
              <a:spLocks noChangeArrowheads="1"/>
            </p:cNvSpPr>
            <p:nvPr/>
          </p:nvSpPr>
          <p:spPr bwMode="auto">
            <a:xfrm>
              <a:off x="2112" y="14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5" name="Oval 706"/>
            <p:cNvSpPr>
              <a:spLocks noChangeArrowheads="1"/>
            </p:cNvSpPr>
            <p:nvPr/>
          </p:nvSpPr>
          <p:spPr bwMode="auto">
            <a:xfrm>
              <a:off x="2160" y="14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6" name="Oval 707"/>
            <p:cNvSpPr>
              <a:spLocks noChangeArrowheads="1"/>
            </p:cNvSpPr>
            <p:nvPr/>
          </p:nvSpPr>
          <p:spPr bwMode="auto">
            <a:xfrm>
              <a:off x="2208" y="14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7" name="Oval 708"/>
            <p:cNvSpPr>
              <a:spLocks noChangeArrowheads="1"/>
            </p:cNvSpPr>
            <p:nvPr/>
          </p:nvSpPr>
          <p:spPr bwMode="auto">
            <a:xfrm>
              <a:off x="2256" y="14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8" name="Oval 709"/>
            <p:cNvSpPr>
              <a:spLocks noChangeArrowheads="1"/>
            </p:cNvSpPr>
            <p:nvPr/>
          </p:nvSpPr>
          <p:spPr bwMode="auto">
            <a:xfrm>
              <a:off x="2112" y="15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49" name="Oval 710"/>
            <p:cNvSpPr>
              <a:spLocks noChangeArrowheads="1"/>
            </p:cNvSpPr>
            <p:nvPr/>
          </p:nvSpPr>
          <p:spPr bwMode="auto">
            <a:xfrm>
              <a:off x="2160" y="15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0" name="Oval 711"/>
            <p:cNvSpPr>
              <a:spLocks noChangeArrowheads="1"/>
            </p:cNvSpPr>
            <p:nvPr/>
          </p:nvSpPr>
          <p:spPr bwMode="auto">
            <a:xfrm>
              <a:off x="2208" y="15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51" name="Oval 712"/>
            <p:cNvSpPr>
              <a:spLocks noChangeArrowheads="1"/>
            </p:cNvSpPr>
            <p:nvPr/>
          </p:nvSpPr>
          <p:spPr bwMode="auto">
            <a:xfrm>
              <a:off x="2256" y="15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5" name="Group 713"/>
          <p:cNvGrpSpPr>
            <a:grpSpLocks/>
          </p:cNvGrpSpPr>
          <p:nvPr/>
        </p:nvGrpSpPr>
        <p:grpSpPr bwMode="auto">
          <a:xfrm>
            <a:off x="3352800" y="2220913"/>
            <a:ext cx="303213" cy="303212"/>
            <a:chOff x="2112" y="1584"/>
            <a:chExt cx="191" cy="191"/>
          </a:xfrm>
        </p:grpSpPr>
        <p:sp>
          <p:nvSpPr>
            <p:cNvPr id="50420" name="Oval 714"/>
            <p:cNvSpPr>
              <a:spLocks noChangeArrowheads="1"/>
            </p:cNvSpPr>
            <p:nvPr/>
          </p:nvSpPr>
          <p:spPr bwMode="auto">
            <a:xfrm>
              <a:off x="2112" y="15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1" name="Oval 715"/>
            <p:cNvSpPr>
              <a:spLocks noChangeArrowheads="1"/>
            </p:cNvSpPr>
            <p:nvPr/>
          </p:nvSpPr>
          <p:spPr bwMode="auto">
            <a:xfrm>
              <a:off x="2160" y="15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2" name="Oval 716"/>
            <p:cNvSpPr>
              <a:spLocks noChangeArrowheads="1"/>
            </p:cNvSpPr>
            <p:nvPr/>
          </p:nvSpPr>
          <p:spPr bwMode="auto">
            <a:xfrm>
              <a:off x="2208" y="15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3" name="Oval 717"/>
            <p:cNvSpPr>
              <a:spLocks noChangeArrowheads="1"/>
            </p:cNvSpPr>
            <p:nvPr/>
          </p:nvSpPr>
          <p:spPr bwMode="auto">
            <a:xfrm>
              <a:off x="2256" y="15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4" name="Oval 718"/>
            <p:cNvSpPr>
              <a:spLocks noChangeArrowheads="1"/>
            </p:cNvSpPr>
            <p:nvPr/>
          </p:nvSpPr>
          <p:spPr bwMode="auto">
            <a:xfrm>
              <a:off x="2112" y="16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5" name="Oval 719"/>
            <p:cNvSpPr>
              <a:spLocks noChangeArrowheads="1"/>
            </p:cNvSpPr>
            <p:nvPr/>
          </p:nvSpPr>
          <p:spPr bwMode="auto">
            <a:xfrm>
              <a:off x="2160" y="16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6" name="Oval 720"/>
            <p:cNvSpPr>
              <a:spLocks noChangeArrowheads="1"/>
            </p:cNvSpPr>
            <p:nvPr/>
          </p:nvSpPr>
          <p:spPr bwMode="auto">
            <a:xfrm>
              <a:off x="2208" y="16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7" name="Oval 721"/>
            <p:cNvSpPr>
              <a:spLocks noChangeArrowheads="1"/>
            </p:cNvSpPr>
            <p:nvPr/>
          </p:nvSpPr>
          <p:spPr bwMode="auto">
            <a:xfrm>
              <a:off x="2256" y="16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8" name="Oval 722"/>
            <p:cNvSpPr>
              <a:spLocks noChangeArrowheads="1"/>
            </p:cNvSpPr>
            <p:nvPr/>
          </p:nvSpPr>
          <p:spPr bwMode="auto">
            <a:xfrm>
              <a:off x="2112" y="16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29" name="Oval 723"/>
            <p:cNvSpPr>
              <a:spLocks noChangeArrowheads="1"/>
            </p:cNvSpPr>
            <p:nvPr/>
          </p:nvSpPr>
          <p:spPr bwMode="auto">
            <a:xfrm>
              <a:off x="2160" y="16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0" name="Oval 724"/>
            <p:cNvSpPr>
              <a:spLocks noChangeArrowheads="1"/>
            </p:cNvSpPr>
            <p:nvPr/>
          </p:nvSpPr>
          <p:spPr bwMode="auto">
            <a:xfrm>
              <a:off x="2208" y="16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1" name="Oval 725"/>
            <p:cNvSpPr>
              <a:spLocks noChangeArrowheads="1"/>
            </p:cNvSpPr>
            <p:nvPr/>
          </p:nvSpPr>
          <p:spPr bwMode="auto">
            <a:xfrm>
              <a:off x="2256" y="16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2" name="Oval 726"/>
            <p:cNvSpPr>
              <a:spLocks noChangeArrowheads="1"/>
            </p:cNvSpPr>
            <p:nvPr/>
          </p:nvSpPr>
          <p:spPr bwMode="auto">
            <a:xfrm>
              <a:off x="2112" y="17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3" name="Oval 727"/>
            <p:cNvSpPr>
              <a:spLocks noChangeArrowheads="1"/>
            </p:cNvSpPr>
            <p:nvPr/>
          </p:nvSpPr>
          <p:spPr bwMode="auto">
            <a:xfrm>
              <a:off x="2160" y="17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4" name="Oval 728"/>
            <p:cNvSpPr>
              <a:spLocks noChangeArrowheads="1"/>
            </p:cNvSpPr>
            <p:nvPr/>
          </p:nvSpPr>
          <p:spPr bwMode="auto">
            <a:xfrm>
              <a:off x="2208" y="17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35" name="Oval 729"/>
            <p:cNvSpPr>
              <a:spLocks noChangeArrowheads="1"/>
            </p:cNvSpPr>
            <p:nvPr/>
          </p:nvSpPr>
          <p:spPr bwMode="auto">
            <a:xfrm>
              <a:off x="2256" y="17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0346" name="Line 730"/>
          <p:cNvSpPr>
            <a:spLocks noChangeShapeType="1"/>
          </p:cNvSpPr>
          <p:nvPr/>
        </p:nvSpPr>
        <p:spPr bwMode="auto">
          <a:xfrm>
            <a:off x="1219200" y="2830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47" name="Line 731"/>
          <p:cNvSpPr>
            <a:spLocks noChangeShapeType="1"/>
          </p:cNvSpPr>
          <p:nvPr/>
        </p:nvSpPr>
        <p:spPr bwMode="auto">
          <a:xfrm>
            <a:off x="6781800" y="2830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348" name="Group 732"/>
          <p:cNvGrpSpPr>
            <a:grpSpLocks/>
          </p:cNvGrpSpPr>
          <p:nvPr/>
        </p:nvGrpSpPr>
        <p:grpSpPr bwMode="auto">
          <a:xfrm>
            <a:off x="3352800" y="5116513"/>
            <a:ext cx="303213" cy="303212"/>
            <a:chOff x="2112" y="3408"/>
            <a:chExt cx="191" cy="191"/>
          </a:xfrm>
        </p:grpSpPr>
        <p:sp>
          <p:nvSpPr>
            <p:cNvPr id="50404" name="Oval 733"/>
            <p:cNvSpPr>
              <a:spLocks noChangeArrowheads="1"/>
            </p:cNvSpPr>
            <p:nvPr/>
          </p:nvSpPr>
          <p:spPr bwMode="auto">
            <a:xfrm>
              <a:off x="2112" y="34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5" name="Oval 734"/>
            <p:cNvSpPr>
              <a:spLocks noChangeArrowheads="1"/>
            </p:cNvSpPr>
            <p:nvPr/>
          </p:nvSpPr>
          <p:spPr bwMode="auto">
            <a:xfrm>
              <a:off x="2160" y="34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6" name="Oval 735"/>
            <p:cNvSpPr>
              <a:spLocks noChangeArrowheads="1"/>
            </p:cNvSpPr>
            <p:nvPr/>
          </p:nvSpPr>
          <p:spPr bwMode="auto">
            <a:xfrm>
              <a:off x="2208" y="34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7" name="Oval 736"/>
            <p:cNvSpPr>
              <a:spLocks noChangeArrowheads="1"/>
            </p:cNvSpPr>
            <p:nvPr/>
          </p:nvSpPr>
          <p:spPr bwMode="auto">
            <a:xfrm>
              <a:off x="2256" y="340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8" name="Oval 737"/>
            <p:cNvSpPr>
              <a:spLocks noChangeArrowheads="1"/>
            </p:cNvSpPr>
            <p:nvPr/>
          </p:nvSpPr>
          <p:spPr bwMode="auto">
            <a:xfrm>
              <a:off x="2112" y="34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9" name="Oval 738"/>
            <p:cNvSpPr>
              <a:spLocks noChangeArrowheads="1"/>
            </p:cNvSpPr>
            <p:nvPr/>
          </p:nvSpPr>
          <p:spPr bwMode="auto">
            <a:xfrm>
              <a:off x="2160" y="34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0" name="Oval 739"/>
            <p:cNvSpPr>
              <a:spLocks noChangeArrowheads="1"/>
            </p:cNvSpPr>
            <p:nvPr/>
          </p:nvSpPr>
          <p:spPr bwMode="auto">
            <a:xfrm>
              <a:off x="2208" y="34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1" name="Oval 740"/>
            <p:cNvSpPr>
              <a:spLocks noChangeArrowheads="1"/>
            </p:cNvSpPr>
            <p:nvPr/>
          </p:nvSpPr>
          <p:spPr bwMode="auto">
            <a:xfrm>
              <a:off x="2256" y="345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2" name="Oval 741"/>
            <p:cNvSpPr>
              <a:spLocks noChangeArrowheads="1"/>
            </p:cNvSpPr>
            <p:nvPr/>
          </p:nvSpPr>
          <p:spPr bwMode="auto">
            <a:xfrm>
              <a:off x="2112" y="35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3" name="Oval 742"/>
            <p:cNvSpPr>
              <a:spLocks noChangeArrowheads="1"/>
            </p:cNvSpPr>
            <p:nvPr/>
          </p:nvSpPr>
          <p:spPr bwMode="auto">
            <a:xfrm>
              <a:off x="2160" y="35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4" name="Oval 743"/>
            <p:cNvSpPr>
              <a:spLocks noChangeArrowheads="1"/>
            </p:cNvSpPr>
            <p:nvPr/>
          </p:nvSpPr>
          <p:spPr bwMode="auto">
            <a:xfrm>
              <a:off x="2208" y="35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5" name="Oval 744"/>
            <p:cNvSpPr>
              <a:spLocks noChangeArrowheads="1"/>
            </p:cNvSpPr>
            <p:nvPr/>
          </p:nvSpPr>
          <p:spPr bwMode="auto">
            <a:xfrm>
              <a:off x="2256" y="35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6" name="Oval 745"/>
            <p:cNvSpPr>
              <a:spLocks noChangeArrowheads="1"/>
            </p:cNvSpPr>
            <p:nvPr/>
          </p:nvSpPr>
          <p:spPr bwMode="auto">
            <a:xfrm>
              <a:off x="2112" y="35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7" name="Oval 746"/>
            <p:cNvSpPr>
              <a:spLocks noChangeArrowheads="1"/>
            </p:cNvSpPr>
            <p:nvPr/>
          </p:nvSpPr>
          <p:spPr bwMode="auto">
            <a:xfrm>
              <a:off x="2160" y="35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8" name="Oval 747"/>
            <p:cNvSpPr>
              <a:spLocks noChangeArrowheads="1"/>
            </p:cNvSpPr>
            <p:nvPr/>
          </p:nvSpPr>
          <p:spPr bwMode="auto">
            <a:xfrm>
              <a:off x="2208" y="35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19" name="Oval 748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49" name="Group 749"/>
          <p:cNvGrpSpPr>
            <a:grpSpLocks/>
          </p:cNvGrpSpPr>
          <p:nvPr/>
        </p:nvGrpSpPr>
        <p:grpSpPr bwMode="auto">
          <a:xfrm>
            <a:off x="3352800" y="5421313"/>
            <a:ext cx="303213" cy="303212"/>
            <a:chOff x="2112" y="3600"/>
            <a:chExt cx="191" cy="191"/>
          </a:xfrm>
        </p:grpSpPr>
        <p:sp>
          <p:nvSpPr>
            <p:cNvPr id="50388" name="Oval 750"/>
            <p:cNvSpPr>
              <a:spLocks noChangeArrowheads="1"/>
            </p:cNvSpPr>
            <p:nvPr/>
          </p:nvSpPr>
          <p:spPr bwMode="auto">
            <a:xfrm>
              <a:off x="2112" y="36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9" name="Oval 751"/>
            <p:cNvSpPr>
              <a:spLocks noChangeArrowheads="1"/>
            </p:cNvSpPr>
            <p:nvPr/>
          </p:nvSpPr>
          <p:spPr bwMode="auto">
            <a:xfrm>
              <a:off x="2160" y="36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0" name="Oval 752"/>
            <p:cNvSpPr>
              <a:spLocks noChangeArrowheads="1"/>
            </p:cNvSpPr>
            <p:nvPr/>
          </p:nvSpPr>
          <p:spPr bwMode="auto">
            <a:xfrm>
              <a:off x="2208" y="36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1" name="Oval 753"/>
            <p:cNvSpPr>
              <a:spLocks noChangeArrowheads="1"/>
            </p:cNvSpPr>
            <p:nvPr/>
          </p:nvSpPr>
          <p:spPr bwMode="auto">
            <a:xfrm>
              <a:off x="2256" y="360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2" name="Oval 754"/>
            <p:cNvSpPr>
              <a:spLocks noChangeArrowheads="1"/>
            </p:cNvSpPr>
            <p:nvPr/>
          </p:nvSpPr>
          <p:spPr bwMode="auto">
            <a:xfrm>
              <a:off x="2112" y="36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3" name="Oval 755"/>
            <p:cNvSpPr>
              <a:spLocks noChangeArrowheads="1"/>
            </p:cNvSpPr>
            <p:nvPr/>
          </p:nvSpPr>
          <p:spPr bwMode="auto">
            <a:xfrm>
              <a:off x="2160" y="36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4" name="Oval 756"/>
            <p:cNvSpPr>
              <a:spLocks noChangeArrowheads="1"/>
            </p:cNvSpPr>
            <p:nvPr/>
          </p:nvSpPr>
          <p:spPr bwMode="auto">
            <a:xfrm>
              <a:off x="2208" y="36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5" name="Oval 757"/>
            <p:cNvSpPr>
              <a:spLocks noChangeArrowheads="1"/>
            </p:cNvSpPr>
            <p:nvPr/>
          </p:nvSpPr>
          <p:spPr bwMode="auto">
            <a:xfrm>
              <a:off x="2256" y="364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6" name="Oval 758"/>
            <p:cNvSpPr>
              <a:spLocks noChangeArrowheads="1"/>
            </p:cNvSpPr>
            <p:nvPr/>
          </p:nvSpPr>
          <p:spPr bwMode="auto">
            <a:xfrm>
              <a:off x="2112" y="36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7" name="Oval 759"/>
            <p:cNvSpPr>
              <a:spLocks noChangeArrowheads="1"/>
            </p:cNvSpPr>
            <p:nvPr/>
          </p:nvSpPr>
          <p:spPr bwMode="auto">
            <a:xfrm>
              <a:off x="2160" y="36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8" name="Oval 760"/>
            <p:cNvSpPr>
              <a:spLocks noChangeArrowheads="1"/>
            </p:cNvSpPr>
            <p:nvPr/>
          </p:nvSpPr>
          <p:spPr bwMode="auto">
            <a:xfrm>
              <a:off x="2208" y="36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99" name="Oval 761"/>
            <p:cNvSpPr>
              <a:spLocks noChangeArrowheads="1"/>
            </p:cNvSpPr>
            <p:nvPr/>
          </p:nvSpPr>
          <p:spPr bwMode="auto">
            <a:xfrm>
              <a:off x="2256" y="369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0" name="Oval 762"/>
            <p:cNvSpPr>
              <a:spLocks noChangeArrowheads="1"/>
            </p:cNvSpPr>
            <p:nvPr/>
          </p:nvSpPr>
          <p:spPr bwMode="auto">
            <a:xfrm>
              <a:off x="2112" y="37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1" name="Oval 763"/>
            <p:cNvSpPr>
              <a:spLocks noChangeArrowheads="1"/>
            </p:cNvSpPr>
            <p:nvPr/>
          </p:nvSpPr>
          <p:spPr bwMode="auto">
            <a:xfrm>
              <a:off x="2160" y="37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2" name="Oval 764"/>
            <p:cNvSpPr>
              <a:spLocks noChangeArrowheads="1"/>
            </p:cNvSpPr>
            <p:nvPr/>
          </p:nvSpPr>
          <p:spPr bwMode="auto">
            <a:xfrm>
              <a:off x="2208" y="37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403" name="Oval 765"/>
            <p:cNvSpPr>
              <a:spLocks noChangeArrowheads="1"/>
            </p:cNvSpPr>
            <p:nvPr/>
          </p:nvSpPr>
          <p:spPr bwMode="auto">
            <a:xfrm>
              <a:off x="2256" y="37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50" name="Group 766"/>
          <p:cNvGrpSpPr>
            <a:grpSpLocks/>
          </p:cNvGrpSpPr>
          <p:nvPr/>
        </p:nvGrpSpPr>
        <p:grpSpPr bwMode="auto">
          <a:xfrm>
            <a:off x="3352800" y="5726113"/>
            <a:ext cx="303213" cy="303212"/>
            <a:chOff x="2112" y="3792"/>
            <a:chExt cx="191" cy="191"/>
          </a:xfrm>
        </p:grpSpPr>
        <p:sp>
          <p:nvSpPr>
            <p:cNvPr id="50372" name="Oval 767"/>
            <p:cNvSpPr>
              <a:spLocks noChangeArrowheads="1"/>
            </p:cNvSpPr>
            <p:nvPr/>
          </p:nvSpPr>
          <p:spPr bwMode="auto">
            <a:xfrm>
              <a:off x="2112" y="37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3" name="Oval 768"/>
            <p:cNvSpPr>
              <a:spLocks noChangeArrowheads="1"/>
            </p:cNvSpPr>
            <p:nvPr/>
          </p:nvSpPr>
          <p:spPr bwMode="auto">
            <a:xfrm>
              <a:off x="2160" y="37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4" name="Oval 769"/>
            <p:cNvSpPr>
              <a:spLocks noChangeArrowheads="1"/>
            </p:cNvSpPr>
            <p:nvPr/>
          </p:nvSpPr>
          <p:spPr bwMode="auto">
            <a:xfrm>
              <a:off x="2208" y="37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5" name="Oval 770"/>
            <p:cNvSpPr>
              <a:spLocks noChangeArrowheads="1"/>
            </p:cNvSpPr>
            <p:nvPr/>
          </p:nvSpPr>
          <p:spPr bwMode="auto">
            <a:xfrm>
              <a:off x="2256" y="379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6" name="Oval 771"/>
            <p:cNvSpPr>
              <a:spLocks noChangeArrowheads="1"/>
            </p:cNvSpPr>
            <p:nvPr/>
          </p:nvSpPr>
          <p:spPr bwMode="auto">
            <a:xfrm>
              <a:off x="2112" y="38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7" name="Oval 772"/>
            <p:cNvSpPr>
              <a:spLocks noChangeArrowheads="1"/>
            </p:cNvSpPr>
            <p:nvPr/>
          </p:nvSpPr>
          <p:spPr bwMode="auto">
            <a:xfrm>
              <a:off x="2160" y="38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8" name="Oval 773"/>
            <p:cNvSpPr>
              <a:spLocks noChangeArrowheads="1"/>
            </p:cNvSpPr>
            <p:nvPr/>
          </p:nvSpPr>
          <p:spPr bwMode="auto">
            <a:xfrm>
              <a:off x="2208" y="38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9" name="Oval 774"/>
            <p:cNvSpPr>
              <a:spLocks noChangeArrowheads="1"/>
            </p:cNvSpPr>
            <p:nvPr/>
          </p:nvSpPr>
          <p:spPr bwMode="auto">
            <a:xfrm>
              <a:off x="2256" y="38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0" name="Oval 775"/>
            <p:cNvSpPr>
              <a:spLocks noChangeArrowheads="1"/>
            </p:cNvSpPr>
            <p:nvPr/>
          </p:nvSpPr>
          <p:spPr bwMode="auto">
            <a:xfrm>
              <a:off x="2112" y="38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1" name="Oval 776"/>
            <p:cNvSpPr>
              <a:spLocks noChangeArrowheads="1"/>
            </p:cNvSpPr>
            <p:nvPr/>
          </p:nvSpPr>
          <p:spPr bwMode="auto">
            <a:xfrm>
              <a:off x="2160" y="38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2" name="Oval 777"/>
            <p:cNvSpPr>
              <a:spLocks noChangeArrowheads="1"/>
            </p:cNvSpPr>
            <p:nvPr/>
          </p:nvSpPr>
          <p:spPr bwMode="auto">
            <a:xfrm>
              <a:off x="2208" y="38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3" name="Oval 778"/>
            <p:cNvSpPr>
              <a:spLocks noChangeArrowheads="1"/>
            </p:cNvSpPr>
            <p:nvPr/>
          </p:nvSpPr>
          <p:spPr bwMode="auto">
            <a:xfrm>
              <a:off x="2256" y="388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4" name="Oval 779"/>
            <p:cNvSpPr>
              <a:spLocks noChangeArrowheads="1"/>
            </p:cNvSpPr>
            <p:nvPr/>
          </p:nvSpPr>
          <p:spPr bwMode="auto">
            <a:xfrm>
              <a:off x="2112" y="39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5" name="Oval 780"/>
            <p:cNvSpPr>
              <a:spLocks noChangeArrowheads="1"/>
            </p:cNvSpPr>
            <p:nvPr/>
          </p:nvSpPr>
          <p:spPr bwMode="auto">
            <a:xfrm>
              <a:off x="2160" y="39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6" name="Oval 781"/>
            <p:cNvSpPr>
              <a:spLocks noChangeArrowheads="1"/>
            </p:cNvSpPr>
            <p:nvPr/>
          </p:nvSpPr>
          <p:spPr bwMode="auto">
            <a:xfrm>
              <a:off x="2208" y="39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87" name="Oval 782"/>
            <p:cNvSpPr>
              <a:spLocks noChangeArrowheads="1"/>
            </p:cNvSpPr>
            <p:nvPr/>
          </p:nvSpPr>
          <p:spPr bwMode="auto">
            <a:xfrm>
              <a:off x="2256" y="393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0351" name="Group 783"/>
          <p:cNvGrpSpPr>
            <a:grpSpLocks/>
          </p:cNvGrpSpPr>
          <p:nvPr/>
        </p:nvGrpSpPr>
        <p:grpSpPr bwMode="auto">
          <a:xfrm>
            <a:off x="3352800" y="6030913"/>
            <a:ext cx="303213" cy="303212"/>
            <a:chOff x="2112" y="3984"/>
            <a:chExt cx="191" cy="191"/>
          </a:xfrm>
        </p:grpSpPr>
        <p:sp>
          <p:nvSpPr>
            <p:cNvPr id="50356" name="Oval 784"/>
            <p:cNvSpPr>
              <a:spLocks noChangeArrowheads="1"/>
            </p:cNvSpPr>
            <p:nvPr/>
          </p:nvSpPr>
          <p:spPr bwMode="auto">
            <a:xfrm>
              <a:off x="2112" y="39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57" name="Oval 785"/>
            <p:cNvSpPr>
              <a:spLocks noChangeArrowheads="1"/>
            </p:cNvSpPr>
            <p:nvPr/>
          </p:nvSpPr>
          <p:spPr bwMode="auto">
            <a:xfrm>
              <a:off x="2160" y="39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58" name="Oval 786"/>
            <p:cNvSpPr>
              <a:spLocks noChangeArrowheads="1"/>
            </p:cNvSpPr>
            <p:nvPr/>
          </p:nvSpPr>
          <p:spPr bwMode="auto">
            <a:xfrm>
              <a:off x="2208" y="39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59" name="Oval 787"/>
            <p:cNvSpPr>
              <a:spLocks noChangeArrowheads="1"/>
            </p:cNvSpPr>
            <p:nvPr/>
          </p:nvSpPr>
          <p:spPr bwMode="auto">
            <a:xfrm>
              <a:off x="2256" y="398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0" name="Oval 788"/>
            <p:cNvSpPr>
              <a:spLocks noChangeArrowheads="1"/>
            </p:cNvSpPr>
            <p:nvPr/>
          </p:nvSpPr>
          <p:spPr bwMode="auto">
            <a:xfrm>
              <a:off x="2112" y="40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1" name="Oval 789"/>
            <p:cNvSpPr>
              <a:spLocks noChangeArrowheads="1"/>
            </p:cNvSpPr>
            <p:nvPr/>
          </p:nvSpPr>
          <p:spPr bwMode="auto">
            <a:xfrm>
              <a:off x="2160" y="40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2" name="Oval 790"/>
            <p:cNvSpPr>
              <a:spLocks noChangeArrowheads="1"/>
            </p:cNvSpPr>
            <p:nvPr/>
          </p:nvSpPr>
          <p:spPr bwMode="auto">
            <a:xfrm>
              <a:off x="2208" y="40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3" name="Oval 791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4" name="Oval 792"/>
            <p:cNvSpPr>
              <a:spLocks noChangeArrowheads="1"/>
            </p:cNvSpPr>
            <p:nvPr/>
          </p:nvSpPr>
          <p:spPr bwMode="auto">
            <a:xfrm>
              <a:off x="2112" y="40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5" name="Oval 793"/>
            <p:cNvSpPr>
              <a:spLocks noChangeArrowheads="1"/>
            </p:cNvSpPr>
            <p:nvPr/>
          </p:nvSpPr>
          <p:spPr bwMode="auto">
            <a:xfrm>
              <a:off x="2160" y="40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6" name="Oval 794"/>
            <p:cNvSpPr>
              <a:spLocks noChangeArrowheads="1"/>
            </p:cNvSpPr>
            <p:nvPr/>
          </p:nvSpPr>
          <p:spPr bwMode="auto">
            <a:xfrm>
              <a:off x="2208" y="40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7" name="Oval 795"/>
            <p:cNvSpPr>
              <a:spLocks noChangeArrowheads="1"/>
            </p:cNvSpPr>
            <p:nvPr/>
          </p:nvSpPr>
          <p:spPr bwMode="auto">
            <a:xfrm>
              <a:off x="2256" y="40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8" name="Oval 796"/>
            <p:cNvSpPr>
              <a:spLocks noChangeArrowheads="1"/>
            </p:cNvSpPr>
            <p:nvPr/>
          </p:nvSpPr>
          <p:spPr bwMode="auto">
            <a:xfrm>
              <a:off x="2112" y="41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69" name="Oval 797"/>
            <p:cNvSpPr>
              <a:spLocks noChangeArrowheads="1"/>
            </p:cNvSpPr>
            <p:nvPr/>
          </p:nvSpPr>
          <p:spPr bwMode="auto">
            <a:xfrm>
              <a:off x="2160" y="41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0" name="Oval 798"/>
            <p:cNvSpPr>
              <a:spLocks noChangeArrowheads="1"/>
            </p:cNvSpPr>
            <p:nvPr/>
          </p:nvSpPr>
          <p:spPr bwMode="auto">
            <a:xfrm>
              <a:off x="2208" y="41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0371" name="Oval 799"/>
            <p:cNvSpPr>
              <a:spLocks noChangeArrowheads="1"/>
            </p:cNvSpPr>
            <p:nvPr/>
          </p:nvSpPr>
          <p:spPr bwMode="auto">
            <a:xfrm>
              <a:off x="2256" y="4128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0352" name="AutoShape 800"/>
          <p:cNvSpPr>
            <a:spLocks/>
          </p:cNvSpPr>
          <p:nvPr/>
        </p:nvSpPr>
        <p:spPr bwMode="auto">
          <a:xfrm>
            <a:off x="838200" y="1306513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36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0353" name="Text Box 801"/>
          <p:cNvSpPr txBox="1">
            <a:spLocks noChangeArrowheads="1"/>
          </p:cNvSpPr>
          <p:nvPr/>
        </p:nvSpPr>
        <p:spPr bwMode="auto">
          <a:xfrm rot="-4740000">
            <a:off x="-161925" y="1550988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Attacker</a:t>
            </a:r>
            <a:b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</a:t>
            </a:r>
          </a:p>
        </p:txBody>
      </p:sp>
      <p:sp>
        <p:nvSpPr>
          <p:cNvPr id="50354" name="Text Box 802"/>
          <p:cNvSpPr txBox="1">
            <a:spLocks noChangeArrowheads="1"/>
          </p:cNvSpPr>
          <p:nvPr/>
        </p:nvSpPr>
        <p:spPr bwMode="auto">
          <a:xfrm rot="-2760000">
            <a:off x="23812" y="3173413"/>
            <a:ext cx="81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99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S-box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50355" name="Line 803"/>
          <p:cNvSpPr>
            <a:spLocks noChangeShapeType="1"/>
          </p:cNvSpPr>
          <p:nvPr/>
        </p:nvSpPr>
        <p:spPr bwMode="auto">
          <a:xfrm>
            <a:off x="685800" y="3287713"/>
            <a:ext cx="457200" cy="158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Measurement technique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100" smtClean="0"/>
              <a:t>Attacker can exploit cache-induced crosstalk as an input or as an output:</a:t>
            </a:r>
          </a:p>
          <a:p>
            <a:pPr marL="0" indent="0" eaLnBrk="1" hangingPunct="1">
              <a:buFontTx/>
              <a:buNone/>
            </a:pPr>
            <a:endParaRPr lang="en-US" altLang="en-US" sz="1400" smtClean="0"/>
          </a:p>
          <a:p>
            <a:pPr marL="0" indent="0" eaLnBrk="1" hangingPunct="1"/>
            <a:r>
              <a:rPr lang="en-US" altLang="en-US" sz="3100" smtClean="0"/>
              <a:t> Effect of the cache on the victim</a:t>
            </a:r>
          </a:p>
          <a:p>
            <a:pPr marL="0" indent="0" eaLnBrk="1" hangingPunct="1"/>
            <a:endParaRPr lang="en-US" altLang="en-US" sz="2300" smtClean="0"/>
          </a:p>
          <a:p>
            <a:pPr marL="0" indent="0" eaLnBrk="1" hangingPunct="1"/>
            <a:endParaRPr lang="en-US" altLang="en-US" sz="2300" smtClean="0"/>
          </a:p>
          <a:p>
            <a:pPr marL="0" indent="0" eaLnBrk="1" hangingPunct="1"/>
            <a:endParaRPr lang="en-US" altLang="en-US" sz="3100" smtClean="0"/>
          </a:p>
          <a:p>
            <a:pPr marL="0" indent="0" eaLnBrk="1" hangingPunct="1"/>
            <a:r>
              <a:rPr lang="en-US" altLang="en-US" sz="3100" smtClean="0"/>
              <a:t> Effect of victim on the cache</a:t>
            </a:r>
          </a:p>
        </p:txBody>
      </p:sp>
      <p:grpSp>
        <p:nvGrpSpPr>
          <p:cNvPr id="52228" name="Group 22"/>
          <p:cNvGrpSpPr>
            <a:grpSpLocks/>
          </p:cNvGrpSpPr>
          <p:nvPr/>
        </p:nvGrpSpPr>
        <p:grpSpPr bwMode="auto">
          <a:xfrm>
            <a:off x="2482850" y="3160713"/>
            <a:ext cx="4465638" cy="989012"/>
            <a:chOff x="1292" y="2115"/>
            <a:chExt cx="3312" cy="734"/>
          </a:xfrm>
        </p:grpSpPr>
        <p:grpSp>
          <p:nvGrpSpPr>
            <p:cNvPr id="52237" name="Group 5"/>
            <p:cNvGrpSpPr>
              <a:grpSpLocks/>
            </p:cNvGrpSpPr>
            <p:nvPr/>
          </p:nvGrpSpPr>
          <p:grpSpPr bwMode="auto">
            <a:xfrm rot="5400000">
              <a:off x="2473" y="2114"/>
              <a:ext cx="541" cy="544"/>
              <a:chOff x="255" y="2103"/>
              <a:chExt cx="1218" cy="1222"/>
            </a:xfrm>
          </p:grpSpPr>
          <p:pic>
            <p:nvPicPr>
              <p:cNvPr id="52243" name="Picture 6" descr="pent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4" name="Picture 7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238" name="Rectangle 8"/>
            <p:cNvSpPr>
              <a:spLocks noChangeArrowheads="1"/>
            </p:cNvSpPr>
            <p:nvPr/>
          </p:nvSpPr>
          <p:spPr bwMode="white">
            <a:xfrm>
              <a:off x="1292" y="2115"/>
              <a:ext cx="771" cy="531"/>
            </a:xfrm>
            <a:prstGeom prst="rect">
              <a:avLst/>
            </a:prstGeom>
            <a:solidFill>
              <a:srgbClr val="FFB3B3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A50021"/>
                  </a:solidFill>
                </a:rPr>
                <a:t>Attacker</a:t>
              </a:r>
            </a:p>
          </p:txBody>
        </p:sp>
        <p:sp>
          <p:nvSpPr>
            <p:cNvPr id="52239" name="Rectangle 9"/>
            <p:cNvSpPr>
              <a:spLocks noChangeArrowheads="1"/>
            </p:cNvSpPr>
            <p:nvPr/>
          </p:nvSpPr>
          <p:spPr bwMode="white">
            <a:xfrm>
              <a:off x="3424" y="2128"/>
              <a:ext cx="777" cy="531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6600"/>
                  </a:solidFill>
                </a:rPr>
                <a:t>Victim</a:t>
              </a:r>
            </a:p>
          </p:txBody>
        </p:sp>
        <p:sp>
          <p:nvSpPr>
            <p:cNvPr id="52240" name="Line 10"/>
            <p:cNvSpPr>
              <a:spLocks noChangeShapeType="1"/>
            </p:cNvSpPr>
            <p:nvPr/>
          </p:nvSpPr>
          <p:spPr bwMode="white">
            <a:xfrm>
              <a:off x="2064" y="2387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41" name="Line 11"/>
            <p:cNvSpPr>
              <a:spLocks noChangeShapeType="1"/>
            </p:cNvSpPr>
            <p:nvPr/>
          </p:nvSpPr>
          <p:spPr bwMode="white">
            <a:xfrm>
              <a:off x="3016" y="2387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42" name="Freeform 12"/>
            <p:cNvSpPr>
              <a:spLocks/>
            </p:cNvSpPr>
            <p:nvPr/>
          </p:nvSpPr>
          <p:spPr bwMode="white">
            <a:xfrm>
              <a:off x="1684" y="2387"/>
              <a:ext cx="2920" cy="462"/>
            </a:xfrm>
            <a:custGeom>
              <a:avLst/>
              <a:gdLst>
                <a:gd name="T0" fmla="*/ 2512 w 2920"/>
                <a:gd name="T1" fmla="*/ 0 h 462"/>
                <a:gd name="T2" fmla="*/ 2920 w 2920"/>
                <a:gd name="T3" fmla="*/ 0 h 462"/>
                <a:gd name="T4" fmla="*/ 2920 w 2920"/>
                <a:gd name="T5" fmla="*/ 461 h 462"/>
                <a:gd name="T6" fmla="*/ 0 w 2920"/>
                <a:gd name="T7" fmla="*/ 462 h 462"/>
                <a:gd name="T8" fmla="*/ 0 w 2920"/>
                <a:gd name="T9" fmla="*/ 268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0"/>
                <a:gd name="T16" fmla="*/ 0 h 462"/>
                <a:gd name="T17" fmla="*/ 2920 w 2920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0" h="462">
                  <a:moveTo>
                    <a:pt x="2512" y="0"/>
                  </a:moveTo>
                  <a:lnTo>
                    <a:pt x="2920" y="0"/>
                  </a:lnTo>
                  <a:lnTo>
                    <a:pt x="2920" y="461"/>
                  </a:lnTo>
                  <a:lnTo>
                    <a:pt x="0" y="462"/>
                  </a:lnTo>
                  <a:lnTo>
                    <a:pt x="0" y="268"/>
                  </a:lnTo>
                </a:path>
              </a:pathLst>
            </a:cu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2229" name="Group 21"/>
          <p:cNvGrpSpPr>
            <a:grpSpLocks/>
          </p:cNvGrpSpPr>
          <p:nvPr/>
        </p:nvGrpSpPr>
        <p:grpSpPr bwMode="auto">
          <a:xfrm>
            <a:off x="2482850" y="5157788"/>
            <a:ext cx="3914775" cy="733425"/>
            <a:chOff x="1292" y="3294"/>
            <a:chExt cx="2903" cy="544"/>
          </a:xfrm>
        </p:grpSpPr>
        <p:grpSp>
          <p:nvGrpSpPr>
            <p:cNvPr id="52230" name="Group 13"/>
            <p:cNvGrpSpPr>
              <a:grpSpLocks/>
            </p:cNvGrpSpPr>
            <p:nvPr/>
          </p:nvGrpSpPr>
          <p:grpSpPr bwMode="auto">
            <a:xfrm rot="5400000">
              <a:off x="2473" y="3293"/>
              <a:ext cx="541" cy="544"/>
              <a:chOff x="255" y="2103"/>
              <a:chExt cx="1218" cy="1222"/>
            </a:xfrm>
          </p:grpSpPr>
          <p:pic>
            <p:nvPicPr>
              <p:cNvPr id="52235" name="Picture 14" descr="pent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9" t="1297" r="3061" b="15253"/>
              <a:stretch>
                <a:fillRect/>
              </a:stretch>
            </p:blipFill>
            <p:spPr bwMode="auto">
              <a:xfrm rot="5400000">
                <a:off x="253" y="2105"/>
                <a:ext cx="1222" cy="1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6" name="Picture 15" descr="prescott-2mb-di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52" t="835"/>
              <a:stretch>
                <a:fillRect/>
              </a:stretch>
            </p:blipFill>
            <p:spPr bwMode="auto">
              <a:xfrm rot="5400000">
                <a:off x="491" y="2309"/>
                <a:ext cx="762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231" name="Rectangle 16"/>
            <p:cNvSpPr>
              <a:spLocks noChangeArrowheads="1"/>
            </p:cNvSpPr>
            <p:nvPr/>
          </p:nvSpPr>
          <p:spPr bwMode="white">
            <a:xfrm>
              <a:off x="3424" y="3294"/>
              <a:ext cx="771" cy="531"/>
            </a:xfrm>
            <a:prstGeom prst="rect">
              <a:avLst/>
            </a:prstGeom>
            <a:solidFill>
              <a:srgbClr val="FFB3B3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A50021"/>
                  </a:solidFill>
                </a:rPr>
                <a:t>Attacker</a:t>
              </a:r>
            </a:p>
          </p:txBody>
        </p:sp>
        <p:sp>
          <p:nvSpPr>
            <p:cNvPr id="52232" name="Rectangle 17"/>
            <p:cNvSpPr>
              <a:spLocks noChangeArrowheads="1"/>
            </p:cNvSpPr>
            <p:nvPr/>
          </p:nvSpPr>
          <p:spPr bwMode="white">
            <a:xfrm>
              <a:off x="1292" y="3307"/>
              <a:ext cx="777" cy="531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6600"/>
                  </a:solidFill>
                </a:rPr>
                <a:t>Victim</a:t>
              </a:r>
            </a:p>
          </p:txBody>
        </p:sp>
        <p:sp>
          <p:nvSpPr>
            <p:cNvPr id="52233" name="Line 18"/>
            <p:cNvSpPr>
              <a:spLocks noChangeShapeType="1"/>
            </p:cNvSpPr>
            <p:nvPr/>
          </p:nvSpPr>
          <p:spPr bwMode="white">
            <a:xfrm>
              <a:off x="2064" y="3566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234" name="Line 19"/>
            <p:cNvSpPr>
              <a:spLocks noChangeShapeType="1"/>
            </p:cNvSpPr>
            <p:nvPr/>
          </p:nvSpPr>
          <p:spPr bwMode="white">
            <a:xfrm>
              <a:off x="3016" y="3566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Evict+Time</a:t>
            </a:r>
            <a:r>
              <a:rPr lang="en-US" altLang="en-US" sz="2400" smtClean="0"/>
              <a:t>: Measuring effect of cache on encryption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1900" smtClean="0"/>
              <a:t>Attacker manipulates cache states and measures effect on victim’s running time.</a:t>
            </a:r>
          </a:p>
        </p:txBody>
      </p:sp>
      <p:grpSp>
        <p:nvGrpSpPr>
          <p:cNvPr id="2" name="Group 851"/>
          <p:cNvGrpSpPr>
            <a:grpSpLocks/>
          </p:cNvGrpSpPr>
          <p:nvPr/>
        </p:nvGrpSpPr>
        <p:grpSpPr bwMode="auto">
          <a:xfrm>
            <a:off x="3378200" y="1285875"/>
            <a:ext cx="304800" cy="5265738"/>
            <a:chOff x="2112" y="674"/>
            <a:chExt cx="192" cy="3317"/>
          </a:xfrm>
        </p:grpSpPr>
        <p:sp>
          <p:nvSpPr>
            <p:cNvPr id="54093" name="Rectangle 852"/>
            <p:cNvSpPr>
              <a:spLocks noChangeArrowheads="1"/>
            </p:cNvSpPr>
            <p:nvPr/>
          </p:nvSpPr>
          <p:spPr bwMode="auto">
            <a:xfrm>
              <a:off x="2112" y="3223"/>
              <a:ext cx="192" cy="768"/>
            </a:xfrm>
            <a:prstGeom prst="rect">
              <a:avLst/>
            </a:prstGeom>
            <a:solidFill>
              <a:srgbClr val="FFC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94" name="Rectangle 853"/>
            <p:cNvSpPr>
              <a:spLocks noChangeArrowheads="1"/>
            </p:cNvSpPr>
            <p:nvPr/>
          </p:nvSpPr>
          <p:spPr bwMode="auto">
            <a:xfrm>
              <a:off x="2112" y="674"/>
              <a:ext cx="192" cy="2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3252" name="Line 854"/>
          <p:cNvSpPr>
            <a:spLocks noChangeShapeType="1"/>
          </p:cNvSpPr>
          <p:nvPr/>
        </p:nvSpPr>
        <p:spPr bwMode="auto">
          <a:xfrm>
            <a:off x="1244600" y="65516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855"/>
          <p:cNvSpPr>
            <a:spLocks noChangeShapeType="1"/>
          </p:cNvSpPr>
          <p:nvPr/>
        </p:nvSpPr>
        <p:spPr bwMode="auto">
          <a:xfrm>
            <a:off x="1244600" y="62468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856"/>
          <p:cNvSpPr>
            <a:spLocks noChangeShapeType="1"/>
          </p:cNvSpPr>
          <p:nvPr/>
        </p:nvSpPr>
        <p:spPr bwMode="auto">
          <a:xfrm>
            <a:off x="1244600" y="59420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857"/>
          <p:cNvSpPr>
            <a:spLocks noChangeShapeType="1"/>
          </p:cNvSpPr>
          <p:nvPr/>
        </p:nvSpPr>
        <p:spPr bwMode="auto">
          <a:xfrm>
            <a:off x="1244600" y="56372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Line 858"/>
          <p:cNvSpPr>
            <a:spLocks noChangeShapeType="1"/>
          </p:cNvSpPr>
          <p:nvPr/>
        </p:nvSpPr>
        <p:spPr bwMode="auto">
          <a:xfrm>
            <a:off x="6807200" y="65516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Line 859"/>
          <p:cNvSpPr>
            <a:spLocks noChangeShapeType="1"/>
          </p:cNvSpPr>
          <p:nvPr/>
        </p:nvSpPr>
        <p:spPr bwMode="auto">
          <a:xfrm>
            <a:off x="6807200" y="62468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Line 860"/>
          <p:cNvSpPr>
            <a:spLocks noChangeShapeType="1"/>
          </p:cNvSpPr>
          <p:nvPr/>
        </p:nvSpPr>
        <p:spPr bwMode="auto">
          <a:xfrm>
            <a:off x="6807200" y="59420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861"/>
          <p:cNvSpPr>
            <a:spLocks noChangeShapeType="1"/>
          </p:cNvSpPr>
          <p:nvPr/>
        </p:nvSpPr>
        <p:spPr bwMode="auto">
          <a:xfrm>
            <a:off x="6807200" y="56372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862"/>
          <p:cNvSpPr>
            <a:spLocks noChangeShapeType="1"/>
          </p:cNvSpPr>
          <p:nvPr/>
        </p:nvSpPr>
        <p:spPr bwMode="auto">
          <a:xfrm>
            <a:off x="12446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863"/>
          <p:cNvSpPr>
            <a:spLocks noChangeShapeType="1"/>
          </p:cNvSpPr>
          <p:nvPr/>
        </p:nvSpPr>
        <p:spPr bwMode="auto">
          <a:xfrm>
            <a:off x="1244600" y="48752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864"/>
          <p:cNvSpPr>
            <a:spLocks noChangeShapeType="1"/>
          </p:cNvSpPr>
          <p:nvPr/>
        </p:nvSpPr>
        <p:spPr bwMode="auto">
          <a:xfrm>
            <a:off x="1244600" y="45704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865"/>
          <p:cNvSpPr>
            <a:spLocks noChangeShapeType="1"/>
          </p:cNvSpPr>
          <p:nvPr/>
        </p:nvSpPr>
        <p:spPr bwMode="auto">
          <a:xfrm>
            <a:off x="1244600" y="42656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866"/>
          <p:cNvSpPr>
            <a:spLocks noChangeShapeType="1"/>
          </p:cNvSpPr>
          <p:nvPr/>
        </p:nvSpPr>
        <p:spPr bwMode="auto">
          <a:xfrm>
            <a:off x="18542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867"/>
          <p:cNvSpPr>
            <a:spLocks noChangeShapeType="1"/>
          </p:cNvSpPr>
          <p:nvPr/>
        </p:nvSpPr>
        <p:spPr bwMode="auto">
          <a:xfrm>
            <a:off x="6807200" y="48752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868"/>
          <p:cNvSpPr>
            <a:spLocks noChangeShapeType="1"/>
          </p:cNvSpPr>
          <p:nvPr/>
        </p:nvSpPr>
        <p:spPr bwMode="auto">
          <a:xfrm>
            <a:off x="6807200" y="45704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869"/>
          <p:cNvSpPr>
            <a:spLocks noChangeShapeType="1"/>
          </p:cNvSpPr>
          <p:nvPr/>
        </p:nvSpPr>
        <p:spPr bwMode="auto">
          <a:xfrm>
            <a:off x="6807200" y="42656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870"/>
          <p:cNvSpPr>
            <a:spLocks noChangeShapeType="1"/>
          </p:cNvSpPr>
          <p:nvPr/>
        </p:nvSpPr>
        <p:spPr bwMode="auto">
          <a:xfrm>
            <a:off x="6807200" y="39608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9" name="Line 871"/>
          <p:cNvSpPr>
            <a:spLocks noChangeShapeType="1"/>
          </p:cNvSpPr>
          <p:nvPr/>
        </p:nvSpPr>
        <p:spPr bwMode="auto">
          <a:xfrm>
            <a:off x="21590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Line 872"/>
          <p:cNvSpPr>
            <a:spLocks noChangeShapeType="1"/>
          </p:cNvSpPr>
          <p:nvPr/>
        </p:nvSpPr>
        <p:spPr bwMode="auto">
          <a:xfrm>
            <a:off x="24638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Line 873"/>
          <p:cNvSpPr>
            <a:spLocks noChangeShapeType="1"/>
          </p:cNvSpPr>
          <p:nvPr/>
        </p:nvSpPr>
        <p:spPr bwMode="auto">
          <a:xfrm>
            <a:off x="27686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874"/>
          <p:cNvSpPr>
            <a:spLocks noChangeShapeType="1"/>
          </p:cNvSpPr>
          <p:nvPr/>
        </p:nvSpPr>
        <p:spPr bwMode="auto">
          <a:xfrm>
            <a:off x="30734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875"/>
          <p:cNvSpPr>
            <a:spLocks noChangeShapeType="1"/>
          </p:cNvSpPr>
          <p:nvPr/>
        </p:nvSpPr>
        <p:spPr bwMode="auto">
          <a:xfrm>
            <a:off x="33782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Line 876"/>
          <p:cNvSpPr>
            <a:spLocks noChangeShapeType="1"/>
          </p:cNvSpPr>
          <p:nvPr/>
        </p:nvSpPr>
        <p:spPr bwMode="auto">
          <a:xfrm>
            <a:off x="36830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5" name="Line 877"/>
          <p:cNvSpPr>
            <a:spLocks noChangeShapeType="1"/>
          </p:cNvSpPr>
          <p:nvPr/>
        </p:nvSpPr>
        <p:spPr bwMode="auto">
          <a:xfrm>
            <a:off x="39878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6" name="Line 878"/>
          <p:cNvSpPr>
            <a:spLocks noChangeShapeType="1"/>
          </p:cNvSpPr>
          <p:nvPr/>
        </p:nvSpPr>
        <p:spPr bwMode="auto">
          <a:xfrm>
            <a:off x="42926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Line 879"/>
          <p:cNvSpPr>
            <a:spLocks noChangeShapeType="1"/>
          </p:cNvSpPr>
          <p:nvPr/>
        </p:nvSpPr>
        <p:spPr bwMode="auto">
          <a:xfrm>
            <a:off x="45974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880"/>
          <p:cNvSpPr>
            <a:spLocks noChangeShapeType="1"/>
          </p:cNvSpPr>
          <p:nvPr/>
        </p:nvSpPr>
        <p:spPr bwMode="auto">
          <a:xfrm>
            <a:off x="49022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Line 881"/>
          <p:cNvSpPr>
            <a:spLocks noChangeShapeType="1"/>
          </p:cNvSpPr>
          <p:nvPr/>
        </p:nvSpPr>
        <p:spPr bwMode="auto">
          <a:xfrm>
            <a:off x="52070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Line 882"/>
          <p:cNvSpPr>
            <a:spLocks noChangeShapeType="1"/>
          </p:cNvSpPr>
          <p:nvPr/>
        </p:nvSpPr>
        <p:spPr bwMode="auto">
          <a:xfrm>
            <a:off x="55118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1" name="Line 883"/>
          <p:cNvSpPr>
            <a:spLocks noChangeShapeType="1"/>
          </p:cNvSpPr>
          <p:nvPr/>
        </p:nvSpPr>
        <p:spPr bwMode="auto">
          <a:xfrm>
            <a:off x="58166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2" name="Line 884"/>
          <p:cNvSpPr>
            <a:spLocks noChangeShapeType="1"/>
          </p:cNvSpPr>
          <p:nvPr/>
        </p:nvSpPr>
        <p:spPr bwMode="auto">
          <a:xfrm>
            <a:off x="61214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3" name="Line 885"/>
          <p:cNvSpPr>
            <a:spLocks noChangeShapeType="1"/>
          </p:cNvSpPr>
          <p:nvPr/>
        </p:nvSpPr>
        <p:spPr bwMode="auto">
          <a:xfrm>
            <a:off x="64262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4" name="Line 886"/>
          <p:cNvSpPr>
            <a:spLocks noChangeShapeType="1"/>
          </p:cNvSpPr>
          <p:nvPr/>
        </p:nvSpPr>
        <p:spPr bwMode="auto">
          <a:xfrm>
            <a:off x="67310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5" name="Line 887"/>
          <p:cNvSpPr>
            <a:spLocks noChangeShapeType="1"/>
          </p:cNvSpPr>
          <p:nvPr/>
        </p:nvSpPr>
        <p:spPr bwMode="auto">
          <a:xfrm>
            <a:off x="12446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6" name="Line 888"/>
          <p:cNvSpPr>
            <a:spLocks noChangeShapeType="1"/>
          </p:cNvSpPr>
          <p:nvPr/>
        </p:nvSpPr>
        <p:spPr bwMode="auto">
          <a:xfrm>
            <a:off x="1549400" y="39608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7" name="Line 889"/>
          <p:cNvSpPr>
            <a:spLocks noChangeShapeType="1"/>
          </p:cNvSpPr>
          <p:nvPr/>
        </p:nvSpPr>
        <p:spPr bwMode="auto">
          <a:xfrm>
            <a:off x="1244600" y="39608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8" name="Line 890"/>
          <p:cNvSpPr>
            <a:spLocks noChangeShapeType="1"/>
          </p:cNvSpPr>
          <p:nvPr/>
        </p:nvSpPr>
        <p:spPr bwMode="auto">
          <a:xfrm>
            <a:off x="1244600" y="39608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9" name="Line 891"/>
          <p:cNvSpPr>
            <a:spLocks noChangeShapeType="1"/>
          </p:cNvSpPr>
          <p:nvPr/>
        </p:nvSpPr>
        <p:spPr bwMode="auto">
          <a:xfrm>
            <a:off x="1244600" y="33512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0" name="Line 892"/>
          <p:cNvSpPr>
            <a:spLocks noChangeShapeType="1"/>
          </p:cNvSpPr>
          <p:nvPr/>
        </p:nvSpPr>
        <p:spPr bwMode="auto">
          <a:xfrm>
            <a:off x="18542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1" name="Line 893"/>
          <p:cNvSpPr>
            <a:spLocks noChangeShapeType="1"/>
          </p:cNvSpPr>
          <p:nvPr/>
        </p:nvSpPr>
        <p:spPr bwMode="auto">
          <a:xfrm>
            <a:off x="6807200" y="39608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2" name="Line 894"/>
          <p:cNvSpPr>
            <a:spLocks noChangeShapeType="1"/>
          </p:cNvSpPr>
          <p:nvPr/>
        </p:nvSpPr>
        <p:spPr bwMode="auto">
          <a:xfrm>
            <a:off x="6807200" y="36560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3" name="Line 895"/>
          <p:cNvSpPr>
            <a:spLocks noChangeShapeType="1"/>
          </p:cNvSpPr>
          <p:nvPr/>
        </p:nvSpPr>
        <p:spPr bwMode="auto">
          <a:xfrm>
            <a:off x="6807200" y="33512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4" name="Line 896"/>
          <p:cNvSpPr>
            <a:spLocks noChangeShapeType="1"/>
          </p:cNvSpPr>
          <p:nvPr/>
        </p:nvSpPr>
        <p:spPr bwMode="auto">
          <a:xfrm>
            <a:off x="21590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5" name="Line 897"/>
          <p:cNvSpPr>
            <a:spLocks noChangeShapeType="1"/>
          </p:cNvSpPr>
          <p:nvPr/>
        </p:nvSpPr>
        <p:spPr bwMode="auto">
          <a:xfrm>
            <a:off x="24638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6" name="Line 898"/>
          <p:cNvSpPr>
            <a:spLocks noChangeShapeType="1"/>
          </p:cNvSpPr>
          <p:nvPr/>
        </p:nvSpPr>
        <p:spPr bwMode="auto">
          <a:xfrm>
            <a:off x="27686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7" name="Line 899"/>
          <p:cNvSpPr>
            <a:spLocks noChangeShapeType="1"/>
          </p:cNvSpPr>
          <p:nvPr/>
        </p:nvSpPr>
        <p:spPr bwMode="auto">
          <a:xfrm>
            <a:off x="30734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8" name="Line 900"/>
          <p:cNvSpPr>
            <a:spLocks noChangeShapeType="1"/>
          </p:cNvSpPr>
          <p:nvPr/>
        </p:nvSpPr>
        <p:spPr bwMode="auto">
          <a:xfrm>
            <a:off x="33782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99" name="Line 901"/>
          <p:cNvSpPr>
            <a:spLocks noChangeShapeType="1"/>
          </p:cNvSpPr>
          <p:nvPr/>
        </p:nvSpPr>
        <p:spPr bwMode="auto">
          <a:xfrm>
            <a:off x="36830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0" name="Line 902"/>
          <p:cNvSpPr>
            <a:spLocks noChangeShapeType="1"/>
          </p:cNvSpPr>
          <p:nvPr/>
        </p:nvSpPr>
        <p:spPr bwMode="auto">
          <a:xfrm>
            <a:off x="39878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1" name="Line 903"/>
          <p:cNvSpPr>
            <a:spLocks noChangeShapeType="1"/>
          </p:cNvSpPr>
          <p:nvPr/>
        </p:nvSpPr>
        <p:spPr bwMode="auto">
          <a:xfrm>
            <a:off x="42926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2" name="Line 904"/>
          <p:cNvSpPr>
            <a:spLocks noChangeShapeType="1"/>
          </p:cNvSpPr>
          <p:nvPr/>
        </p:nvSpPr>
        <p:spPr bwMode="auto">
          <a:xfrm>
            <a:off x="45974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3" name="Line 905"/>
          <p:cNvSpPr>
            <a:spLocks noChangeShapeType="1"/>
          </p:cNvSpPr>
          <p:nvPr/>
        </p:nvSpPr>
        <p:spPr bwMode="auto">
          <a:xfrm>
            <a:off x="49022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4" name="Line 906"/>
          <p:cNvSpPr>
            <a:spLocks noChangeShapeType="1"/>
          </p:cNvSpPr>
          <p:nvPr/>
        </p:nvSpPr>
        <p:spPr bwMode="auto">
          <a:xfrm>
            <a:off x="52070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5" name="Line 907"/>
          <p:cNvSpPr>
            <a:spLocks noChangeShapeType="1"/>
          </p:cNvSpPr>
          <p:nvPr/>
        </p:nvSpPr>
        <p:spPr bwMode="auto">
          <a:xfrm>
            <a:off x="55118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6" name="Line 908"/>
          <p:cNvSpPr>
            <a:spLocks noChangeShapeType="1"/>
          </p:cNvSpPr>
          <p:nvPr/>
        </p:nvSpPr>
        <p:spPr bwMode="auto">
          <a:xfrm>
            <a:off x="58166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7" name="Line 909"/>
          <p:cNvSpPr>
            <a:spLocks noChangeShapeType="1"/>
          </p:cNvSpPr>
          <p:nvPr/>
        </p:nvSpPr>
        <p:spPr bwMode="auto">
          <a:xfrm>
            <a:off x="61214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8" name="Line 910"/>
          <p:cNvSpPr>
            <a:spLocks noChangeShapeType="1"/>
          </p:cNvSpPr>
          <p:nvPr/>
        </p:nvSpPr>
        <p:spPr bwMode="auto">
          <a:xfrm>
            <a:off x="64262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09" name="Line 911"/>
          <p:cNvSpPr>
            <a:spLocks noChangeShapeType="1"/>
          </p:cNvSpPr>
          <p:nvPr/>
        </p:nvSpPr>
        <p:spPr bwMode="auto">
          <a:xfrm>
            <a:off x="67310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0" name="Line 912"/>
          <p:cNvSpPr>
            <a:spLocks noChangeShapeType="1"/>
          </p:cNvSpPr>
          <p:nvPr/>
        </p:nvSpPr>
        <p:spPr bwMode="auto">
          <a:xfrm>
            <a:off x="12446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1" name="Line 913"/>
          <p:cNvSpPr>
            <a:spLocks noChangeShapeType="1"/>
          </p:cNvSpPr>
          <p:nvPr/>
        </p:nvSpPr>
        <p:spPr bwMode="auto">
          <a:xfrm>
            <a:off x="1549400" y="30464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2" name="Line 914"/>
          <p:cNvSpPr>
            <a:spLocks noChangeShapeType="1"/>
          </p:cNvSpPr>
          <p:nvPr/>
        </p:nvSpPr>
        <p:spPr bwMode="auto">
          <a:xfrm>
            <a:off x="1244600" y="36560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3" name="Line 915"/>
          <p:cNvSpPr>
            <a:spLocks noChangeShapeType="1"/>
          </p:cNvSpPr>
          <p:nvPr/>
        </p:nvSpPr>
        <p:spPr bwMode="auto">
          <a:xfrm>
            <a:off x="1244600" y="27416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4" name="Line 916"/>
          <p:cNvSpPr>
            <a:spLocks noChangeShapeType="1"/>
          </p:cNvSpPr>
          <p:nvPr/>
        </p:nvSpPr>
        <p:spPr bwMode="auto">
          <a:xfrm>
            <a:off x="1244600" y="24368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5" name="Line 917"/>
          <p:cNvSpPr>
            <a:spLocks noChangeShapeType="1"/>
          </p:cNvSpPr>
          <p:nvPr/>
        </p:nvSpPr>
        <p:spPr bwMode="auto">
          <a:xfrm>
            <a:off x="18542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6" name="Line 918"/>
          <p:cNvSpPr>
            <a:spLocks noChangeShapeType="1"/>
          </p:cNvSpPr>
          <p:nvPr/>
        </p:nvSpPr>
        <p:spPr bwMode="auto">
          <a:xfrm>
            <a:off x="6807200" y="27416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7" name="Line 919"/>
          <p:cNvSpPr>
            <a:spLocks noChangeShapeType="1"/>
          </p:cNvSpPr>
          <p:nvPr/>
        </p:nvSpPr>
        <p:spPr bwMode="auto">
          <a:xfrm>
            <a:off x="6807200" y="24368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8" name="Line 920"/>
          <p:cNvSpPr>
            <a:spLocks noChangeShapeType="1"/>
          </p:cNvSpPr>
          <p:nvPr/>
        </p:nvSpPr>
        <p:spPr bwMode="auto">
          <a:xfrm>
            <a:off x="6807200" y="21320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19" name="Line 921"/>
          <p:cNvSpPr>
            <a:spLocks noChangeShapeType="1"/>
          </p:cNvSpPr>
          <p:nvPr/>
        </p:nvSpPr>
        <p:spPr bwMode="auto">
          <a:xfrm>
            <a:off x="21590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0" name="Line 922"/>
          <p:cNvSpPr>
            <a:spLocks noChangeShapeType="1"/>
          </p:cNvSpPr>
          <p:nvPr/>
        </p:nvSpPr>
        <p:spPr bwMode="auto">
          <a:xfrm>
            <a:off x="24638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1" name="Line 923"/>
          <p:cNvSpPr>
            <a:spLocks noChangeShapeType="1"/>
          </p:cNvSpPr>
          <p:nvPr/>
        </p:nvSpPr>
        <p:spPr bwMode="auto">
          <a:xfrm>
            <a:off x="27686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2" name="Line 924"/>
          <p:cNvSpPr>
            <a:spLocks noChangeShapeType="1"/>
          </p:cNvSpPr>
          <p:nvPr/>
        </p:nvSpPr>
        <p:spPr bwMode="auto">
          <a:xfrm>
            <a:off x="30734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3" name="Line 925"/>
          <p:cNvSpPr>
            <a:spLocks noChangeShapeType="1"/>
          </p:cNvSpPr>
          <p:nvPr/>
        </p:nvSpPr>
        <p:spPr bwMode="auto">
          <a:xfrm>
            <a:off x="33782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4" name="Line 926"/>
          <p:cNvSpPr>
            <a:spLocks noChangeShapeType="1"/>
          </p:cNvSpPr>
          <p:nvPr/>
        </p:nvSpPr>
        <p:spPr bwMode="auto">
          <a:xfrm>
            <a:off x="36830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5" name="Line 927"/>
          <p:cNvSpPr>
            <a:spLocks noChangeShapeType="1"/>
          </p:cNvSpPr>
          <p:nvPr/>
        </p:nvSpPr>
        <p:spPr bwMode="auto">
          <a:xfrm>
            <a:off x="39878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6" name="Line 928"/>
          <p:cNvSpPr>
            <a:spLocks noChangeShapeType="1"/>
          </p:cNvSpPr>
          <p:nvPr/>
        </p:nvSpPr>
        <p:spPr bwMode="auto">
          <a:xfrm>
            <a:off x="42926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7" name="Line 929"/>
          <p:cNvSpPr>
            <a:spLocks noChangeShapeType="1"/>
          </p:cNvSpPr>
          <p:nvPr/>
        </p:nvSpPr>
        <p:spPr bwMode="auto">
          <a:xfrm>
            <a:off x="45974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8" name="Line 930"/>
          <p:cNvSpPr>
            <a:spLocks noChangeShapeType="1"/>
          </p:cNvSpPr>
          <p:nvPr/>
        </p:nvSpPr>
        <p:spPr bwMode="auto">
          <a:xfrm>
            <a:off x="49022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29" name="Line 931"/>
          <p:cNvSpPr>
            <a:spLocks noChangeShapeType="1"/>
          </p:cNvSpPr>
          <p:nvPr/>
        </p:nvSpPr>
        <p:spPr bwMode="auto">
          <a:xfrm>
            <a:off x="52070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0" name="Line 932"/>
          <p:cNvSpPr>
            <a:spLocks noChangeShapeType="1"/>
          </p:cNvSpPr>
          <p:nvPr/>
        </p:nvSpPr>
        <p:spPr bwMode="auto">
          <a:xfrm>
            <a:off x="55118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1" name="Line 933"/>
          <p:cNvSpPr>
            <a:spLocks noChangeShapeType="1"/>
          </p:cNvSpPr>
          <p:nvPr/>
        </p:nvSpPr>
        <p:spPr bwMode="auto">
          <a:xfrm>
            <a:off x="58166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2" name="Line 934"/>
          <p:cNvSpPr>
            <a:spLocks noChangeShapeType="1"/>
          </p:cNvSpPr>
          <p:nvPr/>
        </p:nvSpPr>
        <p:spPr bwMode="auto">
          <a:xfrm>
            <a:off x="61214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3" name="Line 935"/>
          <p:cNvSpPr>
            <a:spLocks noChangeShapeType="1"/>
          </p:cNvSpPr>
          <p:nvPr/>
        </p:nvSpPr>
        <p:spPr bwMode="auto">
          <a:xfrm>
            <a:off x="64262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4" name="Line 936"/>
          <p:cNvSpPr>
            <a:spLocks noChangeShapeType="1"/>
          </p:cNvSpPr>
          <p:nvPr/>
        </p:nvSpPr>
        <p:spPr bwMode="auto">
          <a:xfrm>
            <a:off x="67310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5" name="Line 937"/>
          <p:cNvSpPr>
            <a:spLocks noChangeShapeType="1"/>
          </p:cNvSpPr>
          <p:nvPr/>
        </p:nvSpPr>
        <p:spPr bwMode="auto">
          <a:xfrm>
            <a:off x="12446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6" name="Line 938"/>
          <p:cNvSpPr>
            <a:spLocks noChangeShapeType="1"/>
          </p:cNvSpPr>
          <p:nvPr/>
        </p:nvSpPr>
        <p:spPr bwMode="auto">
          <a:xfrm>
            <a:off x="1549400" y="21320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7" name="Line 939"/>
          <p:cNvSpPr>
            <a:spLocks noChangeShapeType="1"/>
          </p:cNvSpPr>
          <p:nvPr/>
        </p:nvSpPr>
        <p:spPr bwMode="auto">
          <a:xfrm>
            <a:off x="1244600" y="21320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8" name="Line 940"/>
          <p:cNvSpPr>
            <a:spLocks noChangeShapeType="1"/>
          </p:cNvSpPr>
          <p:nvPr/>
        </p:nvSpPr>
        <p:spPr bwMode="auto">
          <a:xfrm>
            <a:off x="1244600" y="18272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39" name="Line 941"/>
          <p:cNvSpPr>
            <a:spLocks noChangeShapeType="1"/>
          </p:cNvSpPr>
          <p:nvPr/>
        </p:nvSpPr>
        <p:spPr bwMode="auto">
          <a:xfrm>
            <a:off x="1244600" y="15224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0" name="Line 942"/>
          <p:cNvSpPr>
            <a:spLocks noChangeShapeType="1"/>
          </p:cNvSpPr>
          <p:nvPr/>
        </p:nvSpPr>
        <p:spPr bwMode="auto">
          <a:xfrm>
            <a:off x="18542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1" name="Line 943"/>
          <p:cNvSpPr>
            <a:spLocks noChangeShapeType="1"/>
          </p:cNvSpPr>
          <p:nvPr/>
        </p:nvSpPr>
        <p:spPr bwMode="auto">
          <a:xfrm>
            <a:off x="6807200" y="21320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2" name="Line 944"/>
          <p:cNvSpPr>
            <a:spLocks noChangeShapeType="1"/>
          </p:cNvSpPr>
          <p:nvPr/>
        </p:nvSpPr>
        <p:spPr bwMode="auto">
          <a:xfrm>
            <a:off x="6807200" y="18272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3" name="Line 945"/>
          <p:cNvSpPr>
            <a:spLocks noChangeShapeType="1"/>
          </p:cNvSpPr>
          <p:nvPr/>
        </p:nvSpPr>
        <p:spPr bwMode="auto">
          <a:xfrm>
            <a:off x="6807200" y="15224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4" name="Line 946"/>
          <p:cNvSpPr>
            <a:spLocks noChangeShapeType="1"/>
          </p:cNvSpPr>
          <p:nvPr/>
        </p:nvSpPr>
        <p:spPr bwMode="auto">
          <a:xfrm>
            <a:off x="21590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5" name="Line 947"/>
          <p:cNvSpPr>
            <a:spLocks noChangeShapeType="1"/>
          </p:cNvSpPr>
          <p:nvPr/>
        </p:nvSpPr>
        <p:spPr bwMode="auto">
          <a:xfrm>
            <a:off x="24638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6" name="Line 948"/>
          <p:cNvSpPr>
            <a:spLocks noChangeShapeType="1"/>
          </p:cNvSpPr>
          <p:nvPr/>
        </p:nvSpPr>
        <p:spPr bwMode="auto">
          <a:xfrm>
            <a:off x="27686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7" name="Line 949"/>
          <p:cNvSpPr>
            <a:spLocks noChangeShapeType="1"/>
          </p:cNvSpPr>
          <p:nvPr/>
        </p:nvSpPr>
        <p:spPr bwMode="auto">
          <a:xfrm>
            <a:off x="30734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8" name="Line 950"/>
          <p:cNvSpPr>
            <a:spLocks noChangeShapeType="1"/>
          </p:cNvSpPr>
          <p:nvPr/>
        </p:nvSpPr>
        <p:spPr bwMode="auto">
          <a:xfrm>
            <a:off x="33782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49" name="Line 951"/>
          <p:cNvSpPr>
            <a:spLocks noChangeShapeType="1"/>
          </p:cNvSpPr>
          <p:nvPr/>
        </p:nvSpPr>
        <p:spPr bwMode="auto">
          <a:xfrm>
            <a:off x="36830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0" name="Line 952"/>
          <p:cNvSpPr>
            <a:spLocks noChangeShapeType="1"/>
          </p:cNvSpPr>
          <p:nvPr/>
        </p:nvSpPr>
        <p:spPr bwMode="auto">
          <a:xfrm>
            <a:off x="39878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1" name="Line 953"/>
          <p:cNvSpPr>
            <a:spLocks noChangeShapeType="1"/>
          </p:cNvSpPr>
          <p:nvPr/>
        </p:nvSpPr>
        <p:spPr bwMode="auto">
          <a:xfrm>
            <a:off x="42926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2" name="Line 954"/>
          <p:cNvSpPr>
            <a:spLocks noChangeShapeType="1"/>
          </p:cNvSpPr>
          <p:nvPr/>
        </p:nvSpPr>
        <p:spPr bwMode="auto">
          <a:xfrm>
            <a:off x="45974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3" name="Line 955"/>
          <p:cNvSpPr>
            <a:spLocks noChangeShapeType="1"/>
          </p:cNvSpPr>
          <p:nvPr/>
        </p:nvSpPr>
        <p:spPr bwMode="auto">
          <a:xfrm>
            <a:off x="49022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4" name="Line 956"/>
          <p:cNvSpPr>
            <a:spLocks noChangeShapeType="1"/>
          </p:cNvSpPr>
          <p:nvPr/>
        </p:nvSpPr>
        <p:spPr bwMode="auto">
          <a:xfrm>
            <a:off x="52070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5" name="Line 957"/>
          <p:cNvSpPr>
            <a:spLocks noChangeShapeType="1"/>
          </p:cNvSpPr>
          <p:nvPr/>
        </p:nvSpPr>
        <p:spPr bwMode="auto">
          <a:xfrm>
            <a:off x="55118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6" name="Line 958"/>
          <p:cNvSpPr>
            <a:spLocks noChangeShapeType="1"/>
          </p:cNvSpPr>
          <p:nvPr/>
        </p:nvSpPr>
        <p:spPr bwMode="auto">
          <a:xfrm>
            <a:off x="58166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7" name="Line 959"/>
          <p:cNvSpPr>
            <a:spLocks noChangeShapeType="1"/>
          </p:cNvSpPr>
          <p:nvPr/>
        </p:nvSpPr>
        <p:spPr bwMode="auto">
          <a:xfrm>
            <a:off x="61214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8" name="Line 960"/>
          <p:cNvSpPr>
            <a:spLocks noChangeShapeType="1"/>
          </p:cNvSpPr>
          <p:nvPr/>
        </p:nvSpPr>
        <p:spPr bwMode="auto">
          <a:xfrm>
            <a:off x="64262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9" name="Line 961"/>
          <p:cNvSpPr>
            <a:spLocks noChangeShapeType="1"/>
          </p:cNvSpPr>
          <p:nvPr/>
        </p:nvSpPr>
        <p:spPr bwMode="auto">
          <a:xfrm>
            <a:off x="67310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0" name="Line 962"/>
          <p:cNvSpPr>
            <a:spLocks noChangeShapeType="1"/>
          </p:cNvSpPr>
          <p:nvPr/>
        </p:nvSpPr>
        <p:spPr bwMode="auto">
          <a:xfrm>
            <a:off x="12446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1" name="Line 963"/>
          <p:cNvSpPr>
            <a:spLocks noChangeShapeType="1"/>
          </p:cNvSpPr>
          <p:nvPr/>
        </p:nvSpPr>
        <p:spPr bwMode="auto">
          <a:xfrm>
            <a:off x="1549400" y="12176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2" name="Text Box 964"/>
          <p:cNvSpPr txBox="1">
            <a:spLocks noChangeArrowheads="1"/>
          </p:cNvSpPr>
          <p:nvPr/>
        </p:nvSpPr>
        <p:spPr bwMode="auto">
          <a:xfrm rot="10800000">
            <a:off x="687388" y="40417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53363" name="Text Box 965"/>
          <p:cNvSpPr txBox="1">
            <a:spLocks noChangeArrowheads="1"/>
          </p:cNvSpPr>
          <p:nvPr/>
        </p:nvSpPr>
        <p:spPr bwMode="auto">
          <a:xfrm rot="10800000">
            <a:off x="684213" y="57134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53364" name="Line 966"/>
          <p:cNvSpPr>
            <a:spLocks noChangeShapeType="1"/>
          </p:cNvSpPr>
          <p:nvPr/>
        </p:nvSpPr>
        <p:spPr bwMode="auto">
          <a:xfrm>
            <a:off x="1244600" y="53324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5" name="Line 967"/>
          <p:cNvSpPr>
            <a:spLocks noChangeShapeType="1"/>
          </p:cNvSpPr>
          <p:nvPr/>
        </p:nvSpPr>
        <p:spPr bwMode="auto">
          <a:xfrm>
            <a:off x="6807200" y="53324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6" name="Line 968"/>
          <p:cNvSpPr>
            <a:spLocks noChangeShapeType="1"/>
          </p:cNvSpPr>
          <p:nvPr/>
        </p:nvSpPr>
        <p:spPr bwMode="auto">
          <a:xfrm>
            <a:off x="15494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7" name="Line 969"/>
          <p:cNvSpPr>
            <a:spLocks noChangeShapeType="1"/>
          </p:cNvSpPr>
          <p:nvPr/>
        </p:nvSpPr>
        <p:spPr bwMode="auto">
          <a:xfrm>
            <a:off x="18542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8" name="Line 970"/>
          <p:cNvSpPr>
            <a:spLocks noChangeShapeType="1"/>
          </p:cNvSpPr>
          <p:nvPr/>
        </p:nvSpPr>
        <p:spPr bwMode="auto">
          <a:xfrm>
            <a:off x="21590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9" name="Line 971"/>
          <p:cNvSpPr>
            <a:spLocks noChangeShapeType="1"/>
          </p:cNvSpPr>
          <p:nvPr/>
        </p:nvSpPr>
        <p:spPr bwMode="auto">
          <a:xfrm>
            <a:off x="24638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0" name="Line 972"/>
          <p:cNvSpPr>
            <a:spLocks noChangeShapeType="1"/>
          </p:cNvSpPr>
          <p:nvPr/>
        </p:nvSpPr>
        <p:spPr bwMode="auto">
          <a:xfrm>
            <a:off x="27686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1" name="Line 973"/>
          <p:cNvSpPr>
            <a:spLocks noChangeShapeType="1"/>
          </p:cNvSpPr>
          <p:nvPr/>
        </p:nvSpPr>
        <p:spPr bwMode="auto">
          <a:xfrm>
            <a:off x="30734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2" name="Line 974"/>
          <p:cNvSpPr>
            <a:spLocks noChangeShapeType="1"/>
          </p:cNvSpPr>
          <p:nvPr/>
        </p:nvSpPr>
        <p:spPr bwMode="auto">
          <a:xfrm>
            <a:off x="33782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3" name="Line 975"/>
          <p:cNvSpPr>
            <a:spLocks noChangeShapeType="1"/>
          </p:cNvSpPr>
          <p:nvPr/>
        </p:nvSpPr>
        <p:spPr bwMode="auto">
          <a:xfrm>
            <a:off x="36830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4" name="Line 976"/>
          <p:cNvSpPr>
            <a:spLocks noChangeShapeType="1"/>
          </p:cNvSpPr>
          <p:nvPr/>
        </p:nvSpPr>
        <p:spPr bwMode="auto">
          <a:xfrm>
            <a:off x="39878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5" name="Line 977"/>
          <p:cNvSpPr>
            <a:spLocks noChangeShapeType="1"/>
          </p:cNvSpPr>
          <p:nvPr/>
        </p:nvSpPr>
        <p:spPr bwMode="auto">
          <a:xfrm>
            <a:off x="42926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6" name="Line 978"/>
          <p:cNvSpPr>
            <a:spLocks noChangeShapeType="1"/>
          </p:cNvSpPr>
          <p:nvPr/>
        </p:nvSpPr>
        <p:spPr bwMode="auto">
          <a:xfrm>
            <a:off x="45974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7" name="Line 979"/>
          <p:cNvSpPr>
            <a:spLocks noChangeShapeType="1"/>
          </p:cNvSpPr>
          <p:nvPr/>
        </p:nvSpPr>
        <p:spPr bwMode="auto">
          <a:xfrm>
            <a:off x="49022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8" name="Line 980"/>
          <p:cNvSpPr>
            <a:spLocks noChangeShapeType="1"/>
          </p:cNvSpPr>
          <p:nvPr/>
        </p:nvSpPr>
        <p:spPr bwMode="auto">
          <a:xfrm>
            <a:off x="52070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79" name="Line 981"/>
          <p:cNvSpPr>
            <a:spLocks noChangeShapeType="1"/>
          </p:cNvSpPr>
          <p:nvPr/>
        </p:nvSpPr>
        <p:spPr bwMode="auto">
          <a:xfrm>
            <a:off x="55118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80" name="Line 982"/>
          <p:cNvSpPr>
            <a:spLocks noChangeShapeType="1"/>
          </p:cNvSpPr>
          <p:nvPr/>
        </p:nvSpPr>
        <p:spPr bwMode="auto">
          <a:xfrm>
            <a:off x="58166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81" name="Line 983"/>
          <p:cNvSpPr>
            <a:spLocks noChangeShapeType="1"/>
          </p:cNvSpPr>
          <p:nvPr/>
        </p:nvSpPr>
        <p:spPr bwMode="auto">
          <a:xfrm>
            <a:off x="61214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82" name="Line 984"/>
          <p:cNvSpPr>
            <a:spLocks noChangeShapeType="1"/>
          </p:cNvSpPr>
          <p:nvPr/>
        </p:nvSpPr>
        <p:spPr bwMode="auto">
          <a:xfrm>
            <a:off x="64262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83" name="Line 985"/>
          <p:cNvSpPr>
            <a:spLocks noChangeShapeType="1"/>
          </p:cNvSpPr>
          <p:nvPr/>
        </p:nvSpPr>
        <p:spPr bwMode="auto">
          <a:xfrm>
            <a:off x="6731000" y="53324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384" name="Group 986"/>
          <p:cNvGrpSpPr>
            <a:grpSpLocks/>
          </p:cNvGrpSpPr>
          <p:nvPr/>
        </p:nvGrpSpPr>
        <p:grpSpPr bwMode="auto">
          <a:xfrm>
            <a:off x="1244600" y="3351213"/>
            <a:ext cx="303213" cy="303212"/>
            <a:chOff x="768" y="2160"/>
            <a:chExt cx="191" cy="191"/>
          </a:xfrm>
        </p:grpSpPr>
        <p:sp>
          <p:nvSpPr>
            <p:cNvPr id="54077" name="Oval 987"/>
            <p:cNvSpPr>
              <a:spLocks noChangeArrowheads="1"/>
            </p:cNvSpPr>
            <p:nvPr/>
          </p:nvSpPr>
          <p:spPr bwMode="auto">
            <a:xfrm>
              <a:off x="7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8" name="Oval 988"/>
            <p:cNvSpPr>
              <a:spLocks noChangeArrowheads="1"/>
            </p:cNvSpPr>
            <p:nvPr/>
          </p:nvSpPr>
          <p:spPr bwMode="auto">
            <a:xfrm>
              <a:off x="8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9" name="Oval 989"/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0" name="Oval 990"/>
            <p:cNvSpPr>
              <a:spLocks noChangeArrowheads="1"/>
            </p:cNvSpPr>
            <p:nvPr/>
          </p:nvSpPr>
          <p:spPr bwMode="auto">
            <a:xfrm>
              <a:off x="9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1" name="Oval 991"/>
            <p:cNvSpPr>
              <a:spLocks noChangeArrowheads="1"/>
            </p:cNvSpPr>
            <p:nvPr/>
          </p:nvSpPr>
          <p:spPr bwMode="auto">
            <a:xfrm>
              <a:off x="7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2" name="Oval 992"/>
            <p:cNvSpPr>
              <a:spLocks noChangeArrowheads="1"/>
            </p:cNvSpPr>
            <p:nvPr/>
          </p:nvSpPr>
          <p:spPr bwMode="auto">
            <a:xfrm>
              <a:off x="8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3" name="Oval 993"/>
            <p:cNvSpPr>
              <a:spLocks noChangeArrowheads="1"/>
            </p:cNvSpPr>
            <p:nvPr/>
          </p:nvSpPr>
          <p:spPr bwMode="auto">
            <a:xfrm>
              <a:off x="8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4" name="Oval 994"/>
            <p:cNvSpPr>
              <a:spLocks noChangeArrowheads="1"/>
            </p:cNvSpPr>
            <p:nvPr/>
          </p:nvSpPr>
          <p:spPr bwMode="auto">
            <a:xfrm>
              <a:off x="9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5" name="Oval 995"/>
            <p:cNvSpPr>
              <a:spLocks noChangeArrowheads="1"/>
            </p:cNvSpPr>
            <p:nvPr/>
          </p:nvSpPr>
          <p:spPr bwMode="auto">
            <a:xfrm>
              <a:off x="7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6" name="Oval 996"/>
            <p:cNvSpPr>
              <a:spLocks noChangeArrowheads="1"/>
            </p:cNvSpPr>
            <p:nvPr/>
          </p:nvSpPr>
          <p:spPr bwMode="auto">
            <a:xfrm>
              <a:off x="8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7" name="Oval 997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8" name="Oval 998"/>
            <p:cNvSpPr>
              <a:spLocks noChangeArrowheads="1"/>
            </p:cNvSpPr>
            <p:nvPr/>
          </p:nvSpPr>
          <p:spPr bwMode="auto">
            <a:xfrm>
              <a:off x="9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89" name="Oval 999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90" name="Oval 1000"/>
            <p:cNvSpPr>
              <a:spLocks noChangeArrowheads="1"/>
            </p:cNvSpPr>
            <p:nvPr/>
          </p:nvSpPr>
          <p:spPr bwMode="auto">
            <a:xfrm>
              <a:off x="8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91" name="Oval 1001"/>
            <p:cNvSpPr>
              <a:spLocks noChangeArrowheads="1"/>
            </p:cNvSpPr>
            <p:nvPr/>
          </p:nvSpPr>
          <p:spPr bwMode="auto">
            <a:xfrm>
              <a:off x="8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92" name="Oval 1002"/>
            <p:cNvSpPr>
              <a:spLocks noChangeArrowheads="1"/>
            </p:cNvSpPr>
            <p:nvPr/>
          </p:nvSpPr>
          <p:spPr bwMode="auto">
            <a:xfrm>
              <a:off x="9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85" name="Group 1003"/>
          <p:cNvGrpSpPr>
            <a:grpSpLocks/>
          </p:cNvGrpSpPr>
          <p:nvPr/>
        </p:nvGrpSpPr>
        <p:grpSpPr bwMode="auto">
          <a:xfrm>
            <a:off x="1549400" y="3351213"/>
            <a:ext cx="303213" cy="303212"/>
            <a:chOff x="960" y="2160"/>
            <a:chExt cx="191" cy="191"/>
          </a:xfrm>
        </p:grpSpPr>
        <p:sp>
          <p:nvSpPr>
            <p:cNvPr id="54061" name="Oval 1004"/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2" name="Oval 1005"/>
            <p:cNvSpPr>
              <a:spLocks noChangeArrowheads="1"/>
            </p:cNvSpPr>
            <p:nvPr/>
          </p:nvSpPr>
          <p:spPr bwMode="auto">
            <a:xfrm>
              <a:off x="10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3" name="Oval 1006"/>
            <p:cNvSpPr>
              <a:spLocks noChangeArrowheads="1"/>
            </p:cNvSpPr>
            <p:nvPr/>
          </p:nvSpPr>
          <p:spPr bwMode="auto">
            <a:xfrm>
              <a:off x="10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4" name="Oval 1007"/>
            <p:cNvSpPr>
              <a:spLocks noChangeArrowheads="1"/>
            </p:cNvSpPr>
            <p:nvPr/>
          </p:nvSpPr>
          <p:spPr bwMode="auto">
            <a:xfrm>
              <a:off x="11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5" name="Oval 1008"/>
            <p:cNvSpPr>
              <a:spLocks noChangeArrowheads="1"/>
            </p:cNvSpPr>
            <p:nvPr/>
          </p:nvSpPr>
          <p:spPr bwMode="auto">
            <a:xfrm>
              <a:off x="9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6" name="Oval 1009"/>
            <p:cNvSpPr>
              <a:spLocks noChangeArrowheads="1"/>
            </p:cNvSpPr>
            <p:nvPr/>
          </p:nvSpPr>
          <p:spPr bwMode="auto">
            <a:xfrm>
              <a:off x="10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7" name="Oval 1010"/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8" name="Oval 1011"/>
            <p:cNvSpPr>
              <a:spLocks noChangeArrowheads="1"/>
            </p:cNvSpPr>
            <p:nvPr/>
          </p:nvSpPr>
          <p:spPr bwMode="auto">
            <a:xfrm>
              <a:off x="11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9" name="Oval 1012"/>
            <p:cNvSpPr>
              <a:spLocks noChangeArrowheads="1"/>
            </p:cNvSpPr>
            <p:nvPr/>
          </p:nvSpPr>
          <p:spPr bwMode="auto">
            <a:xfrm>
              <a:off x="9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0" name="Oval 1013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1" name="Oval 1014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2" name="Oval 1015"/>
            <p:cNvSpPr>
              <a:spLocks noChangeArrowheads="1"/>
            </p:cNvSpPr>
            <p:nvPr/>
          </p:nvSpPr>
          <p:spPr bwMode="auto">
            <a:xfrm>
              <a:off x="11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3" name="Oval 1016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4" name="Oval 1017"/>
            <p:cNvSpPr>
              <a:spLocks noChangeArrowheads="1"/>
            </p:cNvSpPr>
            <p:nvPr/>
          </p:nvSpPr>
          <p:spPr bwMode="auto">
            <a:xfrm>
              <a:off x="10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5" name="Oval 1018"/>
            <p:cNvSpPr>
              <a:spLocks noChangeArrowheads="1"/>
            </p:cNvSpPr>
            <p:nvPr/>
          </p:nvSpPr>
          <p:spPr bwMode="auto">
            <a:xfrm>
              <a:off x="10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76" name="Oval 1019"/>
            <p:cNvSpPr>
              <a:spLocks noChangeArrowheads="1"/>
            </p:cNvSpPr>
            <p:nvPr/>
          </p:nvSpPr>
          <p:spPr bwMode="auto">
            <a:xfrm>
              <a:off x="11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86" name="Group 1020"/>
          <p:cNvGrpSpPr>
            <a:grpSpLocks/>
          </p:cNvGrpSpPr>
          <p:nvPr/>
        </p:nvGrpSpPr>
        <p:grpSpPr bwMode="auto">
          <a:xfrm>
            <a:off x="1854200" y="3351213"/>
            <a:ext cx="303213" cy="303212"/>
            <a:chOff x="1152" y="2160"/>
            <a:chExt cx="191" cy="191"/>
          </a:xfrm>
        </p:grpSpPr>
        <p:sp>
          <p:nvSpPr>
            <p:cNvPr id="54045" name="Oval 1021"/>
            <p:cNvSpPr>
              <a:spLocks noChangeArrowheads="1"/>
            </p:cNvSpPr>
            <p:nvPr/>
          </p:nvSpPr>
          <p:spPr bwMode="auto">
            <a:xfrm>
              <a:off x="11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6" name="Oval 1022"/>
            <p:cNvSpPr>
              <a:spLocks noChangeArrowheads="1"/>
            </p:cNvSpPr>
            <p:nvPr/>
          </p:nvSpPr>
          <p:spPr bwMode="auto">
            <a:xfrm>
              <a:off x="12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7" name="Oval 1023"/>
            <p:cNvSpPr>
              <a:spLocks noChangeArrowheads="1"/>
            </p:cNvSpPr>
            <p:nvPr/>
          </p:nvSpPr>
          <p:spPr bwMode="auto">
            <a:xfrm>
              <a:off x="12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8" name="Oval 1024"/>
            <p:cNvSpPr>
              <a:spLocks noChangeArrowheads="1"/>
            </p:cNvSpPr>
            <p:nvPr/>
          </p:nvSpPr>
          <p:spPr bwMode="auto">
            <a:xfrm>
              <a:off x="12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9" name="Oval 1025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0" name="Oval 1026"/>
            <p:cNvSpPr>
              <a:spLocks noChangeArrowheads="1"/>
            </p:cNvSpPr>
            <p:nvPr/>
          </p:nvSpPr>
          <p:spPr bwMode="auto">
            <a:xfrm>
              <a:off x="12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1" name="Oval 1027"/>
            <p:cNvSpPr>
              <a:spLocks noChangeArrowheads="1"/>
            </p:cNvSpPr>
            <p:nvPr/>
          </p:nvSpPr>
          <p:spPr bwMode="auto">
            <a:xfrm>
              <a:off x="12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2" name="Oval 1028"/>
            <p:cNvSpPr>
              <a:spLocks noChangeArrowheads="1"/>
            </p:cNvSpPr>
            <p:nvPr/>
          </p:nvSpPr>
          <p:spPr bwMode="auto">
            <a:xfrm>
              <a:off x="12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3" name="Oval 1029"/>
            <p:cNvSpPr>
              <a:spLocks noChangeArrowheads="1"/>
            </p:cNvSpPr>
            <p:nvPr/>
          </p:nvSpPr>
          <p:spPr bwMode="auto">
            <a:xfrm>
              <a:off x="11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4" name="Oval 1030"/>
            <p:cNvSpPr>
              <a:spLocks noChangeArrowheads="1"/>
            </p:cNvSpPr>
            <p:nvPr/>
          </p:nvSpPr>
          <p:spPr bwMode="auto">
            <a:xfrm>
              <a:off x="12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5" name="Oval 1031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6" name="Oval 1032"/>
            <p:cNvSpPr>
              <a:spLocks noChangeArrowheads="1"/>
            </p:cNvSpPr>
            <p:nvPr/>
          </p:nvSpPr>
          <p:spPr bwMode="auto">
            <a:xfrm>
              <a:off x="12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7" name="Oval 1033"/>
            <p:cNvSpPr>
              <a:spLocks noChangeArrowheads="1"/>
            </p:cNvSpPr>
            <p:nvPr/>
          </p:nvSpPr>
          <p:spPr bwMode="auto">
            <a:xfrm>
              <a:off x="11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8" name="Oval 1034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59" name="Oval 1035"/>
            <p:cNvSpPr>
              <a:spLocks noChangeArrowheads="1"/>
            </p:cNvSpPr>
            <p:nvPr/>
          </p:nvSpPr>
          <p:spPr bwMode="auto">
            <a:xfrm>
              <a:off x="12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60" name="Oval 1036"/>
            <p:cNvSpPr>
              <a:spLocks noChangeArrowheads="1"/>
            </p:cNvSpPr>
            <p:nvPr/>
          </p:nvSpPr>
          <p:spPr bwMode="auto">
            <a:xfrm>
              <a:off x="12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87" name="Group 1037"/>
          <p:cNvGrpSpPr>
            <a:grpSpLocks/>
          </p:cNvGrpSpPr>
          <p:nvPr/>
        </p:nvGrpSpPr>
        <p:grpSpPr bwMode="auto">
          <a:xfrm>
            <a:off x="2159000" y="3351213"/>
            <a:ext cx="303213" cy="303212"/>
            <a:chOff x="1344" y="2160"/>
            <a:chExt cx="191" cy="191"/>
          </a:xfrm>
        </p:grpSpPr>
        <p:sp>
          <p:nvSpPr>
            <p:cNvPr id="54029" name="Oval 1038"/>
            <p:cNvSpPr>
              <a:spLocks noChangeArrowheads="1"/>
            </p:cNvSpPr>
            <p:nvPr/>
          </p:nvSpPr>
          <p:spPr bwMode="auto">
            <a:xfrm>
              <a:off x="13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0" name="Oval 1039"/>
            <p:cNvSpPr>
              <a:spLocks noChangeArrowheads="1"/>
            </p:cNvSpPr>
            <p:nvPr/>
          </p:nvSpPr>
          <p:spPr bwMode="auto">
            <a:xfrm>
              <a:off x="13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1" name="Oval 1040"/>
            <p:cNvSpPr>
              <a:spLocks noChangeArrowheads="1"/>
            </p:cNvSpPr>
            <p:nvPr/>
          </p:nvSpPr>
          <p:spPr bwMode="auto">
            <a:xfrm>
              <a:off x="14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2" name="Oval 1041"/>
            <p:cNvSpPr>
              <a:spLocks noChangeArrowheads="1"/>
            </p:cNvSpPr>
            <p:nvPr/>
          </p:nvSpPr>
          <p:spPr bwMode="auto">
            <a:xfrm>
              <a:off x="14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3" name="Oval 1042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4" name="Oval 1043"/>
            <p:cNvSpPr>
              <a:spLocks noChangeArrowheads="1"/>
            </p:cNvSpPr>
            <p:nvPr/>
          </p:nvSpPr>
          <p:spPr bwMode="auto">
            <a:xfrm>
              <a:off x="13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5" name="Oval 1044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6" name="Oval 1045"/>
            <p:cNvSpPr>
              <a:spLocks noChangeArrowheads="1"/>
            </p:cNvSpPr>
            <p:nvPr/>
          </p:nvSpPr>
          <p:spPr bwMode="auto">
            <a:xfrm>
              <a:off x="14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7" name="Oval 1046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8" name="Oval 1047"/>
            <p:cNvSpPr>
              <a:spLocks noChangeArrowheads="1"/>
            </p:cNvSpPr>
            <p:nvPr/>
          </p:nvSpPr>
          <p:spPr bwMode="auto">
            <a:xfrm>
              <a:off x="13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39" name="Oval 1048"/>
            <p:cNvSpPr>
              <a:spLocks noChangeArrowheads="1"/>
            </p:cNvSpPr>
            <p:nvPr/>
          </p:nvSpPr>
          <p:spPr bwMode="auto">
            <a:xfrm>
              <a:off x="14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0" name="Oval 1049"/>
            <p:cNvSpPr>
              <a:spLocks noChangeArrowheads="1"/>
            </p:cNvSpPr>
            <p:nvPr/>
          </p:nvSpPr>
          <p:spPr bwMode="auto">
            <a:xfrm>
              <a:off x="14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1" name="Oval 1050"/>
            <p:cNvSpPr>
              <a:spLocks noChangeArrowheads="1"/>
            </p:cNvSpPr>
            <p:nvPr/>
          </p:nvSpPr>
          <p:spPr bwMode="auto">
            <a:xfrm>
              <a:off x="13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2" name="Oval 1051"/>
            <p:cNvSpPr>
              <a:spLocks noChangeArrowheads="1"/>
            </p:cNvSpPr>
            <p:nvPr/>
          </p:nvSpPr>
          <p:spPr bwMode="auto">
            <a:xfrm>
              <a:off x="13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3" name="Oval 1052"/>
            <p:cNvSpPr>
              <a:spLocks noChangeArrowheads="1"/>
            </p:cNvSpPr>
            <p:nvPr/>
          </p:nvSpPr>
          <p:spPr bwMode="auto">
            <a:xfrm>
              <a:off x="14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44" name="Oval 1053"/>
            <p:cNvSpPr>
              <a:spLocks noChangeArrowheads="1"/>
            </p:cNvSpPr>
            <p:nvPr/>
          </p:nvSpPr>
          <p:spPr bwMode="auto">
            <a:xfrm>
              <a:off x="14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88" name="Group 1054"/>
          <p:cNvGrpSpPr>
            <a:grpSpLocks/>
          </p:cNvGrpSpPr>
          <p:nvPr/>
        </p:nvGrpSpPr>
        <p:grpSpPr bwMode="auto">
          <a:xfrm>
            <a:off x="2463800" y="3351213"/>
            <a:ext cx="303213" cy="303212"/>
            <a:chOff x="1536" y="2160"/>
            <a:chExt cx="191" cy="191"/>
          </a:xfrm>
        </p:grpSpPr>
        <p:sp>
          <p:nvSpPr>
            <p:cNvPr id="54013" name="Oval 1055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4" name="Oval 1056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5" name="Oval 1057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6" name="Oval 1058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7" name="Oval 1059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8" name="Oval 1060"/>
            <p:cNvSpPr>
              <a:spLocks noChangeArrowheads="1"/>
            </p:cNvSpPr>
            <p:nvPr/>
          </p:nvSpPr>
          <p:spPr bwMode="auto">
            <a:xfrm>
              <a:off x="15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9" name="Oval 1061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0" name="Oval 1062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1" name="Oval 1063"/>
            <p:cNvSpPr>
              <a:spLocks noChangeArrowheads="1"/>
            </p:cNvSpPr>
            <p:nvPr/>
          </p:nvSpPr>
          <p:spPr bwMode="auto">
            <a:xfrm>
              <a:off x="15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2" name="Oval 1064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3" name="Oval 1065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4" name="Oval 1066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5" name="Oval 1067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6" name="Oval 1068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7" name="Oval 1069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28" name="Oval 1070"/>
            <p:cNvSpPr>
              <a:spLocks noChangeArrowheads="1"/>
            </p:cNvSpPr>
            <p:nvPr/>
          </p:nvSpPr>
          <p:spPr bwMode="auto">
            <a:xfrm>
              <a:off x="16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89" name="Group 1071"/>
          <p:cNvGrpSpPr>
            <a:grpSpLocks/>
          </p:cNvGrpSpPr>
          <p:nvPr/>
        </p:nvGrpSpPr>
        <p:grpSpPr bwMode="auto">
          <a:xfrm>
            <a:off x="2768600" y="3351213"/>
            <a:ext cx="303213" cy="303212"/>
            <a:chOff x="1728" y="2160"/>
            <a:chExt cx="191" cy="191"/>
          </a:xfrm>
        </p:grpSpPr>
        <p:sp>
          <p:nvSpPr>
            <p:cNvPr id="53997" name="Oval 1072"/>
            <p:cNvSpPr>
              <a:spLocks noChangeArrowheads="1"/>
            </p:cNvSpPr>
            <p:nvPr/>
          </p:nvSpPr>
          <p:spPr bwMode="auto">
            <a:xfrm>
              <a:off x="17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8" name="Oval 1073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9" name="Oval 1074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0" name="Oval 1075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1" name="Oval 1076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2" name="Oval 1077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3" name="Oval 1078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4" name="Oval 1079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5" name="Oval 1080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6" name="Oval 1081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7" name="Oval 1082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8" name="Oval 1083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09" name="Oval 1084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0" name="Oval 1085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1" name="Oval 1086"/>
            <p:cNvSpPr>
              <a:spLocks noChangeArrowheads="1"/>
            </p:cNvSpPr>
            <p:nvPr/>
          </p:nvSpPr>
          <p:spPr bwMode="auto">
            <a:xfrm>
              <a:off x="18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4012" name="Oval 1087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0" name="Group 1088"/>
          <p:cNvGrpSpPr>
            <a:grpSpLocks/>
          </p:cNvGrpSpPr>
          <p:nvPr/>
        </p:nvGrpSpPr>
        <p:grpSpPr bwMode="auto">
          <a:xfrm>
            <a:off x="3073400" y="3351213"/>
            <a:ext cx="303213" cy="303212"/>
            <a:chOff x="1920" y="2160"/>
            <a:chExt cx="191" cy="191"/>
          </a:xfrm>
        </p:grpSpPr>
        <p:sp>
          <p:nvSpPr>
            <p:cNvPr id="53981" name="Oval 1089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2" name="Oval 1090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3" name="Oval 1091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4" name="Oval 1092"/>
            <p:cNvSpPr>
              <a:spLocks noChangeArrowheads="1"/>
            </p:cNvSpPr>
            <p:nvPr/>
          </p:nvSpPr>
          <p:spPr bwMode="auto">
            <a:xfrm>
              <a:off x="20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5" name="Oval 1093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6" name="Oval 1094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7" name="Oval 1095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8" name="Oval 1096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9" name="Oval 1097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0" name="Oval 1098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1" name="Oval 1099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2" name="Oval 1100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3" name="Oval 1101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4" name="Oval 1102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5" name="Oval 1103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96" name="Oval 1104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1" name="Group 1105"/>
          <p:cNvGrpSpPr>
            <a:grpSpLocks/>
          </p:cNvGrpSpPr>
          <p:nvPr/>
        </p:nvGrpSpPr>
        <p:grpSpPr bwMode="auto">
          <a:xfrm>
            <a:off x="3378200" y="3351213"/>
            <a:ext cx="303213" cy="303212"/>
            <a:chOff x="2112" y="2160"/>
            <a:chExt cx="191" cy="191"/>
          </a:xfrm>
        </p:grpSpPr>
        <p:sp>
          <p:nvSpPr>
            <p:cNvPr id="53965" name="Oval 1106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6" name="Oval 1107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7" name="Oval 1108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8" name="Oval 1109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9" name="Oval 1110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0" name="Oval 1111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1" name="Oval 1112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2" name="Oval 1113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3" name="Oval 1114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4" name="Oval 1115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5" name="Oval 1116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6" name="Oval 1117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7" name="Oval 1118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8" name="Oval 1119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79" name="Oval 1120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80" name="Oval 1121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2" name="Group 1122"/>
          <p:cNvGrpSpPr>
            <a:grpSpLocks/>
          </p:cNvGrpSpPr>
          <p:nvPr/>
        </p:nvGrpSpPr>
        <p:grpSpPr bwMode="auto">
          <a:xfrm>
            <a:off x="3683000" y="3351213"/>
            <a:ext cx="303213" cy="303212"/>
            <a:chOff x="2304" y="2160"/>
            <a:chExt cx="191" cy="191"/>
          </a:xfrm>
        </p:grpSpPr>
        <p:sp>
          <p:nvSpPr>
            <p:cNvPr id="53949" name="Oval 1123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0" name="Oval 1124"/>
            <p:cNvSpPr>
              <a:spLocks noChangeArrowheads="1"/>
            </p:cNvSpPr>
            <p:nvPr/>
          </p:nvSpPr>
          <p:spPr bwMode="auto">
            <a:xfrm>
              <a:off x="23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1" name="Oval 1125"/>
            <p:cNvSpPr>
              <a:spLocks noChangeArrowheads="1"/>
            </p:cNvSpPr>
            <p:nvPr/>
          </p:nvSpPr>
          <p:spPr bwMode="auto">
            <a:xfrm>
              <a:off x="24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2" name="Oval 1126"/>
            <p:cNvSpPr>
              <a:spLocks noChangeArrowheads="1"/>
            </p:cNvSpPr>
            <p:nvPr/>
          </p:nvSpPr>
          <p:spPr bwMode="auto">
            <a:xfrm>
              <a:off x="24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3" name="Oval 1127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4" name="Oval 1128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5" name="Oval 1129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6" name="Oval 1130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7" name="Oval 1131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8" name="Oval 1132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59" name="Oval 1133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0" name="Oval 1134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1" name="Oval 1135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2" name="Oval 1136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3" name="Oval 1137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64" name="Oval 1138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3" name="Group 1139"/>
          <p:cNvGrpSpPr>
            <a:grpSpLocks/>
          </p:cNvGrpSpPr>
          <p:nvPr/>
        </p:nvGrpSpPr>
        <p:grpSpPr bwMode="auto">
          <a:xfrm>
            <a:off x="3987800" y="3351213"/>
            <a:ext cx="303213" cy="303212"/>
            <a:chOff x="2496" y="2160"/>
            <a:chExt cx="191" cy="191"/>
          </a:xfrm>
        </p:grpSpPr>
        <p:sp>
          <p:nvSpPr>
            <p:cNvPr id="53933" name="Oval 1140"/>
            <p:cNvSpPr>
              <a:spLocks noChangeArrowheads="1"/>
            </p:cNvSpPr>
            <p:nvPr/>
          </p:nvSpPr>
          <p:spPr bwMode="auto">
            <a:xfrm>
              <a:off x="24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4" name="Oval 1141"/>
            <p:cNvSpPr>
              <a:spLocks noChangeArrowheads="1"/>
            </p:cNvSpPr>
            <p:nvPr/>
          </p:nvSpPr>
          <p:spPr bwMode="auto">
            <a:xfrm>
              <a:off x="25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5" name="Oval 1142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6" name="Oval 1143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7" name="Oval 1144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8" name="Oval 1145"/>
            <p:cNvSpPr>
              <a:spLocks noChangeArrowheads="1"/>
            </p:cNvSpPr>
            <p:nvPr/>
          </p:nvSpPr>
          <p:spPr bwMode="auto">
            <a:xfrm>
              <a:off x="25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9" name="Oval 1146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0" name="Oval 1147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1" name="Oval 1148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2" name="Oval 1149"/>
            <p:cNvSpPr>
              <a:spLocks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3" name="Oval 1150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4" name="Oval 1151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5" name="Oval 1152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6" name="Oval 1153"/>
            <p:cNvSpPr>
              <a:spLocks noChangeArrowheads="1"/>
            </p:cNvSpPr>
            <p:nvPr/>
          </p:nvSpPr>
          <p:spPr bwMode="auto">
            <a:xfrm>
              <a:off x="25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7" name="Oval 1154"/>
            <p:cNvSpPr>
              <a:spLocks noChangeArrowheads="1"/>
            </p:cNvSpPr>
            <p:nvPr/>
          </p:nvSpPr>
          <p:spPr bwMode="auto">
            <a:xfrm>
              <a:off x="25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48" name="Oval 1155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4" name="Group 1156"/>
          <p:cNvGrpSpPr>
            <a:grpSpLocks/>
          </p:cNvGrpSpPr>
          <p:nvPr/>
        </p:nvGrpSpPr>
        <p:grpSpPr bwMode="auto">
          <a:xfrm>
            <a:off x="4292600" y="3351213"/>
            <a:ext cx="303213" cy="303212"/>
            <a:chOff x="2688" y="2160"/>
            <a:chExt cx="191" cy="191"/>
          </a:xfrm>
        </p:grpSpPr>
        <p:sp>
          <p:nvSpPr>
            <p:cNvPr id="53917" name="Oval 1157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8" name="Oval 1158"/>
            <p:cNvSpPr>
              <a:spLocks noChangeArrowheads="1"/>
            </p:cNvSpPr>
            <p:nvPr/>
          </p:nvSpPr>
          <p:spPr bwMode="auto">
            <a:xfrm>
              <a:off x="27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9" name="Oval 1159"/>
            <p:cNvSpPr>
              <a:spLocks noChangeArrowheads="1"/>
            </p:cNvSpPr>
            <p:nvPr/>
          </p:nvSpPr>
          <p:spPr bwMode="auto">
            <a:xfrm>
              <a:off x="27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0" name="Oval 1160"/>
            <p:cNvSpPr>
              <a:spLocks noChangeArrowheads="1"/>
            </p:cNvSpPr>
            <p:nvPr/>
          </p:nvSpPr>
          <p:spPr bwMode="auto">
            <a:xfrm>
              <a:off x="28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1" name="Oval 1161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2" name="Oval 1162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3" name="Oval 1163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4" name="Oval 1164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5" name="Oval 1165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6" name="Oval 1166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7" name="Oval 1167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8" name="Oval 1168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29" name="Oval 1169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0" name="Oval 1170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1" name="Oval 1171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32" name="Oval 1172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5" name="Group 1173"/>
          <p:cNvGrpSpPr>
            <a:grpSpLocks/>
          </p:cNvGrpSpPr>
          <p:nvPr/>
        </p:nvGrpSpPr>
        <p:grpSpPr bwMode="auto">
          <a:xfrm>
            <a:off x="4597400" y="3351213"/>
            <a:ext cx="303213" cy="303212"/>
            <a:chOff x="2880" y="2160"/>
            <a:chExt cx="191" cy="191"/>
          </a:xfrm>
        </p:grpSpPr>
        <p:sp>
          <p:nvSpPr>
            <p:cNvPr id="53901" name="Oval 1174"/>
            <p:cNvSpPr>
              <a:spLocks noChangeArrowheads="1"/>
            </p:cNvSpPr>
            <p:nvPr/>
          </p:nvSpPr>
          <p:spPr bwMode="auto">
            <a:xfrm>
              <a:off x="28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2" name="Oval 1175"/>
            <p:cNvSpPr>
              <a:spLocks noChangeArrowheads="1"/>
            </p:cNvSpPr>
            <p:nvPr/>
          </p:nvSpPr>
          <p:spPr bwMode="auto">
            <a:xfrm>
              <a:off x="29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3" name="Oval 1176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4" name="Oval 1177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5" name="Oval 1178"/>
            <p:cNvSpPr>
              <a:spLocks noChangeArrowheads="1"/>
            </p:cNvSpPr>
            <p:nvPr/>
          </p:nvSpPr>
          <p:spPr bwMode="auto">
            <a:xfrm>
              <a:off x="28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6" name="Oval 1179"/>
            <p:cNvSpPr>
              <a:spLocks noChangeArrowheads="1"/>
            </p:cNvSpPr>
            <p:nvPr/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7" name="Oval 1180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8" name="Oval 1181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9" name="Oval 1182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0" name="Oval 1183"/>
            <p:cNvSpPr>
              <a:spLocks noChangeArrowheads="1"/>
            </p:cNvSpPr>
            <p:nvPr/>
          </p:nvSpPr>
          <p:spPr bwMode="auto">
            <a:xfrm>
              <a:off x="29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1" name="Oval 1184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2" name="Oval 1185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3" name="Oval 1186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4" name="Oval 1187"/>
            <p:cNvSpPr>
              <a:spLocks noChangeArrowheads="1"/>
            </p:cNvSpPr>
            <p:nvPr/>
          </p:nvSpPr>
          <p:spPr bwMode="auto">
            <a:xfrm>
              <a:off x="29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5" name="Oval 1188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16" name="Oval 1189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6" name="Group 1190"/>
          <p:cNvGrpSpPr>
            <a:grpSpLocks/>
          </p:cNvGrpSpPr>
          <p:nvPr/>
        </p:nvGrpSpPr>
        <p:grpSpPr bwMode="auto">
          <a:xfrm>
            <a:off x="4902200" y="3351213"/>
            <a:ext cx="303213" cy="303212"/>
            <a:chOff x="3072" y="2160"/>
            <a:chExt cx="191" cy="191"/>
          </a:xfrm>
        </p:grpSpPr>
        <p:sp>
          <p:nvSpPr>
            <p:cNvPr id="53885" name="Oval 1191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6" name="Oval 1192"/>
            <p:cNvSpPr>
              <a:spLocks noChangeArrowheads="1"/>
            </p:cNvSpPr>
            <p:nvPr/>
          </p:nvSpPr>
          <p:spPr bwMode="auto">
            <a:xfrm>
              <a:off x="31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7" name="Oval 1193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8" name="Oval 1194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9" name="Oval 1195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0" name="Oval 1196"/>
            <p:cNvSpPr>
              <a:spLocks noChangeArrowheads="1"/>
            </p:cNvSpPr>
            <p:nvPr/>
          </p:nvSpPr>
          <p:spPr bwMode="auto">
            <a:xfrm>
              <a:off x="31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1" name="Oval 1197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2" name="Oval 1198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3" name="Oval 1199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4" name="Oval 1200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5" name="Oval 1201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6" name="Oval 1202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7" name="Oval 1203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8" name="Oval 1204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99" name="Oval 1205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900" name="Oval 1206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7" name="Group 1207"/>
          <p:cNvGrpSpPr>
            <a:grpSpLocks/>
          </p:cNvGrpSpPr>
          <p:nvPr/>
        </p:nvGrpSpPr>
        <p:grpSpPr bwMode="auto">
          <a:xfrm>
            <a:off x="5207000" y="3351213"/>
            <a:ext cx="303213" cy="303212"/>
            <a:chOff x="3264" y="2160"/>
            <a:chExt cx="191" cy="191"/>
          </a:xfrm>
        </p:grpSpPr>
        <p:sp>
          <p:nvSpPr>
            <p:cNvPr id="53869" name="Oval 1208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0" name="Oval 1209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1" name="Oval 1210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2" name="Oval 1211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3" name="Oval 1212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4" name="Oval 1213"/>
            <p:cNvSpPr>
              <a:spLocks noChangeArrowheads="1"/>
            </p:cNvSpPr>
            <p:nvPr/>
          </p:nvSpPr>
          <p:spPr bwMode="auto">
            <a:xfrm>
              <a:off x="33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5" name="Oval 1214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6" name="Oval 1215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7" name="Oval 1216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8" name="Oval 1217"/>
            <p:cNvSpPr>
              <a:spLocks noChangeArrowheads="1"/>
            </p:cNvSpPr>
            <p:nvPr/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79" name="Oval 1218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0" name="Oval 1219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1" name="Oval 1220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2" name="Oval 1221"/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3" name="Oval 1222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84" name="Oval 1223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8" name="Group 1224"/>
          <p:cNvGrpSpPr>
            <a:grpSpLocks/>
          </p:cNvGrpSpPr>
          <p:nvPr/>
        </p:nvGrpSpPr>
        <p:grpSpPr bwMode="auto">
          <a:xfrm>
            <a:off x="5511800" y="3351213"/>
            <a:ext cx="303213" cy="303212"/>
            <a:chOff x="3456" y="2160"/>
            <a:chExt cx="191" cy="191"/>
          </a:xfrm>
        </p:grpSpPr>
        <p:sp>
          <p:nvSpPr>
            <p:cNvPr id="53853" name="Oval 1225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4" name="Oval 1226"/>
            <p:cNvSpPr>
              <a:spLocks noChangeArrowheads="1"/>
            </p:cNvSpPr>
            <p:nvPr/>
          </p:nvSpPr>
          <p:spPr bwMode="auto">
            <a:xfrm>
              <a:off x="35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5" name="Oval 1227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6" name="Oval 1228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7" name="Oval 1229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8" name="Oval 1230"/>
            <p:cNvSpPr>
              <a:spLocks noChangeArrowheads="1"/>
            </p:cNvSpPr>
            <p:nvPr/>
          </p:nvSpPr>
          <p:spPr bwMode="auto">
            <a:xfrm>
              <a:off x="35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9" name="Oval 1231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0" name="Oval 1232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1" name="Oval 1233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2" name="Oval 1234"/>
            <p:cNvSpPr>
              <a:spLocks noChangeArrowheads="1"/>
            </p:cNvSpPr>
            <p:nvPr/>
          </p:nvSpPr>
          <p:spPr bwMode="auto">
            <a:xfrm>
              <a:off x="35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3" name="Oval 1235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4" name="Oval 1236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5" name="Oval 1237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6" name="Oval 1238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7" name="Oval 1239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68" name="Oval 1240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399" name="Group 1241"/>
          <p:cNvGrpSpPr>
            <a:grpSpLocks/>
          </p:cNvGrpSpPr>
          <p:nvPr/>
        </p:nvGrpSpPr>
        <p:grpSpPr bwMode="auto">
          <a:xfrm>
            <a:off x="5816600" y="3351213"/>
            <a:ext cx="303213" cy="303212"/>
            <a:chOff x="3648" y="2160"/>
            <a:chExt cx="191" cy="191"/>
          </a:xfrm>
        </p:grpSpPr>
        <p:sp>
          <p:nvSpPr>
            <p:cNvPr id="53837" name="Oval 1242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8" name="Oval 1243"/>
            <p:cNvSpPr>
              <a:spLocks noChangeArrowheads="1"/>
            </p:cNvSpPr>
            <p:nvPr/>
          </p:nvSpPr>
          <p:spPr bwMode="auto">
            <a:xfrm>
              <a:off x="36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9" name="Oval 1244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0" name="Oval 1245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1" name="Oval 1246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2" name="Oval 1247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3" name="Oval 1248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4" name="Oval 1249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5" name="Oval 1250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6" name="Oval 1251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7" name="Oval 1252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8" name="Oval 1253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49" name="Oval 1254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0" name="Oval 1255"/>
            <p:cNvSpPr>
              <a:spLocks noChangeArrowheads="1"/>
            </p:cNvSpPr>
            <p:nvPr/>
          </p:nvSpPr>
          <p:spPr bwMode="auto">
            <a:xfrm>
              <a:off x="36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1" name="Oval 1256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52" name="Oval 1257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3400" name="Text Box 1258"/>
          <p:cNvSpPr txBox="1">
            <a:spLocks noChangeArrowheads="1"/>
          </p:cNvSpPr>
          <p:nvPr/>
        </p:nvSpPr>
        <p:spPr bwMode="auto">
          <a:xfrm rot="-2760000">
            <a:off x="237331" y="3361532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99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T0</a:t>
            </a:r>
          </a:p>
        </p:txBody>
      </p:sp>
      <p:sp>
        <p:nvSpPr>
          <p:cNvPr id="53401" name="Line 1259"/>
          <p:cNvSpPr>
            <a:spLocks noChangeShapeType="1"/>
          </p:cNvSpPr>
          <p:nvPr/>
        </p:nvSpPr>
        <p:spPr bwMode="auto">
          <a:xfrm>
            <a:off x="711200" y="3503613"/>
            <a:ext cx="457200" cy="1587"/>
          </a:xfrm>
          <a:prstGeom prst="line">
            <a:avLst/>
          </a:prstGeom>
          <a:noFill/>
          <a:ln w="28440">
            <a:solidFill>
              <a:srgbClr val="FF33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402" name="Group 1260"/>
          <p:cNvGrpSpPr>
            <a:grpSpLocks/>
          </p:cNvGrpSpPr>
          <p:nvPr/>
        </p:nvGrpSpPr>
        <p:grpSpPr bwMode="auto">
          <a:xfrm>
            <a:off x="1244600" y="5637213"/>
            <a:ext cx="303213" cy="303212"/>
            <a:chOff x="768" y="3600"/>
            <a:chExt cx="191" cy="191"/>
          </a:xfrm>
        </p:grpSpPr>
        <p:sp>
          <p:nvSpPr>
            <p:cNvPr id="53821" name="Oval 1261"/>
            <p:cNvSpPr>
              <a:spLocks noChangeArrowheads="1"/>
            </p:cNvSpPr>
            <p:nvPr/>
          </p:nvSpPr>
          <p:spPr bwMode="auto">
            <a:xfrm>
              <a:off x="76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2" name="Oval 1262"/>
            <p:cNvSpPr>
              <a:spLocks noChangeArrowheads="1"/>
            </p:cNvSpPr>
            <p:nvPr/>
          </p:nvSpPr>
          <p:spPr bwMode="auto">
            <a:xfrm>
              <a:off x="81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3" name="Oval 1263"/>
            <p:cNvSpPr>
              <a:spLocks noChangeArrowheads="1"/>
            </p:cNvSpPr>
            <p:nvPr/>
          </p:nvSpPr>
          <p:spPr bwMode="auto">
            <a:xfrm>
              <a:off x="86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4" name="Oval 1264"/>
            <p:cNvSpPr>
              <a:spLocks noChangeArrowheads="1"/>
            </p:cNvSpPr>
            <p:nvPr/>
          </p:nvSpPr>
          <p:spPr bwMode="auto">
            <a:xfrm>
              <a:off x="91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5" name="Oval 1265"/>
            <p:cNvSpPr>
              <a:spLocks noChangeArrowheads="1"/>
            </p:cNvSpPr>
            <p:nvPr/>
          </p:nvSpPr>
          <p:spPr bwMode="auto">
            <a:xfrm>
              <a:off x="76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6" name="Oval 1266"/>
            <p:cNvSpPr>
              <a:spLocks noChangeArrowheads="1"/>
            </p:cNvSpPr>
            <p:nvPr/>
          </p:nvSpPr>
          <p:spPr bwMode="auto">
            <a:xfrm>
              <a:off x="81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7" name="Oval 1267"/>
            <p:cNvSpPr>
              <a:spLocks noChangeArrowheads="1"/>
            </p:cNvSpPr>
            <p:nvPr/>
          </p:nvSpPr>
          <p:spPr bwMode="auto">
            <a:xfrm>
              <a:off x="86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8" name="Oval 1268"/>
            <p:cNvSpPr>
              <a:spLocks noChangeArrowheads="1"/>
            </p:cNvSpPr>
            <p:nvPr/>
          </p:nvSpPr>
          <p:spPr bwMode="auto">
            <a:xfrm>
              <a:off x="91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9" name="Oval 1269"/>
            <p:cNvSpPr>
              <a:spLocks noChangeArrowheads="1"/>
            </p:cNvSpPr>
            <p:nvPr/>
          </p:nvSpPr>
          <p:spPr bwMode="auto">
            <a:xfrm>
              <a:off x="76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0" name="Oval 1270"/>
            <p:cNvSpPr>
              <a:spLocks noChangeArrowheads="1"/>
            </p:cNvSpPr>
            <p:nvPr/>
          </p:nvSpPr>
          <p:spPr bwMode="auto">
            <a:xfrm>
              <a:off x="81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1" name="Oval 1271"/>
            <p:cNvSpPr>
              <a:spLocks noChangeArrowheads="1"/>
            </p:cNvSpPr>
            <p:nvPr/>
          </p:nvSpPr>
          <p:spPr bwMode="auto">
            <a:xfrm>
              <a:off x="86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2" name="Oval 1272"/>
            <p:cNvSpPr>
              <a:spLocks noChangeArrowheads="1"/>
            </p:cNvSpPr>
            <p:nvPr/>
          </p:nvSpPr>
          <p:spPr bwMode="auto">
            <a:xfrm>
              <a:off x="91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3" name="Oval 1273"/>
            <p:cNvSpPr>
              <a:spLocks noChangeArrowheads="1"/>
            </p:cNvSpPr>
            <p:nvPr/>
          </p:nvSpPr>
          <p:spPr bwMode="auto">
            <a:xfrm>
              <a:off x="76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4" name="Oval 1274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5" name="Oval 1275"/>
            <p:cNvSpPr>
              <a:spLocks noChangeArrowheads="1"/>
            </p:cNvSpPr>
            <p:nvPr/>
          </p:nvSpPr>
          <p:spPr bwMode="auto">
            <a:xfrm>
              <a:off x="86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36" name="Oval 1276"/>
            <p:cNvSpPr>
              <a:spLocks noChangeArrowheads="1"/>
            </p:cNvSpPr>
            <p:nvPr/>
          </p:nvSpPr>
          <p:spPr bwMode="auto">
            <a:xfrm>
              <a:off x="91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3" name="Group 1277"/>
          <p:cNvGrpSpPr>
            <a:grpSpLocks/>
          </p:cNvGrpSpPr>
          <p:nvPr/>
        </p:nvGrpSpPr>
        <p:grpSpPr bwMode="auto">
          <a:xfrm>
            <a:off x="1549400" y="6246813"/>
            <a:ext cx="303213" cy="303212"/>
            <a:chOff x="960" y="3984"/>
            <a:chExt cx="191" cy="191"/>
          </a:xfrm>
        </p:grpSpPr>
        <p:sp>
          <p:nvSpPr>
            <p:cNvPr id="53805" name="Oval 1278"/>
            <p:cNvSpPr>
              <a:spLocks noChangeArrowheads="1"/>
            </p:cNvSpPr>
            <p:nvPr/>
          </p:nvSpPr>
          <p:spPr bwMode="auto">
            <a:xfrm>
              <a:off x="96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6" name="Oval 1279"/>
            <p:cNvSpPr>
              <a:spLocks noChangeArrowheads="1"/>
            </p:cNvSpPr>
            <p:nvPr/>
          </p:nvSpPr>
          <p:spPr bwMode="auto">
            <a:xfrm>
              <a:off x="100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7" name="Oval 1280"/>
            <p:cNvSpPr>
              <a:spLocks noChangeArrowheads="1"/>
            </p:cNvSpPr>
            <p:nvPr/>
          </p:nvSpPr>
          <p:spPr bwMode="auto">
            <a:xfrm>
              <a:off x="1056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8" name="Oval 1281"/>
            <p:cNvSpPr>
              <a:spLocks noChangeArrowheads="1"/>
            </p:cNvSpPr>
            <p:nvPr/>
          </p:nvSpPr>
          <p:spPr bwMode="auto">
            <a:xfrm>
              <a:off x="110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9" name="Oval 1282"/>
            <p:cNvSpPr>
              <a:spLocks noChangeArrowheads="1"/>
            </p:cNvSpPr>
            <p:nvPr/>
          </p:nvSpPr>
          <p:spPr bwMode="auto">
            <a:xfrm>
              <a:off x="96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0" name="Oval 1283"/>
            <p:cNvSpPr>
              <a:spLocks noChangeArrowheads="1"/>
            </p:cNvSpPr>
            <p:nvPr/>
          </p:nvSpPr>
          <p:spPr bwMode="auto">
            <a:xfrm>
              <a:off x="100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1" name="Oval 1284"/>
            <p:cNvSpPr>
              <a:spLocks noChangeArrowheads="1"/>
            </p:cNvSpPr>
            <p:nvPr/>
          </p:nvSpPr>
          <p:spPr bwMode="auto">
            <a:xfrm>
              <a:off x="1056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2" name="Oval 1285"/>
            <p:cNvSpPr>
              <a:spLocks noChangeArrowheads="1"/>
            </p:cNvSpPr>
            <p:nvPr/>
          </p:nvSpPr>
          <p:spPr bwMode="auto">
            <a:xfrm>
              <a:off x="110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3" name="Oval 1286"/>
            <p:cNvSpPr>
              <a:spLocks noChangeArrowheads="1"/>
            </p:cNvSpPr>
            <p:nvPr/>
          </p:nvSpPr>
          <p:spPr bwMode="auto">
            <a:xfrm>
              <a:off x="96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4" name="Oval 1287"/>
            <p:cNvSpPr>
              <a:spLocks noChangeArrowheads="1"/>
            </p:cNvSpPr>
            <p:nvPr/>
          </p:nvSpPr>
          <p:spPr bwMode="auto">
            <a:xfrm>
              <a:off x="100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5" name="Oval 1288"/>
            <p:cNvSpPr>
              <a:spLocks noChangeArrowheads="1"/>
            </p:cNvSpPr>
            <p:nvPr/>
          </p:nvSpPr>
          <p:spPr bwMode="auto">
            <a:xfrm>
              <a:off x="1056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6" name="Oval 1289"/>
            <p:cNvSpPr>
              <a:spLocks noChangeArrowheads="1"/>
            </p:cNvSpPr>
            <p:nvPr/>
          </p:nvSpPr>
          <p:spPr bwMode="auto">
            <a:xfrm>
              <a:off x="110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7" name="Oval 1290"/>
            <p:cNvSpPr>
              <a:spLocks noChangeArrowheads="1"/>
            </p:cNvSpPr>
            <p:nvPr/>
          </p:nvSpPr>
          <p:spPr bwMode="auto">
            <a:xfrm>
              <a:off x="96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8" name="Oval 1291"/>
            <p:cNvSpPr>
              <a:spLocks noChangeArrowheads="1"/>
            </p:cNvSpPr>
            <p:nvPr/>
          </p:nvSpPr>
          <p:spPr bwMode="auto">
            <a:xfrm>
              <a:off x="100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19" name="Oval 1292"/>
            <p:cNvSpPr>
              <a:spLocks noChangeArrowheads="1"/>
            </p:cNvSpPr>
            <p:nvPr/>
          </p:nvSpPr>
          <p:spPr bwMode="auto">
            <a:xfrm>
              <a:off x="1056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20" name="Oval 1293"/>
            <p:cNvSpPr>
              <a:spLocks noChangeArrowheads="1"/>
            </p:cNvSpPr>
            <p:nvPr/>
          </p:nvSpPr>
          <p:spPr bwMode="auto">
            <a:xfrm>
              <a:off x="110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4" name="Group 1294"/>
          <p:cNvGrpSpPr>
            <a:grpSpLocks/>
          </p:cNvGrpSpPr>
          <p:nvPr/>
        </p:nvGrpSpPr>
        <p:grpSpPr bwMode="auto">
          <a:xfrm>
            <a:off x="1854200" y="5942013"/>
            <a:ext cx="303213" cy="303212"/>
            <a:chOff x="1152" y="3792"/>
            <a:chExt cx="191" cy="191"/>
          </a:xfrm>
        </p:grpSpPr>
        <p:sp>
          <p:nvSpPr>
            <p:cNvPr id="53789" name="Oval 1295"/>
            <p:cNvSpPr>
              <a:spLocks noChangeArrowheads="1"/>
            </p:cNvSpPr>
            <p:nvPr/>
          </p:nvSpPr>
          <p:spPr bwMode="auto">
            <a:xfrm>
              <a:off x="115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0" name="Oval 1296"/>
            <p:cNvSpPr>
              <a:spLocks noChangeArrowheads="1"/>
            </p:cNvSpPr>
            <p:nvPr/>
          </p:nvSpPr>
          <p:spPr bwMode="auto">
            <a:xfrm>
              <a:off x="120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1" name="Oval 1297"/>
            <p:cNvSpPr>
              <a:spLocks noChangeArrowheads="1"/>
            </p:cNvSpPr>
            <p:nvPr/>
          </p:nvSpPr>
          <p:spPr bwMode="auto">
            <a:xfrm>
              <a:off x="124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2" name="Oval 1298"/>
            <p:cNvSpPr>
              <a:spLocks noChangeArrowheads="1"/>
            </p:cNvSpPr>
            <p:nvPr/>
          </p:nvSpPr>
          <p:spPr bwMode="auto">
            <a:xfrm>
              <a:off x="12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3" name="Oval 1299"/>
            <p:cNvSpPr>
              <a:spLocks noChangeArrowheads="1"/>
            </p:cNvSpPr>
            <p:nvPr/>
          </p:nvSpPr>
          <p:spPr bwMode="auto">
            <a:xfrm>
              <a:off x="115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4" name="Oval 1300"/>
            <p:cNvSpPr>
              <a:spLocks noChangeArrowheads="1"/>
            </p:cNvSpPr>
            <p:nvPr/>
          </p:nvSpPr>
          <p:spPr bwMode="auto">
            <a:xfrm>
              <a:off x="120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5" name="Oval 1301"/>
            <p:cNvSpPr>
              <a:spLocks noChangeArrowheads="1"/>
            </p:cNvSpPr>
            <p:nvPr/>
          </p:nvSpPr>
          <p:spPr bwMode="auto">
            <a:xfrm>
              <a:off x="124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6" name="Oval 1302"/>
            <p:cNvSpPr>
              <a:spLocks noChangeArrowheads="1"/>
            </p:cNvSpPr>
            <p:nvPr/>
          </p:nvSpPr>
          <p:spPr bwMode="auto">
            <a:xfrm>
              <a:off x="12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7" name="Oval 1303"/>
            <p:cNvSpPr>
              <a:spLocks noChangeArrowheads="1"/>
            </p:cNvSpPr>
            <p:nvPr/>
          </p:nvSpPr>
          <p:spPr bwMode="auto">
            <a:xfrm>
              <a:off x="115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8" name="Oval 1304"/>
            <p:cNvSpPr>
              <a:spLocks noChangeArrowheads="1"/>
            </p:cNvSpPr>
            <p:nvPr/>
          </p:nvSpPr>
          <p:spPr bwMode="auto">
            <a:xfrm>
              <a:off x="120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99" name="Oval 1305"/>
            <p:cNvSpPr>
              <a:spLocks noChangeArrowheads="1"/>
            </p:cNvSpPr>
            <p:nvPr/>
          </p:nvSpPr>
          <p:spPr bwMode="auto">
            <a:xfrm>
              <a:off x="124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0" name="Oval 1306"/>
            <p:cNvSpPr>
              <a:spLocks noChangeArrowheads="1"/>
            </p:cNvSpPr>
            <p:nvPr/>
          </p:nvSpPr>
          <p:spPr bwMode="auto">
            <a:xfrm>
              <a:off x="12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1" name="Oval 1307"/>
            <p:cNvSpPr>
              <a:spLocks noChangeArrowheads="1"/>
            </p:cNvSpPr>
            <p:nvPr/>
          </p:nvSpPr>
          <p:spPr bwMode="auto">
            <a:xfrm>
              <a:off x="115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2" name="Oval 1308"/>
            <p:cNvSpPr>
              <a:spLocks noChangeArrowheads="1"/>
            </p:cNvSpPr>
            <p:nvPr/>
          </p:nvSpPr>
          <p:spPr bwMode="auto">
            <a:xfrm>
              <a:off x="120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3" name="Oval 1309"/>
            <p:cNvSpPr>
              <a:spLocks noChangeArrowheads="1"/>
            </p:cNvSpPr>
            <p:nvPr/>
          </p:nvSpPr>
          <p:spPr bwMode="auto">
            <a:xfrm>
              <a:off x="124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804" name="Oval 1310"/>
            <p:cNvSpPr>
              <a:spLocks noChangeArrowheads="1"/>
            </p:cNvSpPr>
            <p:nvPr/>
          </p:nvSpPr>
          <p:spPr bwMode="auto">
            <a:xfrm>
              <a:off x="12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5" name="Group 1311"/>
          <p:cNvGrpSpPr>
            <a:grpSpLocks/>
          </p:cNvGrpSpPr>
          <p:nvPr/>
        </p:nvGrpSpPr>
        <p:grpSpPr bwMode="auto">
          <a:xfrm>
            <a:off x="2159000" y="5332413"/>
            <a:ext cx="303213" cy="303212"/>
            <a:chOff x="1344" y="3408"/>
            <a:chExt cx="191" cy="191"/>
          </a:xfrm>
        </p:grpSpPr>
        <p:sp>
          <p:nvSpPr>
            <p:cNvPr id="53773" name="Oval 1312"/>
            <p:cNvSpPr>
              <a:spLocks noChangeArrowheads="1"/>
            </p:cNvSpPr>
            <p:nvPr/>
          </p:nvSpPr>
          <p:spPr bwMode="auto">
            <a:xfrm>
              <a:off x="1344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4" name="Oval 1313"/>
            <p:cNvSpPr>
              <a:spLocks noChangeArrowheads="1"/>
            </p:cNvSpPr>
            <p:nvPr/>
          </p:nvSpPr>
          <p:spPr bwMode="auto">
            <a:xfrm>
              <a:off x="1392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5" name="Oval 1314"/>
            <p:cNvSpPr>
              <a:spLocks noChangeArrowheads="1"/>
            </p:cNvSpPr>
            <p:nvPr/>
          </p:nvSpPr>
          <p:spPr bwMode="auto">
            <a:xfrm>
              <a:off x="1440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6" name="Oval 1315"/>
            <p:cNvSpPr>
              <a:spLocks noChangeArrowheads="1"/>
            </p:cNvSpPr>
            <p:nvPr/>
          </p:nvSpPr>
          <p:spPr bwMode="auto">
            <a:xfrm>
              <a:off x="1488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7" name="Oval 1316"/>
            <p:cNvSpPr>
              <a:spLocks noChangeArrowheads="1"/>
            </p:cNvSpPr>
            <p:nvPr/>
          </p:nvSpPr>
          <p:spPr bwMode="auto">
            <a:xfrm>
              <a:off x="1344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8" name="Oval 1317"/>
            <p:cNvSpPr>
              <a:spLocks noChangeArrowheads="1"/>
            </p:cNvSpPr>
            <p:nvPr/>
          </p:nvSpPr>
          <p:spPr bwMode="auto">
            <a:xfrm>
              <a:off x="1392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9" name="Oval 1318"/>
            <p:cNvSpPr>
              <a:spLocks noChangeArrowheads="1"/>
            </p:cNvSpPr>
            <p:nvPr/>
          </p:nvSpPr>
          <p:spPr bwMode="auto">
            <a:xfrm>
              <a:off x="1440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0" name="Oval 1319"/>
            <p:cNvSpPr>
              <a:spLocks noChangeArrowheads="1"/>
            </p:cNvSpPr>
            <p:nvPr/>
          </p:nvSpPr>
          <p:spPr bwMode="auto">
            <a:xfrm>
              <a:off x="1488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1" name="Oval 1320"/>
            <p:cNvSpPr>
              <a:spLocks noChangeArrowheads="1"/>
            </p:cNvSpPr>
            <p:nvPr/>
          </p:nvSpPr>
          <p:spPr bwMode="auto">
            <a:xfrm>
              <a:off x="1344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2" name="Oval 1321"/>
            <p:cNvSpPr>
              <a:spLocks noChangeArrowheads="1"/>
            </p:cNvSpPr>
            <p:nvPr/>
          </p:nvSpPr>
          <p:spPr bwMode="auto">
            <a:xfrm>
              <a:off x="1392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3" name="Oval 1322"/>
            <p:cNvSpPr>
              <a:spLocks noChangeArrowheads="1"/>
            </p:cNvSpPr>
            <p:nvPr/>
          </p:nvSpPr>
          <p:spPr bwMode="auto">
            <a:xfrm>
              <a:off x="1440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4" name="Oval 1323"/>
            <p:cNvSpPr>
              <a:spLocks noChangeArrowheads="1"/>
            </p:cNvSpPr>
            <p:nvPr/>
          </p:nvSpPr>
          <p:spPr bwMode="auto">
            <a:xfrm>
              <a:off x="1488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5" name="Oval 1324"/>
            <p:cNvSpPr>
              <a:spLocks noChangeArrowheads="1"/>
            </p:cNvSpPr>
            <p:nvPr/>
          </p:nvSpPr>
          <p:spPr bwMode="auto">
            <a:xfrm>
              <a:off x="1344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6" name="Oval 1325"/>
            <p:cNvSpPr>
              <a:spLocks noChangeArrowheads="1"/>
            </p:cNvSpPr>
            <p:nvPr/>
          </p:nvSpPr>
          <p:spPr bwMode="auto">
            <a:xfrm>
              <a:off x="1392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7" name="Oval 1326"/>
            <p:cNvSpPr>
              <a:spLocks noChangeArrowheads="1"/>
            </p:cNvSpPr>
            <p:nvPr/>
          </p:nvSpPr>
          <p:spPr bwMode="auto">
            <a:xfrm>
              <a:off x="1440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88" name="Oval 1327"/>
            <p:cNvSpPr>
              <a:spLocks noChangeArrowheads="1"/>
            </p:cNvSpPr>
            <p:nvPr/>
          </p:nvSpPr>
          <p:spPr bwMode="auto">
            <a:xfrm>
              <a:off x="1488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6" name="Group 1328"/>
          <p:cNvGrpSpPr>
            <a:grpSpLocks/>
          </p:cNvGrpSpPr>
          <p:nvPr/>
        </p:nvGrpSpPr>
        <p:grpSpPr bwMode="auto">
          <a:xfrm>
            <a:off x="2463800" y="5637213"/>
            <a:ext cx="303213" cy="303212"/>
            <a:chOff x="1536" y="3600"/>
            <a:chExt cx="191" cy="191"/>
          </a:xfrm>
        </p:grpSpPr>
        <p:sp>
          <p:nvSpPr>
            <p:cNvPr id="53757" name="Oval 1329"/>
            <p:cNvSpPr>
              <a:spLocks noChangeArrowheads="1"/>
            </p:cNvSpPr>
            <p:nvPr/>
          </p:nvSpPr>
          <p:spPr bwMode="auto">
            <a:xfrm>
              <a:off x="153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8" name="Oval 1330"/>
            <p:cNvSpPr>
              <a:spLocks noChangeArrowheads="1"/>
            </p:cNvSpPr>
            <p:nvPr/>
          </p:nvSpPr>
          <p:spPr bwMode="auto">
            <a:xfrm>
              <a:off x="158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9" name="Oval 1331"/>
            <p:cNvSpPr>
              <a:spLocks noChangeArrowheads="1"/>
            </p:cNvSpPr>
            <p:nvPr/>
          </p:nvSpPr>
          <p:spPr bwMode="auto">
            <a:xfrm>
              <a:off x="163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0" name="Oval 1332"/>
            <p:cNvSpPr>
              <a:spLocks noChangeArrowheads="1"/>
            </p:cNvSpPr>
            <p:nvPr/>
          </p:nvSpPr>
          <p:spPr bwMode="auto">
            <a:xfrm>
              <a:off x="168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1" name="Oval 1333"/>
            <p:cNvSpPr>
              <a:spLocks noChangeArrowheads="1"/>
            </p:cNvSpPr>
            <p:nvPr/>
          </p:nvSpPr>
          <p:spPr bwMode="auto">
            <a:xfrm>
              <a:off x="153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2" name="Oval 1334"/>
            <p:cNvSpPr>
              <a:spLocks noChangeArrowheads="1"/>
            </p:cNvSpPr>
            <p:nvPr/>
          </p:nvSpPr>
          <p:spPr bwMode="auto">
            <a:xfrm>
              <a:off x="158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3" name="Oval 1335"/>
            <p:cNvSpPr>
              <a:spLocks noChangeArrowheads="1"/>
            </p:cNvSpPr>
            <p:nvPr/>
          </p:nvSpPr>
          <p:spPr bwMode="auto">
            <a:xfrm>
              <a:off x="163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4" name="Oval 1336"/>
            <p:cNvSpPr>
              <a:spLocks noChangeArrowheads="1"/>
            </p:cNvSpPr>
            <p:nvPr/>
          </p:nvSpPr>
          <p:spPr bwMode="auto">
            <a:xfrm>
              <a:off x="168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5" name="Oval 1337"/>
            <p:cNvSpPr>
              <a:spLocks noChangeArrowheads="1"/>
            </p:cNvSpPr>
            <p:nvPr/>
          </p:nvSpPr>
          <p:spPr bwMode="auto">
            <a:xfrm>
              <a:off x="153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6" name="Oval 1338"/>
            <p:cNvSpPr>
              <a:spLocks noChangeArrowheads="1"/>
            </p:cNvSpPr>
            <p:nvPr/>
          </p:nvSpPr>
          <p:spPr bwMode="auto">
            <a:xfrm>
              <a:off x="158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7" name="Oval 1339"/>
            <p:cNvSpPr>
              <a:spLocks noChangeArrowheads="1"/>
            </p:cNvSpPr>
            <p:nvPr/>
          </p:nvSpPr>
          <p:spPr bwMode="auto">
            <a:xfrm>
              <a:off x="163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8" name="Oval 1340"/>
            <p:cNvSpPr>
              <a:spLocks noChangeArrowheads="1"/>
            </p:cNvSpPr>
            <p:nvPr/>
          </p:nvSpPr>
          <p:spPr bwMode="auto">
            <a:xfrm>
              <a:off x="168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69" name="Oval 1341"/>
            <p:cNvSpPr>
              <a:spLocks noChangeArrowheads="1"/>
            </p:cNvSpPr>
            <p:nvPr/>
          </p:nvSpPr>
          <p:spPr bwMode="auto">
            <a:xfrm>
              <a:off x="153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0" name="Oval 1342"/>
            <p:cNvSpPr>
              <a:spLocks noChangeArrowheads="1"/>
            </p:cNvSpPr>
            <p:nvPr/>
          </p:nvSpPr>
          <p:spPr bwMode="auto">
            <a:xfrm>
              <a:off x="158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1" name="Oval 1343"/>
            <p:cNvSpPr>
              <a:spLocks noChangeArrowheads="1"/>
            </p:cNvSpPr>
            <p:nvPr/>
          </p:nvSpPr>
          <p:spPr bwMode="auto">
            <a:xfrm>
              <a:off x="163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72" name="Oval 1344"/>
            <p:cNvSpPr>
              <a:spLocks noChangeArrowheads="1"/>
            </p:cNvSpPr>
            <p:nvPr/>
          </p:nvSpPr>
          <p:spPr bwMode="auto">
            <a:xfrm>
              <a:off x="168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7" name="Group 1345"/>
          <p:cNvGrpSpPr>
            <a:grpSpLocks/>
          </p:cNvGrpSpPr>
          <p:nvPr/>
        </p:nvGrpSpPr>
        <p:grpSpPr bwMode="auto">
          <a:xfrm>
            <a:off x="2768600" y="5942013"/>
            <a:ext cx="303213" cy="303212"/>
            <a:chOff x="1728" y="3792"/>
            <a:chExt cx="191" cy="191"/>
          </a:xfrm>
        </p:grpSpPr>
        <p:sp>
          <p:nvSpPr>
            <p:cNvPr id="53741" name="Oval 1346"/>
            <p:cNvSpPr>
              <a:spLocks noChangeArrowheads="1"/>
            </p:cNvSpPr>
            <p:nvPr/>
          </p:nvSpPr>
          <p:spPr bwMode="auto">
            <a:xfrm>
              <a:off x="172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2" name="Oval 1347"/>
            <p:cNvSpPr>
              <a:spLocks noChangeArrowheads="1"/>
            </p:cNvSpPr>
            <p:nvPr/>
          </p:nvSpPr>
          <p:spPr bwMode="auto">
            <a:xfrm>
              <a:off x="177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3" name="Oval 1348"/>
            <p:cNvSpPr>
              <a:spLocks noChangeArrowheads="1"/>
            </p:cNvSpPr>
            <p:nvPr/>
          </p:nvSpPr>
          <p:spPr bwMode="auto">
            <a:xfrm>
              <a:off x="182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4" name="Oval 1349"/>
            <p:cNvSpPr>
              <a:spLocks noChangeArrowheads="1"/>
            </p:cNvSpPr>
            <p:nvPr/>
          </p:nvSpPr>
          <p:spPr bwMode="auto">
            <a:xfrm>
              <a:off x="187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5" name="Oval 1350"/>
            <p:cNvSpPr>
              <a:spLocks noChangeArrowheads="1"/>
            </p:cNvSpPr>
            <p:nvPr/>
          </p:nvSpPr>
          <p:spPr bwMode="auto">
            <a:xfrm>
              <a:off x="172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6" name="Oval 1351"/>
            <p:cNvSpPr>
              <a:spLocks noChangeArrowheads="1"/>
            </p:cNvSpPr>
            <p:nvPr/>
          </p:nvSpPr>
          <p:spPr bwMode="auto">
            <a:xfrm>
              <a:off x="177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7" name="Oval 1352"/>
            <p:cNvSpPr>
              <a:spLocks noChangeArrowheads="1"/>
            </p:cNvSpPr>
            <p:nvPr/>
          </p:nvSpPr>
          <p:spPr bwMode="auto">
            <a:xfrm>
              <a:off x="182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8" name="Oval 1353"/>
            <p:cNvSpPr>
              <a:spLocks noChangeArrowheads="1"/>
            </p:cNvSpPr>
            <p:nvPr/>
          </p:nvSpPr>
          <p:spPr bwMode="auto">
            <a:xfrm>
              <a:off x="187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9" name="Oval 1354"/>
            <p:cNvSpPr>
              <a:spLocks noChangeArrowheads="1"/>
            </p:cNvSpPr>
            <p:nvPr/>
          </p:nvSpPr>
          <p:spPr bwMode="auto">
            <a:xfrm>
              <a:off x="172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0" name="Oval 1355"/>
            <p:cNvSpPr>
              <a:spLocks noChangeArrowheads="1"/>
            </p:cNvSpPr>
            <p:nvPr/>
          </p:nvSpPr>
          <p:spPr bwMode="auto">
            <a:xfrm>
              <a:off x="177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1" name="Oval 1356"/>
            <p:cNvSpPr>
              <a:spLocks noChangeArrowheads="1"/>
            </p:cNvSpPr>
            <p:nvPr/>
          </p:nvSpPr>
          <p:spPr bwMode="auto">
            <a:xfrm>
              <a:off x="182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2" name="Oval 1357"/>
            <p:cNvSpPr>
              <a:spLocks noChangeArrowheads="1"/>
            </p:cNvSpPr>
            <p:nvPr/>
          </p:nvSpPr>
          <p:spPr bwMode="auto">
            <a:xfrm>
              <a:off x="187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3" name="Oval 1358"/>
            <p:cNvSpPr>
              <a:spLocks noChangeArrowheads="1"/>
            </p:cNvSpPr>
            <p:nvPr/>
          </p:nvSpPr>
          <p:spPr bwMode="auto">
            <a:xfrm>
              <a:off x="172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4" name="Oval 1359"/>
            <p:cNvSpPr>
              <a:spLocks noChangeArrowheads="1"/>
            </p:cNvSpPr>
            <p:nvPr/>
          </p:nvSpPr>
          <p:spPr bwMode="auto">
            <a:xfrm>
              <a:off x="177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5" name="Oval 1360"/>
            <p:cNvSpPr>
              <a:spLocks noChangeArrowheads="1"/>
            </p:cNvSpPr>
            <p:nvPr/>
          </p:nvSpPr>
          <p:spPr bwMode="auto">
            <a:xfrm>
              <a:off x="182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56" name="Oval 1361"/>
            <p:cNvSpPr>
              <a:spLocks noChangeArrowheads="1"/>
            </p:cNvSpPr>
            <p:nvPr/>
          </p:nvSpPr>
          <p:spPr bwMode="auto">
            <a:xfrm>
              <a:off x="187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8" name="Group 1362"/>
          <p:cNvGrpSpPr>
            <a:grpSpLocks/>
          </p:cNvGrpSpPr>
          <p:nvPr/>
        </p:nvGrpSpPr>
        <p:grpSpPr bwMode="auto">
          <a:xfrm>
            <a:off x="3073400" y="5332413"/>
            <a:ext cx="303213" cy="303212"/>
            <a:chOff x="1920" y="3408"/>
            <a:chExt cx="191" cy="191"/>
          </a:xfrm>
        </p:grpSpPr>
        <p:sp>
          <p:nvSpPr>
            <p:cNvPr id="53725" name="Oval 1363"/>
            <p:cNvSpPr>
              <a:spLocks noChangeArrowheads="1"/>
            </p:cNvSpPr>
            <p:nvPr/>
          </p:nvSpPr>
          <p:spPr bwMode="auto">
            <a:xfrm>
              <a:off x="1920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6" name="Oval 1364"/>
            <p:cNvSpPr>
              <a:spLocks noChangeArrowheads="1"/>
            </p:cNvSpPr>
            <p:nvPr/>
          </p:nvSpPr>
          <p:spPr bwMode="auto">
            <a:xfrm>
              <a:off x="1968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7" name="Oval 1365"/>
            <p:cNvSpPr>
              <a:spLocks noChangeArrowheads="1"/>
            </p:cNvSpPr>
            <p:nvPr/>
          </p:nvSpPr>
          <p:spPr bwMode="auto">
            <a:xfrm>
              <a:off x="2016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8" name="Oval 1366"/>
            <p:cNvSpPr>
              <a:spLocks noChangeArrowheads="1"/>
            </p:cNvSpPr>
            <p:nvPr/>
          </p:nvSpPr>
          <p:spPr bwMode="auto">
            <a:xfrm>
              <a:off x="2064" y="34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9" name="Oval 1367"/>
            <p:cNvSpPr>
              <a:spLocks noChangeArrowheads="1"/>
            </p:cNvSpPr>
            <p:nvPr/>
          </p:nvSpPr>
          <p:spPr bwMode="auto">
            <a:xfrm>
              <a:off x="1920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0" name="Oval 1368"/>
            <p:cNvSpPr>
              <a:spLocks noChangeArrowheads="1"/>
            </p:cNvSpPr>
            <p:nvPr/>
          </p:nvSpPr>
          <p:spPr bwMode="auto">
            <a:xfrm>
              <a:off x="1968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1" name="Oval 1369"/>
            <p:cNvSpPr>
              <a:spLocks noChangeArrowheads="1"/>
            </p:cNvSpPr>
            <p:nvPr/>
          </p:nvSpPr>
          <p:spPr bwMode="auto">
            <a:xfrm>
              <a:off x="2016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2" name="Oval 1370"/>
            <p:cNvSpPr>
              <a:spLocks noChangeArrowheads="1"/>
            </p:cNvSpPr>
            <p:nvPr/>
          </p:nvSpPr>
          <p:spPr bwMode="auto">
            <a:xfrm>
              <a:off x="2064" y="34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3" name="Oval 1371"/>
            <p:cNvSpPr>
              <a:spLocks noChangeArrowheads="1"/>
            </p:cNvSpPr>
            <p:nvPr/>
          </p:nvSpPr>
          <p:spPr bwMode="auto">
            <a:xfrm>
              <a:off x="1920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4" name="Oval 1372"/>
            <p:cNvSpPr>
              <a:spLocks noChangeArrowheads="1"/>
            </p:cNvSpPr>
            <p:nvPr/>
          </p:nvSpPr>
          <p:spPr bwMode="auto">
            <a:xfrm>
              <a:off x="1968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5" name="Oval 1373"/>
            <p:cNvSpPr>
              <a:spLocks noChangeArrowheads="1"/>
            </p:cNvSpPr>
            <p:nvPr/>
          </p:nvSpPr>
          <p:spPr bwMode="auto">
            <a:xfrm>
              <a:off x="2016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6" name="Oval 1374"/>
            <p:cNvSpPr>
              <a:spLocks noChangeArrowheads="1"/>
            </p:cNvSpPr>
            <p:nvPr/>
          </p:nvSpPr>
          <p:spPr bwMode="auto">
            <a:xfrm>
              <a:off x="2064" y="35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7" name="Oval 1375"/>
            <p:cNvSpPr>
              <a:spLocks noChangeArrowheads="1"/>
            </p:cNvSpPr>
            <p:nvPr/>
          </p:nvSpPr>
          <p:spPr bwMode="auto">
            <a:xfrm>
              <a:off x="1920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8" name="Oval 1376"/>
            <p:cNvSpPr>
              <a:spLocks noChangeArrowheads="1"/>
            </p:cNvSpPr>
            <p:nvPr/>
          </p:nvSpPr>
          <p:spPr bwMode="auto">
            <a:xfrm>
              <a:off x="1968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39" name="Oval 1377"/>
            <p:cNvSpPr>
              <a:spLocks noChangeArrowheads="1"/>
            </p:cNvSpPr>
            <p:nvPr/>
          </p:nvSpPr>
          <p:spPr bwMode="auto">
            <a:xfrm>
              <a:off x="2016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40" name="Oval 1378"/>
            <p:cNvSpPr>
              <a:spLocks noChangeArrowheads="1"/>
            </p:cNvSpPr>
            <p:nvPr/>
          </p:nvSpPr>
          <p:spPr bwMode="auto">
            <a:xfrm>
              <a:off x="2064" y="355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09" name="Group 1379"/>
          <p:cNvGrpSpPr>
            <a:grpSpLocks/>
          </p:cNvGrpSpPr>
          <p:nvPr/>
        </p:nvGrpSpPr>
        <p:grpSpPr bwMode="auto">
          <a:xfrm>
            <a:off x="3683000" y="5637213"/>
            <a:ext cx="303213" cy="303212"/>
            <a:chOff x="2304" y="3600"/>
            <a:chExt cx="191" cy="191"/>
          </a:xfrm>
        </p:grpSpPr>
        <p:sp>
          <p:nvSpPr>
            <p:cNvPr id="53709" name="Oval 1380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0" name="Oval 1381"/>
            <p:cNvSpPr>
              <a:spLocks noChangeArrowheads="1"/>
            </p:cNvSpPr>
            <p:nvPr/>
          </p:nvSpPr>
          <p:spPr bwMode="auto">
            <a:xfrm>
              <a:off x="235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1" name="Oval 1382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2" name="Oval 1383"/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3" name="Oval 1384"/>
            <p:cNvSpPr>
              <a:spLocks noChangeArrowheads="1"/>
            </p:cNvSpPr>
            <p:nvPr/>
          </p:nvSpPr>
          <p:spPr bwMode="auto">
            <a:xfrm>
              <a:off x="230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4" name="Oval 1385"/>
            <p:cNvSpPr>
              <a:spLocks noChangeArrowheads="1"/>
            </p:cNvSpPr>
            <p:nvPr/>
          </p:nvSpPr>
          <p:spPr bwMode="auto">
            <a:xfrm>
              <a:off x="235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5" name="Oval 1386"/>
            <p:cNvSpPr>
              <a:spLocks noChangeArrowheads="1"/>
            </p:cNvSpPr>
            <p:nvPr/>
          </p:nvSpPr>
          <p:spPr bwMode="auto">
            <a:xfrm>
              <a:off x="240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6" name="Oval 1387"/>
            <p:cNvSpPr>
              <a:spLocks noChangeArrowheads="1"/>
            </p:cNvSpPr>
            <p:nvPr/>
          </p:nvSpPr>
          <p:spPr bwMode="auto">
            <a:xfrm>
              <a:off x="244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7" name="Oval 1388"/>
            <p:cNvSpPr>
              <a:spLocks noChangeArrowheads="1"/>
            </p:cNvSpPr>
            <p:nvPr/>
          </p:nvSpPr>
          <p:spPr bwMode="auto">
            <a:xfrm>
              <a:off x="230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8" name="Oval 1389"/>
            <p:cNvSpPr>
              <a:spLocks noChangeArrowheads="1"/>
            </p:cNvSpPr>
            <p:nvPr/>
          </p:nvSpPr>
          <p:spPr bwMode="auto">
            <a:xfrm>
              <a:off x="235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19" name="Oval 1390"/>
            <p:cNvSpPr>
              <a:spLocks noChangeArrowheads="1"/>
            </p:cNvSpPr>
            <p:nvPr/>
          </p:nvSpPr>
          <p:spPr bwMode="auto">
            <a:xfrm>
              <a:off x="240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0" name="Oval 1391"/>
            <p:cNvSpPr>
              <a:spLocks noChangeArrowheads="1"/>
            </p:cNvSpPr>
            <p:nvPr/>
          </p:nvSpPr>
          <p:spPr bwMode="auto">
            <a:xfrm>
              <a:off x="244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1" name="Oval 1392"/>
            <p:cNvSpPr>
              <a:spLocks noChangeArrowheads="1"/>
            </p:cNvSpPr>
            <p:nvPr/>
          </p:nvSpPr>
          <p:spPr bwMode="auto">
            <a:xfrm>
              <a:off x="230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2" name="Oval 1393"/>
            <p:cNvSpPr>
              <a:spLocks noChangeArrowheads="1"/>
            </p:cNvSpPr>
            <p:nvPr/>
          </p:nvSpPr>
          <p:spPr bwMode="auto">
            <a:xfrm>
              <a:off x="235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3" name="Oval 1394"/>
            <p:cNvSpPr>
              <a:spLocks noChangeArrowheads="1"/>
            </p:cNvSpPr>
            <p:nvPr/>
          </p:nvSpPr>
          <p:spPr bwMode="auto">
            <a:xfrm>
              <a:off x="240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24" name="Oval 1395"/>
            <p:cNvSpPr>
              <a:spLocks noChangeArrowheads="1"/>
            </p:cNvSpPr>
            <p:nvPr/>
          </p:nvSpPr>
          <p:spPr bwMode="auto">
            <a:xfrm>
              <a:off x="244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0" name="Group 1396"/>
          <p:cNvGrpSpPr>
            <a:grpSpLocks/>
          </p:cNvGrpSpPr>
          <p:nvPr/>
        </p:nvGrpSpPr>
        <p:grpSpPr bwMode="auto">
          <a:xfrm>
            <a:off x="3987800" y="5942013"/>
            <a:ext cx="303213" cy="303212"/>
            <a:chOff x="2496" y="3792"/>
            <a:chExt cx="191" cy="191"/>
          </a:xfrm>
        </p:grpSpPr>
        <p:sp>
          <p:nvSpPr>
            <p:cNvPr id="53693" name="Oval 1397"/>
            <p:cNvSpPr>
              <a:spLocks noChangeArrowheads="1"/>
            </p:cNvSpPr>
            <p:nvPr/>
          </p:nvSpPr>
          <p:spPr bwMode="auto">
            <a:xfrm>
              <a:off x="24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4" name="Oval 1398"/>
            <p:cNvSpPr>
              <a:spLocks noChangeArrowheads="1"/>
            </p:cNvSpPr>
            <p:nvPr/>
          </p:nvSpPr>
          <p:spPr bwMode="auto">
            <a:xfrm>
              <a:off x="254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5" name="Oval 1399"/>
            <p:cNvSpPr>
              <a:spLocks noChangeArrowheads="1"/>
            </p:cNvSpPr>
            <p:nvPr/>
          </p:nvSpPr>
          <p:spPr bwMode="auto">
            <a:xfrm>
              <a:off x="259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6" name="Oval 1400"/>
            <p:cNvSpPr>
              <a:spLocks noChangeArrowheads="1"/>
            </p:cNvSpPr>
            <p:nvPr/>
          </p:nvSpPr>
          <p:spPr bwMode="auto">
            <a:xfrm>
              <a:off x="264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7" name="Oval 1401"/>
            <p:cNvSpPr>
              <a:spLocks noChangeArrowheads="1"/>
            </p:cNvSpPr>
            <p:nvPr/>
          </p:nvSpPr>
          <p:spPr bwMode="auto">
            <a:xfrm>
              <a:off x="24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8" name="Oval 1402"/>
            <p:cNvSpPr>
              <a:spLocks noChangeArrowheads="1"/>
            </p:cNvSpPr>
            <p:nvPr/>
          </p:nvSpPr>
          <p:spPr bwMode="auto">
            <a:xfrm>
              <a:off x="254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9" name="Oval 1403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0" name="Oval 1404"/>
            <p:cNvSpPr>
              <a:spLocks noChangeArrowheads="1"/>
            </p:cNvSpPr>
            <p:nvPr/>
          </p:nvSpPr>
          <p:spPr bwMode="auto">
            <a:xfrm>
              <a:off x="264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1" name="Oval 1405"/>
            <p:cNvSpPr>
              <a:spLocks noChangeArrowheads="1"/>
            </p:cNvSpPr>
            <p:nvPr/>
          </p:nvSpPr>
          <p:spPr bwMode="auto">
            <a:xfrm>
              <a:off x="24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2" name="Oval 1406"/>
            <p:cNvSpPr>
              <a:spLocks noChangeArrowheads="1"/>
            </p:cNvSpPr>
            <p:nvPr/>
          </p:nvSpPr>
          <p:spPr bwMode="auto">
            <a:xfrm>
              <a:off x="254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3" name="Oval 1407"/>
            <p:cNvSpPr>
              <a:spLocks noChangeArrowheads="1"/>
            </p:cNvSpPr>
            <p:nvPr/>
          </p:nvSpPr>
          <p:spPr bwMode="auto">
            <a:xfrm>
              <a:off x="259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4" name="Oval 1408"/>
            <p:cNvSpPr>
              <a:spLocks noChangeArrowheads="1"/>
            </p:cNvSpPr>
            <p:nvPr/>
          </p:nvSpPr>
          <p:spPr bwMode="auto">
            <a:xfrm>
              <a:off x="264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5" name="Oval 1409"/>
            <p:cNvSpPr>
              <a:spLocks noChangeArrowheads="1"/>
            </p:cNvSpPr>
            <p:nvPr/>
          </p:nvSpPr>
          <p:spPr bwMode="auto">
            <a:xfrm>
              <a:off x="24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6" name="Oval 1410"/>
            <p:cNvSpPr>
              <a:spLocks noChangeArrowheads="1"/>
            </p:cNvSpPr>
            <p:nvPr/>
          </p:nvSpPr>
          <p:spPr bwMode="auto">
            <a:xfrm>
              <a:off x="254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7" name="Oval 1411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708" name="Oval 1412"/>
            <p:cNvSpPr>
              <a:spLocks noChangeArrowheads="1"/>
            </p:cNvSpPr>
            <p:nvPr/>
          </p:nvSpPr>
          <p:spPr bwMode="auto">
            <a:xfrm>
              <a:off x="264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1" name="Group 1413"/>
          <p:cNvGrpSpPr>
            <a:grpSpLocks/>
          </p:cNvGrpSpPr>
          <p:nvPr/>
        </p:nvGrpSpPr>
        <p:grpSpPr bwMode="auto">
          <a:xfrm>
            <a:off x="4292600" y="5942013"/>
            <a:ext cx="303213" cy="303212"/>
            <a:chOff x="2688" y="3792"/>
            <a:chExt cx="191" cy="191"/>
          </a:xfrm>
        </p:grpSpPr>
        <p:sp>
          <p:nvSpPr>
            <p:cNvPr id="53677" name="Oval 1414"/>
            <p:cNvSpPr>
              <a:spLocks noChangeArrowheads="1"/>
            </p:cNvSpPr>
            <p:nvPr/>
          </p:nvSpPr>
          <p:spPr bwMode="auto">
            <a:xfrm>
              <a:off x="268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8" name="Oval 1415"/>
            <p:cNvSpPr>
              <a:spLocks noChangeArrowheads="1"/>
            </p:cNvSpPr>
            <p:nvPr/>
          </p:nvSpPr>
          <p:spPr bwMode="auto">
            <a:xfrm>
              <a:off x="273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9" name="Oval 1416"/>
            <p:cNvSpPr>
              <a:spLocks noChangeArrowheads="1"/>
            </p:cNvSpPr>
            <p:nvPr/>
          </p:nvSpPr>
          <p:spPr bwMode="auto">
            <a:xfrm>
              <a:off x="278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0" name="Oval 1417"/>
            <p:cNvSpPr>
              <a:spLocks noChangeArrowheads="1"/>
            </p:cNvSpPr>
            <p:nvPr/>
          </p:nvSpPr>
          <p:spPr bwMode="auto">
            <a:xfrm>
              <a:off x="283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1" name="Oval 1418"/>
            <p:cNvSpPr>
              <a:spLocks noChangeArrowheads="1"/>
            </p:cNvSpPr>
            <p:nvPr/>
          </p:nvSpPr>
          <p:spPr bwMode="auto">
            <a:xfrm>
              <a:off x="268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2" name="Oval 1419"/>
            <p:cNvSpPr>
              <a:spLocks noChangeArrowheads="1"/>
            </p:cNvSpPr>
            <p:nvPr/>
          </p:nvSpPr>
          <p:spPr bwMode="auto">
            <a:xfrm>
              <a:off x="273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3" name="Oval 1420"/>
            <p:cNvSpPr>
              <a:spLocks noChangeArrowheads="1"/>
            </p:cNvSpPr>
            <p:nvPr/>
          </p:nvSpPr>
          <p:spPr bwMode="auto">
            <a:xfrm>
              <a:off x="278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4" name="Oval 1421"/>
            <p:cNvSpPr>
              <a:spLocks noChangeArrowheads="1"/>
            </p:cNvSpPr>
            <p:nvPr/>
          </p:nvSpPr>
          <p:spPr bwMode="auto">
            <a:xfrm>
              <a:off x="283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5" name="Oval 1422"/>
            <p:cNvSpPr>
              <a:spLocks noChangeArrowheads="1"/>
            </p:cNvSpPr>
            <p:nvPr/>
          </p:nvSpPr>
          <p:spPr bwMode="auto">
            <a:xfrm>
              <a:off x="268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6" name="Oval 1423"/>
            <p:cNvSpPr>
              <a:spLocks noChangeArrowheads="1"/>
            </p:cNvSpPr>
            <p:nvPr/>
          </p:nvSpPr>
          <p:spPr bwMode="auto">
            <a:xfrm>
              <a:off x="273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7" name="Oval 1424"/>
            <p:cNvSpPr>
              <a:spLocks noChangeArrowheads="1"/>
            </p:cNvSpPr>
            <p:nvPr/>
          </p:nvSpPr>
          <p:spPr bwMode="auto">
            <a:xfrm>
              <a:off x="278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8" name="Oval 1425"/>
            <p:cNvSpPr>
              <a:spLocks noChangeArrowheads="1"/>
            </p:cNvSpPr>
            <p:nvPr/>
          </p:nvSpPr>
          <p:spPr bwMode="auto">
            <a:xfrm>
              <a:off x="283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89" name="Oval 1426"/>
            <p:cNvSpPr>
              <a:spLocks noChangeArrowheads="1"/>
            </p:cNvSpPr>
            <p:nvPr/>
          </p:nvSpPr>
          <p:spPr bwMode="auto">
            <a:xfrm>
              <a:off x="268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0" name="Oval 1427"/>
            <p:cNvSpPr>
              <a:spLocks noChangeArrowheads="1"/>
            </p:cNvSpPr>
            <p:nvPr/>
          </p:nvSpPr>
          <p:spPr bwMode="auto">
            <a:xfrm>
              <a:off x="273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1" name="Oval 1428"/>
            <p:cNvSpPr>
              <a:spLocks noChangeArrowheads="1"/>
            </p:cNvSpPr>
            <p:nvPr/>
          </p:nvSpPr>
          <p:spPr bwMode="auto">
            <a:xfrm>
              <a:off x="278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92" name="Oval 1429"/>
            <p:cNvSpPr>
              <a:spLocks noChangeArrowheads="1"/>
            </p:cNvSpPr>
            <p:nvPr/>
          </p:nvSpPr>
          <p:spPr bwMode="auto">
            <a:xfrm>
              <a:off x="283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2" name="Group 1430"/>
          <p:cNvGrpSpPr>
            <a:grpSpLocks/>
          </p:cNvGrpSpPr>
          <p:nvPr/>
        </p:nvGrpSpPr>
        <p:grpSpPr bwMode="auto">
          <a:xfrm>
            <a:off x="4597400" y="6246813"/>
            <a:ext cx="303213" cy="303212"/>
            <a:chOff x="2880" y="3984"/>
            <a:chExt cx="191" cy="191"/>
          </a:xfrm>
        </p:grpSpPr>
        <p:sp>
          <p:nvSpPr>
            <p:cNvPr id="53661" name="Oval 1431"/>
            <p:cNvSpPr>
              <a:spLocks noChangeArrowheads="1"/>
            </p:cNvSpPr>
            <p:nvPr/>
          </p:nvSpPr>
          <p:spPr bwMode="auto">
            <a:xfrm>
              <a:off x="288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2" name="Oval 1432"/>
            <p:cNvSpPr>
              <a:spLocks noChangeArrowheads="1"/>
            </p:cNvSpPr>
            <p:nvPr/>
          </p:nvSpPr>
          <p:spPr bwMode="auto">
            <a:xfrm>
              <a:off x="292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3" name="Oval 1433"/>
            <p:cNvSpPr>
              <a:spLocks noChangeArrowheads="1"/>
            </p:cNvSpPr>
            <p:nvPr/>
          </p:nvSpPr>
          <p:spPr bwMode="auto">
            <a:xfrm>
              <a:off x="2976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4" name="Oval 1434"/>
            <p:cNvSpPr>
              <a:spLocks noChangeArrowheads="1"/>
            </p:cNvSpPr>
            <p:nvPr/>
          </p:nvSpPr>
          <p:spPr bwMode="auto">
            <a:xfrm>
              <a:off x="302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5" name="Oval 1435"/>
            <p:cNvSpPr>
              <a:spLocks noChangeArrowheads="1"/>
            </p:cNvSpPr>
            <p:nvPr/>
          </p:nvSpPr>
          <p:spPr bwMode="auto">
            <a:xfrm>
              <a:off x="288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6" name="Oval 1436"/>
            <p:cNvSpPr>
              <a:spLocks noChangeArrowheads="1"/>
            </p:cNvSpPr>
            <p:nvPr/>
          </p:nvSpPr>
          <p:spPr bwMode="auto">
            <a:xfrm>
              <a:off x="292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7" name="Oval 1437"/>
            <p:cNvSpPr>
              <a:spLocks noChangeArrowheads="1"/>
            </p:cNvSpPr>
            <p:nvPr/>
          </p:nvSpPr>
          <p:spPr bwMode="auto">
            <a:xfrm>
              <a:off x="2976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8" name="Oval 1438"/>
            <p:cNvSpPr>
              <a:spLocks noChangeArrowheads="1"/>
            </p:cNvSpPr>
            <p:nvPr/>
          </p:nvSpPr>
          <p:spPr bwMode="auto">
            <a:xfrm>
              <a:off x="302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9" name="Oval 1439"/>
            <p:cNvSpPr>
              <a:spLocks noChangeArrowheads="1"/>
            </p:cNvSpPr>
            <p:nvPr/>
          </p:nvSpPr>
          <p:spPr bwMode="auto">
            <a:xfrm>
              <a:off x="288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0" name="Oval 1440"/>
            <p:cNvSpPr>
              <a:spLocks noChangeArrowheads="1"/>
            </p:cNvSpPr>
            <p:nvPr/>
          </p:nvSpPr>
          <p:spPr bwMode="auto">
            <a:xfrm>
              <a:off x="292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1" name="Oval 1441"/>
            <p:cNvSpPr>
              <a:spLocks noChangeArrowheads="1"/>
            </p:cNvSpPr>
            <p:nvPr/>
          </p:nvSpPr>
          <p:spPr bwMode="auto">
            <a:xfrm>
              <a:off x="2976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2" name="Oval 1442"/>
            <p:cNvSpPr>
              <a:spLocks noChangeArrowheads="1"/>
            </p:cNvSpPr>
            <p:nvPr/>
          </p:nvSpPr>
          <p:spPr bwMode="auto">
            <a:xfrm>
              <a:off x="302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3" name="Oval 1443"/>
            <p:cNvSpPr>
              <a:spLocks noChangeArrowheads="1"/>
            </p:cNvSpPr>
            <p:nvPr/>
          </p:nvSpPr>
          <p:spPr bwMode="auto">
            <a:xfrm>
              <a:off x="288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4" name="Oval 1444"/>
            <p:cNvSpPr>
              <a:spLocks noChangeArrowheads="1"/>
            </p:cNvSpPr>
            <p:nvPr/>
          </p:nvSpPr>
          <p:spPr bwMode="auto">
            <a:xfrm>
              <a:off x="292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5" name="Oval 1445"/>
            <p:cNvSpPr>
              <a:spLocks noChangeArrowheads="1"/>
            </p:cNvSpPr>
            <p:nvPr/>
          </p:nvSpPr>
          <p:spPr bwMode="auto">
            <a:xfrm>
              <a:off x="2976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76" name="Oval 1446"/>
            <p:cNvSpPr>
              <a:spLocks noChangeArrowheads="1"/>
            </p:cNvSpPr>
            <p:nvPr/>
          </p:nvSpPr>
          <p:spPr bwMode="auto">
            <a:xfrm>
              <a:off x="302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3" name="Group 1447"/>
          <p:cNvGrpSpPr>
            <a:grpSpLocks/>
          </p:cNvGrpSpPr>
          <p:nvPr/>
        </p:nvGrpSpPr>
        <p:grpSpPr bwMode="auto">
          <a:xfrm>
            <a:off x="4902200" y="5637213"/>
            <a:ext cx="303213" cy="303212"/>
            <a:chOff x="3072" y="3600"/>
            <a:chExt cx="191" cy="191"/>
          </a:xfrm>
        </p:grpSpPr>
        <p:sp>
          <p:nvSpPr>
            <p:cNvPr id="53645" name="Oval 1448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6" name="Oval 1449"/>
            <p:cNvSpPr>
              <a:spLocks noChangeArrowheads="1"/>
            </p:cNvSpPr>
            <p:nvPr/>
          </p:nvSpPr>
          <p:spPr bwMode="auto">
            <a:xfrm>
              <a:off x="312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7" name="Oval 1450"/>
            <p:cNvSpPr>
              <a:spLocks noChangeArrowheads="1"/>
            </p:cNvSpPr>
            <p:nvPr/>
          </p:nvSpPr>
          <p:spPr bwMode="auto">
            <a:xfrm>
              <a:off x="316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8" name="Oval 1451"/>
            <p:cNvSpPr>
              <a:spLocks noChangeArrowheads="1"/>
            </p:cNvSpPr>
            <p:nvPr/>
          </p:nvSpPr>
          <p:spPr bwMode="auto">
            <a:xfrm>
              <a:off x="3216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9" name="Oval 1452"/>
            <p:cNvSpPr>
              <a:spLocks noChangeArrowheads="1"/>
            </p:cNvSpPr>
            <p:nvPr/>
          </p:nvSpPr>
          <p:spPr bwMode="auto">
            <a:xfrm>
              <a:off x="307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0" name="Oval 1453"/>
            <p:cNvSpPr>
              <a:spLocks noChangeArrowheads="1"/>
            </p:cNvSpPr>
            <p:nvPr/>
          </p:nvSpPr>
          <p:spPr bwMode="auto">
            <a:xfrm>
              <a:off x="312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1" name="Oval 1454"/>
            <p:cNvSpPr>
              <a:spLocks noChangeArrowheads="1"/>
            </p:cNvSpPr>
            <p:nvPr/>
          </p:nvSpPr>
          <p:spPr bwMode="auto">
            <a:xfrm>
              <a:off x="316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2" name="Oval 1455"/>
            <p:cNvSpPr>
              <a:spLocks noChangeArrowheads="1"/>
            </p:cNvSpPr>
            <p:nvPr/>
          </p:nvSpPr>
          <p:spPr bwMode="auto">
            <a:xfrm>
              <a:off x="3216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3" name="Oval 1456"/>
            <p:cNvSpPr>
              <a:spLocks noChangeArrowheads="1"/>
            </p:cNvSpPr>
            <p:nvPr/>
          </p:nvSpPr>
          <p:spPr bwMode="auto">
            <a:xfrm>
              <a:off x="307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4" name="Oval 1457"/>
            <p:cNvSpPr>
              <a:spLocks noChangeArrowheads="1"/>
            </p:cNvSpPr>
            <p:nvPr/>
          </p:nvSpPr>
          <p:spPr bwMode="auto">
            <a:xfrm>
              <a:off x="312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5" name="Oval 1458"/>
            <p:cNvSpPr>
              <a:spLocks noChangeArrowheads="1"/>
            </p:cNvSpPr>
            <p:nvPr/>
          </p:nvSpPr>
          <p:spPr bwMode="auto">
            <a:xfrm>
              <a:off x="316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6" name="Oval 1459"/>
            <p:cNvSpPr>
              <a:spLocks noChangeArrowheads="1"/>
            </p:cNvSpPr>
            <p:nvPr/>
          </p:nvSpPr>
          <p:spPr bwMode="auto">
            <a:xfrm>
              <a:off x="3216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7" name="Oval 1460"/>
            <p:cNvSpPr>
              <a:spLocks noChangeArrowheads="1"/>
            </p:cNvSpPr>
            <p:nvPr/>
          </p:nvSpPr>
          <p:spPr bwMode="auto">
            <a:xfrm>
              <a:off x="307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8" name="Oval 1461"/>
            <p:cNvSpPr>
              <a:spLocks noChangeArrowheads="1"/>
            </p:cNvSpPr>
            <p:nvPr/>
          </p:nvSpPr>
          <p:spPr bwMode="auto">
            <a:xfrm>
              <a:off x="312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59" name="Oval 1462"/>
            <p:cNvSpPr>
              <a:spLocks noChangeArrowheads="1"/>
            </p:cNvSpPr>
            <p:nvPr/>
          </p:nvSpPr>
          <p:spPr bwMode="auto">
            <a:xfrm>
              <a:off x="316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60" name="Oval 1463"/>
            <p:cNvSpPr>
              <a:spLocks noChangeArrowheads="1"/>
            </p:cNvSpPr>
            <p:nvPr/>
          </p:nvSpPr>
          <p:spPr bwMode="auto">
            <a:xfrm>
              <a:off x="3216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4" name="Group 1464"/>
          <p:cNvGrpSpPr>
            <a:grpSpLocks/>
          </p:cNvGrpSpPr>
          <p:nvPr/>
        </p:nvGrpSpPr>
        <p:grpSpPr bwMode="auto">
          <a:xfrm>
            <a:off x="5207000" y="6246813"/>
            <a:ext cx="303213" cy="303212"/>
            <a:chOff x="3264" y="3984"/>
            <a:chExt cx="191" cy="191"/>
          </a:xfrm>
        </p:grpSpPr>
        <p:sp>
          <p:nvSpPr>
            <p:cNvPr id="53629" name="Oval 1465"/>
            <p:cNvSpPr>
              <a:spLocks noChangeArrowheads="1"/>
            </p:cNvSpPr>
            <p:nvPr/>
          </p:nvSpPr>
          <p:spPr bwMode="auto">
            <a:xfrm>
              <a:off x="3264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0" name="Oval 1466"/>
            <p:cNvSpPr>
              <a:spLocks noChangeArrowheads="1"/>
            </p:cNvSpPr>
            <p:nvPr/>
          </p:nvSpPr>
          <p:spPr bwMode="auto">
            <a:xfrm>
              <a:off x="3312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1" name="Oval 1467"/>
            <p:cNvSpPr>
              <a:spLocks noChangeArrowheads="1"/>
            </p:cNvSpPr>
            <p:nvPr/>
          </p:nvSpPr>
          <p:spPr bwMode="auto">
            <a:xfrm>
              <a:off x="3360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2" name="Oval 1468"/>
            <p:cNvSpPr>
              <a:spLocks noChangeArrowheads="1"/>
            </p:cNvSpPr>
            <p:nvPr/>
          </p:nvSpPr>
          <p:spPr bwMode="auto">
            <a:xfrm>
              <a:off x="3408" y="398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3" name="Oval 1469"/>
            <p:cNvSpPr>
              <a:spLocks noChangeArrowheads="1"/>
            </p:cNvSpPr>
            <p:nvPr/>
          </p:nvSpPr>
          <p:spPr bwMode="auto">
            <a:xfrm>
              <a:off x="3264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4" name="Oval 1470"/>
            <p:cNvSpPr>
              <a:spLocks noChangeArrowheads="1"/>
            </p:cNvSpPr>
            <p:nvPr/>
          </p:nvSpPr>
          <p:spPr bwMode="auto">
            <a:xfrm>
              <a:off x="3312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5" name="Oval 1471"/>
            <p:cNvSpPr>
              <a:spLocks noChangeArrowheads="1"/>
            </p:cNvSpPr>
            <p:nvPr/>
          </p:nvSpPr>
          <p:spPr bwMode="auto">
            <a:xfrm>
              <a:off x="3360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6" name="Oval 1472"/>
            <p:cNvSpPr>
              <a:spLocks noChangeArrowheads="1"/>
            </p:cNvSpPr>
            <p:nvPr/>
          </p:nvSpPr>
          <p:spPr bwMode="auto">
            <a:xfrm>
              <a:off x="3408" y="403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7" name="Oval 1473"/>
            <p:cNvSpPr>
              <a:spLocks noChangeArrowheads="1"/>
            </p:cNvSpPr>
            <p:nvPr/>
          </p:nvSpPr>
          <p:spPr bwMode="auto">
            <a:xfrm>
              <a:off x="3264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8" name="Oval 1474"/>
            <p:cNvSpPr>
              <a:spLocks noChangeArrowheads="1"/>
            </p:cNvSpPr>
            <p:nvPr/>
          </p:nvSpPr>
          <p:spPr bwMode="auto">
            <a:xfrm>
              <a:off x="3312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39" name="Oval 1475"/>
            <p:cNvSpPr>
              <a:spLocks noChangeArrowheads="1"/>
            </p:cNvSpPr>
            <p:nvPr/>
          </p:nvSpPr>
          <p:spPr bwMode="auto">
            <a:xfrm>
              <a:off x="3360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0" name="Oval 1476"/>
            <p:cNvSpPr>
              <a:spLocks noChangeArrowheads="1"/>
            </p:cNvSpPr>
            <p:nvPr/>
          </p:nvSpPr>
          <p:spPr bwMode="auto">
            <a:xfrm>
              <a:off x="3408" y="408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1" name="Oval 1477"/>
            <p:cNvSpPr>
              <a:spLocks noChangeArrowheads="1"/>
            </p:cNvSpPr>
            <p:nvPr/>
          </p:nvSpPr>
          <p:spPr bwMode="auto">
            <a:xfrm>
              <a:off x="3264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2" name="Oval 1478"/>
            <p:cNvSpPr>
              <a:spLocks noChangeArrowheads="1"/>
            </p:cNvSpPr>
            <p:nvPr/>
          </p:nvSpPr>
          <p:spPr bwMode="auto">
            <a:xfrm>
              <a:off x="3312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3" name="Oval 1479"/>
            <p:cNvSpPr>
              <a:spLocks noChangeArrowheads="1"/>
            </p:cNvSpPr>
            <p:nvPr/>
          </p:nvSpPr>
          <p:spPr bwMode="auto">
            <a:xfrm>
              <a:off x="3360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44" name="Oval 1480"/>
            <p:cNvSpPr>
              <a:spLocks noChangeArrowheads="1"/>
            </p:cNvSpPr>
            <p:nvPr/>
          </p:nvSpPr>
          <p:spPr bwMode="auto">
            <a:xfrm>
              <a:off x="3408" y="412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5" name="Group 1481"/>
          <p:cNvGrpSpPr>
            <a:grpSpLocks/>
          </p:cNvGrpSpPr>
          <p:nvPr/>
        </p:nvGrpSpPr>
        <p:grpSpPr bwMode="auto">
          <a:xfrm>
            <a:off x="5511800" y="5942013"/>
            <a:ext cx="303213" cy="303212"/>
            <a:chOff x="3456" y="3792"/>
            <a:chExt cx="191" cy="191"/>
          </a:xfrm>
        </p:grpSpPr>
        <p:sp>
          <p:nvSpPr>
            <p:cNvPr id="53613" name="Oval 1482"/>
            <p:cNvSpPr>
              <a:spLocks noChangeArrowheads="1"/>
            </p:cNvSpPr>
            <p:nvPr/>
          </p:nvSpPr>
          <p:spPr bwMode="auto">
            <a:xfrm>
              <a:off x="345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4" name="Oval 1483"/>
            <p:cNvSpPr>
              <a:spLocks noChangeArrowheads="1"/>
            </p:cNvSpPr>
            <p:nvPr/>
          </p:nvSpPr>
          <p:spPr bwMode="auto">
            <a:xfrm>
              <a:off x="350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5" name="Oval 1484"/>
            <p:cNvSpPr>
              <a:spLocks noChangeArrowheads="1"/>
            </p:cNvSpPr>
            <p:nvPr/>
          </p:nvSpPr>
          <p:spPr bwMode="auto">
            <a:xfrm>
              <a:off x="355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6" name="Oval 1485"/>
            <p:cNvSpPr>
              <a:spLocks noChangeArrowheads="1"/>
            </p:cNvSpPr>
            <p:nvPr/>
          </p:nvSpPr>
          <p:spPr bwMode="auto">
            <a:xfrm>
              <a:off x="3600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7" name="Oval 1486"/>
            <p:cNvSpPr>
              <a:spLocks noChangeArrowheads="1"/>
            </p:cNvSpPr>
            <p:nvPr/>
          </p:nvSpPr>
          <p:spPr bwMode="auto">
            <a:xfrm>
              <a:off x="345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8" name="Oval 1487"/>
            <p:cNvSpPr>
              <a:spLocks noChangeArrowheads="1"/>
            </p:cNvSpPr>
            <p:nvPr/>
          </p:nvSpPr>
          <p:spPr bwMode="auto">
            <a:xfrm>
              <a:off x="350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9" name="Oval 1488"/>
            <p:cNvSpPr>
              <a:spLocks noChangeArrowheads="1"/>
            </p:cNvSpPr>
            <p:nvPr/>
          </p:nvSpPr>
          <p:spPr bwMode="auto">
            <a:xfrm>
              <a:off x="355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0" name="Oval 1489"/>
            <p:cNvSpPr>
              <a:spLocks noChangeArrowheads="1"/>
            </p:cNvSpPr>
            <p:nvPr/>
          </p:nvSpPr>
          <p:spPr bwMode="auto">
            <a:xfrm>
              <a:off x="3600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1" name="Oval 1490"/>
            <p:cNvSpPr>
              <a:spLocks noChangeArrowheads="1"/>
            </p:cNvSpPr>
            <p:nvPr/>
          </p:nvSpPr>
          <p:spPr bwMode="auto">
            <a:xfrm>
              <a:off x="345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2" name="Oval 1491"/>
            <p:cNvSpPr>
              <a:spLocks noChangeArrowheads="1"/>
            </p:cNvSpPr>
            <p:nvPr/>
          </p:nvSpPr>
          <p:spPr bwMode="auto">
            <a:xfrm>
              <a:off x="350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3" name="Oval 1492"/>
            <p:cNvSpPr>
              <a:spLocks noChangeArrowheads="1"/>
            </p:cNvSpPr>
            <p:nvPr/>
          </p:nvSpPr>
          <p:spPr bwMode="auto">
            <a:xfrm>
              <a:off x="355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4" name="Oval 1493"/>
            <p:cNvSpPr>
              <a:spLocks noChangeArrowheads="1"/>
            </p:cNvSpPr>
            <p:nvPr/>
          </p:nvSpPr>
          <p:spPr bwMode="auto">
            <a:xfrm>
              <a:off x="3600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5" name="Oval 1494"/>
            <p:cNvSpPr>
              <a:spLocks noChangeArrowheads="1"/>
            </p:cNvSpPr>
            <p:nvPr/>
          </p:nvSpPr>
          <p:spPr bwMode="auto">
            <a:xfrm>
              <a:off x="345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6" name="Oval 1495"/>
            <p:cNvSpPr>
              <a:spLocks noChangeArrowheads="1"/>
            </p:cNvSpPr>
            <p:nvPr/>
          </p:nvSpPr>
          <p:spPr bwMode="auto">
            <a:xfrm>
              <a:off x="350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7" name="Oval 1496"/>
            <p:cNvSpPr>
              <a:spLocks noChangeArrowheads="1"/>
            </p:cNvSpPr>
            <p:nvPr/>
          </p:nvSpPr>
          <p:spPr bwMode="auto">
            <a:xfrm>
              <a:off x="355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28" name="Oval 1497"/>
            <p:cNvSpPr>
              <a:spLocks noChangeArrowheads="1"/>
            </p:cNvSpPr>
            <p:nvPr/>
          </p:nvSpPr>
          <p:spPr bwMode="auto">
            <a:xfrm>
              <a:off x="3600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3416" name="Group 1498"/>
          <p:cNvGrpSpPr>
            <a:grpSpLocks/>
          </p:cNvGrpSpPr>
          <p:nvPr/>
        </p:nvGrpSpPr>
        <p:grpSpPr bwMode="auto">
          <a:xfrm>
            <a:off x="5816600" y="5942013"/>
            <a:ext cx="303213" cy="303212"/>
            <a:chOff x="3648" y="3792"/>
            <a:chExt cx="191" cy="191"/>
          </a:xfrm>
        </p:grpSpPr>
        <p:sp>
          <p:nvSpPr>
            <p:cNvPr id="53597" name="Oval 1499"/>
            <p:cNvSpPr>
              <a:spLocks noChangeArrowheads="1"/>
            </p:cNvSpPr>
            <p:nvPr/>
          </p:nvSpPr>
          <p:spPr bwMode="auto">
            <a:xfrm>
              <a:off x="3648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98" name="Oval 1500"/>
            <p:cNvSpPr>
              <a:spLocks noChangeArrowheads="1"/>
            </p:cNvSpPr>
            <p:nvPr/>
          </p:nvSpPr>
          <p:spPr bwMode="auto">
            <a:xfrm>
              <a:off x="3696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99" name="Oval 1501"/>
            <p:cNvSpPr>
              <a:spLocks noChangeArrowheads="1"/>
            </p:cNvSpPr>
            <p:nvPr/>
          </p:nvSpPr>
          <p:spPr bwMode="auto">
            <a:xfrm>
              <a:off x="3744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0" name="Oval 1502"/>
            <p:cNvSpPr>
              <a:spLocks noChangeArrowheads="1"/>
            </p:cNvSpPr>
            <p:nvPr/>
          </p:nvSpPr>
          <p:spPr bwMode="auto">
            <a:xfrm>
              <a:off x="3792" y="3792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1" name="Oval 1503"/>
            <p:cNvSpPr>
              <a:spLocks noChangeArrowheads="1"/>
            </p:cNvSpPr>
            <p:nvPr/>
          </p:nvSpPr>
          <p:spPr bwMode="auto">
            <a:xfrm>
              <a:off x="3648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2" name="Oval 1504"/>
            <p:cNvSpPr>
              <a:spLocks noChangeArrowheads="1"/>
            </p:cNvSpPr>
            <p:nvPr/>
          </p:nvSpPr>
          <p:spPr bwMode="auto">
            <a:xfrm>
              <a:off x="3696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3" name="Oval 1505"/>
            <p:cNvSpPr>
              <a:spLocks noChangeArrowheads="1"/>
            </p:cNvSpPr>
            <p:nvPr/>
          </p:nvSpPr>
          <p:spPr bwMode="auto">
            <a:xfrm>
              <a:off x="3744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4" name="Oval 1506"/>
            <p:cNvSpPr>
              <a:spLocks noChangeArrowheads="1"/>
            </p:cNvSpPr>
            <p:nvPr/>
          </p:nvSpPr>
          <p:spPr bwMode="auto">
            <a:xfrm>
              <a:off x="3792" y="384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5" name="Oval 1507"/>
            <p:cNvSpPr>
              <a:spLocks noChangeArrowheads="1"/>
            </p:cNvSpPr>
            <p:nvPr/>
          </p:nvSpPr>
          <p:spPr bwMode="auto">
            <a:xfrm>
              <a:off x="3648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6" name="Oval 1508"/>
            <p:cNvSpPr>
              <a:spLocks noChangeArrowheads="1"/>
            </p:cNvSpPr>
            <p:nvPr/>
          </p:nvSpPr>
          <p:spPr bwMode="auto">
            <a:xfrm>
              <a:off x="3696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7" name="Oval 1509"/>
            <p:cNvSpPr>
              <a:spLocks noChangeArrowheads="1"/>
            </p:cNvSpPr>
            <p:nvPr/>
          </p:nvSpPr>
          <p:spPr bwMode="auto">
            <a:xfrm>
              <a:off x="3744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8" name="Oval 1510"/>
            <p:cNvSpPr>
              <a:spLocks noChangeArrowheads="1"/>
            </p:cNvSpPr>
            <p:nvPr/>
          </p:nvSpPr>
          <p:spPr bwMode="auto">
            <a:xfrm>
              <a:off x="3792" y="388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09" name="Oval 1511"/>
            <p:cNvSpPr>
              <a:spLocks noChangeArrowheads="1"/>
            </p:cNvSpPr>
            <p:nvPr/>
          </p:nvSpPr>
          <p:spPr bwMode="auto">
            <a:xfrm>
              <a:off x="3648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0" name="Oval 1512"/>
            <p:cNvSpPr>
              <a:spLocks noChangeArrowheads="1"/>
            </p:cNvSpPr>
            <p:nvPr/>
          </p:nvSpPr>
          <p:spPr bwMode="auto">
            <a:xfrm>
              <a:off x="3696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1" name="Oval 1513"/>
            <p:cNvSpPr>
              <a:spLocks noChangeArrowheads="1"/>
            </p:cNvSpPr>
            <p:nvPr/>
          </p:nvSpPr>
          <p:spPr bwMode="auto">
            <a:xfrm>
              <a:off x="3744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612" name="Oval 1514"/>
            <p:cNvSpPr>
              <a:spLocks noChangeArrowheads="1"/>
            </p:cNvSpPr>
            <p:nvPr/>
          </p:nvSpPr>
          <p:spPr bwMode="auto">
            <a:xfrm>
              <a:off x="3792" y="393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34641" name="Group 1515"/>
          <p:cNvGrpSpPr>
            <a:grpSpLocks/>
          </p:cNvGrpSpPr>
          <p:nvPr/>
        </p:nvGrpSpPr>
        <p:grpSpPr bwMode="auto">
          <a:xfrm>
            <a:off x="3378200" y="1522413"/>
            <a:ext cx="303213" cy="1217612"/>
            <a:chOff x="2112" y="1008"/>
            <a:chExt cx="191" cy="767"/>
          </a:xfrm>
        </p:grpSpPr>
        <p:grpSp>
          <p:nvGrpSpPr>
            <p:cNvPr id="53529" name="Group 1516"/>
            <p:cNvGrpSpPr>
              <a:grpSpLocks/>
            </p:cNvGrpSpPr>
            <p:nvPr/>
          </p:nvGrpSpPr>
          <p:grpSpPr bwMode="auto">
            <a:xfrm>
              <a:off x="2112" y="1008"/>
              <a:ext cx="191" cy="191"/>
              <a:chOff x="2112" y="1008"/>
              <a:chExt cx="191" cy="191"/>
            </a:xfrm>
          </p:grpSpPr>
          <p:sp>
            <p:nvSpPr>
              <p:cNvPr id="53581" name="Oval 1517"/>
              <p:cNvSpPr>
                <a:spLocks noChangeArrowheads="1"/>
              </p:cNvSpPr>
              <p:nvPr/>
            </p:nvSpPr>
            <p:spPr bwMode="auto">
              <a:xfrm>
                <a:off x="2112" y="10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2" name="Oval 1518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3" name="Oval 1519"/>
              <p:cNvSpPr>
                <a:spLocks noChangeArrowheads="1"/>
              </p:cNvSpPr>
              <p:nvPr/>
            </p:nvSpPr>
            <p:spPr bwMode="auto">
              <a:xfrm>
                <a:off x="2208" y="10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4" name="Oval 1520"/>
              <p:cNvSpPr>
                <a:spLocks noChangeArrowheads="1"/>
              </p:cNvSpPr>
              <p:nvPr/>
            </p:nvSpPr>
            <p:spPr bwMode="auto">
              <a:xfrm>
                <a:off x="2256" y="10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5" name="Oval 1521"/>
              <p:cNvSpPr>
                <a:spLocks noChangeArrowheads="1"/>
              </p:cNvSpPr>
              <p:nvPr/>
            </p:nvSpPr>
            <p:spPr bwMode="auto">
              <a:xfrm>
                <a:off x="2112" y="10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6" name="Oval 1522"/>
              <p:cNvSpPr>
                <a:spLocks noChangeArrowheads="1"/>
              </p:cNvSpPr>
              <p:nvPr/>
            </p:nvSpPr>
            <p:spPr bwMode="auto">
              <a:xfrm>
                <a:off x="2160" y="10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7" name="Oval 1523"/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8" name="Oval 1524"/>
              <p:cNvSpPr>
                <a:spLocks noChangeArrowheads="1"/>
              </p:cNvSpPr>
              <p:nvPr/>
            </p:nvSpPr>
            <p:spPr bwMode="auto">
              <a:xfrm>
                <a:off x="2256" y="10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9" name="Oval 1525"/>
              <p:cNvSpPr>
                <a:spLocks noChangeArrowheads="1"/>
              </p:cNvSpPr>
              <p:nvPr/>
            </p:nvSpPr>
            <p:spPr bwMode="auto">
              <a:xfrm>
                <a:off x="2112" y="11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0" name="Oval 1526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1" name="Oval 1527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2" name="Oval 1528"/>
              <p:cNvSpPr>
                <a:spLocks noChangeArrowheads="1"/>
              </p:cNvSpPr>
              <p:nvPr/>
            </p:nvSpPr>
            <p:spPr bwMode="auto">
              <a:xfrm>
                <a:off x="2256" y="11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3" name="Oval 1529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4" name="Oval 1530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5" name="Oval 1531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96" name="Oval 1532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3530" name="Group 1533"/>
            <p:cNvGrpSpPr>
              <a:grpSpLocks/>
            </p:cNvGrpSpPr>
            <p:nvPr/>
          </p:nvGrpSpPr>
          <p:grpSpPr bwMode="auto">
            <a:xfrm>
              <a:off x="2112" y="1200"/>
              <a:ext cx="191" cy="191"/>
              <a:chOff x="2112" y="1200"/>
              <a:chExt cx="191" cy="191"/>
            </a:xfrm>
          </p:grpSpPr>
          <p:sp>
            <p:nvSpPr>
              <p:cNvPr id="53565" name="Oval 1534"/>
              <p:cNvSpPr>
                <a:spLocks noChangeArrowheads="1"/>
              </p:cNvSpPr>
              <p:nvPr/>
            </p:nvSpPr>
            <p:spPr bwMode="auto">
              <a:xfrm>
                <a:off x="2112" y="12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6" name="Oval 1535"/>
              <p:cNvSpPr>
                <a:spLocks noChangeArrowheads="1"/>
              </p:cNvSpPr>
              <p:nvPr/>
            </p:nvSpPr>
            <p:spPr bwMode="auto">
              <a:xfrm>
                <a:off x="2160" y="12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7" name="Oval 1536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8" name="Oval 1537"/>
              <p:cNvSpPr>
                <a:spLocks noChangeArrowheads="1"/>
              </p:cNvSpPr>
              <p:nvPr/>
            </p:nvSpPr>
            <p:spPr bwMode="auto">
              <a:xfrm>
                <a:off x="2256" y="12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9" name="Oval 1538"/>
              <p:cNvSpPr>
                <a:spLocks noChangeArrowheads="1"/>
              </p:cNvSpPr>
              <p:nvPr/>
            </p:nvSpPr>
            <p:spPr bwMode="auto">
              <a:xfrm>
                <a:off x="2112" y="12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0" name="Oval 1539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1" name="Oval 1540"/>
              <p:cNvSpPr>
                <a:spLocks noChangeArrowheads="1"/>
              </p:cNvSpPr>
              <p:nvPr/>
            </p:nvSpPr>
            <p:spPr bwMode="auto">
              <a:xfrm>
                <a:off x="2208" y="12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2" name="Oval 1541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3" name="Oval 1542"/>
              <p:cNvSpPr>
                <a:spLocks noChangeArrowheads="1"/>
              </p:cNvSpPr>
              <p:nvPr/>
            </p:nvSpPr>
            <p:spPr bwMode="auto">
              <a:xfrm>
                <a:off x="2112" y="12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4" name="Oval 1543"/>
              <p:cNvSpPr>
                <a:spLocks noChangeArrowheads="1"/>
              </p:cNvSpPr>
              <p:nvPr/>
            </p:nvSpPr>
            <p:spPr bwMode="auto">
              <a:xfrm>
                <a:off x="2160" y="12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5" name="Oval 1544"/>
              <p:cNvSpPr>
                <a:spLocks noChangeArrowheads="1"/>
              </p:cNvSpPr>
              <p:nvPr/>
            </p:nvSpPr>
            <p:spPr bwMode="auto">
              <a:xfrm>
                <a:off x="2208" y="12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6" name="Oval 1545"/>
              <p:cNvSpPr>
                <a:spLocks noChangeArrowheads="1"/>
              </p:cNvSpPr>
              <p:nvPr/>
            </p:nvSpPr>
            <p:spPr bwMode="auto">
              <a:xfrm>
                <a:off x="2256" y="12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7" name="Oval 1546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8" name="Oval 1547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79" name="Oval 1548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80" name="Oval 1549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3531" name="Group 1550"/>
            <p:cNvGrpSpPr>
              <a:grpSpLocks/>
            </p:cNvGrpSpPr>
            <p:nvPr/>
          </p:nvGrpSpPr>
          <p:grpSpPr bwMode="auto">
            <a:xfrm>
              <a:off x="2112" y="1392"/>
              <a:ext cx="191" cy="191"/>
              <a:chOff x="2112" y="1392"/>
              <a:chExt cx="191" cy="191"/>
            </a:xfrm>
          </p:grpSpPr>
          <p:sp>
            <p:nvSpPr>
              <p:cNvPr id="53549" name="Oval 1551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0" name="Oval 1552"/>
              <p:cNvSpPr>
                <a:spLocks noChangeArrowheads="1"/>
              </p:cNvSpPr>
              <p:nvPr/>
            </p:nvSpPr>
            <p:spPr bwMode="auto">
              <a:xfrm>
                <a:off x="2160" y="13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1" name="Oval 1553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2" name="Oval 1554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3" name="Oval 1555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4" name="Oval 1556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5" name="Oval 1557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6" name="Oval 1558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7" name="Oval 1559"/>
              <p:cNvSpPr>
                <a:spLocks noChangeArrowheads="1"/>
              </p:cNvSpPr>
              <p:nvPr/>
            </p:nvSpPr>
            <p:spPr bwMode="auto">
              <a:xfrm>
                <a:off x="2112" y="14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8" name="Oval 1560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59" name="Oval 1561"/>
              <p:cNvSpPr>
                <a:spLocks noChangeArrowheads="1"/>
              </p:cNvSpPr>
              <p:nvPr/>
            </p:nvSpPr>
            <p:spPr bwMode="auto">
              <a:xfrm>
                <a:off x="2208" y="14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0" name="Oval 1562"/>
              <p:cNvSpPr>
                <a:spLocks noChangeArrowheads="1"/>
              </p:cNvSpPr>
              <p:nvPr/>
            </p:nvSpPr>
            <p:spPr bwMode="auto">
              <a:xfrm>
                <a:off x="2256" y="14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1" name="Oval 1563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2" name="Oval 1564"/>
              <p:cNvSpPr>
                <a:spLocks noChangeArrowheads="1"/>
              </p:cNvSpPr>
              <p:nvPr/>
            </p:nvSpPr>
            <p:spPr bwMode="auto">
              <a:xfrm>
                <a:off x="2160" y="15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3" name="Oval 1565"/>
              <p:cNvSpPr>
                <a:spLocks noChangeArrowheads="1"/>
              </p:cNvSpPr>
              <p:nvPr/>
            </p:nvSpPr>
            <p:spPr bwMode="auto">
              <a:xfrm>
                <a:off x="2208" y="15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64" name="Oval 1566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3532" name="Group 1567"/>
            <p:cNvGrpSpPr>
              <a:grpSpLocks/>
            </p:cNvGrpSpPr>
            <p:nvPr/>
          </p:nvGrpSpPr>
          <p:grpSpPr bwMode="auto">
            <a:xfrm>
              <a:off x="2112" y="1584"/>
              <a:ext cx="191" cy="191"/>
              <a:chOff x="2112" y="1584"/>
              <a:chExt cx="191" cy="191"/>
            </a:xfrm>
          </p:grpSpPr>
          <p:sp>
            <p:nvSpPr>
              <p:cNvPr id="53533" name="Oval 1568"/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34" name="Oval 1569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35" name="Oval 1570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36" name="Oval 1571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37" name="Oval 1572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38" name="Oval 1573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39" name="Oval 1574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0" name="Oval 1575"/>
              <p:cNvSpPr>
                <a:spLocks noChangeArrowheads="1"/>
              </p:cNvSpPr>
              <p:nvPr/>
            </p:nvSpPr>
            <p:spPr bwMode="auto">
              <a:xfrm>
                <a:off x="2256" y="163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1" name="Oval 157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2" name="Oval 1577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3" name="Oval 1578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4" name="Oval 1579"/>
              <p:cNvSpPr>
                <a:spLocks noChangeArrowheads="1"/>
              </p:cNvSpPr>
              <p:nvPr/>
            </p:nvSpPr>
            <p:spPr bwMode="auto">
              <a:xfrm>
                <a:off x="2256" y="168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5" name="Oval 1580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6" name="Oval 1581"/>
              <p:cNvSpPr>
                <a:spLocks noChangeArrowheads="1"/>
              </p:cNvSpPr>
              <p:nvPr/>
            </p:nvSpPr>
            <p:spPr bwMode="auto">
              <a:xfrm>
                <a:off x="2160" y="172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7" name="Oval 1582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48" name="Oval 1583"/>
              <p:cNvSpPr>
                <a:spLocks noChangeArrowheads="1"/>
              </p:cNvSpPr>
              <p:nvPr/>
            </p:nvSpPr>
            <p:spPr bwMode="auto">
              <a:xfrm>
                <a:off x="2256" y="172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</p:grpSp>
      <p:sp>
        <p:nvSpPr>
          <p:cNvPr id="53418" name="Line 1584"/>
          <p:cNvSpPr>
            <a:spLocks noChangeShapeType="1"/>
          </p:cNvSpPr>
          <p:nvPr/>
        </p:nvSpPr>
        <p:spPr bwMode="auto">
          <a:xfrm>
            <a:off x="1244600" y="30464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19" name="Line 1585"/>
          <p:cNvSpPr>
            <a:spLocks noChangeShapeType="1"/>
          </p:cNvSpPr>
          <p:nvPr/>
        </p:nvSpPr>
        <p:spPr bwMode="auto">
          <a:xfrm>
            <a:off x="6807200" y="30464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420" name="AutoShape 1586"/>
          <p:cNvSpPr>
            <a:spLocks/>
          </p:cNvSpPr>
          <p:nvPr/>
        </p:nvSpPr>
        <p:spPr bwMode="auto">
          <a:xfrm>
            <a:off x="863600" y="1522413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36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3421" name="Text Box 1587"/>
          <p:cNvSpPr txBox="1">
            <a:spLocks noChangeArrowheads="1"/>
          </p:cNvSpPr>
          <p:nvPr/>
        </p:nvSpPr>
        <p:spPr bwMode="auto">
          <a:xfrm rot="-4740000">
            <a:off x="-136525" y="1766888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Attacker</a:t>
            </a:r>
            <a:b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</a:t>
            </a:r>
          </a:p>
        </p:txBody>
      </p:sp>
      <p:grpSp>
        <p:nvGrpSpPr>
          <p:cNvPr id="53422" name="Group 1588"/>
          <p:cNvGrpSpPr>
            <a:grpSpLocks/>
          </p:cNvGrpSpPr>
          <p:nvPr/>
        </p:nvGrpSpPr>
        <p:grpSpPr bwMode="auto">
          <a:xfrm>
            <a:off x="3373438" y="5943600"/>
            <a:ext cx="303212" cy="303213"/>
            <a:chOff x="2304" y="3600"/>
            <a:chExt cx="191" cy="191"/>
          </a:xfrm>
        </p:grpSpPr>
        <p:sp>
          <p:nvSpPr>
            <p:cNvPr id="53513" name="Oval 1589"/>
            <p:cNvSpPr>
              <a:spLocks noChangeArrowheads="1"/>
            </p:cNvSpPr>
            <p:nvPr/>
          </p:nvSpPr>
          <p:spPr bwMode="auto">
            <a:xfrm>
              <a:off x="2304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14" name="Oval 1590"/>
            <p:cNvSpPr>
              <a:spLocks noChangeArrowheads="1"/>
            </p:cNvSpPr>
            <p:nvPr/>
          </p:nvSpPr>
          <p:spPr bwMode="auto">
            <a:xfrm>
              <a:off x="2352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15" name="Oval 1591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16" name="Oval 1592"/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17" name="Oval 1593"/>
            <p:cNvSpPr>
              <a:spLocks noChangeArrowheads="1"/>
            </p:cNvSpPr>
            <p:nvPr/>
          </p:nvSpPr>
          <p:spPr bwMode="auto">
            <a:xfrm>
              <a:off x="2304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18" name="Oval 1594"/>
            <p:cNvSpPr>
              <a:spLocks noChangeArrowheads="1"/>
            </p:cNvSpPr>
            <p:nvPr/>
          </p:nvSpPr>
          <p:spPr bwMode="auto">
            <a:xfrm>
              <a:off x="2352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19" name="Oval 1595"/>
            <p:cNvSpPr>
              <a:spLocks noChangeArrowheads="1"/>
            </p:cNvSpPr>
            <p:nvPr/>
          </p:nvSpPr>
          <p:spPr bwMode="auto">
            <a:xfrm>
              <a:off x="2400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0" name="Oval 1596"/>
            <p:cNvSpPr>
              <a:spLocks noChangeArrowheads="1"/>
            </p:cNvSpPr>
            <p:nvPr/>
          </p:nvSpPr>
          <p:spPr bwMode="auto">
            <a:xfrm>
              <a:off x="2448" y="364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1" name="Oval 1597"/>
            <p:cNvSpPr>
              <a:spLocks noChangeArrowheads="1"/>
            </p:cNvSpPr>
            <p:nvPr/>
          </p:nvSpPr>
          <p:spPr bwMode="auto">
            <a:xfrm>
              <a:off x="2304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2" name="Oval 1598"/>
            <p:cNvSpPr>
              <a:spLocks noChangeArrowheads="1"/>
            </p:cNvSpPr>
            <p:nvPr/>
          </p:nvSpPr>
          <p:spPr bwMode="auto">
            <a:xfrm>
              <a:off x="2352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3" name="Oval 1599"/>
            <p:cNvSpPr>
              <a:spLocks noChangeArrowheads="1"/>
            </p:cNvSpPr>
            <p:nvPr/>
          </p:nvSpPr>
          <p:spPr bwMode="auto">
            <a:xfrm>
              <a:off x="2400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4" name="Oval 1600"/>
            <p:cNvSpPr>
              <a:spLocks noChangeArrowheads="1"/>
            </p:cNvSpPr>
            <p:nvPr/>
          </p:nvSpPr>
          <p:spPr bwMode="auto">
            <a:xfrm>
              <a:off x="2448" y="369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5" name="Oval 1601"/>
            <p:cNvSpPr>
              <a:spLocks noChangeArrowheads="1"/>
            </p:cNvSpPr>
            <p:nvPr/>
          </p:nvSpPr>
          <p:spPr bwMode="auto">
            <a:xfrm>
              <a:off x="2304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6" name="Oval 1602"/>
            <p:cNvSpPr>
              <a:spLocks noChangeArrowheads="1"/>
            </p:cNvSpPr>
            <p:nvPr/>
          </p:nvSpPr>
          <p:spPr bwMode="auto">
            <a:xfrm>
              <a:off x="2352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7" name="Oval 1603"/>
            <p:cNvSpPr>
              <a:spLocks noChangeArrowheads="1"/>
            </p:cNvSpPr>
            <p:nvPr/>
          </p:nvSpPr>
          <p:spPr bwMode="auto">
            <a:xfrm>
              <a:off x="2400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528" name="Oval 1604"/>
            <p:cNvSpPr>
              <a:spLocks noChangeArrowheads="1"/>
            </p:cNvSpPr>
            <p:nvPr/>
          </p:nvSpPr>
          <p:spPr bwMode="auto">
            <a:xfrm>
              <a:off x="2448" y="374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34647" name="Group 1605"/>
          <p:cNvGrpSpPr>
            <a:grpSpLocks/>
          </p:cNvGrpSpPr>
          <p:nvPr/>
        </p:nvGrpSpPr>
        <p:grpSpPr bwMode="auto">
          <a:xfrm>
            <a:off x="3373438" y="5338763"/>
            <a:ext cx="303212" cy="1195387"/>
            <a:chOff x="2109" y="3227"/>
            <a:chExt cx="191" cy="753"/>
          </a:xfrm>
        </p:grpSpPr>
        <p:grpSp>
          <p:nvGrpSpPr>
            <p:cNvPr id="53445" name="Group 1606"/>
            <p:cNvGrpSpPr>
              <a:grpSpLocks/>
            </p:cNvGrpSpPr>
            <p:nvPr/>
          </p:nvGrpSpPr>
          <p:grpSpPr bwMode="auto">
            <a:xfrm>
              <a:off x="2109" y="3227"/>
              <a:ext cx="191" cy="191"/>
              <a:chOff x="2112" y="3408"/>
              <a:chExt cx="191" cy="191"/>
            </a:xfrm>
          </p:grpSpPr>
          <p:sp>
            <p:nvSpPr>
              <p:cNvPr id="53497" name="Oval 1607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8" name="Oval 1608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9" name="Oval 1609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0" name="Oval 1610"/>
              <p:cNvSpPr>
                <a:spLocks noChangeArrowheads="1"/>
              </p:cNvSpPr>
              <p:nvPr/>
            </p:nvSpPr>
            <p:spPr bwMode="auto">
              <a:xfrm>
                <a:off x="2256" y="340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1" name="Oval 1611"/>
              <p:cNvSpPr>
                <a:spLocks noChangeArrowheads="1"/>
              </p:cNvSpPr>
              <p:nvPr/>
            </p:nvSpPr>
            <p:spPr bwMode="auto">
              <a:xfrm>
                <a:off x="2112" y="34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2" name="Oval 1612"/>
              <p:cNvSpPr>
                <a:spLocks noChangeArrowheads="1"/>
              </p:cNvSpPr>
              <p:nvPr/>
            </p:nvSpPr>
            <p:spPr bwMode="auto">
              <a:xfrm>
                <a:off x="2160" y="34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3" name="Oval 1613"/>
              <p:cNvSpPr>
                <a:spLocks noChangeArrowheads="1"/>
              </p:cNvSpPr>
              <p:nvPr/>
            </p:nvSpPr>
            <p:spPr bwMode="auto">
              <a:xfrm>
                <a:off x="2208" y="34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4" name="Oval 1614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5" name="Oval 1615"/>
              <p:cNvSpPr>
                <a:spLocks noChangeArrowheads="1"/>
              </p:cNvSpPr>
              <p:nvPr/>
            </p:nvSpPr>
            <p:spPr bwMode="auto">
              <a:xfrm>
                <a:off x="2112" y="35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6" name="Oval 1616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7" name="Oval 1617"/>
              <p:cNvSpPr>
                <a:spLocks noChangeArrowheads="1"/>
              </p:cNvSpPr>
              <p:nvPr/>
            </p:nvSpPr>
            <p:spPr bwMode="auto">
              <a:xfrm>
                <a:off x="2208" y="35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8" name="Oval 1618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09" name="Oval 1619"/>
              <p:cNvSpPr>
                <a:spLocks noChangeArrowheads="1"/>
              </p:cNvSpPr>
              <p:nvPr/>
            </p:nvSpPr>
            <p:spPr bwMode="auto">
              <a:xfrm>
                <a:off x="2112" y="35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10" name="Oval 1620"/>
              <p:cNvSpPr>
                <a:spLocks noChangeArrowheads="1"/>
              </p:cNvSpPr>
              <p:nvPr/>
            </p:nvSpPr>
            <p:spPr bwMode="auto">
              <a:xfrm>
                <a:off x="2160" y="35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11" name="Oval 1621"/>
              <p:cNvSpPr>
                <a:spLocks noChangeArrowheads="1"/>
              </p:cNvSpPr>
              <p:nvPr/>
            </p:nvSpPr>
            <p:spPr bwMode="auto">
              <a:xfrm>
                <a:off x="2208" y="35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512" name="Oval 1622"/>
              <p:cNvSpPr>
                <a:spLocks noChangeArrowheads="1"/>
              </p:cNvSpPr>
              <p:nvPr/>
            </p:nvSpPr>
            <p:spPr bwMode="auto">
              <a:xfrm>
                <a:off x="2256" y="355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3446" name="Group 1623"/>
            <p:cNvGrpSpPr>
              <a:grpSpLocks/>
            </p:cNvGrpSpPr>
            <p:nvPr/>
          </p:nvGrpSpPr>
          <p:grpSpPr bwMode="auto">
            <a:xfrm>
              <a:off x="2109" y="3419"/>
              <a:ext cx="191" cy="191"/>
              <a:chOff x="2112" y="3600"/>
              <a:chExt cx="191" cy="191"/>
            </a:xfrm>
          </p:grpSpPr>
          <p:sp>
            <p:nvSpPr>
              <p:cNvPr id="53481" name="Oval 1624"/>
              <p:cNvSpPr>
                <a:spLocks noChangeArrowheads="1"/>
              </p:cNvSpPr>
              <p:nvPr/>
            </p:nvSpPr>
            <p:spPr bwMode="auto">
              <a:xfrm>
                <a:off x="2112" y="36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2" name="Oval 1625"/>
              <p:cNvSpPr>
                <a:spLocks noChangeArrowheads="1"/>
              </p:cNvSpPr>
              <p:nvPr/>
            </p:nvSpPr>
            <p:spPr bwMode="auto">
              <a:xfrm>
                <a:off x="2160" y="36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3" name="Oval 1626"/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4" name="Oval 1627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5" name="Oval 1628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6" name="Oval 1629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7" name="Oval 1630"/>
              <p:cNvSpPr>
                <a:spLocks noChangeArrowheads="1"/>
              </p:cNvSpPr>
              <p:nvPr/>
            </p:nvSpPr>
            <p:spPr bwMode="auto">
              <a:xfrm>
                <a:off x="2208" y="36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8" name="Oval 1631"/>
              <p:cNvSpPr>
                <a:spLocks noChangeArrowheads="1"/>
              </p:cNvSpPr>
              <p:nvPr/>
            </p:nvSpPr>
            <p:spPr bwMode="auto">
              <a:xfrm>
                <a:off x="2256" y="364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9" name="Oval 1632"/>
              <p:cNvSpPr>
                <a:spLocks noChangeArrowheads="1"/>
              </p:cNvSpPr>
              <p:nvPr/>
            </p:nvSpPr>
            <p:spPr bwMode="auto">
              <a:xfrm>
                <a:off x="2112" y="36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0" name="Oval 1633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1" name="Oval 1634"/>
              <p:cNvSpPr>
                <a:spLocks noChangeArrowheads="1"/>
              </p:cNvSpPr>
              <p:nvPr/>
            </p:nvSpPr>
            <p:spPr bwMode="auto">
              <a:xfrm>
                <a:off x="2208" y="36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2" name="Oval 1635"/>
              <p:cNvSpPr>
                <a:spLocks noChangeArrowheads="1"/>
              </p:cNvSpPr>
              <p:nvPr/>
            </p:nvSpPr>
            <p:spPr bwMode="auto">
              <a:xfrm>
                <a:off x="2256" y="369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3" name="Oval 1636"/>
              <p:cNvSpPr>
                <a:spLocks noChangeArrowheads="1"/>
              </p:cNvSpPr>
              <p:nvPr/>
            </p:nvSpPr>
            <p:spPr bwMode="auto">
              <a:xfrm>
                <a:off x="2112" y="37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4" name="Oval 1637"/>
              <p:cNvSpPr>
                <a:spLocks noChangeArrowheads="1"/>
              </p:cNvSpPr>
              <p:nvPr/>
            </p:nvSpPr>
            <p:spPr bwMode="auto">
              <a:xfrm>
                <a:off x="2160" y="37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5" name="Oval 1638"/>
              <p:cNvSpPr>
                <a:spLocks noChangeArrowheads="1"/>
              </p:cNvSpPr>
              <p:nvPr/>
            </p:nvSpPr>
            <p:spPr bwMode="auto">
              <a:xfrm>
                <a:off x="2208" y="37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96" name="Oval 1639"/>
              <p:cNvSpPr>
                <a:spLocks noChangeArrowheads="1"/>
              </p:cNvSpPr>
              <p:nvPr/>
            </p:nvSpPr>
            <p:spPr bwMode="auto">
              <a:xfrm>
                <a:off x="2256" y="3744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3447" name="Group 1640"/>
            <p:cNvGrpSpPr>
              <a:grpSpLocks/>
            </p:cNvGrpSpPr>
            <p:nvPr/>
          </p:nvGrpSpPr>
          <p:grpSpPr bwMode="auto">
            <a:xfrm>
              <a:off x="2109" y="3611"/>
              <a:ext cx="191" cy="191"/>
              <a:chOff x="2112" y="3792"/>
              <a:chExt cx="191" cy="191"/>
            </a:xfrm>
          </p:grpSpPr>
          <p:sp>
            <p:nvSpPr>
              <p:cNvPr id="53465" name="Oval 1641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6" name="Oval 1642"/>
              <p:cNvSpPr>
                <a:spLocks noChangeArrowheads="1"/>
              </p:cNvSpPr>
              <p:nvPr/>
            </p:nvSpPr>
            <p:spPr bwMode="auto">
              <a:xfrm>
                <a:off x="2160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7" name="Oval 1643"/>
              <p:cNvSpPr>
                <a:spLocks noChangeArrowheads="1"/>
              </p:cNvSpPr>
              <p:nvPr/>
            </p:nvSpPr>
            <p:spPr bwMode="auto">
              <a:xfrm>
                <a:off x="2208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8" name="Oval 1644"/>
              <p:cNvSpPr>
                <a:spLocks noChangeArrowheads="1"/>
              </p:cNvSpPr>
              <p:nvPr/>
            </p:nvSpPr>
            <p:spPr bwMode="auto">
              <a:xfrm>
                <a:off x="2256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9" name="Oval 1645"/>
              <p:cNvSpPr>
                <a:spLocks noChangeArrowheads="1"/>
              </p:cNvSpPr>
              <p:nvPr/>
            </p:nvSpPr>
            <p:spPr bwMode="auto">
              <a:xfrm>
                <a:off x="2112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0" name="Oval 1646"/>
              <p:cNvSpPr>
                <a:spLocks noChangeArrowheads="1"/>
              </p:cNvSpPr>
              <p:nvPr/>
            </p:nvSpPr>
            <p:spPr bwMode="auto">
              <a:xfrm>
                <a:off x="2160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1" name="Oval 1647"/>
              <p:cNvSpPr>
                <a:spLocks noChangeArrowheads="1"/>
              </p:cNvSpPr>
              <p:nvPr/>
            </p:nvSpPr>
            <p:spPr bwMode="auto">
              <a:xfrm>
                <a:off x="2208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2" name="Oval 1648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3" name="Oval 1649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4" name="Oval 1650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5" name="Oval 1651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6" name="Oval 1652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7" name="Oval 1653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8" name="Oval 1654"/>
              <p:cNvSpPr>
                <a:spLocks noChangeArrowheads="1"/>
              </p:cNvSpPr>
              <p:nvPr/>
            </p:nvSpPr>
            <p:spPr bwMode="auto">
              <a:xfrm>
                <a:off x="2160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79" name="Oval 1655"/>
              <p:cNvSpPr>
                <a:spLocks noChangeArrowheads="1"/>
              </p:cNvSpPr>
              <p:nvPr/>
            </p:nvSpPr>
            <p:spPr bwMode="auto">
              <a:xfrm>
                <a:off x="2208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80" name="Oval 1656"/>
              <p:cNvSpPr>
                <a:spLocks noChangeArrowheads="1"/>
              </p:cNvSpPr>
              <p:nvPr/>
            </p:nvSpPr>
            <p:spPr bwMode="auto">
              <a:xfrm>
                <a:off x="2256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3448" name="Group 1657"/>
            <p:cNvGrpSpPr>
              <a:grpSpLocks/>
            </p:cNvGrpSpPr>
            <p:nvPr/>
          </p:nvGrpSpPr>
          <p:grpSpPr bwMode="auto">
            <a:xfrm>
              <a:off x="2109" y="3789"/>
              <a:ext cx="191" cy="191"/>
              <a:chOff x="2112" y="3792"/>
              <a:chExt cx="191" cy="191"/>
            </a:xfrm>
          </p:grpSpPr>
          <p:sp>
            <p:nvSpPr>
              <p:cNvPr id="53449" name="Oval 1658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0" name="Oval 1659"/>
              <p:cNvSpPr>
                <a:spLocks noChangeArrowheads="1"/>
              </p:cNvSpPr>
              <p:nvPr/>
            </p:nvSpPr>
            <p:spPr bwMode="auto">
              <a:xfrm>
                <a:off x="2160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1" name="Oval 1660"/>
              <p:cNvSpPr>
                <a:spLocks noChangeArrowheads="1"/>
              </p:cNvSpPr>
              <p:nvPr/>
            </p:nvSpPr>
            <p:spPr bwMode="auto">
              <a:xfrm>
                <a:off x="2208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2" name="Oval 1661"/>
              <p:cNvSpPr>
                <a:spLocks noChangeArrowheads="1"/>
              </p:cNvSpPr>
              <p:nvPr/>
            </p:nvSpPr>
            <p:spPr bwMode="auto">
              <a:xfrm>
                <a:off x="2256" y="3792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3" name="Oval 1662"/>
              <p:cNvSpPr>
                <a:spLocks noChangeArrowheads="1"/>
              </p:cNvSpPr>
              <p:nvPr/>
            </p:nvSpPr>
            <p:spPr bwMode="auto">
              <a:xfrm>
                <a:off x="2112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4" name="Oval 1663"/>
              <p:cNvSpPr>
                <a:spLocks noChangeArrowheads="1"/>
              </p:cNvSpPr>
              <p:nvPr/>
            </p:nvSpPr>
            <p:spPr bwMode="auto">
              <a:xfrm>
                <a:off x="2160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5" name="Oval 1664"/>
              <p:cNvSpPr>
                <a:spLocks noChangeArrowheads="1"/>
              </p:cNvSpPr>
              <p:nvPr/>
            </p:nvSpPr>
            <p:spPr bwMode="auto">
              <a:xfrm>
                <a:off x="2208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6" name="Oval 1665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7" name="Oval 1666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8" name="Oval 1667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59" name="Oval 1668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0" name="Oval 1669"/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1" name="Oval 1670"/>
              <p:cNvSpPr>
                <a:spLocks noChangeArrowheads="1"/>
              </p:cNvSpPr>
              <p:nvPr/>
            </p:nvSpPr>
            <p:spPr bwMode="auto">
              <a:xfrm>
                <a:off x="2112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2" name="Oval 1671"/>
              <p:cNvSpPr>
                <a:spLocks noChangeArrowheads="1"/>
              </p:cNvSpPr>
              <p:nvPr/>
            </p:nvSpPr>
            <p:spPr bwMode="auto">
              <a:xfrm>
                <a:off x="2160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3" name="Oval 1672"/>
              <p:cNvSpPr>
                <a:spLocks noChangeArrowheads="1"/>
              </p:cNvSpPr>
              <p:nvPr/>
            </p:nvSpPr>
            <p:spPr bwMode="auto">
              <a:xfrm>
                <a:off x="2208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3464" name="Oval 1673"/>
              <p:cNvSpPr>
                <a:spLocks noChangeArrowheads="1"/>
              </p:cNvSpPr>
              <p:nvPr/>
            </p:nvSpPr>
            <p:spPr bwMode="auto">
              <a:xfrm>
                <a:off x="2256" y="3936"/>
                <a:ext cx="48" cy="48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</p:grpSp>
      <p:grpSp>
        <p:nvGrpSpPr>
          <p:cNvPr id="34652" name="Group 1674"/>
          <p:cNvGrpSpPr>
            <a:grpSpLocks/>
          </p:cNvGrpSpPr>
          <p:nvPr/>
        </p:nvGrpSpPr>
        <p:grpSpPr bwMode="auto">
          <a:xfrm>
            <a:off x="3373438" y="6230938"/>
            <a:ext cx="303212" cy="303212"/>
            <a:chOff x="2112" y="2160"/>
            <a:chExt cx="191" cy="191"/>
          </a:xfrm>
        </p:grpSpPr>
        <p:sp>
          <p:nvSpPr>
            <p:cNvPr id="53429" name="Oval 1675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0" name="Oval 1676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1" name="Oval 1677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2" name="Oval 1678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3" name="Oval 1679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4" name="Oval 1680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5" name="Oval 1681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6" name="Oval 1682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7" name="Oval 1683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8" name="Oval 168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39" name="Oval 1685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40" name="Oval 1686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41" name="Oval 1687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42" name="Oval 1688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43" name="Oval 1689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3444" name="Oval 1690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3425" name="Text Box 1691"/>
          <p:cNvSpPr txBox="1">
            <a:spLocks noChangeArrowheads="1"/>
          </p:cNvSpPr>
          <p:nvPr/>
        </p:nvSpPr>
        <p:spPr bwMode="auto">
          <a:xfrm>
            <a:off x="7189788" y="1473200"/>
            <a:ext cx="165576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1. Victim’s data fully cached</a:t>
            </a:r>
          </a:p>
        </p:txBody>
      </p:sp>
      <p:sp>
        <p:nvSpPr>
          <p:cNvPr id="1607324" name="Text Box 1692"/>
          <p:cNvSpPr txBox="1">
            <a:spLocks noChangeArrowheads="1"/>
          </p:cNvSpPr>
          <p:nvPr/>
        </p:nvSpPr>
        <p:spPr bwMode="auto">
          <a:xfrm>
            <a:off x="7189788" y="3346450"/>
            <a:ext cx="16557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2. Attacker evicts victim’s block</a:t>
            </a:r>
          </a:p>
        </p:txBody>
      </p:sp>
      <p:sp>
        <p:nvSpPr>
          <p:cNvPr id="1607325" name="Text Box 1693"/>
          <p:cNvSpPr txBox="1">
            <a:spLocks noChangeArrowheads="1"/>
          </p:cNvSpPr>
          <p:nvPr/>
        </p:nvSpPr>
        <p:spPr bwMode="auto">
          <a:xfrm>
            <a:off x="7189788" y="4857750"/>
            <a:ext cx="1835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3. Attacker times the victim’s next run. Slowdown?</a:t>
            </a:r>
          </a:p>
        </p:txBody>
      </p:sp>
      <p:sp>
        <p:nvSpPr>
          <p:cNvPr id="1607326" name="Line 1694"/>
          <p:cNvSpPr>
            <a:spLocks noChangeShapeType="1"/>
          </p:cNvSpPr>
          <p:nvPr/>
        </p:nvSpPr>
        <p:spPr bwMode="auto">
          <a:xfrm>
            <a:off x="3517900" y="3567113"/>
            <a:ext cx="0" cy="273685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4000"/>
                                        <p:tgtEl>
                                          <p:spTgt spid="160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324" grpId="0"/>
      <p:bldP spid="1607325" grpId="0"/>
      <p:bldP spid="16073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17613" y="5119688"/>
            <a:ext cx="4905375" cy="12065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17613" y="1303338"/>
            <a:ext cx="4875212" cy="12255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Prime+Probe:</a:t>
            </a:r>
            <a:r>
              <a:rPr lang="en-US" altLang="en-US" sz="2400" smtClean="0"/>
              <a:t> Measuring effect of encryption on cache</a:t>
            </a:r>
            <a:br>
              <a:rPr lang="en-US" altLang="en-US" sz="2400" smtClean="0"/>
            </a:br>
            <a:r>
              <a:rPr lang="en-US" altLang="en-US" sz="2100" smtClean="0"/>
              <a:t>Attacker checks which of its own data was evicted by the victim.</a:t>
            </a:r>
            <a:endParaRPr lang="en-GB" altLang="en-US" sz="2100" smtClean="0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219200" y="633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1219200" y="603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1219200" y="572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219200" y="542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6781800" y="633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6781800" y="603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6781800" y="572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6781800" y="542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1219200" y="4659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1219200" y="4354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1219200" y="4049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1828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781800" y="4659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6781800" y="4354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6781800" y="4049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2133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2438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2743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3048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3352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3657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3962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4267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4572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4876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5181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5486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5791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Line 34"/>
          <p:cNvSpPr>
            <a:spLocks noChangeShapeType="1"/>
          </p:cNvSpPr>
          <p:nvPr/>
        </p:nvSpPr>
        <p:spPr bwMode="auto">
          <a:xfrm>
            <a:off x="6096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6400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6705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1219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1524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5" name="Line 39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1"/>
          <p:cNvSpPr>
            <a:spLocks noChangeShapeType="1"/>
          </p:cNvSpPr>
          <p:nvPr/>
        </p:nvSpPr>
        <p:spPr bwMode="auto">
          <a:xfrm>
            <a:off x="1219200" y="3135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8" name="Line 42"/>
          <p:cNvSpPr>
            <a:spLocks noChangeShapeType="1"/>
          </p:cNvSpPr>
          <p:nvPr/>
        </p:nvSpPr>
        <p:spPr bwMode="auto">
          <a:xfrm>
            <a:off x="1828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9" name="Line 43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0" name="Line 44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>
            <a:off x="6781800" y="3135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>
            <a:off x="2133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3" name="Line 47"/>
          <p:cNvSpPr>
            <a:spLocks noChangeShapeType="1"/>
          </p:cNvSpPr>
          <p:nvPr/>
        </p:nvSpPr>
        <p:spPr bwMode="auto">
          <a:xfrm>
            <a:off x="2438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4" name="Line 48"/>
          <p:cNvSpPr>
            <a:spLocks noChangeShapeType="1"/>
          </p:cNvSpPr>
          <p:nvPr/>
        </p:nvSpPr>
        <p:spPr bwMode="auto">
          <a:xfrm>
            <a:off x="2743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5" name="Line 49"/>
          <p:cNvSpPr>
            <a:spLocks noChangeShapeType="1"/>
          </p:cNvSpPr>
          <p:nvPr/>
        </p:nvSpPr>
        <p:spPr bwMode="auto">
          <a:xfrm>
            <a:off x="3048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6" name="Line 50"/>
          <p:cNvSpPr>
            <a:spLocks noChangeShapeType="1"/>
          </p:cNvSpPr>
          <p:nvPr/>
        </p:nvSpPr>
        <p:spPr bwMode="auto">
          <a:xfrm>
            <a:off x="3352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>
            <a:off x="3657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>
            <a:off x="3962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>
            <a:off x="4267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4572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4876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2" name="Line 56"/>
          <p:cNvSpPr>
            <a:spLocks noChangeShapeType="1"/>
          </p:cNvSpPr>
          <p:nvPr/>
        </p:nvSpPr>
        <p:spPr bwMode="auto">
          <a:xfrm>
            <a:off x="5181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3" name="Line 57"/>
          <p:cNvSpPr>
            <a:spLocks noChangeShapeType="1"/>
          </p:cNvSpPr>
          <p:nvPr/>
        </p:nvSpPr>
        <p:spPr bwMode="auto">
          <a:xfrm>
            <a:off x="5486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>
            <a:off x="5791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5" name="Line 59"/>
          <p:cNvSpPr>
            <a:spLocks noChangeShapeType="1"/>
          </p:cNvSpPr>
          <p:nvPr/>
        </p:nvSpPr>
        <p:spPr bwMode="auto">
          <a:xfrm>
            <a:off x="6096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>
            <a:off x="6400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7" name="Line 61"/>
          <p:cNvSpPr>
            <a:spLocks noChangeShapeType="1"/>
          </p:cNvSpPr>
          <p:nvPr/>
        </p:nvSpPr>
        <p:spPr bwMode="auto">
          <a:xfrm>
            <a:off x="6705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8" name="Line 62"/>
          <p:cNvSpPr>
            <a:spLocks noChangeShapeType="1"/>
          </p:cNvSpPr>
          <p:nvPr/>
        </p:nvSpPr>
        <p:spPr bwMode="auto">
          <a:xfrm>
            <a:off x="1219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59" name="Line 63"/>
          <p:cNvSpPr>
            <a:spLocks noChangeShapeType="1"/>
          </p:cNvSpPr>
          <p:nvPr/>
        </p:nvSpPr>
        <p:spPr bwMode="auto">
          <a:xfrm>
            <a:off x="1524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>
            <a:off x="1219200" y="3440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>
            <a:off x="1219200" y="252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>
            <a:off x="1219200" y="222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>
            <a:off x="1828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6781800" y="252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>
            <a:off x="6781800" y="222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>
            <a:off x="2133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2438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69" name="Line 73"/>
          <p:cNvSpPr>
            <a:spLocks noChangeShapeType="1"/>
          </p:cNvSpPr>
          <p:nvPr/>
        </p:nvSpPr>
        <p:spPr bwMode="auto">
          <a:xfrm>
            <a:off x="2743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0" name="Line 74"/>
          <p:cNvSpPr>
            <a:spLocks noChangeShapeType="1"/>
          </p:cNvSpPr>
          <p:nvPr/>
        </p:nvSpPr>
        <p:spPr bwMode="auto">
          <a:xfrm>
            <a:off x="3048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1" name="Line 75"/>
          <p:cNvSpPr>
            <a:spLocks noChangeShapeType="1"/>
          </p:cNvSpPr>
          <p:nvPr/>
        </p:nvSpPr>
        <p:spPr bwMode="auto">
          <a:xfrm>
            <a:off x="3352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2" name="Line 76"/>
          <p:cNvSpPr>
            <a:spLocks noChangeShapeType="1"/>
          </p:cNvSpPr>
          <p:nvPr/>
        </p:nvSpPr>
        <p:spPr bwMode="auto">
          <a:xfrm>
            <a:off x="3657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3" name="Line 77"/>
          <p:cNvSpPr>
            <a:spLocks noChangeShapeType="1"/>
          </p:cNvSpPr>
          <p:nvPr/>
        </p:nvSpPr>
        <p:spPr bwMode="auto">
          <a:xfrm>
            <a:off x="3962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4" name="Line 78"/>
          <p:cNvSpPr>
            <a:spLocks noChangeShapeType="1"/>
          </p:cNvSpPr>
          <p:nvPr/>
        </p:nvSpPr>
        <p:spPr bwMode="auto">
          <a:xfrm>
            <a:off x="4267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5" name="Line 79"/>
          <p:cNvSpPr>
            <a:spLocks noChangeShapeType="1"/>
          </p:cNvSpPr>
          <p:nvPr/>
        </p:nvSpPr>
        <p:spPr bwMode="auto">
          <a:xfrm>
            <a:off x="4572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6" name="Line 80"/>
          <p:cNvSpPr>
            <a:spLocks noChangeShapeType="1"/>
          </p:cNvSpPr>
          <p:nvPr/>
        </p:nvSpPr>
        <p:spPr bwMode="auto">
          <a:xfrm>
            <a:off x="4876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7" name="Line 81"/>
          <p:cNvSpPr>
            <a:spLocks noChangeShapeType="1"/>
          </p:cNvSpPr>
          <p:nvPr/>
        </p:nvSpPr>
        <p:spPr bwMode="auto">
          <a:xfrm>
            <a:off x="5181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8" name="Line 82"/>
          <p:cNvSpPr>
            <a:spLocks noChangeShapeType="1"/>
          </p:cNvSpPr>
          <p:nvPr/>
        </p:nvSpPr>
        <p:spPr bwMode="auto">
          <a:xfrm>
            <a:off x="5486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79" name="Line 83"/>
          <p:cNvSpPr>
            <a:spLocks noChangeShapeType="1"/>
          </p:cNvSpPr>
          <p:nvPr/>
        </p:nvSpPr>
        <p:spPr bwMode="auto">
          <a:xfrm>
            <a:off x="5791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0" name="Line 84"/>
          <p:cNvSpPr>
            <a:spLocks noChangeShapeType="1"/>
          </p:cNvSpPr>
          <p:nvPr/>
        </p:nvSpPr>
        <p:spPr bwMode="auto">
          <a:xfrm>
            <a:off x="6096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>
            <a:off x="6400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2" name="Line 86"/>
          <p:cNvSpPr>
            <a:spLocks noChangeShapeType="1"/>
          </p:cNvSpPr>
          <p:nvPr/>
        </p:nvSpPr>
        <p:spPr bwMode="auto">
          <a:xfrm>
            <a:off x="6705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3" name="Line 87"/>
          <p:cNvSpPr>
            <a:spLocks noChangeShapeType="1"/>
          </p:cNvSpPr>
          <p:nvPr/>
        </p:nvSpPr>
        <p:spPr bwMode="auto">
          <a:xfrm>
            <a:off x="1219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4" name="Line 88"/>
          <p:cNvSpPr>
            <a:spLocks noChangeShapeType="1"/>
          </p:cNvSpPr>
          <p:nvPr/>
        </p:nvSpPr>
        <p:spPr bwMode="auto">
          <a:xfrm>
            <a:off x="1524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5" name="Line 89"/>
          <p:cNvSpPr>
            <a:spLocks noChangeShapeType="1"/>
          </p:cNvSpPr>
          <p:nvPr/>
        </p:nvSpPr>
        <p:spPr bwMode="auto">
          <a:xfrm>
            <a:off x="1219200" y="191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6" name="Line 90"/>
          <p:cNvSpPr>
            <a:spLocks noChangeShapeType="1"/>
          </p:cNvSpPr>
          <p:nvPr/>
        </p:nvSpPr>
        <p:spPr bwMode="auto">
          <a:xfrm>
            <a:off x="1219200" y="161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7" name="Line 91"/>
          <p:cNvSpPr>
            <a:spLocks noChangeShapeType="1"/>
          </p:cNvSpPr>
          <p:nvPr/>
        </p:nvSpPr>
        <p:spPr bwMode="auto">
          <a:xfrm>
            <a:off x="1219200" y="130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8" name="Line 92"/>
          <p:cNvSpPr>
            <a:spLocks noChangeShapeType="1"/>
          </p:cNvSpPr>
          <p:nvPr/>
        </p:nvSpPr>
        <p:spPr bwMode="auto">
          <a:xfrm>
            <a:off x="1828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89" name="Line 93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0" name="Line 94"/>
          <p:cNvSpPr>
            <a:spLocks noChangeShapeType="1"/>
          </p:cNvSpPr>
          <p:nvPr/>
        </p:nvSpPr>
        <p:spPr bwMode="auto">
          <a:xfrm>
            <a:off x="6781800" y="161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1" name="Line 95"/>
          <p:cNvSpPr>
            <a:spLocks noChangeShapeType="1"/>
          </p:cNvSpPr>
          <p:nvPr/>
        </p:nvSpPr>
        <p:spPr bwMode="auto">
          <a:xfrm>
            <a:off x="6781800" y="130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2" name="Line 96"/>
          <p:cNvSpPr>
            <a:spLocks noChangeShapeType="1"/>
          </p:cNvSpPr>
          <p:nvPr/>
        </p:nvSpPr>
        <p:spPr bwMode="auto">
          <a:xfrm>
            <a:off x="2133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3" name="Line 97"/>
          <p:cNvSpPr>
            <a:spLocks noChangeShapeType="1"/>
          </p:cNvSpPr>
          <p:nvPr/>
        </p:nvSpPr>
        <p:spPr bwMode="auto">
          <a:xfrm>
            <a:off x="2438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4" name="Line 98"/>
          <p:cNvSpPr>
            <a:spLocks noChangeShapeType="1"/>
          </p:cNvSpPr>
          <p:nvPr/>
        </p:nvSpPr>
        <p:spPr bwMode="auto">
          <a:xfrm>
            <a:off x="2743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5" name="Line 99"/>
          <p:cNvSpPr>
            <a:spLocks noChangeShapeType="1"/>
          </p:cNvSpPr>
          <p:nvPr/>
        </p:nvSpPr>
        <p:spPr bwMode="auto">
          <a:xfrm>
            <a:off x="3048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6" name="Line 100"/>
          <p:cNvSpPr>
            <a:spLocks noChangeShapeType="1"/>
          </p:cNvSpPr>
          <p:nvPr/>
        </p:nvSpPr>
        <p:spPr bwMode="auto">
          <a:xfrm>
            <a:off x="3352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7" name="Line 101"/>
          <p:cNvSpPr>
            <a:spLocks noChangeShapeType="1"/>
          </p:cNvSpPr>
          <p:nvPr/>
        </p:nvSpPr>
        <p:spPr bwMode="auto">
          <a:xfrm>
            <a:off x="3657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8" name="Line 102"/>
          <p:cNvSpPr>
            <a:spLocks noChangeShapeType="1"/>
          </p:cNvSpPr>
          <p:nvPr/>
        </p:nvSpPr>
        <p:spPr bwMode="auto">
          <a:xfrm>
            <a:off x="3962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99" name="Line 103"/>
          <p:cNvSpPr>
            <a:spLocks noChangeShapeType="1"/>
          </p:cNvSpPr>
          <p:nvPr/>
        </p:nvSpPr>
        <p:spPr bwMode="auto">
          <a:xfrm>
            <a:off x="4267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>
            <a:off x="4572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1" name="Line 105"/>
          <p:cNvSpPr>
            <a:spLocks noChangeShapeType="1"/>
          </p:cNvSpPr>
          <p:nvPr/>
        </p:nvSpPr>
        <p:spPr bwMode="auto">
          <a:xfrm>
            <a:off x="4876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>
            <a:off x="5181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>
            <a:off x="5486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4" name="Line 108"/>
          <p:cNvSpPr>
            <a:spLocks noChangeShapeType="1"/>
          </p:cNvSpPr>
          <p:nvPr/>
        </p:nvSpPr>
        <p:spPr bwMode="auto">
          <a:xfrm>
            <a:off x="5791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5" name="Line 109"/>
          <p:cNvSpPr>
            <a:spLocks noChangeShapeType="1"/>
          </p:cNvSpPr>
          <p:nvPr/>
        </p:nvSpPr>
        <p:spPr bwMode="auto">
          <a:xfrm>
            <a:off x="6096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6" name="Line 110"/>
          <p:cNvSpPr>
            <a:spLocks noChangeShapeType="1"/>
          </p:cNvSpPr>
          <p:nvPr/>
        </p:nvSpPr>
        <p:spPr bwMode="auto">
          <a:xfrm>
            <a:off x="6400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7" name="Line 111"/>
          <p:cNvSpPr>
            <a:spLocks noChangeShapeType="1"/>
          </p:cNvSpPr>
          <p:nvPr/>
        </p:nvSpPr>
        <p:spPr bwMode="auto">
          <a:xfrm>
            <a:off x="6705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8" name="Line 112"/>
          <p:cNvSpPr>
            <a:spLocks noChangeShapeType="1"/>
          </p:cNvSpPr>
          <p:nvPr/>
        </p:nvSpPr>
        <p:spPr bwMode="auto">
          <a:xfrm>
            <a:off x="1219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09" name="Line 113"/>
          <p:cNvSpPr>
            <a:spLocks noChangeShapeType="1"/>
          </p:cNvSpPr>
          <p:nvPr/>
        </p:nvSpPr>
        <p:spPr bwMode="auto">
          <a:xfrm>
            <a:off x="1524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0" name="Text Box 114"/>
          <p:cNvSpPr txBox="1">
            <a:spLocks noChangeArrowheads="1"/>
          </p:cNvSpPr>
          <p:nvPr/>
        </p:nvSpPr>
        <p:spPr bwMode="auto">
          <a:xfrm rot="10800000">
            <a:off x="661988" y="38258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55411" name="Text Box 115"/>
          <p:cNvSpPr txBox="1">
            <a:spLocks noChangeArrowheads="1"/>
          </p:cNvSpPr>
          <p:nvPr/>
        </p:nvSpPr>
        <p:spPr bwMode="auto">
          <a:xfrm rot="10800000">
            <a:off x="658813" y="54975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55412" name="Line 116"/>
          <p:cNvSpPr>
            <a:spLocks noChangeShapeType="1"/>
          </p:cNvSpPr>
          <p:nvPr/>
        </p:nvSpPr>
        <p:spPr bwMode="auto">
          <a:xfrm>
            <a:off x="1219200" y="511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>
            <a:off x="6781800" y="511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6400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15" name="Line 119"/>
          <p:cNvSpPr>
            <a:spLocks noChangeShapeType="1"/>
          </p:cNvSpPr>
          <p:nvPr/>
        </p:nvSpPr>
        <p:spPr bwMode="auto">
          <a:xfrm>
            <a:off x="6705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416" name="Group 120"/>
          <p:cNvGrpSpPr>
            <a:grpSpLocks/>
          </p:cNvGrpSpPr>
          <p:nvPr/>
        </p:nvGrpSpPr>
        <p:grpSpPr bwMode="auto">
          <a:xfrm>
            <a:off x="1219200" y="3135313"/>
            <a:ext cx="303213" cy="303212"/>
            <a:chOff x="768" y="2160"/>
            <a:chExt cx="191" cy="191"/>
          </a:xfrm>
        </p:grpSpPr>
        <p:sp>
          <p:nvSpPr>
            <p:cNvPr id="55727" name="Oval 121"/>
            <p:cNvSpPr>
              <a:spLocks noChangeArrowheads="1"/>
            </p:cNvSpPr>
            <p:nvPr/>
          </p:nvSpPr>
          <p:spPr bwMode="auto">
            <a:xfrm>
              <a:off x="7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8" name="Oval 122"/>
            <p:cNvSpPr>
              <a:spLocks noChangeArrowheads="1"/>
            </p:cNvSpPr>
            <p:nvPr/>
          </p:nvSpPr>
          <p:spPr bwMode="auto">
            <a:xfrm>
              <a:off x="8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9" name="Oval 123"/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0" name="Oval 124"/>
            <p:cNvSpPr>
              <a:spLocks noChangeArrowheads="1"/>
            </p:cNvSpPr>
            <p:nvPr/>
          </p:nvSpPr>
          <p:spPr bwMode="auto">
            <a:xfrm>
              <a:off x="9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1" name="Oval 125"/>
            <p:cNvSpPr>
              <a:spLocks noChangeArrowheads="1"/>
            </p:cNvSpPr>
            <p:nvPr/>
          </p:nvSpPr>
          <p:spPr bwMode="auto">
            <a:xfrm>
              <a:off x="7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2" name="Oval 126"/>
            <p:cNvSpPr>
              <a:spLocks noChangeArrowheads="1"/>
            </p:cNvSpPr>
            <p:nvPr/>
          </p:nvSpPr>
          <p:spPr bwMode="auto">
            <a:xfrm>
              <a:off x="8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3" name="Oval 127"/>
            <p:cNvSpPr>
              <a:spLocks noChangeArrowheads="1"/>
            </p:cNvSpPr>
            <p:nvPr/>
          </p:nvSpPr>
          <p:spPr bwMode="auto">
            <a:xfrm>
              <a:off x="8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4" name="Oval 128"/>
            <p:cNvSpPr>
              <a:spLocks noChangeArrowheads="1"/>
            </p:cNvSpPr>
            <p:nvPr/>
          </p:nvSpPr>
          <p:spPr bwMode="auto">
            <a:xfrm>
              <a:off x="9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5" name="Oval 129"/>
            <p:cNvSpPr>
              <a:spLocks noChangeArrowheads="1"/>
            </p:cNvSpPr>
            <p:nvPr/>
          </p:nvSpPr>
          <p:spPr bwMode="auto">
            <a:xfrm>
              <a:off x="7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6" name="Oval 130"/>
            <p:cNvSpPr>
              <a:spLocks noChangeArrowheads="1"/>
            </p:cNvSpPr>
            <p:nvPr/>
          </p:nvSpPr>
          <p:spPr bwMode="auto">
            <a:xfrm>
              <a:off x="8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7" name="Oval 131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8" name="Oval 132"/>
            <p:cNvSpPr>
              <a:spLocks noChangeArrowheads="1"/>
            </p:cNvSpPr>
            <p:nvPr/>
          </p:nvSpPr>
          <p:spPr bwMode="auto">
            <a:xfrm>
              <a:off x="9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39" name="Oval 133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40" name="Oval 134"/>
            <p:cNvSpPr>
              <a:spLocks noChangeArrowheads="1"/>
            </p:cNvSpPr>
            <p:nvPr/>
          </p:nvSpPr>
          <p:spPr bwMode="auto">
            <a:xfrm>
              <a:off x="8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41" name="Oval 135"/>
            <p:cNvSpPr>
              <a:spLocks noChangeArrowheads="1"/>
            </p:cNvSpPr>
            <p:nvPr/>
          </p:nvSpPr>
          <p:spPr bwMode="auto">
            <a:xfrm>
              <a:off x="8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42" name="Oval 136"/>
            <p:cNvSpPr>
              <a:spLocks noChangeArrowheads="1"/>
            </p:cNvSpPr>
            <p:nvPr/>
          </p:nvSpPr>
          <p:spPr bwMode="auto">
            <a:xfrm>
              <a:off x="9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17" name="Group 137"/>
          <p:cNvGrpSpPr>
            <a:grpSpLocks/>
          </p:cNvGrpSpPr>
          <p:nvPr/>
        </p:nvGrpSpPr>
        <p:grpSpPr bwMode="auto">
          <a:xfrm>
            <a:off x="1524000" y="3135313"/>
            <a:ext cx="303213" cy="303212"/>
            <a:chOff x="960" y="2160"/>
            <a:chExt cx="191" cy="191"/>
          </a:xfrm>
        </p:grpSpPr>
        <p:sp>
          <p:nvSpPr>
            <p:cNvPr id="55711" name="Oval 138"/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2" name="Oval 139"/>
            <p:cNvSpPr>
              <a:spLocks noChangeArrowheads="1"/>
            </p:cNvSpPr>
            <p:nvPr/>
          </p:nvSpPr>
          <p:spPr bwMode="auto">
            <a:xfrm>
              <a:off x="10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3" name="Oval 140"/>
            <p:cNvSpPr>
              <a:spLocks noChangeArrowheads="1"/>
            </p:cNvSpPr>
            <p:nvPr/>
          </p:nvSpPr>
          <p:spPr bwMode="auto">
            <a:xfrm>
              <a:off x="10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4" name="Oval 141"/>
            <p:cNvSpPr>
              <a:spLocks noChangeArrowheads="1"/>
            </p:cNvSpPr>
            <p:nvPr/>
          </p:nvSpPr>
          <p:spPr bwMode="auto">
            <a:xfrm>
              <a:off x="11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5" name="Oval 142"/>
            <p:cNvSpPr>
              <a:spLocks noChangeArrowheads="1"/>
            </p:cNvSpPr>
            <p:nvPr/>
          </p:nvSpPr>
          <p:spPr bwMode="auto">
            <a:xfrm>
              <a:off x="9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6" name="Oval 143"/>
            <p:cNvSpPr>
              <a:spLocks noChangeArrowheads="1"/>
            </p:cNvSpPr>
            <p:nvPr/>
          </p:nvSpPr>
          <p:spPr bwMode="auto">
            <a:xfrm>
              <a:off x="10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7" name="Oval 144"/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8" name="Oval 145"/>
            <p:cNvSpPr>
              <a:spLocks noChangeArrowheads="1"/>
            </p:cNvSpPr>
            <p:nvPr/>
          </p:nvSpPr>
          <p:spPr bwMode="auto">
            <a:xfrm>
              <a:off x="11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9" name="Oval 146"/>
            <p:cNvSpPr>
              <a:spLocks noChangeArrowheads="1"/>
            </p:cNvSpPr>
            <p:nvPr/>
          </p:nvSpPr>
          <p:spPr bwMode="auto">
            <a:xfrm>
              <a:off x="9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0" name="Oval 147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1" name="Oval 148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2" name="Oval 149"/>
            <p:cNvSpPr>
              <a:spLocks noChangeArrowheads="1"/>
            </p:cNvSpPr>
            <p:nvPr/>
          </p:nvSpPr>
          <p:spPr bwMode="auto">
            <a:xfrm>
              <a:off x="11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3" name="Oval 150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4" name="Oval 151"/>
            <p:cNvSpPr>
              <a:spLocks noChangeArrowheads="1"/>
            </p:cNvSpPr>
            <p:nvPr/>
          </p:nvSpPr>
          <p:spPr bwMode="auto">
            <a:xfrm>
              <a:off x="10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5" name="Oval 152"/>
            <p:cNvSpPr>
              <a:spLocks noChangeArrowheads="1"/>
            </p:cNvSpPr>
            <p:nvPr/>
          </p:nvSpPr>
          <p:spPr bwMode="auto">
            <a:xfrm>
              <a:off x="10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26" name="Oval 153"/>
            <p:cNvSpPr>
              <a:spLocks noChangeArrowheads="1"/>
            </p:cNvSpPr>
            <p:nvPr/>
          </p:nvSpPr>
          <p:spPr bwMode="auto">
            <a:xfrm>
              <a:off x="11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18" name="Group 154"/>
          <p:cNvGrpSpPr>
            <a:grpSpLocks/>
          </p:cNvGrpSpPr>
          <p:nvPr/>
        </p:nvGrpSpPr>
        <p:grpSpPr bwMode="auto">
          <a:xfrm>
            <a:off x="1828800" y="3135313"/>
            <a:ext cx="303213" cy="303212"/>
            <a:chOff x="1152" y="2160"/>
            <a:chExt cx="191" cy="191"/>
          </a:xfrm>
        </p:grpSpPr>
        <p:sp>
          <p:nvSpPr>
            <p:cNvPr id="55695" name="Oval 155"/>
            <p:cNvSpPr>
              <a:spLocks noChangeArrowheads="1"/>
            </p:cNvSpPr>
            <p:nvPr/>
          </p:nvSpPr>
          <p:spPr bwMode="auto">
            <a:xfrm>
              <a:off x="11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6" name="Oval 156"/>
            <p:cNvSpPr>
              <a:spLocks noChangeArrowheads="1"/>
            </p:cNvSpPr>
            <p:nvPr/>
          </p:nvSpPr>
          <p:spPr bwMode="auto">
            <a:xfrm>
              <a:off x="12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7" name="Oval 157"/>
            <p:cNvSpPr>
              <a:spLocks noChangeArrowheads="1"/>
            </p:cNvSpPr>
            <p:nvPr/>
          </p:nvSpPr>
          <p:spPr bwMode="auto">
            <a:xfrm>
              <a:off x="12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8" name="Oval 158"/>
            <p:cNvSpPr>
              <a:spLocks noChangeArrowheads="1"/>
            </p:cNvSpPr>
            <p:nvPr/>
          </p:nvSpPr>
          <p:spPr bwMode="auto">
            <a:xfrm>
              <a:off x="12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9" name="Oval 159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0" name="Oval 160"/>
            <p:cNvSpPr>
              <a:spLocks noChangeArrowheads="1"/>
            </p:cNvSpPr>
            <p:nvPr/>
          </p:nvSpPr>
          <p:spPr bwMode="auto">
            <a:xfrm>
              <a:off x="12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1" name="Oval 161"/>
            <p:cNvSpPr>
              <a:spLocks noChangeArrowheads="1"/>
            </p:cNvSpPr>
            <p:nvPr/>
          </p:nvSpPr>
          <p:spPr bwMode="auto">
            <a:xfrm>
              <a:off x="12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2" name="Oval 162"/>
            <p:cNvSpPr>
              <a:spLocks noChangeArrowheads="1"/>
            </p:cNvSpPr>
            <p:nvPr/>
          </p:nvSpPr>
          <p:spPr bwMode="auto">
            <a:xfrm>
              <a:off x="12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3" name="Oval 163"/>
            <p:cNvSpPr>
              <a:spLocks noChangeArrowheads="1"/>
            </p:cNvSpPr>
            <p:nvPr/>
          </p:nvSpPr>
          <p:spPr bwMode="auto">
            <a:xfrm>
              <a:off x="11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4" name="Oval 164"/>
            <p:cNvSpPr>
              <a:spLocks noChangeArrowheads="1"/>
            </p:cNvSpPr>
            <p:nvPr/>
          </p:nvSpPr>
          <p:spPr bwMode="auto">
            <a:xfrm>
              <a:off x="12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5" name="Oval 165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6" name="Oval 166"/>
            <p:cNvSpPr>
              <a:spLocks noChangeArrowheads="1"/>
            </p:cNvSpPr>
            <p:nvPr/>
          </p:nvSpPr>
          <p:spPr bwMode="auto">
            <a:xfrm>
              <a:off x="12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7" name="Oval 167"/>
            <p:cNvSpPr>
              <a:spLocks noChangeArrowheads="1"/>
            </p:cNvSpPr>
            <p:nvPr/>
          </p:nvSpPr>
          <p:spPr bwMode="auto">
            <a:xfrm>
              <a:off x="11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8" name="Oval 168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09" name="Oval 169"/>
            <p:cNvSpPr>
              <a:spLocks noChangeArrowheads="1"/>
            </p:cNvSpPr>
            <p:nvPr/>
          </p:nvSpPr>
          <p:spPr bwMode="auto">
            <a:xfrm>
              <a:off x="12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710" name="Oval 170"/>
            <p:cNvSpPr>
              <a:spLocks noChangeArrowheads="1"/>
            </p:cNvSpPr>
            <p:nvPr/>
          </p:nvSpPr>
          <p:spPr bwMode="auto">
            <a:xfrm>
              <a:off x="12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19" name="Group 171"/>
          <p:cNvGrpSpPr>
            <a:grpSpLocks/>
          </p:cNvGrpSpPr>
          <p:nvPr/>
        </p:nvGrpSpPr>
        <p:grpSpPr bwMode="auto">
          <a:xfrm>
            <a:off x="2133600" y="3135313"/>
            <a:ext cx="303213" cy="303212"/>
            <a:chOff x="1344" y="2160"/>
            <a:chExt cx="191" cy="191"/>
          </a:xfrm>
        </p:grpSpPr>
        <p:sp>
          <p:nvSpPr>
            <p:cNvPr id="55679" name="Oval 172"/>
            <p:cNvSpPr>
              <a:spLocks noChangeArrowheads="1"/>
            </p:cNvSpPr>
            <p:nvPr/>
          </p:nvSpPr>
          <p:spPr bwMode="auto">
            <a:xfrm>
              <a:off x="13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0" name="Oval 173"/>
            <p:cNvSpPr>
              <a:spLocks noChangeArrowheads="1"/>
            </p:cNvSpPr>
            <p:nvPr/>
          </p:nvSpPr>
          <p:spPr bwMode="auto">
            <a:xfrm>
              <a:off x="13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1" name="Oval 174"/>
            <p:cNvSpPr>
              <a:spLocks noChangeArrowheads="1"/>
            </p:cNvSpPr>
            <p:nvPr/>
          </p:nvSpPr>
          <p:spPr bwMode="auto">
            <a:xfrm>
              <a:off x="14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2" name="Oval 175"/>
            <p:cNvSpPr>
              <a:spLocks noChangeArrowheads="1"/>
            </p:cNvSpPr>
            <p:nvPr/>
          </p:nvSpPr>
          <p:spPr bwMode="auto">
            <a:xfrm>
              <a:off x="14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3" name="Oval 176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4" name="Oval 177"/>
            <p:cNvSpPr>
              <a:spLocks noChangeArrowheads="1"/>
            </p:cNvSpPr>
            <p:nvPr/>
          </p:nvSpPr>
          <p:spPr bwMode="auto">
            <a:xfrm>
              <a:off x="13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5" name="Oval 178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6" name="Oval 179"/>
            <p:cNvSpPr>
              <a:spLocks noChangeArrowheads="1"/>
            </p:cNvSpPr>
            <p:nvPr/>
          </p:nvSpPr>
          <p:spPr bwMode="auto">
            <a:xfrm>
              <a:off x="14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7" name="Oval 180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8" name="Oval 181"/>
            <p:cNvSpPr>
              <a:spLocks noChangeArrowheads="1"/>
            </p:cNvSpPr>
            <p:nvPr/>
          </p:nvSpPr>
          <p:spPr bwMode="auto">
            <a:xfrm>
              <a:off x="13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89" name="Oval 182"/>
            <p:cNvSpPr>
              <a:spLocks noChangeArrowheads="1"/>
            </p:cNvSpPr>
            <p:nvPr/>
          </p:nvSpPr>
          <p:spPr bwMode="auto">
            <a:xfrm>
              <a:off x="14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0" name="Oval 183"/>
            <p:cNvSpPr>
              <a:spLocks noChangeArrowheads="1"/>
            </p:cNvSpPr>
            <p:nvPr/>
          </p:nvSpPr>
          <p:spPr bwMode="auto">
            <a:xfrm>
              <a:off x="14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1" name="Oval 184"/>
            <p:cNvSpPr>
              <a:spLocks noChangeArrowheads="1"/>
            </p:cNvSpPr>
            <p:nvPr/>
          </p:nvSpPr>
          <p:spPr bwMode="auto">
            <a:xfrm>
              <a:off x="13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2" name="Oval 185"/>
            <p:cNvSpPr>
              <a:spLocks noChangeArrowheads="1"/>
            </p:cNvSpPr>
            <p:nvPr/>
          </p:nvSpPr>
          <p:spPr bwMode="auto">
            <a:xfrm>
              <a:off x="13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3" name="Oval 186"/>
            <p:cNvSpPr>
              <a:spLocks noChangeArrowheads="1"/>
            </p:cNvSpPr>
            <p:nvPr/>
          </p:nvSpPr>
          <p:spPr bwMode="auto">
            <a:xfrm>
              <a:off x="14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94" name="Oval 187"/>
            <p:cNvSpPr>
              <a:spLocks noChangeArrowheads="1"/>
            </p:cNvSpPr>
            <p:nvPr/>
          </p:nvSpPr>
          <p:spPr bwMode="auto">
            <a:xfrm>
              <a:off x="14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0" name="Group 188"/>
          <p:cNvGrpSpPr>
            <a:grpSpLocks/>
          </p:cNvGrpSpPr>
          <p:nvPr/>
        </p:nvGrpSpPr>
        <p:grpSpPr bwMode="auto">
          <a:xfrm>
            <a:off x="2438400" y="3135313"/>
            <a:ext cx="303213" cy="303212"/>
            <a:chOff x="1536" y="2160"/>
            <a:chExt cx="191" cy="191"/>
          </a:xfrm>
        </p:grpSpPr>
        <p:sp>
          <p:nvSpPr>
            <p:cNvPr id="55663" name="Oval 189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4" name="Oval 190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5" name="Oval 191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6" name="Oval 192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7" name="Oval 193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8" name="Oval 194"/>
            <p:cNvSpPr>
              <a:spLocks noChangeArrowheads="1"/>
            </p:cNvSpPr>
            <p:nvPr/>
          </p:nvSpPr>
          <p:spPr bwMode="auto">
            <a:xfrm>
              <a:off x="15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9" name="Oval 195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0" name="Oval 196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1" name="Oval 197"/>
            <p:cNvSpPr>
              <a:spLocks noChangeArrowheads="1"/>
            </p:cNvSpPr>
            <p:nvPr/>
          </p:nvSpPr>
          <p:spPr bwMode="auto">
            <a:xfrm>
              <a:off x="15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2" name="Oval 198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3" name="Oval 199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4" name="Oval 200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5" name="Oval 201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6" name="Oval 202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7" name="Oval 203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78" name="Oval 204"/>
            <p:cNvSpPr>
              <a:spLocks noChangeArrowheads="1"/>
            </p:cNvSpPr>
            <p:nvPr/>
          </p:nvSpPr>
          <p:spPr bwMode="auto">
            <a:xfrm>
              <a:off x="16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1" name="Group 205"/>
          <p:cNvGrpSpPr>
            <a:grpSpLocks/>
          </p:cNvGrpSpPr>
          <p:nvPr/>
        </p:nvGrpSpPr>
        <p:grpSpPr bwMode="auto">
          <a:xfrm>
            <a:off x="2743200" y="3135313"/>
            <a:ext cx="303213" cy="303212"/>
            <a:chOff x="1728" y="2160"/>
            <a:chExt cx="191" cy="191"/>
          </a:xfrm>
        </p:grpSpPr>
        <p:sp>
          <p:nvSpPr>
            <p:cNvPr id="55647" name="Oval 206"/>
            <p:cNvSpPr>
              <a:spLocks noChangeArrowheads="1"/>
            </p:cNvSpPr>
            <p:nvPr/>
          </p:nvSpPr>
          <p:spPr bwMode="auto">
            <a:xfrm>
              <a:off x="17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8" name="Oval 207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9" name="Oval 208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0" name="Oval 209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1" name="Oval 210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2" name="Oval 211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3" name="Oval 212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4" name="Oval 213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5" name="Oval 214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6" name="Oval 215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7" name="Oval 216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8" name="Oval 217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59" name="Oval 218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0" name="Oval 219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1" name="Oval 220"/>
            <p:cNvSpPr>
              <a:spLocks noChangeArrowheads="1"/>
            </p:cNvSpPr>
            <p:nvPr/>
          </p:nvSpPr>
          <p:spPr bwMode="auto">
            <a:xfrm>
              <a:off x="18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62" name="Oval 221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2" name="Group 222"/>
          <p:cNvGrpSpPr>
            <a:grpSpLocks/>
          </p:cNvGrpSpPr>
          <p:nvPr/>
        </p:nvGrpSpPr>
        <p:grpSpPr bwMode="auto">
          <a:xfrm>
            <a:off x="3048000" y="3135313"/>
            <a:ext cx="303213" cy="303212"/>
            <a:chOff x="1920" y="2160"/>
            <a:chExt cx="191" cy="191"/>
          </a:xfrm>
        </p:grpSpPr>
        <p:sp>
          <p:nvSpPr>
            <p:cNvPr id="55631" name="Oval 223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2" name="Oval 224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3" name="Oval 225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4" name="Oval 226"/>
            <p:cNvSpPr>
              <a:spLocks noChangeArrowheads="1"/>
            </p:cNvSpPr>
            <p:nvPr/>
          </p:nvSpPr>
          <p:spPr bwMode="auto">
            <a:xfrm>
              <a:off x="20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5" name="Oval 227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6" name="Oval 228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7" name="Oval 229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8" name="Oval 230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9" name="Oval 231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0" name="Oval 232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1" name="Oval 233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2" name="Oval 234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3" name="Oval 235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4" name="Oval 236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5" name="Oval 237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46" name="Oval 238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3" name="Group 239"/>
          <p:cNvGrpSpPr>
            <a:grpSpLocks/>
          </p:cNvGrpSpPr>
          <p:nvPr/>
        </p:nvGrpSpPr>
        <p:grpSpPr bwMode="auto">
          <a:xfrm>
            <a:off x="3352800" y="3135313"/>
            <a:ext cx="303213" cy="303212"/>
            <a:chOff x="2112" y="2160"/>
            <a:chExt cx="191" cy="191"/>
          </a:xfrm>
        </p:grpSpPr>
        <p:sp>
          <p:nvSpPr>
            <p:cNvPr id="55615" name="Oval 240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6" name="Oval 241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7" name="Oval 242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8" name="Oval 243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9" name="Oval 244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0" name="Oval 245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1" name="Oval 246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2" name="Oval 247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3" name="Oval 248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4" name="Oval 249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5" name="Oval 250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6" name="Oval 251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7" name="Oval 252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8" name="Oval 253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29" name="Oval 254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30" name="Oval 255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4" name="Group 256"/>
          <p:cNvGrpSpPr>
            <a:grpSpLocks/>
          </p:cNvGrpSpPr>
          <p:nvPr/>
        </p:nvGrpSpPr>
        <p:grpSpPr bwMode="auto">
          <a:xfrm>
            <a:off x="3657600" y="3135313"/>
            <a:ext cx="303213" cy="303212"/>
            <a:chOff x="2304" y="2160"/>
            <a:chExt cx="191" cy="191"/>
          </a:xfrm>
        </p:grpSpPr>
        <p:sp>
          <p:nvSpPr>
            <p:cNvPr id="55599" name="Oval 257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0" name="Oval 258"/>
            <p:cNvSpPr>
              <a:spLocks noChangeArrowheads="1"/>
            </p:cNvSpPr>
            <p:nvPr/>
          </p:nvSpPr>
          <p:spPr bwMode="auto">
            <a:xfrm>
              <a:off x="23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1" name="Oval 259"/>
            <p:cNvSpPr>
              <a:spLocks noChangeArrowheads="1"/>
            </p:cNvSpPr>
            <p:nvPr/>
          </p:nvSpPr>
          <p:spPr bwMode="auto">
            <a:xfrm>
              <a:off x="24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2" name="Oval 260"/>
            <p:cNvSpPr>
              <a:spLocks noChangeArrowheads="1"/>
            </p:cNvSpPr>
            <p:nvPr/>
          </p:nvSpPr>
          <p:spPr bwMode="auto">
            <a:xfrm>
              <a:off x="24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3" name="Oval 261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4" name="Oval 262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5" name="Oval 263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6" name="Oval 264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7" name="Oval 265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8" name="Oval 266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09" name="Oval 267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0" name="Oval 268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1" name="Oval 269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2" name="Oval 270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3" name="Oval 271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614" name="Oval 272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5" name="Group 273"/>
          <p:cNvGrpSpPr>
            <a:grpSpLocks/>
          </p:cNvGrpSpPr>
          <p:nvPr/>
        </p:nvGrpSpPr>
        <p:grpSpPr bwMode="auto">
          <a:xfrm>
            <a:off x="3962400" y="3135313"/>
            <a:ext cx="303213" cy="303212"/>
            <a:chOff x="2496" y="2160"/>
            <a:chExt cx="191" cy="191"/>
          </a:xfrm>
        </p:grpSpPr>
        <p:sp>
          <p:nvSpPr>
            <p:cNvPr id="55583" name="Oval 274"/>
            <p:cNvSpPr>
              <a:spLocks noChangeArrowheads="1"/>
            </p:cNvSpPr>
            <p:nvPr/>
          </p:nvSpPr>
          <p:spPr bwMode="auto">
            <a:xfrm>
              <a:off x="24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4" name="Oval 275"/>
            <p:cNvSpPr>
              <a:spLocks noChangeArrowheads="1"/>
            </p:cNvSpPr>
            <p:nvPr/>
          </p:nvSpPr>
          <p:spPr bwMode="auto">
            <a:xfrm>
              <a:off x="25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5" name="Oval 276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6" name="Oval 277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7" name="Oval 278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8" name="Oval 279"/>
            <p:cNvSpPr>
              <a:spLocks noChangeArrowheads="1"/>
            </p:cNvSpPr>
            <p:nvPr/>
          </p:nvSpPr>
          <p:spPr bwMode="auto">
            <a:xfrm>
              <a:off x="25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9" name="Oval 280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0" name="Oval 281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1" name="Oval 282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2" name="Oval 283"/>
            <p:cNvSpPr>
              <a:spLocks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3" name="Oval 284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4" name="Oval 285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5" name="Oval 286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6" name="Oval 287"/>
            <p:cNvSpPr>
              <a:spLocks noChangeArrowheads="1"/>
            </p:cNvSpPr>
            <p:nvPr/>
          </p:nvSpPr>
          <p:spPr bwMode="auto">
            <a:xfrm>
              <a:off x="25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7" name="Oval 288"/>
            <p:cNvSpPr>
              <a:spLocks noChangeArrowheads="1"/>
            </p:cNvSpPr>
            <p:nvPr/>
          </p:nvSpPr>
          <p:spPr bwMode="auto">
            <a:xfrm>
              <a:off x="25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98" name="Oval 289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6" name="Group 290"/>
          <p:cNvGrpSpPr>
            <a:grpSpLocks/>
          </p:cNvGrpSpPr>
          <p:nvPr/>
        </p:nvGrpSpPr>
        <p:grpSpPr bwMode="auto">
          <a:xfrm>
            <a:off x="4267200" y="3135313"/>
            <a:ext cx="303213" cy="303212"/>
            <a:chOff x="2688" y="2160"/>
            <a:chExt cx="191" cy="191"/>
          </a:xfrm>
        </p:grpSpPr>
        <p:sp>
          <p:nvSpPr>
            <p:cNvPr id="55567" name="Oval 291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8" name="Oval 292"/>
            <p:cNvSpPr>
              <a:spLocks noChangeArrowheads="1"/>
            </p:cNvSpPr>
            <p:nvPr/>
          </p:nvSpPr>
          <p:spPr bwMode="auto">
            <a:xfrm>
              <a:off x="27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9" name="Oval 293"/>
            <p:cNvSpPr>
              <a:spLocks noChangeArrowheads="1"/>
            </p:cNvSpPr>
            <p:nvPr/>
          </p:nvSpPr>
          <p:spPr bwMode="auto">
            <a:xfrm>
              <a:off x="27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0" name="Oval 294"/>
            <p:cNvSpPr>
              <a:spLocks noChangeArrowheads="1"/>
            </p:cNvSpPr>
            <p:nvPr/>
          </p:nvSpPr>
          <p:spPr bwMode="auto">
            <a:xfrm>
              <a:off x="28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1" name="Oval 295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2" name="Oval 296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3" name="Oval 297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4" name="Oval 298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5" name="Oval 299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6" name="Oval 300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7" name="Oval 301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8" name="Oval 302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79" name="Oval 303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0" name="Oval 304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1" name="Oval 305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82" name="Oval 306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7" name="Group 307"/>
          <p:cNvGrpSpPr>
            <a:grpSpLocks/>
          </p:cNvGrpSpPr>
          <p:nvPr/>
        </p:nvGrpSpPr>
        <p:grpSpPr bwMode="auto">
          <a:xfrm>
            <a:off x="4572000" y="3135313"/>
            <a:ext cx="303213" cy="303212"/>
            <a:chOff x="2880" y="2160"/>
            <a:chExt cx="191" cy="191"/>
          </a:xfrm>
        </p:grpSpPr>
        <p:sp>
          <p:nvSpPr>
            <p:cNvPr id="55551" name="Oval 308"/>
            <p:cNvSpPr>
              <a:spLocks noChangeArrowheads="1"/>
            </p:cNvSpPr>
            <p:nvPr/>
          </p:nvSpPr>
          <p:spPr bwMode="auto">
            <a:xfrm>
              <a:off x="28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2" name="Oval 309"/>
            <p:cNvSpPr>
              <a:spLocks noChangeArrowheads="1"/>
            </p:cNvSpPr>
            <p:nvPr/>
          </p:nvSpPr>
          <p:spPr bwMode="auto">
            <a:xfrm>
              <a:off x="29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3" name="Oval 310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4" name="Oval 311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5" name="Oval 312"/>
            <p:cNvSpPr>
              <a:spLocks noChangeArrowheads="1"/>
            </p:cNvSpPr>
            <p:nvPr/>
          </p:nvSpPr>
          <p:spPr bwMode="auto">
            <a:xfrm>
              <a:off x="28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6" name="Oval 313"/>
            <p:cNvSpPr>
              <a:spLocks noChangeArrowheads="1"/>
            </p:cNvSpPr>
            <p:nvPr/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7" name="Oval 314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8" name="Oval 315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9" name="Oval 316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0" name="Oval 317"/>
            <p:cNvSpPr>
              <a:spLocks noChangeArrowheads="1"/>
            </p:cNvSpPr>
            <p:nvPr/>
          </p:nvSpPr>
          <p:spPr bwMode="auto">
            <a:xfrm>
              <a:off x="29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1" name="Oval 318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2" name="Oval 319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3" name="Oval 320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4" name="Oval 321"/>
            <p:cNvSpPr>
              <a:spLocks noChangeArrowheads="1"/>
            </p:cNvSpPr>
            <p:nvPr/>
          </p:nvSpPr>
          <p:spPr bwMode="auto">
            <a:xfrm>
              <a:off x="29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5" name="Oval 322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66" name="Oval 323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8" name="Group 324"/>
          <p:cNvGrpSpPr>
            <a:grpSpLocks/>
          </p:cNvGrpSpPr>
          <p:nvPr/>
        </p:nvGrpSpPr>
        <p:grpSpPr bwMode="auto">
          <a:xfrm>
            <a:off x="4876800" y="3135313"/>
            <a:ext cx="303213" cy="303212"/>
            <a:chOff x="3072" y="2160"/>
            <a:chExt cx="191" cy="191"/>
          </a:xfrm>
        </p:grpSpPr>
        <p:sp>
          <p:nvSpPr>
            <p:cNvPr id="55535" name="Oval 325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6" name="Oval 326"/>
            <p:cNvSpPr>
              <a:spLocks noChangeArrowheads="1"/>
            </p:cNvSpPr>
            <p:nvPr/>
          </p:nvSpPr>
          <p:spPr bwMode="auto">
            <a:xfrm>
              <a:off x="31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7" name="Oval 327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8" name="Oval 328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9" name="Oval 329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0" name="Oval 330"/>
            <p:cNvSpPr>
              <a:spLocks noChangeArrowheads="1"/>
            </p:cNvSpPr>
            <p:nvPr/>
          </p:nvSpPr>
          <p:spPr bwMode="auto">
            <a:xfrm>
              <a:off x="31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1" name="Oval 331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2" name="Oval 332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3" name="Oval 333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4" name="Oval 334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5" name="Oval 335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6" name="Oval 336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7" name="Oval 337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8" name="Oval 338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49" name="Oval 339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50" name="Oval 340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29" name="Group 341"/>
          <p:cNvGrpSpPr>
            <a:grpSpLocks/>
          </p:cNvGrpSpPr>
          <p:nvPr/>
        </p:nvGrpSpPr>
        <p:grpSpPr bwMode="auto">
          <a:xfrm>
            <a:off x="5181600" y="3135313"/>
            <a:ext cx="303213" cy="303212"/>
            <a:chOff x="3264" y="2160"/>
            <a:chExt cx="191" cy="191"/>
          </a:xfrm>
        </p:grpSpPr>
        <p:sp>
          <p:nvSpPr>
            <p:cNvPr id="55519" name="Oval 342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0" name="Oval 343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1" name="Oval 344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2" name="Oval 345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3" name="Oval 346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4" name="Oval 347"/>
            <p:cNvSpPr>
              <a:spLocks noChangeArrowheads="1"/>
            </p:cNvSpPr>
            <p:nvPr/>
          </p:nvSpPr>
          <p:spPr bwMode="auto">
            <a:xfrm>
              <a:off x="33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5" name="Oval 348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6" name="Oval 349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7" name="Oval 350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8" name="Oval 351"/>
            <p:cNvSpPr>
              <a:spLocks noChangeArrowheads="1"/>
            </p:cNvSpPr>
            <p:nvPr/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29" name="Oval 352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0" name="Oval 353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1" name="Oval 354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2" name="Oval 355"/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3" name="Oval 356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34" name="Oval 357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30" name="Group 358"/>
          <p:cNvGrpSpPr>
            <a:grpSpLocks/>
          </p:cNvGrpSpPr>
          <p:nvPr/>
        </p:nvGrpSpPr>
        <p:grpSpPr bwMode="auto">
          <a:xfrm>
            <a:off x="5486400" y="3135313"/>
            <a:ext cx="303213" cy="303212"/>
            <a:chOff x="3456" y="2160"/>
            <a:chExt cx="191" cy="191"/>
          </a:xfrm>
        </p:grpSpPr>
        <p:sp>
          <p:nvSpPr>
            <p:cNvPr id="55503" name="Oval 359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4" name="Oval 360"/>
            <p:cNvSpPr>
              <a:spLocks noChangeArrowheads="1"/>
            </p:cNvSpPr>
            <p:nvPr/>
          </p:nvSpPr>
          <p:spPr bwMode="auto">
            <a:xfrm>
              <a:off x="35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5" name="Oval 361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6" name="Oval 362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7" name="Oval 363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8" name="Oval 364"/>
            <p:cNvSpPr>
              <a:spLocks noChangeArrowheads="1"/>
            </p:cNvSpPr>
            <p:nvPr/>
          </p:nvSpPr>
          <p:spPr bwMode="auto">
            <a:xfrm>
              <a:off x="35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9" name="Oval 365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0" name="Oval 366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1" name="Oval 367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2" name="Oval 368"/>
            <p:cNvSpPr>
              <a:spLocks noChangeArrowheads="1"/>
            </p:cNvSpPr>
            <p:nvPr/>
          </p:nvSpPr>
          <p:spPr bwMode="auto">
            <a:xfrm>
              <a:off x="35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3" name="Oval 369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4" name="Oval 370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5" name="Oval 371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6" name="Oval 372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7" name="Oval 373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18" name="Oval 374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5431" name="Group 375"/>
          <p:cNvGrpSpPr>
            <a:grpSpLocks/>
          </p:cNvGrpSpPr>
          <p:nvPr/>
        </p:nvGrpSpPr>
        <p:grpSpPr bwMode="auto">
          <a:xfrm>
            <a:off x="5791200" y="3135313"/>
            <a:ext cx="303213" cy="303212"/>
            <a:chOff x="3648" y="2160"/>
            <a:chExt cx="191" cy="191"/>
          </a:xfrm>
        </p:grpSpPr>
        <p:sp>
          <p:nvSpPr>
            <p:cNvPr id="55487" name="Oval 376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88" name="Oval 377"/>
            <p:cNvSpPr>
              <a:spLocks noChangeArrowheads="1"/>
            </p:cNvSpPr>
            <p:nvPr/>
          </p:nvSpPr>
          <p:spPr bwMode="auto">
            <a:xfrm>
              <a:off x="36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89" name="Oval 378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0" name="Oval 379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1" name="Oval 380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2" name="Oval 381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3" name="Oval 382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4" name="Oval 383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5" name="Oval 384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6" name="Oval 385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7" name="Oval 386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8" name="Oval 387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499" name="Oval 388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0" name="Oval 389"/>
            <p:cNvSpPr>
              <a:spLocks noChangeArrowheads="1"/>
            </p:cNvSpPr>
            <p:nvPr/>
          </p:nvSpPr>
          <p:spPr bwMode="auto">
            <a:xfrm>
              <a:off x="36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1" name="Oval 390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5502" name="Oval 391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5432" name="Line 392"/>
          <p:cNvSpPr>
            <a:spLocks noChangeShapeType="1"/>
          </p:cNvSpPr>
          <p:nvPr/>
        </p:nvSpPr>
        <p:spPr bwMode="auto">
          <a:xfrm>
            <a:off x="1219200" y="2830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3" name="Line 393"/>
          <p:cNvSpPr>
            <a:spLocks noChangeShapeType="1"/>
          </p:cNvSpPr>
          <p:nvPr/>
        </p:nvSpPr>
        <p:spPr bwMode="auto">
          <a:xfrm>
            <a:off x="6781800" y="2830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4" name="AutoShape 394"/>
          <p:cNvSpPr>
            <a:spLocks/>
          </p:cNvSpPr>
          <p:nvPr/>
        </p:nvSpPr>
        <p:spPr bwMode="auto">
          <a:xfrm>
            <a:off x="838200" y="1306513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36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5435" name="Text Box 395"/>
          <p:cNvSpPr txBox="1">
            <a:spLocks noChangeArrowheads="1"/>
          </p:cNvSpPr>
          <p:nvPr/>
        </p:nvSpPr>
        <p:spPr bwMode="auto">
          <a:xfrm rot="-4740000">
            <a:off x="-161925" y="1550988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Attacker</a:t>
            </a:r>
            <a:b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</a:t>
            </a:r>
          </a:p>
        </p:txBody>
      </p:sp>
      <p:sp>
        <p:nvSpPr>
          <p:cNvPr id="55436" name="Line 396"/>
          <p:cNvSpPr>
            <a:spLocks noChangeShapeType="1"/>
          </p:cNvSpPr>
          <p:nvPr/>
        </p:nvSpPr>
        <p:spPr bwMode="auto">
          <a:xfrm>
            <a:off x="1219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7" name="Line 397"/>
          <p:cNvSpPr>
            <a:spLocks noChangeShapeType="1"/>
          </p:cNvSpPr>
          <p:nvPr/>
        </p:nvSpPr>
        <p:spPr bwMode="auto">
          <a:xfrm>
            <a:off x="1524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8" name="Line 398"/>
          <p:cNvSpPr>
            <a:spLocks noChangeShapeType="1"/>
          </p:cNvSpPr>
          <p:nvPr/>
        </p:nvSpPr>
        <p:spPr bwMode="auto">
          <a:xfrm>
            <a:off x="1828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39" name="Line 399"/>
          <p:cNvSpPr>
            <a:spLocks noChangeShapeType="1"/>
          </p:cNvSpPr>
          <p:nvPr/>
        </p:nvSpPr>
        <p:spPr bwMode="auto">
          <a:xfrm>
            <a:off x="2133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0" name="Line 400"/>
          <p:cNvSpPr>
            <a:spLocks noChangeShapeType="1"/>
          </p:cNvSpPr>
          <p:nvPr/>
        </p:nvSpPr>
        <p:spPr bwMode="auto">
          <a:xfrm>
            <a:off x="2438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1" name="Line 401"/>
          <p:cNvSpPr>
            <a:spLocks noChangeShapeType="1"/>
          </p:cNvSpPr>
          <p:nvPr/>
        </p:nvSpPr>
        <p:spPr bwMode="auto">
          <a:xfrm>
            <a:off x="2743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2" name="Line 402"/>
          <p:cNvSpPr>
            <a:spLocks noChangeShapeType="1"/>
          </p:cNvSpPr>
          <p:nvPr/>
        </p:nvSpPr>
        <p:spPr bwMode="auto">
          <a:xfrm>
            <a:off x="3048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3" name="Line 403"/>
          <p:cNvSpPr>
            <a:spLocks noChangeShapeType="1"/>
          </p:cNvSpPr>
          <p:nvPr/>
        </p:nvSpPr>
        <p:spPr bwMode="auto">
          <a:xfrm>
            <a:off x="3352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4" name="Line 404"/>
          <p:cNvSpPr>
            <a:spLocks noChangeShapeType="1"/>
          </p:cNvSpPr>
          <p:nvPr/>
        </p:nvSpPr>
        <p:spPr bwMode="auto">
          <a:xfrm>
            <a:off x="3657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5" name="Line 405"/>
          <p:cNvSpPr>
            <a:spLocks noChangeShapeType="1"/>
          </p:cNvSpPr>
          <p:nvPr/>
        </p:nvSpPr>
        <p:spPr bwMode="auto">
          <a:xfrm>
            <a:off x="3962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6" name="Line 406"/>
          <p:cNvSpPr>
            <a:spLocks noChangeShapeType="1"/>
          </p:cNvSpPr>
          <p:nvPr/>
        </p:nvSpPr>
        <p:spPr bwMode="auto">
          <a:xfrm>
            <a:off x="4267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7" name="Line 407"/>
          <p:cNvSpPr>
            <a:spLocks noChangeShapeType="1"/>
          </p:cNvSpPr>
          <p:nvPr/>
        </p:nvSpPr>
        <p:spPr bwMode="auto">
          <a:xfrm>
            <a:off x="4572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8" name="Line 408"/>
          <p:cNvSpPr>
            <a:spLocks noChangeShapeType="1"/>
          </p:cNvSpPr>
          <p:nvPr/>
        </p:nvSpPr>
        <p:spPr bwMode="auto">
          <a:xfrm>
            <a:off x="4876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49" name="Line 409"/>
          <p:cNvSpPr>
            <a:spLocks noChangeShapeType="1"/>
          </p:cNvSpPr>
          <p:nvPr/>
        </p:nvSpPr>
        <p:spPr bwMode="auto">
          <a:xfrm>
            <a:off x="5181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0" name="Line 410"/>
          <p:cNvSpPr>
            <a:spLocks noChangeShapeType="1"/>
          </p:cNvSpPr>
          <p:nvPr/>
        </p:nvSpPr>
        <p:spPr bwMode="auto">
          <a:xfrm>
            <a:off x="5486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1" name="Line 411"/>
          <p:cNvSpPr>
            <a:spLocks noChangeShapeType="1"/>
          </p:cNvSpPr>
          <p:nvPr/>
        </p:nvSpPr>
        <p:spPr bwMode="auto">
          <a:xfrm>
            <a:off x="5791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2" name="Line 412"/>
          <p:cNvSpPr>
            <a:spLocks noChangeShapeType="1"/>
          </p:cNvSpPr>
          <p:nvPr/>
        </p:nvSpPr>
        <p:spPr bwMode="auto">
          <a:xfrm>
            <a:off x="6096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3" name="Line 413"/>
          <p:cNvSpPr>
            <a:spLocks noChangeShapeType="1"/>
          </p:cNvSpPr>
          <p:nvPr/>
        </p:nvSpPr>
        <p:spPr bwMode="auto">
          <a:xfrm>
            <a:off x="18256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4" name="Line 414"/>
          <p:cNvSpPr>
            <a:spLocks noChangeShapeType="1"/>
          </p:cNvSpPr>
          <p:nvPr/>
        </p:nvSpPr>
        <p:spPr bwMode="auto">
          <a:xfrm>
            <a:off x="2130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5" name="Line 415"/>
          <p:cNvSpPr>
            <a:spLocks noChangeShapeType="1"/>
          </p:cNvSpPr>
          <p:nvPr/>
        </p:nvSpPr>
        <p:spPr bwMode="auto">
          <a:xfrm>
            <a:off x="2435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6" name="Line 416"/>
          <p:cNvSpPr>
            <a:spLocks noChangeShapeType="1"/>
          </p:cNvSpPr>
          <p:nvPr/>
        </p:nvSpPr>
        <p:spPr bwMode="auto">
          <a:xfrm>
            <a:off x="24511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7" name="Line 417"/>
          <p:cNvSpPr>
            <a:spLocks noChangeShapeType="1"/>
          </p:cNvSpPr>
          <p:nvPr/>
        </p:nvSpPr>
        <p:spPr bwMode="auto">
          <a:xfrm>
            <a:off x="27559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8" name="Line 418"/>
          <p:cNvSpPr>
            <a:spLocks noChangeShapeType="1"/>
          </p:cNvSpPr>
          <p:nvPr/>
        </p:nvSpPr>
        <p:spPr bwMode="auto">
          <a:xfrm>
            <a:off x="30607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59" name="Line 419"/>
          <p:cNvSpPr>
            <a:spLocks noChangeShapeType="1"/>
          </p:cNvSpPr>
          <p:nvPr/>
        </p:nvSpPr>
        <p:spPr bwMode="auto">
          <a:xfrm>
            <a:off x="33655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0" name="Line 420"/>
          <p:cNvSpPr>
            <a:spLocks noChangeShapeType="1"/>
          </p:cNvSpPr>
          <p:nvPr/>
        </p:nvSpPr>
        <p:spPr bwMode="auto">
          <a:xfrm>
            <a:off x="36703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1" name="Line 421"/>
          <p:cNvSpPr>
            <a:spLocks noChangeShapeType="1"/>
          </p:cNvSpPr>
          <p:nvPr/>
        </p:nvSpPr>
        <p:spPr bwMode="auto">
          <a:xfrm>
            <a:off x="30575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2" name="Line 422"/>
          <p:cNvSpPr>
            <a:spLocks noChangeShapeType="1"/>
          </p:cNvSpPr>
          <p:nvPr/>
        </p:nvSpPr>
        <p:spPr bwMode="auto">
          <a:xfrm>
            <a:off x="33623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3" name="Line 423"/>
          <p:cNvSpPr>
            <a:spLocks noChangeShapeType="1"/>
          </p:cNvSpPr>
          <p:nvPr/>
        </p:nvSpPr>
        <p:spPr bwMode="auto">
          <a:xfrm>
            <a:off x="36671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4" name="Line 424"/>
          <p:cNvSpPr>
            <a:spLocks noChangeShapeType="1"/>
          </p:cNvSpPr>
          <p:nvPr/>
        </p:nvSpPr>
        <p:spPr bwMode="auto">
          <a:xfrm>
            <a:off x="3654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5" name="Line 425"/>
          <p:cNvSpPr>
            <a:spLocks noChangeShapeType="1"/>
          </p:cNvSpPr>
          <p:nvPr/>
        </p:nvSpPr>
        <p:spPr bwMode="auto">
          <a:xfrm>
            <a:off x="3959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6" name="Line 426"/>
          <p:cNvSpPr>
            <a:spLocks noChangeShapeType="1"/>
          </p:cNvSpPr>
          <p:nvPr/>
        </p:nvSpPr>
        <p:spPr bwMode="auto">
          <a:xfrm>
            <a:off x="42640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7" name="Line 427"/>
          <p:cNvSpPr>
            <a:spLocks noChangeShapeType="1"/>
          </p:cNvSpPr>
          <p:nvPr/>
        </p:nvSpPr>
        <p:spPr bwMode="auto">
          <a:xfrm>
            <a:off x="45688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8" name="Line 428"/>
          <p:cNvSpPr>
            <a:spLocks noChangeShapeType="1"/>
          </p:cNvSpPr>
          <p:nvPr/>
        </p:nvSpPr>
        <p:spPr bwMode="auto">
          <a:xfrm>
            <a:off x="48736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69" name="Line 429"/>
          <p:cNvSpPr>
            <a:spLocks noChangeShapeType="1"/>
          </p:cNvSpPr>
          <p:nvPr/>
        </p:nvSpPr>
        <p:spPr bwMode="auto">
          <a:xfrm>
            <a:off x="5178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0" name="Line 430"/>
          <p:cNvSpPr>
            <a:spLocks noChangeShapeType="1"/>
          </p:cNvSpPr>
          <p:nvPr/>
        </p:nvSpPr>
        <p:spPr bwMode="auto">
          <a:xfrm>
            <a:off x="5483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1" name="Line 431"/>
          <p:cNvSpPr>
            <a:spLocks noChangeShapeType="1"/>
          </p:cNvSpPr>
          <p:nvPr/>
        </p:nvSpPr>
        <p:spPr bwMode="auto">
          <a:xfrm>
            <a:off x="57880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2" name="Line 432"/>
          <p:cNvSpPr>
            <a:spLocks noChangeShapeType="1"/>
          </p:cNvSpPr>
          <p:nvPr/>
        </p:nvSpPr>
        <p:spPr bwMode="auto">
          <a:xfrm>
            <a:off x="60928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3" name="Line 433"/>
          <p:cNvSpPr>
            <a:spLocks noChangeShapeType="1"/>
          </p:cNvSpPr>
          <p:nvPr/>
        </p:nvSpPr>
        <p:spPr bwMode="auto">
          <a:xfrm>
            <a:off x="42608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4" name="Line 434"/>
          <p:cNvSpPr>
            <a:spLocks noChangeShapeType="1"/>
          </p:cNvSpPr>
          <p:nvPr/>
        </p:nvSpPr>
        <p:spPr bwMode="auto">
          <a:xfrm>
            <a:off x="45656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5" name="Line 435"/>
          <p:cNvSpPr>
            <a:spLocks noChangeShapeType="1"/>
          </p:cNvSpPr>
          <p:nvPr/>
        </p:nvSpPr>
        <p:spPr bwMode="auto">
          <a:xfrm>
            <a:off x="48704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6" name="Line 436"/>
          <p:cNvSpPr>
            <a:spLocks noChangeShapeType="1"/>
          </p:cNvSpPr>
          <p:nvPr/>
        </p:nvSpPr>
        <p:spPr bwMode="auto">
          <a:xfrm>
            <a:off x="48863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7" name="Line 437"/>
          <p:cNvSpPr>
            <a:spLocks noChangeShapeType="1"/>
          </p:cNvSpPr>
          <p:nvPr/>
        </p:nvSpPr>
        <p:spPr bwMode="auto">
          <a:xfrm>
            <a:off x="51911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8" name="Line 438"/>
          <p:cNvSpPr>
            <a:spLocks noChangeShapeType="1"/>
          </p:cNvSpPr>
          <p:nvPr/>
        </p:nvSpPr>
        <p:spPr bwMode="auto">
          <a:xfrm>
            <a:off x="54959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79" name="Line 439"/>
          <p:cNvSpPr>
            <a:spLocks noChangeShapeType="1"/>
          </p:cNvSpPr>
          <p:nvPr/>
        </p:nvSpPr>
        <p:spPr bwMode="auto">
          <a:xfrm>
            <a:off x="58007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0" name="Line 440"/>
          <p:cNvSpPr>
            <a:spLocks noChangeShapeType="1"/>
          </p:cNvSpPr>
          <p:nvPr/>
        </p:nvSpPr>
        <p:spPr bwMode="auto">
          <a:xfrm>
            <a:off x="61055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1" name="Line 441"/>
          <p:cNvSpPr>
            <a:spLocks noChangeShapeType="1"/>
          </p:cNvSpPr>
          <p:nvPr/>
        </p:nvSpPr>
        <p:spPr bwMode="auto">
          <a:xfrm>
            <a:off x="54927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2" name="Line 442"/>
          <p:cNvSpPr>
            <a:spLocks noChangeShapeType="1"/>
          </p:cNvSpPr>
          <p:nvPr/>
        </p:nvSpPr>
        <p:spPr bwMode="auto">
          <a:xfrm>
            <a:off x="57975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3" name="Line 443"/>
          <p:cNvSpPr>
            <a:spLocks noChangeShapeType="1"/>
          </p:cNvSpPr>
          <p:nvPr/>
        </p:nvSpPr>
        <p:spPr bwMode="auto">
          <a:xfrm>
            <a:off x="61023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484" name="Text Box 444"/>
          <p:cNvSpPr txBox="1">
            <a:spLocks noChangeArrowheads="1"/>
          </p:cNvSpPr>
          <p:nvPr/>
        </p:nvSpPr>
        <p:spPr bwMode="auto">
          <a:xfrm>
            <a:off x="7164388" y="1628775"/>
            <a:ext cx="19796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4625" indent="-174625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1. Fill cache</a:t>
            </a:r>
            <a:br>
              <a:rPr lang="en-US" altLang="en-US" sz="2000">
                <a:solidFill>
                  <a:srgbClr val="000066"/>
                </a:solidFill>
              </a:rPr>
            </a:br>
            <a:r>
              <a:rPr lang="en-US" altLang="en-US" sz="2000">
                <a:solidFill>
                  <a:srgbClr val="000066"/>
                </a:solidFill>
              </a:rPr>
              <a:t>with attacker’s data</a:t>
            </a:r>
          </a:p>
        </p:txBody>
      </p:sp>
      <p:sp>
        <p:nvSpPr>
          <p:cNvPr id="55485" name="Text Box 445"/>
          <p:cNvSpPr txBox="1">
            <a:spLocks noChangeArrowheads="1"/>
          </p:cNvSpPr>
          <p:nvPr/>
        </p:nvSpPr>
        <p:spPr bwMode="auto">
          <a:xfrm rot="-2760000">
            <a:off x="23812" y="3173413"/>
            <a:ext cx="81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99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S-box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55486" name="Line 446"/>
          <p:cNvSpPr>
            <a:spLocks noChangeShapeType="1"/>
          </p:cNvSpPr>
          <p:nvPr/>
        </p:nvSpPr>
        <p:spPr bwMode="auto">
          <a:xfrm>
            <a:off x="685800" y="3287713"/>
            <a:ext cx="457200" cy="158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17613" y="5119688"/>
            <a:ext cx="4905375" cy="12065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17613" y="1303338"/>
            <a:ext cx="4875212" cy="12255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Prime+Probe:</a:t>
            </a:r>
            <a:r>
              <a:rPr lang="en-US" altLang="en-US" sz="2400" smtClean="0"/>
              <a:t> Measuring effect of encryption on cache</a:t>
            </a:r>
            <a:br>
              <a:rPr lang="en-US" altLang="en-US" sz="2400" smtClean="0"/>
            </a:br>
            <a:r>
              <a:rPr lang="en-US" altLang="en-US" sz="2400" smtClean="0"/>
              <a:t>Attacker checks which of its own data was evicted by the victim.</a:t>
            </a:r>
            <a:endParaRPr lang="en-GB" altLang="en-US" sz="2100" smtClean="0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19200" y="633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219200" y="603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219200" y="572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219200" y="542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6781800" y="633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781800" y="603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6781800" y="572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6781800" y="542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1219200" y="4659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1219200" y="4354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1219200" y="4049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1828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6781800" y="4659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6781800" y="4354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6781800" y="4049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2133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2438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2743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3048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3352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3657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3962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4267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4572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>
            <a:off x="4876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5181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5486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5791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6096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6400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6705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1219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>
            <a:off x="1524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1219200" y="3135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>
            <a:off x="1828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>
            <a:off x="6781800" y="3135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>
            <a:off x="2133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>
            <a:off x="2438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>
            <a:off x="2743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3" name="Line 49"/>
          <p:cNvSpPr>
            <a:spLocks noChangeShapeType="1"/>
          </p:cNvSpPr>
          <p:nvPr/>
        </p:nvSpPr>
        <p:spPr bwMode="auto">
          <a:xfrm>
            <a:off x="3048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>
            <a:off x="3352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>
            <a:off x="3657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3962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4267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>
            <a:off x="4572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9" name="Line 55"/>
          <p:cNvSpPr>
            <a:spLocks noChangeShapeType="1"/>
          </p:cNvSpPr>
          <p:nvPr/>
        </p:nvSpPr>
        <p:spPr bwMode="auto">
          <a:xfrm>
            <a:off x="4876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0" name="Line 56"/>
          <p:cNvSpPr>
            <a:spLocks noChangeShapeType="1"/>
          </p:cNvSpPr>
          <p:nvPr/>
        </p:nvSpPr>
        <p:spPr bwMode="auto">
          <a:xfrm>
            <a:off x="5181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1" name="Line 57"/>
          <p:cNvSpPr>
            <a:spLocks noChangeShapeType="1"/>
          </p:cNvSpPr>
          <p:nvPr/>
        </p:nvSpPr>
        <p:spPr bwMode="auto">
          <a:xfrm>
            <a:off x="5486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>
            <a:off x="5791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3" name="Line 59"/>
          <p:cNvSpPr>
            <a:spLocks noChangeShapeType="1"/>
          </p:cNvSpPr>
          <p:nvPr/>
        </p:nvSpPr>
        <p:spPr bwMode="auto">
          <a:xfrm>
            <a:off x="6096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4" name="Line 60"/>
          <p:cNvSpPr>
            <a:spLocks noChangeShapeType="1"/>
          </p:cNvSpPr>
          <p:nvPr/>
        </p:nvSpPr>
        <p:spPr bwMode="auto">
          <a:xfrm>
            <a:off x="6400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6705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>
            <a:off x="1219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7" name="Line 63"/>
          <p:cNvSpPr>
            <a:spLocks noChangeShapeType="1"/>
          </p:cNvSpPr>
          <p:nvPr/>
        </p:nvSpPr>
        <p:spPr bwMode="auto">
          <a:xfrm>
            <a:off x="1524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8" name="Line 64"/>
          <p:cNvSpPr>
            <a:spLocks noChangeShapeType="1"/>
          </p:cNvSpPr>
          <p:nvPr/>
        </p:nvSpPr>
        <p:spPr bwMode="auto">
          <a:xfrm>
            <a:off x="1219200" y="3440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1219200" y="252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1219200" y="222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1" name="Line 67"/>
          <p:cNvSpPr>
            <a:spLocks noChangeShapeType="1"/>
          </p:cNvSpPr>
          <p:nvPr/>
        </p:nvSpPr>
        <p:spPr bwMode="auto">
          <a:xfrm>
            <a:off x="1828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6781800" y="252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6781800" y="222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5" name="Line 71"/>
          <p:cNvSpPr>
            <a:spLocks noChangeShapeType="1"/>
          </p:cNvSpPr>
          <p:nvPr/>
        </p:nvSpPr>
        <p:spPr bwMode="auto">
          <a:xfrm>
            <a:off x="2133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6" name="Line 72"/>
          <p:cNvSpPr>
            <a:spLocks noChangeShapeType="1"/>
          </p:cNvSpPr>
          <p:nvPr/>
        </p:nvSpPr>
        <p:spPr bwMode="auto">
          <a:xfrm>
            <a:off x="2438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7" name="Line 73"/>
          <p:cNvSpPr>
            <a:spLocks noChangeShapeType="1"/>
          </p:cNvSpPr>
          <p:nvPr/>
        </p:nvSpPr>
        <p:spPr bwMode="auto">
          <a:xfrm>
            <a:off x="2743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8" name="Line 74"/>
          <p:cNvSpPr>
            <a:spLocks noChangeShapeType="1"/>
          </p:cNvSpPr>
          <p:nvPr/>
        </p:nvSpPr>
        <p:spPr bwMode="auto">
          <a:xfrm>
            <a:off x="3048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19" name="Line 75"/>
          <p:cNvSpPr>
            <a:spLocks noChangeShapeType="1"/>
          </p:cNvSpPr>
          <p:nvPr/>
        </p:nvSpPr>
        <p:spPr bwMode="auto">
          <a:xfrm>
            <a:off x="3352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0" name="Line 76"/>
          <p:cNvSpPr>
            <a:spLocks noChangeShapeType="1"/>
          </p:cNvSpPr>
          <p:nvPr/>
        </p:nvSpPr>
        <p:spPr bwMode="auto">
          <a:xfrm>
            <a:off x="3657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1" name="Line 77"/>
          <p:cNvSpPr>
            <a:spLocks noChangeShapeType="1"/>
          </p:cNvSpPr>
          <p:nvPr/>
        </p:nvSpPr>
        <p:spPr bwMode="auto">
          <a:xfrm>
            <a:off x="3962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2" name="Line 78"/>
          <p:cNvSpPr>
            <a:spLocks noChangeShapeType="1"/>
          </p:cNvSpPr>
          <p:nvPr/>
        </p:nvSpPr>
        <p:spPr bwMode="auto">
          <a:xfrm>
            <a:off x="4267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3" name="Line 79"/>
          <p:cNvSpPr>
            <a:spLocks noChangeShapeType="1"/>
          </p:cNvSpPr>
          <p:nvPr/>
        </p:nvSpPr>
        <p:spPr bwMode="auto">
          <a:xfrm>
            <a:off x="4572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4" name="Line 80"/>
          <p:cNvSpPr>
            <a:spLocks noChangeShapeType="1"/>
          </p:cNvSpPr>
          <p:nvPr/>
        </p:nvSpPr>
        <p:spPr bwMode="auto">
          <a:xfrm>
            <a:off x="4876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5" name="Line 81"/>
          <p:cNvSpPr>
            <a:spLocks noChangeShapeType="1"/>
          </p:cNvSpPr>
          <p:nvPr/>
        </p:nvSpPr>
        <p:spPr bwMode="auto">
          <a:xfrm>
            <a:off x="5181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5486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7" name="Line 83"/>
          <p:cNvSpPr>
            <a:spLocks noChangeShapeType="1"/>
          </p:cNvSpPr>
          <p:nvPr/>
        </p:nvSpPr>
        <p:spPr bwMode="auto">
          <a:xfrm>
            <a:off x="5791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6096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6400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0" name="Line 86"/>
          <p:cNvSpPr>
            <a:spLocks noChangeShapeType="1"/>
          </p:cNvSpPr>
          <p:nvPr/>
        </p:nvSpPr>
        <p:spPr bwMode="auto">
          <a:xfrm>
            <a:off x="6705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1219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1524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3" name="Line 89"/>
          <p:cNvSpPr>
            <a:spLocks noChangeShapeType="1"/>
          </p:cNvSpPr>
          <p:nvPr/>
        </p:nvSpPr>
        <p:spPr bwMode="auto">
          <a:xfrm>
            <a:off x="1219200" y="191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4" name="Line 90"/>
          <p:cNvSpPr>
            <a:spLocks noChangeShapeType="1"/>
          </p:cNvSpPr>
          <p:nvPr/>
        </p:nvSpPr>
        <p:spPr bwMode="auto">
          <a:xfrm>
            <a:off x="1219200" y="161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1219200" y="130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6" name="Line 92"/>
          <p:cNvSpPr>
            <a:spLocks noChangeShapeType="1"/>
          </p:cNvSpPr>
          <p:nvPr/>
        </p:nvSpPr>
        <p:spPr bwMode="auto">
          <a:xfrm>
            <a:off x="1828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>
            <a:off x="6781800" y="161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6781800" y="130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0" name="Line 96"/>
          <p:cNvSpPr>
            <a:spLocks noChangeShapeType="1"/>
          </p:cNvSpPr>
          <p:nvPr/>
        </p:nvSpPr>
        <p:spPr bwMode="auto">
          <a:xfrm>
            <a:off x="2133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1" name="Line 97"/>
          <p:cNvSpPr>
            <a:spLocks noChangeShapeType="1"/>
          </p:cNvSpPr>
          <p:nvPr/>
        </p:nvSpPr>
        <p:spPr bwMode="auto">
          <a:xfrm>
            <a:off x="2438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2" name="Line 98"/>
          <p:cNvSpPr>
            <a:spLocks noChangeShapeType="1"/>
          </p:cNvSpPr>
          <p:nvPr/>
        </p:nvSpPr>
        <p:spPr bwMode="auto">
          <a:xfrm>
            <a:off x="2743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3" name="Line 99"/>
          <p:cNvSpPr>
            <a:spLocks noChangeShapeType="1"/>
          </p:cNvSpPr>
          <p:nvPr/>
        </p:nvSpPr>
        <p:spPr bwMode="auto">
          <a:xfrm>
            <a:off x="3048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4" name="Line 100"/>
          <p:cNvSpPr>
            <a:spLocks noChangeShapeType="1"/>
          </p:cNvSpPr>
          <p:nvPr/>
        </p:nvSpPr>
        <p:spPr bwMode="auto">
          <a:xfrm>
            <a:off x="3352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5" name="Line 101"/>
          <p:cNvSpPr>
            <a:spLocks noChangeShapeType="1"/>
          </p:cNvSpPr>
          <p:nvPr/>
        </p:nvSpPr>
        <p:spPr bwMode="auto">
          <a:xfrm>
            <a:off x="3657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6" name="Line 102"/>
          <p:cNvSpPr>
            <a:spLocks noChangeShapeType="1"/>
          </p:cNvSpPr>
          <p:nvPr/>
        </p:nvSpPr>
        <p:spPr bwMode="auto">
          <a:xfrm>
            <a:off x="3962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7" name="Line 103"/>
          <p:cNvSpPr>
            <a:spLocks noChangeShapeType="1"/>
          </p:cNvSpPr>
          <p:nvPr/>
        </p:nvSpPr>
        <p:spPr bwMode="auto">
          <a:xfrm>
            <a:off x="4267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8" name="Line 104"/>
          <p:cNvSpPr>
            <a:spLocks noChangeShapeType="1"/>
          </p:cNvSpPr>
          <p:nvPr/>
        </p:nvSpPr>
        <p:spPr bwMode="auto">
          <a:xfrm>
            <a:off x="4572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49" name="Line 105"/>
          <p:cNvSpPr>
            <a:spLocks noChangeShapeType="1"/>
          </p:cNvSpPr>
          <p:nvPr/>
        </p:nvSpPr>
        <p:spPr bwMode="auto">
          <a:xfrm>
            <a:off x="4876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0" name="Line 106"/>
          <p:cNvSpPr>
            <a:spLocks noChangeShapeType="1"/>
          </p:cNvSpPr>
          <p:nvPr/>
        </p:nvSpPr>
        <p:spPr bwMode="auto">
          <a:xfrm>
            <a:off x="5181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1" name="Line 107"/>
          <p:cNvSpPr>
            <a:spLocks noChangeShapeType="1"/>
          </p:cNvSpPr>
          <p:nvPr/>
        </p:nvSpPr>
        <p:spPr bwMode="auto">
          <a:xfrm>
            <a:off x="5486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2" name="Line 108"/>
          <p:cNvSpPr>
            <a:spLocks noChangeShapeType="1"/>
          </p:cNvSpPr>
          <p:nvPr/>
        </p:nvSpPr>
        <p:spPr bwMode="auto">
          <a:xfrm>
            <a:off x="5791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3" name="Line 109"/>
          <p:cNvSpPr>
            <a:spLocks noChangeShapeType="1"/>
          </p:cNvSpPr>
          <p:nvPr/>
        </p:nvSpPr>
        <p:spPr bwMode="auto">
          <a:xfrm>
            <a:off x="6096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4" name="Line 110"/>
          <p:cNvSpPr>
            <a:spLocks noChangeShapeType="1"/>
          </p:cNvSpPr>
          <p:nvPr/>
        </p:nvSpPr>
        <p:spPr bwMode="auto">
          <a:xfrm>
            <a:off x="6400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5" name="Line 111"/>
          <p:cNvSpPr>
            <a:spLocks noChangeShapeType="1"/>
          </p:cNvSpPr>
          <p:nvPr/>
        </p:nvSpPr>
        <p:spPr bwMode="auto">
          <a:xfrm>
            <a:off x="6705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6" name="Line 112"/>
          <p:cNvSpPr>
            <a:spLocks noChangeShapeType="1"/>
          </p:cNvSpPr>
          <p:nvPr/>
        </p:nvSpPr>
        <p:spPr bwMode="auto">
          <a:xfrm>
            <a:off x="1219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7" name="Line 113"/>
          <p:cNvSpPr>
            <a:spLocks noChangeShapeType="1"/>
          </p:cNvSpPr>
          <p:nvPr/>
        </p:nvSpPr>
        <p:spPr bwMode="auto">
          <a:xfrm>
            <a:off x="1524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58" name="Text Box 114"/>
          <p:cNvSpPr txBox="1">
            <a:spLocks noChangeArrowheads="1"/>
          </p:cNvSpPr>
          <p:nvPr/>
        </p:nvSpPr>
        <p:spPr bwMode="auto">
          <a:xfrm rot="10800000">
            <a:off x="661988" y="38258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57459" name="Text Box 115"/>
          <p:cNvSpPr txBox="1">
            <a:spLocks noChangeArrowheads="1"/>
          </p:cNvSpPr>
          <p:nvPr/>
        </p:nvSpPr>
        <p:spPr bwMode="auto">
          <a:xfrm rot="10800000">
            <a:off x="658813" y="54975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57460" name="Line 116"/>
          <p:cNvSpPr>
            <a:spLocks noChangeShapeType="1"/>
          </p:cNvSpPr>
          <p:nvPr/>
        </p:nvSpPr>
        <p:spPr bwMode="auto">
          <a:xfrm>
            <a:off x="1219200" y="511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1" name="Line 117"/>
          <p:cNvSpPr>
            <a:spLocks noChangeShapeType="1"/>
          </p:cNvSpPr>
          <p:nvPr/>
        </p:nvSpPr>
        <p:spPr bwMode="auto">
          <a:xfrm>
            <a:off x="6781800" y="511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2" name="Line 118"/>
          <p:cNvSpPr>
            <a:spLocks noChangeShapeType="1"/>
          </p:cNvSpPr>
          <p:nvPr/>
        </p:nvSpPr>
        <p:spPr bwMode="auto">
          <a:xfrm>
            <a:off x="6400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63" name="Line 119"/>
          <p:cNvSpPr>
            <a:spLocks noChangeShapeType="1"/>
          </p:cNvSpPr>
          <p:nvPr/>
        </p:nvSpPr>
        <p:spPr bwMode="auto">
          <a:xfrm>
            <a:off x="6705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464" name="Group 120"/>
          <p:cNvGrpSpPr>
            <a:grpSpLocks/>
          </p:cNvGrpSpPr>
          <p:nvPr/>
        </p:nvGrpSpPr>
        <p:grpSpPr bwMode="auto">
          <a:xfrm>
            <a:off x="1219200" y="3135313"/>
            <a:ext cx="303213" cy="303212"/>
            <a:chOff x="768" y="2160"/>
            <a:chExt cx="191" cy="191"/>
          </a:xfrm>
        </p:grpSpPr>
        <p:sp>
          <p:nvSpPr>
            <p:cNvPr id="57998" name="Oval 121"/>
            <p:cNvSpPr>
              <a:spLocks noChangeArrowheads="1"/>
            </p:cNvSpPr>
            <p:nvPr/>
          </p:nvSpPr>
          <p:spPr bwMode="auto">
            <a:xfrm>
              <a:off x="7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9" name="Oval 122"/>
            <p:cNvSpPr>
              <a:spLocks noChangeArrowheads="1"/>
            </p:cNvSpPr>
            <p:nvPr/>
          </p:nvSpPr>
          <p:spPr bwMode="auto">
            <a:xfrm>
              <a:off x="8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0" name="Oval 123"/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1" name="Oval 124"/>
            <p:cNvSpPr>
              <a:spLocks noChangeArrowheads="1"/>
            </p:cNvSpPr>
            <p:nvPr/>
          </p:nvSpPr>
          <p:spPr bwMode="auto">
            <a:xfrm>
              <a:off x="9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2" name="Oval 125"/>
            <p:cNvSpPr>
              <a:spLocks noChangeArrowheads="1"/>
            </p:cNvSpPr>
            <p:nvPr/>
          </p:nvSpPr>
          <p:spPr bwMode="auto">
            <a:xfrm>
              <a:off x="7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3" name="Oval 126"/>
            <p:cNvSpPr>
              <a:spLocks noChangeArrowheads="1"/>
            </p:cNvSpPr>
            <p:nvPr/>
          </p:nvSpPr>
          <p:spPr bwMode="auto">
            <a:xfrm>
              <a:off x="8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4" name="Oval 127"/>
            <p:cNvSpPr>
              <a:spLocks noChangeArrowheads="1"/>
            </p:cNvSpPr>
            <p:nvPr/>
          </p:nvSpPr>
          <p:spPr bwMode="auto">
            <a:xfrm>
              <a:off x="8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5" name="Oval 128"/>
            <p:cNvSpPr>
              <a:spLocks noChangeArrowheads="1"/>
            </p:cNvSpPr>
            <p:nvPr/>
          </p:nvSpPr>
          <p:spPr bwMode="auto">
            <a:xfrm>
              <a:off x="9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6" name="Oval 129"/>
            <p:cNvSpPr>
              <a:spLocks noChangeArrowheads="1"/>
            </p:cNvSpPr>
            <p:nvPr/>
          </p:nvSpPr>
          <p:spPr bwMode="auto">
            <a:xfrm>
              <a:off x="7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7" name="Oval 130"/>
            <p:cNvSpPr>
              <a:spLocks noChangeArrowheads="1"/>
            </p:cNvSpPr>
            <p:nvPr/>
          </p:nvSpPr>
          <p:spPr bwMode="auto">
            <a:xfrm>
              <a:off x="8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8" name="Oval 131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09" name="Oval 132"/>
            <p:cNvSpPr>
              <a:spLocks noChangeArrowheads="1"/>
            </p:cNvSpPr>
            <p:nvPr/>
          </p:nvSpPr>
          <p:spPr bwMode="auto">
            <a:xfrm>
              <a:off x="9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10" name="Oval 133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11" name="Oval 134"/>
            <p:cNvSpPr>
              <a:spLocks noChangeArrowheads="1"/>
            </p:cNvSpPr>
            <p:nvPr/>
          </p:nvSpPr>
          <p:spPr bwMode="auto">
            <a:xfrm>
              <a:off x="8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12" name="Oval 135"/>
            <p:cNvSpPr>
              <a:spLocks noChangeArrowheads="1"/>
            </p:cNvSpPr>
            <p:nvPr/>
          </p:nvSpPr>
          <p:spPr bwMode="auto">
            <a:xfrm>
              <a:off x="8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8013" name="Oval 136"/>
            <p:cNvSpPr>
              <a:spLocks noChangeArrowheads="1"/>
            </p:cNvSpPr>
            <p:nvPr/>
          </p:nvSpPr>
          <p:spPr bwMode="auto">
            <a:xfrm>
              <a:off x="9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65" name="Group 137"/>
          <p:cNvGrpSpPr>
            <a:grpSpLocks/>
          </p:cNvGrpSpPr>
          <p:nvPr/>
        </p:nvGrpSpPr>
        <p:grpSpPr bwMode="auto">
          <a:xfrm>
            <a:off x="1524000" y="3135313"/>
            <a:ext cx="303213" cy="303212"/>
            <a:chOff x="960" y="2160"/>
            <a:chExt cx="191" cy="191"/>
          </a:xfrm>
        </p:grpSpPr>
        <p:sp>
          <p:nvSpPr>
            <p:cNvPr id="57982" name="Oval 138"/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3" name="Oval 139"/>
            <p:cNvSpPr>
              <a:spLocks noChangeArrowheads="1"/>
            </p:cNvSpPr>
            <p:nvPr/>
          </p:nvSpPr>
          <p:spPr bwMode="auto">
            <a:xfrm>
              <a:off x="10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4" name="Oval 140"/>
            <p:cNvSpPr>
              <a:spLocks noChangeArrowheads="1"/>
            </p:cNvSpPr>
            <p:nvPr/>
          </p:nvSpPr>
          <p:spPr bwMode="auto">
            <a:xfrm>
              <a:off x="10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5" name="Oval 141"/>
            <p:cNvSpPr>
              <a:spLocks noChangeArrowheads="1"/>
            </p:cNvSpPr>
            <p:nvPr/>
          </p:nvSpPr>
          <p:spPr bwMode="auto">
            <a:xfrm>
              <a:off x="11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6" name="Oval 142"/>
            <p:cNvSpPr>
              <a:spLocks noChangeArrowheads="1"/>
            </p:cNvSpPr>
            <p:nvPr/>
          </p:nvSpPr>
          <p:spPr bwMode="auto">
            <a:xfrm>
              <a:off x="9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7" name="Oval 143"/>
            <p:cNvSpPr>
              <a:spLocks noChangeArrowheads="1"/>
            </p:cNvSpPr>
            <p:nvPr/>
          </p:nvSpPr>
          <p:spPr bwMode="auto">
            <a:xfrm>
              <a:off x="10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8" name="Oval 144"/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9" name="Oval 145"/>
            <p:cNvSpPr>
              <a:spLocks noChangeArrowheads="1"/>
            </p:cNvSpPr>
            <p:nvPr/>
          </p:nvSpPr>
          <p:spPr bwMode="auto">
            <a:xfrm>
              <a:off x="11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0" name="Oval 146"/>
            <p:cNvSpPr>
              <a:spLocks noChangeArrowheads="1"/>
            </p:cNvSpPr>
            <p:nvPr/>
          </p:nvSpPr>
          <p:spPr bwMode="auto">
            <a:xfrm>
              <a:off x="9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1" name="Oval 147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2" name="Oval 148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3" name="Oval 149"/>
            <p:cNvSpPr>
              <a:spLocks noChangeArrowheads="1"/>
            </p:cNvSpPr>
            <p:nvPr/>
          </p:nvSpPr>
          <p:spPr bwMode="auto">
            <a:xfrm>
              <a:off x="11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4" name="Oval 150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5" name="Oval 151"/>
            <p:cNvSpPr>
              <a:spLocks noChangeArrowheads="1"/>
            </p:cNvSpPr>
            <p:nvPr/>
          </p:nvSpPr>
          <p:spPr bwMode="auto">
            <a:xfrm>
              <a:off x="10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6" name="Oval 152"/>
            <p:cNvSpPr>
              <a:spLocks noChangeArrowheads="1"/>
            </p:cNvSpPr>
            <p:nvPr/>
          </p:nvSpPr>
          <p:spPr bwMode="auto">
            <a:xfrm>
              <a:off x="10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97" name="Oval 153"/>
            <p:cNvSpPr>
              <a:spLocks noChangeArrowheads="1"/>
            </p:cNvSpPr>
            <p:nvPr/>
          </p:nvSpPr>
          <p:spPr bwMode="auto">
            <a:xfrm>
              <a:off x="11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66" name="Group 154"/>
          <p:cNvGrpSpPr>
            <a:grpSpLocks/>
          </p:cNvGrpSpPr>
          <p:nvPr/>
        </p:nvGrpSpPr>
        <p:grpSpPr bwMode="auto">
          <a:xfrm>
            <a:off x="1828800" y="3135313"/>
            <a:ext cx="303213" cy="303212"/>
            <a:chOff x="1152" y="2160"/>
            <a:chExt cx="191" cy="191"/>
          </a:xfrm>
        </p:grpSpPr>
        <p:sp>
          <p:nvSpPr>
            <p:cNvPr id="57966" name="Oval 155"/>
            <p:cNvSpPr>
              <a:spLocks noChangeArrowheads="1"/>
            </p:cNvSpPr>
            <p:nvPr/>
          </p:nvSpPr>
          <p:spPr bwMode="auto">
            <a:xfrm>
              <a:off x="11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7" name="Oval 156"/>
            <p:cNvSpPr>
              <a:spLocks noChangeArrowheads="1"/>
            </p:cNvSpPr>
            <p:nvPr/>
          </p:nvSpPr>
          <p:spPr bwMode="auto">
            <a:xfrm>
              <a:off x="12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8" name="Oval 157"/>
            <p:cNvSpPr>
              <a:spLocks noChangeArrowheads="1"/>
            </p:cNvSpPr>
            <p:nvPr/>
          </p:nvSpPr>
          <p:spPr bwMode="auto">
            <a:xfrm>
              <a:off x="12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9" name="Oval 158"/>
            <p:cNvSpPr>
              <a:spLocks noChangeArrowheads="1"/>
            </p:cNvSpPr>
            <p:nvPr/>
          </p:nvSpPr>
          <p:spPr bwMode="auto">
            <a:xfrm>
              <a:off x="12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0" name="Oval 159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1" name="Oval 160"/>
            <p:cNvSpPr>
              <a:spLocks noChangeArrowheads="1"/>
            </p:cNvSpPr>
            <p:nvPr/>
          </p:nvSpPr>
          <p:spPr bwMode="auto">
            <a:xfrm>
              <a:off x="12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2" name="Oval 161"/>
            <p:cNvSpPr>
              <a:spLocks noChangeArrowheads="1"/>
            </p:cNvSpPr>
            <p:nvPr/>
          </p:nvSpPr>
          <p:spPr bwMode="auto">
            <a:xfrm>
              <a:off x="12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3" name="Oval 162"/>
            <p:cNvSpPr>
              <a:spLocks noChangeArrowheads="1"/>
            </p:cNvSpPr>
            <p:nvPr/>
          </p:nvSpPr>
          <p:spPr bwMode="auto">
            <a:xfrm>
              <a:off x="12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4" name="Oval 163"/>
            <p:cNvSpPr>
              <a:spLocks noChangeArrowheads="1"/>
            </p:cNvSpPr>
            <p:nvPr/>
          </p:nvSpPr>
          <p:spPr bwMode="auto">
            <a:xfrm>
              <a:off x="11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5" name="Oval 164"/>
            <p:cNvSpPr>
              <a:spLocks noChangeArrowheads="1"/>
            </p:cNvSpPr>
            <p:nvPr/>
          </p:nvSpPr>
          <p:spPr bwMode="auto">
            <a:xfrm>
              <a:off x="12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6" name="Oval 165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7" name="Oval 166"/>
            <p:cNvSpPr>
              <a:spLocks noChangeArrowheads="1"/>
            </p:cNvSpPr>
            <p:nvPr/>
          </p:nvSpPr>
          <p:spPr bwMode="auto">
            <a:xfrm>
              <a:off x="12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8" name="Oval 167"/>
            <p:cNvSpPr>
              <a:spLocks noChangeArrowheads="1"/>
            </p:cNvSpPr>
            <p:nvPr/>
          </p:nvSpPr>
          <p:spPr bwMode="auto">
            <a:xfrm>
              <a:off x="11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79" name="Oval 168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0" name="Oval 169"/>
            <p:cNvSpPr>
              <a:spLocks noChangeArrowheads="1"/>
            </p:cNvSpPr>
            <p:nvPr/>
          </p:nvSpPr>
          <p:spPr bwMode="auto">
            <a:xfrm>
              <a:off x="12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81" name="Oval 170"/>
            <p:cNvSpPr>
              <a:spLocks noChangeArrowheads="1"/>
            </p:cNvSpPr>
            <p:nvPr/>
          </p:nvSpPr>
          <p:spPr bwMode="auto">
            <a:xfrm>
              <a:off x="12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67" name="Group 171"/>
          <p:cNvGrpSpPr>
            <a:grpSpLocks/>
          </p:cNvGrpSpPr>
          <p:nvPr/>
        </p:nvGrpSpPr>
        <p:grpSpPr bwMode="auto">
          <a:xfrm>
            <a:off x="2133600" y="3135313"/>
            <a:ext cx="303213" cy="303212"/>
            <a:chOff x="1344" y="2160"/>
            <a:chExt cx="191" cy="191"/>
          </a:xfrm>
        </p:grpSpPr>
        <p:sp>
          <p:nvSpPr>
            <p:cNvPr id="57950" name="Oval 172"/>
            <p:cNvSpPr>
              <a:spLocks noChangeArrowheads="1"/>
            </p:cNvSpPr>
            <p:nvPr/>
          </p:nvSpPr>
          <p:spPr bwMode="auto">
            <a:xfrm>
              <a:off x="13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1" name="Oval 173"/>
            <p:cNvSpPr>
              <a:spLocks noChangeArrowheads="1"/>
            </p:cNvSpPr>
            <p:nvPr/>
          </p:nvSpPr>
          <p:spPr bwMode="auto">
            <a:xfrm>
              <a:off x="13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2" name="Oval 174"/>
            <p:cNvSpPr>
              <a:spLocks noChangeArrowheads="1"/>
            </p:cNvSpPr>
            <p:nvPr/>
          </p:nvSpPr>
          <p:spPr bwMode="auto">
            <a:xfrm>
              <a:off x="14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3" name="Oval 175"/>
            <p:cNvSpPr>
              <a:spLocks noChangeArrowheads="1"/>
            </p:cNvSpPr>
            <p:nvPr/>
          </p:nvSpPr>
          <p:spPr bwMode="auto">
            <a:xfrm>
              <a:off x="14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4" name="Oval 176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5" name="Oval 177"/>
            <p:cNvSpPr>
              <a:spLocks noChangeArrowheads="1"/>
            </p:cNvSpPr>
            <p:nvPr/>
          </p:nvSpPr>
          <p:spPr bwMode="auto">
            <a:xfrm>
              <a:off x="13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6" name="Oval 178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7" name="Oval 179"/>
            <p:cNvSpPr>
              <a:spLocks noChangeArrowheads="1"/>
            </p:cNvSpPr>
            <p:nvPr/>
          </p:nvSpPr>
          <p:spPr bwMode="auto">
            <a:xfrm>
              <a:off x="14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8" name="Oval 180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59" name="Oval 181"/>
            <p:cNvSpPr>
              <a:spLocks noChangeArrowheads="1"/>
            </p:cNvSpPr>
            <p:nvPr/>
          </p:nvSpPr>
          <p:spPr bwMode="auto">
            <a:xfrm>
              <a:off x="13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0" name="Oval 182"/>
            <p:cNvSpPr>
              <a:spLocks noChangeArrowheads="1"/>
            </p:cNvSpPr>
            <p:nvPr/>
          </p:nvSpPr>
          <p:spPr bwMode="auto">
            <a:xfrm>
              <a:off x="14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1" name="Oval 183"/>
            <p:cNvSpPr>
              <a:spLocks noChangeArrowheads="1"/>
            </p:cNvSpPr>
            <p:nvPr/>
          </p:nvSpPr>
          <p:spPr bwMode="auto">
            <a:xfrm>
              <a:off x="14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2" name="Oval 184"/>
            <p:cNvSpPr>
              <a:spLocks noChangeArrowheads="1"/>
            </p:cNvSpPr>
            <p:nvPr/>
          </p:nvSpPr>
          <p:spPr bwMode="auto">
            <a:xfrm>
              <a:off x="13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3" name="Oval 185"/>
            <p:cNvSpPr>
              <a:spLocks noChangeArrowheads="1"/>
            </p:cNvSpPr>
            <p:nvPr/>
          </p:nvSpPr>
          <p:spPr bwMode="auto">
            <a:xfrm>
              <a:off x="13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4" name="Oval 186"/>
            <p:cNvSpPr>
              <a:spLocks noChangeArrowheads="1"/>
            </p:cNvSpPr>
            <p:nvPr/>
          </p:nvSpPr>
          <p:spPr bwMode="auto">
            <a:xfrm>
              <a:off x="14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65" name="Oval 187"/>
            <p:cNvSpPr>
              <a:spLocks noChangeArrowheads="1"/>
            </p:cNvSpPr>
            <p:nvPr/>
          </p:nvSpPr>
          <p:spPr bwMode="auto">
            <a:xfrm>
              <a:off x="14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68" name="Group 188"/>
          <p:cNvGrpSpPr>
            <a:grpSpLocks/>
          </p:cNvGrpSpPr>
          <p:nvPr/>
        </p:nvGrpSpPr>
        <p:grpSpPr bwMode="auto">
          <a:xfrm>
            <a:off x="2438400" y="3135313"/>
            <a:ext cx="303213" cy="303212"/>
            <a:chOff x="1536" y="2160"/>
            <a:chExt cx="191" cy="191"/>
          </a:xfrm>
        </p:grpSpPr>
        <p:sp>
          <p:nvSpPr>
            <p:cNvPr id="57934" name="Oval 189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5" name="Oval 190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6" name="Oval 191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7" name="Oval 192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8" name="Oval 193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9" name="Oval 194"/>
            <p:cNvSpPr>
              <a:spLocks noChangeArrowheads="1"/>
            </p:cNvSpPr>
            <p:nvPr/>
          </p:nvSpPr>
          <p:spPr bwMode="auto">
            <a:xfrm>
              <a:off x="15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0" name="Oval 195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1" name="Oval 196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2" name="Oval 197"/>
            <p:cNvSpPr>
              <a:spLocks noChangeArrowheads="1"/>
            </p:cNvSpPr>
            <p:nvPr/>
          </p:nvSpPr>
          <p:spPr bwMode="auto">
            <a:xfrm>
              <a:off x="15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3" name="Oval 198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4" name="Oval 199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5" name="Oval 200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6" name="Oval 201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7" name="Oval 202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8" name="Oval 203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49" name="Oval 204"/>
            <p:cNvSpPr>
              <a:spLocks noChangeArrowheads="1"/>
            </p:cNvSpPr>
            <p:nvPr/>
          </p:nvSpPr>
          <p:spPr bwMode="auto">
            <a:xfrm>
              <a:off x="16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69" name="Group 205"/>
          <p:cNvGrpSpPr>
            <a:grpSpLocks/>
          </p:cNvGrpSpPr>
          <p:nvPr/>
        </p:nvGrpSpPr>
        <p:grpSpPr bwMode="auto">
          <a:xfrm>
            <a:off x="2743200" y="3135313"/>
            <a:ext cx="303213" cy="303212"/>
            <a:chOff x="1728" y="2160"/>
            <a:chExt cx="191" cy="191"/>
          </a:xfrm>
        </p:grpSpPr>
        <p:sp>
          <p:nvSpPr>
            <p:cNvPr id="57918" name="Oval 206"/>
            <p:cNvSpPr>
              <a:spLocks noChangeArrowheads="1"/>
            </p:cNvSpPr>
            <p:nvPr/>
          </p:nvSpPr>
          <p:spPr bwMode="auto">
            <a:xfrm>
              <a:off x="17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9" name="Oval 207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0" name="Oval 208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1" name="Oval 209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2" name="Oval 210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3" name="Oval 211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4" name="Oval 212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5" name="Oval 213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6" name="Oval 214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7" name="Oval 215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8" name="Oval 216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29" name="Oval 217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0" name="Oval 218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1" name="Oval 219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2" name="Oval 220"/>
            <p:cNvSpPr>
              <a:spLocks noChangeArrowheads="1"/>
            </p:cNvSpPr>
            <p:nvPr/>
          </p:nvSpPr>
          <p:spPr bwMode="auto">
            <a:xfrm>
              <a:off x="18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33" name="Oval 221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0" name="Group 222"/>
          <p:cNvGrpSpPr>
            <a:grpSpLocks/>
          </p:cNvGrpSpPr>
          <p:nvPr/>
        </p:nvGrpSpPr>
        <p:grpSpPr bwMode="auto">
          <a:xfrm>
            <a:off x="3048000" y="3135313"/>
            <a:ext cx="303213" cy="303212"/>
            <a:chOff x="1920" y="2160"/>
            <a:chExt cx="191" cy="191"/>
          </a:xfrm>
        </p:grpSpPr>
        <p:sp>
          <p:nvSpPr>
            <p:cNvPr id="57902" name="Oval 223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3" name="Oval 224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4" name="Oval 225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5" name="Oval 226"/>
            <p:cNvSpPr>
              <a:spLocks noChangeArrowheads="1"/>
            </p:cNvSpPr>
            <p:nvPr/>
          </p:nvSpPr>
          <p:spPr bwMode="auto">
            <a:xfrm>
              <a:off x="20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6" name="Oval 227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7" name="Oval 228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8" name="Oval 229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9" name="Oval 230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0" name="Oval 231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1" name="Oval 232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2" name="Oval 233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3" name="Oval 234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4" name="Oval 235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5" name="Oval 236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6" name="Oval 237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17" name="Oval 238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1" name="Group 239"/>
          <p:cNvGrpSpPr>
            <a:grpSpLocks/>
          </p:cNvGrpSpPr>
          <p:nvPr/>
        </p:nvGrpSpPr>
        <p:grpSpPr bwMode="auto">
          <a:xfrm>
            <a:off x="3352800" y="3135313"/>
            <a:ext cx="303213" cy="303212"/>
            <a:chOff x="2112" y="2160"/>
            <a:chExt cx="191" cy="191"/>
          </a:xfrm>
        </p:grpSpPr>
        <p:sp>
          <p:nvSpPr>
            <p:cNvPr id="57886" name="Oval 240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7" name="Oval 241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8" name="Oval 242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9" name="Oval 243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0" name="Oval 244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1" name="Oval 245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2" name="Oval 246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3" name="Oval 247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4" name="Oval 248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5" name="Oval 249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6" name="Oval 250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7" name="Oval 251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8" name="Oval 252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99" name="Oval 253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0" name="Oval 254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901" name="Oval 255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2" name="Group 256"/>
          <p:cNvGrpSpPr>
            <a:grpSpLocks/>
          </p:cNvGrpSpPr>
          <p:nvPr/>
        </p:nvGrpSpPr>
        <p:grpSpPr bwMode="auto">
          <a:xfrm>
            <a:off x="3657600" y="3135313"/>
            <a:ext cx="303213" cy="303212"/>
            <a:chOff x="2304" y="2160"/>
            <a:chExt cx="191" cy="191"/>
          </a:xfrm>
        </p:grpSpPr>
        <p:sp>
          <p:nvSpPr>
            <p:cNvPr id="57870" name="Oval 257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1" name="Oval 258"/>
            <p:cNvSpPr>
              <a:spLocks noChangeArrowheads="1"/>
            </p:cNvSpPr>
            <p:nvPr/>
          </p:nvSpPr>
          <p:spPr bwMode="auto">
            <a:xfrm>
              <a:off x="23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2" name="Oval 259"/>
            <p:cNvSpPr>
              <a:spLocks noChangeArrowheads="1"/>
            </p:cNvSpPr>
            <p:nvPr/>
          </p:nvSpPr>
          <p:spPr bwMode="auto">
            <a:xfrm>
              <a:off x="24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3" name="Oval 260"/>
            <p:cNvSpPr>
              <a:spLocks noChangeArrowheads="1"/>
            </p:cNvSpPr>
            <p:nvPr/>
          </p:nvSpPr>
          <p:spPr bwMode="auto">
            <a:xfrm>
              <a:off x="24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4" name="Oval 261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5" name="Oval 262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6" name="Oval 263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7" name="Oval 264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8" name="Oval 265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79" name="Oval 266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0" name="Oval 267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1" name="Oval 268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2" name="Oval 269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3" name="Oval 270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4" name="Oval 271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85" name="Oval 272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3" name="Group 273"/>
          <p:cNvGrpSpPr>
            <a:grpSpLocks/>
          </p:cNvGrpSpPr>
          <p:nvPr/>
        </p:nvGrpSpPr>
        <p:grpSpPr bwMode="auto">
          <a:xfrm>
            <a:off x="3962400" y="3135313"/>
            <a:ext cx="303213" cy="303212"/>
            <a:chOff x="2496" y="2160"/>
            <a:chExt cx="191" cy="191"/>
          </a:xfrm>
        </p:grpSpPr>
        <p:sp>
          <p:nvSpPr>
            <p:cNvPr id="57854" name="Oval 274"/>
            <p:cNvSpPr>
              <a:spLocks noChangeArrowheads="1"/>
            </p:cNvSpPr>
            <p:nvPr/>
          </p:nvSpPr>
          <p:spPr bwMode="auto">
            <a:xfrm>
              <a:off x="24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5" name="Oval 275"/>
            <p:cNvSpPr>
              <a:spLocks noChangeArrowheads="1"/>
            </p:cNvSpPr>
            <p:nvPr/>
          </p:nvSpPr>
          <p:spPr bwMode="auto">
            <a:xfrm>
              <a:off x="25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6" name="Oval 276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7" name="Oval 277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8" name="Oval 278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9" name="Oval 279"/>
            <p:cNvSpPr>
              <a:spLocks noChangeArrowheads="1"/>
            </p:cNvSpPr>
            <p:nvPr/>
          </p:nvSpPr>
          <p:spPr bwMode="auto">
            <a:xfrm>
              <a:off x="25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0" name="Oval 280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1" name="Oval 281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2" name="Oval 282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3" name="Oval 283"/>
            <p:cNvSpPr>
              <a:spLocks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4" name="Oval 284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5" name="Oval 285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6" name="Oval 286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7" name="Oval 287"/>
            <p:cNvSpPr>
              <a:spLocks noChangeArrowheads="1"/>
            </p:cNvSpPr>
            <p:nvPr/>
          </p:nvSpPr>
          <p:spPr bwMode="auto">
            <a:xfrm>
              <a:off x="25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8" name="Oval 288"/>
            <p:cNvSpPr>
              <a:spLocks noChangeArrowheads="1"/>
            </p:cNvSpPr>
            <p:nvPr/>
          </p:nvSpPr>
          <p:spPr bwMode="auto">
            <a:xfrm>
              <a:off x="25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69" name="Oval 289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4" name="Group 290"/>
          <p:cNvGrpSpPr>
            <a:grpSpLocks/>
          </p:cNvGrpSpPr>
          <p:nvPr/>
        </p:nvGrpSpPr>
        <p:grpSpPr bwMode="auto">
          <a:xfrm>
            <a:off x="4267200" y="3135313"/>
            <a:ext cx="303213" cy="303212"/>
            <a:chOff x="2688" y="2160"/>
            <a:chExt cx="191" cy="191"/>
          </a:xfrm>
        </p:grpSpPr>
        <p:sp>
          <p:nvSpPr>
            <p:cNvPr id="57838" name="Oval 291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9" name="Oval 292"/>
            <p:cNvSpPr>
              <a:spLocks noChangeArrowheads="1"/>
            </p:cNvSpPr>
            <p:nvPr/>
          </p:nvSpPr>
          <p:spPr bwMode="auto">
            <a:xfrm>
              <a:off x="27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0" name="Oval 293"/>
            <p:cNvSpPr>
              <a:spLocks noChangeArrowheads="1"/>
            </p:cNvSpPr>
            <p:nvPr/>
          </p:nvSpPr>
          <p:spPr bwMode="auto">
            <a:xfrm>
              <a:off x="27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1" name="Oval 294"/>
            <p:cNvSpPr>
              <a:spLocks noChangeArrowheads="1"/>
            </p:cNvSpPr>
            <p:nvPr/>
          </p:nvSpPr>
          <p:spPr bwMode="auto">
            <a:xfrm>
              <a:off x="28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2" name="Oval 295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3" name="Oval 296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4" name="Oval 297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5" name="Oval 298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6" name="Oval 299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7" name="Oval 300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8" name="Oval 301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49" name="Oval 302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0" name="Oval 303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1" name="Oval 304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2" name="Oval 305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53" name="Oval 306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5" name="Group 307"/>
          <p:cNvGrpSpPr>
            <a:grpSpLocks/>
          </p:cNvGrpSpPr>
          <p:nvPr/>
        </p:nvGrpSpPr>
        <p:grpSpPr bwMode="auto">
          <a:xfrm>
            <a:off x="4572000" y="3135313"/>
            <a:ext cx="303213" cy="303212"/>
            <a:chOff x="2880" y="2160"/>
            <a:chExt cx="191" cy="191"/>
          </a:xfrm>
        </p:grpSpPr>
        <p:sp>
          <p:nvSpPr>
            <p:cNvPr id="57822" name="Oval 308"/>
            <p:cNvSpPr>
              <a:spLocks noChangeArrowheads="1"/>
            </p:cNvSpPr>
            <p:nvPr/>
          </p:nvSpPr>
          <p:spPr bwMode="auto">
            <a:xfrm>
              <a:off x="28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3" name="Oval 309"/>
            <p:cNvSpPr>
              <a:spLocks noChangeArrowheads="1"/>
            </p:cNvSpPr>
            <p:nvPr/>
          </p:nvSpPr>
          <p:spPr bwMode="auto">
            <a:xfrm>
              <a:off x="29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4" name="Oval 310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5" name="Oval 311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6" name="Oval 312"/>
            <p:cNvSpPr>
              <a:spLocks noChangeArrowheads="1"/>
            </p:cNvSpPr>
            <p:nvPr/>
          </p:nvSpPr>
          <p:spPr bwMode="auto">
            <a:xfrm>
              <a:off x="28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7" name="Oval 313"/>
            <p:cNvSpPr>
              <a:spLocks noChangeArrowheads="1"/>
            </p:cNvSpPr>
            <p:nvPr/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8" name="Oval 314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9" name="Oval 315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0" name="Oval 316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1" name="Oval 317"/>
            <p:cNvSpPr>
              <a:spLocks noChangeArrowheads="1"/>
            </p:cNvSpPr>
            <p:nvPr/>
          </p:nvSpPr>
          <p:spPr bwMode="auto">
            <a:xfrm>
              <a:off x="29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2" name="Oval 318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3" name="Oval 319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4" name="Oval 320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5" name="Oval 321"/>
            <p:cNvSpPr>
              <a:spLocks noChangeArrowheads="1"/>
            </p:cNvSpPr>
            <p:nvPr/>
          </p:nvSpPr>
          <p:spPr bwMode="auto">
            <a:xfrm>
              <a:off x="29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6" name="Oval 322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37" name="Oval 323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6" name="Group 324"/>
          <p:cNvGrpSpPr>
            <a:grpSpLocks/>
          </p:cNvGrpSpPr>
          <p:nvPr/>
        </p:nvGrpSpPr>
        <p:grpSpPr bwMode="auto">
          <a:xfrm>
            <a:off x="4876800" y="3135313"/>
            <a:ext cx="303213" cy="303212"/>
            <a:chOff x="3072" y="2160"/>
            <a:chExt cx="191" cy="191"/>
          </a:xfrm>
        </p:grpSpPr>
        <p:sp>
          <p:nvSpPr>
            <p:cNvPr id="57806" name="Oval 325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7" name="Oval 326"/>
            <p:cNvSpPr>
              <a:spLocks noChangeArrowheads="1"/>
            </p:cNvSpPr>
            <p:nvPr/>
          </p:nvSpPr>
          <p:spPr bwMode="auto">
            <a:xfrm>
              <a:off x="31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8" name="Oval 327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9" name="Oval 328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0" name="Oval 329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1" name="Oval 330"/>
            <p:cNvSpPr>
              <a:spLocks noChangeArrowheads="1"/>
            </p:cNvSpPr>
            <p:nvPr/>
          </p:nvSpPr>
          <p:spPr bwMode="auto">
            <a:xfrm>
              <a:off x="31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2" name="Oval 331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3" name="Oval 332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4" name="Oval 333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5" name="Oval 334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6" name="Oval 335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7" name="Oval 336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8" name="Oval 337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19" name="Oval 338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0" name="Oval 339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21" name="Oval 340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7" name="Group 341"/>
          <p:cNvGrpSpPr>
            <a:grpSpLocks/>
          </p:cNvGrpSpPr>
          <p:nvPr/>
        </p:nvGrpSpPr>
        <p:grpSpPr bwMode="auto">
          <a:xfrm>
            <a:off x="5181600" y="3135313"/>
            <a:ext cx="303213" cy="303212"/>
            <a:chOff x="3264" y="2160"/>
            <a:chExt cx="191" cy="191"/>
          </a:xfrm>
        </p:grpSpPr>
        <p:sp>
          <p:nvSpPr>
            <p:cNvPr id="57790" name="Oval 342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1" name="Oval 343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2" name="Oval 344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3" name="Oval 345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4" name="Oval 346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5" name="Oval 347"/>
            <p:cNvSpPr>
              <a:spLocks noChangeArrowheads="1"/>
            </p:cNvSpPr>
            <p:nvPr/>
          </p:nvSpPr>
          <p:spPr bwMode="auto">
            <a:xfrm>
              <a:off x="33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6" name="Oval 348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7" name="Oval 349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8" name="Oval 350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99" name="Oval 351"/>
            <p:cNvSpPr>
              <a:spLocks noChangeArrowheads="1"/>
            </p:cNvSpPr>
            <p:nvPr/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0" name="Oval 352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1" name="Oval 353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2" name="Oval 354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3" name="Oval 355"/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4" name="Oval 356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805" name="Oval 357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8" name="Group 358"/>
          <p:cNvGrpSpPr>
            <a:grpSpLocks/>
          </p:cNvGrpSpPr>
          <p:nvPr/>
        </p:nvGrpSpPr>
        <p:grpSpPr bwMode="auto">
          <a:xfrm>
            <a:off x="5486400" y="3135313"/>
            <a:ext cx="303213" cy="303212"/>
            <a:chOff x="3456" y="2160"/>
            <a:chExt cx="191" cy="191"/>
          </a:xfrm>
        </p:grpSpPr>
        <p:sp>
          <p:nvSpPr>
            <p:cNvPr id="57774" name="Oval 359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5" name="Oval 360"/>
            <p:cNvSpPr>
              <a:spLocks noChangeArrowheads="1"/>
            </p:cNvSpPr>
            <p:nvPr/>
          </p:nvSpPr>
          <p:spPr bwMode="auto">
            <a:xfrm>
              <a:off x="35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6" name="Oval 361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7" name="Oval 362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8" name="Oval 363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9" name="Oval 364"/>
            <p:cNvSpPr>
              <a:spLocks noChangeArrowheads="1"/>
            </p:cNvSpPr>
            <p:nvPr/>
          </p:nvSpPr>
          <p:spPr bwMode="auto">
            <a:xfrm>
              <a:off x="35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0" name="Oval 365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1" name="Oval 366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2" name="Oval 367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3" name="Oval 368"/>
            <p:cNvSpPr>
              <a:spLocks noChangeArrowheads="1"/>
            </p:cNvSpPr>
            <p:nvPr/>
          </p:nvSpPr>
          <p:spPr bwMode="auto">
            <a:xfrm>
              <a:off x="35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4" name="Oval 369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5" name="Oval 370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6" name="Oval 371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7" name="Oval 372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8" name="Oval 373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89" name="Oval 374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7479" name="Group 375"/>
          <p:cNvGrpSpPr>
            <a:grpSpLocks/>
          </p:cNvGrpSpPr>
          <p:nvPr/>
        </p:nvGrpSpPr>
        <p:grpSpPr bwMode="auto">
          <a:xfrm>
            <a:off x="5791200" y="3135313"/>
            <a:ext cx="303213" cy="303212"/>
            <a:chOff x="3648" y="2160"/>
            <a:chExt cx="191" cy="191"/>
          </a:xfrm>
        </p:grpSpPr>
        <p:sp>
          <p:nvSpPr>
            <p:cNvPr id="57758" name="Oval 376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59" name="Oval 377"/>
            <p:cNvSpPr>
              <a:spLocks noChangeArrowheads="1"/>
            </p:cNvSpPr>
            <p:nvPr/>
          </p:nvSpPr>
          <p:spPr bwMode="auto">
            <a:xfrm>
              <a:off x="36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0" name="Oval 378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1" name="Oval 379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2" name="Oval 380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3" name="Oval 381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4" name="Oval 382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5" name="Oval 383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6" name="Oval 384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7" name="Oval 385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8" name="Oval 386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69" name="Oval 387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0" name="Oval 388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1" name="Oval 389"/>
            <p:cNvSpPr>
              <a:spLocks noChangeArrowheads="1"/>
            </p:cNvSpPr>
            <p:nvPr/>
          </p:nvSpPr>
          <p:spPr bwMode="auto">
            <a:xfrm>
              <a:off x="36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2" name="Oval 390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7773" name="Oval 391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7480" name="Line 392"/>
          <p:cNvSpPr>
            <a:spLocks noChangeShapeType="1"/>
          </p:cNvSpPr>
          <p:nvPr/>
        </p:nvSpPr>
        <p:spPr bwMode="auto">
          <a:xfrm>
            <a:off x="1219200" y="2830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1" name="Line 393"/>
          <p:cNvSpPr>
            <a:spLocks noChangeShapeType="1"/>
          </p:cNvSpPr>
          <p:nvPr/>
        </p:nvSpPr>
        <p:spPr bwMode="auto">
          <a:xfrm>
            <a:off x="6781800" y="2830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2" name="AutoShape 394"/>
          <p:cNvSpPr>
            <a:spLocks/>
          </p:cNvSpPr>
          <p:nvPr/>
        </p:nvSpPr>
        <p:spPr bwMode="auto">
          <a:xfrm>
            <a:off x="838200" y="1306513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36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7483" name="Text Box 395"/>
          <p:cNvSpPr txBox="1">
            <a:spLocks noChangeArrowheads="1"/>
          </p:cNvSpPr>
          <p:nvPr/>
        </p:nvSpPr>
        <p:spPr bwMode="auto">
          <a:xfrm rot="-4740000">
            <a:off x="-161925" y="1550988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Attacker</a:t>
            </a:r>
            <a:b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</a:t>
            </a:r>
          </a:p>
        </p:txBody>
      </p:sp>
      <p:sp>
        <p:nvSpPr>
          <p:cNvPr id="57484" name="Line 396"/>
          <p:cNvSpPr>
            <a:spLocks noChangeShapeType="1"/>
          </p:cNvSpPr>
          <p:nvPr/>
        </p:nvSpPr>
        <p:spPr bwMode="auto">
          <a:xfrm>
            <a:off x="1219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5" name="Line 397"/>
          <p:cNvSpPr>
            <a:spLocks noChangeShapeType="1"/>
          </p:cNvSpPr>
          <p:nvPr/>
        </p:nvSpPr>
        <p:spPr bwMode="auto">
          <a:xfrm>
            <a:off x="1524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6" name="Line 398"/>
          <p:cNvSpPr>
            <a:spLocks noChangeShapeType="1"/>
          </p:cNvSpPr>
          <p:nvPr/>
        </p:nvSpPr>
        <p:spPr bwMode="auto">
          <a:xfrm>
            <a:off x="1828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7" name="Line 399"/>
          <p:cNvSpPr>
            <a:spLocks noChangeShapeType="1"/>
          </p:cNvSpPr>
          <p:nvPr/>
        </p:nvSpPr>
        <p:spPr bwMode="auto">
          <a:xfrm>
            <a:off x="2133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8" name="Line 400"/>
          <p:cNvSpPr>
            <a:spLocks noChangeShapeType="1"/>
          </p:cNvSpPr>
          <p:nvPr/>
        </p:nvSpPr>
        <p:spPr bwMode="auto">
          <a:xfrm>
            <a:off x="2438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89" name="Line 401"/>
          <p:cNvSpPr>
            <a:spLocks noChangeShapeType="1"/>
          </p:cNvSpPr>
          <p:nvPr/>
        </p:nvSpPr>
        <p:spPr bwMode="auto">
          <a:xfrm>
            <a:off x="2743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0" name="Line 402"/>
          <p:cNvSpPr>
            <a:spLocks noChangeShapeType="1"/>
          </p:cNvSpPr>
          <p:nvPr/>
        </p:nvSpPr>
        <p:spPr bwMode="auto">
          <a:xfrm>
            <a:off x="3048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1" name="Line 403"/>
          <p:cNvSpPr>
            <a:spLocks noChangeShapeType="1"/>
          </p:cNvSpPr>
          <p:nvPr/>
        </p:nvSpPr>
        <p:spPr bwMode="auto">
          <a:xfrm>
            <a:off x="3352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2" name="Line 404"/>
          <p:cNvSpPr>
            <a:spLocks noChangeShapeType="1"/>
          </p:cNvSpPr>
          <p:nvPr/>
        </p:nvSpPr>
        <p:spPr bwMode="auto">
          <a:xfrm>
            <a:off x="3657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3" name="Line 405"/>
          <p:cNvSpPr>
            <a:spLocks noChangeShapeType="1"/>
          </p:cNvSpPr>
          <p:nvPr/>
        </p:nvSpPr>
        <p:spPr bwMode="auto">
          <a:xfrm>
            <a:off x="3962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4" name="Line 406"/>
          <p:cNvSpPr>
            <a:spLocks noChangeShapeType="1"/>
          </p:cNvSpPr>
          <p:nvPr/>
        </p:nvSpPr>
        <p:spPr bwMode="auto">
          <a:xfrm>
            <a:off x="4267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5" name="Line 407"/>
          <p:cNvSpPr>
            <a:spLocks noChangeShapeType="1"/>
          </p:cNvSpPr>
          <p:nvPr/>
        </p:nvSpPr>
        <p:spPr bwMode="auto">
          <a:xfrm>
            <a:off x="4572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6" name="Line 408"/>
          <p:cNvSpPr>
            <a:spLocks noChangeShapeType="1"/>
          </p:cNvSpPr>
          <p:nvPr/>
        </p:nvSpPr>
        <p:spPr bwMode="auto">
          <a:xfrm>
            <a:off x="4876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7" name="Line 409"/>
          <p:cNvSpPr>
            <a:spLocks noChangeShapeType="1"/>
          </p:cNvSpPr>
          <p:nvPr/>
        </p:nvSpPr>
        <p:spPr bwMode="auto">
          <a:xfrm>
            <a:off x="5181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8" name="Line 410"/>
          <p:cNvSpPr>
            <a:spLocks noChangeShapeType="1"/>
          </p:cNvSpPr>
          <p:nvPr/>
        </p:nvSpPr>
        <p:spPr bwMode="auto">
          <a:xfrm>
            <a:off x="5486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99" name="Line 411"/>
          <p:cNvSpPr>
            <a:spLocks noChangeShapeType="1"/>
          </p:cNvSpPr>
          <p:nvPr/>
        </p:nvSpPr>
        <p:spPr bwMode="auto">
          <a:xfrm>
            <a:off x="5791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0" name="Line 412"/>
          <p:cNvSpPr>
            <a:spLocks noChangeShapeType="1"/>
          </p:cNvSpPr>
          <p:nvPr/>
        </p:nvSpPr>
        <p:spPr bwMode="auto">
          <a:xfrm>
            <a:off x="6096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1" name="Line 413"/>
          <p:cNvSpPr>
            <a:spLocks noChangeShapeType="1"/>
          </p:cNvSpPr>
          <p:nvPr/>
        </p:nvSpPr>
        <p:spPr bwMode="auto">
          <a:xfrm>
            <a:off x="18256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2" name="Line 414"/>
          <p:cNvSpPr>
            <a:spLocks noChangeShapeType="1"/>
          </p:cNvSpPr>
          <p:nvPr/>
        </p:nvSpPr>
        <p:spPr bwMode="auto">
          <a:xfrm>
            <a:off x="2130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3" name="Line 415"/>
          <p:cNvSpPr>
            <a:spLocks noChangeShapeType="1"/>
          </p:cNvSpPr>
          <p:nvPr/>
        </p:nvSpPr>
        <p:spPr bwMode="auto">
          <a:xfrm>
            <a:off x="2435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4" name="Line 416"/>
          <p:cNvSpPr>
            <a:spLocks noChangeShapeType="1"/>
          </p:cNvSpPr>
          <p:nvPr/>
        </p:nvSpPr>
        <p:spPr bwMode="auto">
          <a:xfrm>
            <a:off x="24511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5" name="Line 417"/>
          <p:cNvSpPr>
            <a:spLocks noChangeShapeType="1"/>
          </p:cNvSpPr>
          <p:nvPr/>
        </p:nvSpPr>
        <p:spPr bwMode="auto">
          <a:xfrm>
            <a:off x="27559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6" name="Line 418"/>
          <p:cNvSpPr>
            <a:spLocks noChangeShapeType="1"/>
          </p:cNvSpPr>
          <p:nvPr/>
        </p:nvSpPr>
        <p:spPr bwMode="auto">
          <a:xfrm>
            <a:off x="30607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7" name="Line 419"/>
          <p:cNvSpPr>
            <a:spLocks noChangeShapeType="1"/>
          </p:cNvSpPr>
          <p:nvPr/>
        </p:nvSpPr>
        <p:spPr bwMode="auto">
          <a:xfrm>
            <a:off x="33655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8" name="Line 420"/>
          <p:cNvSpPr>
            <a:spLocks noChangeShapeType="1"/>
          </p:cNvSpPr>
          <p:nvPr/>
        </p:nvSpPr>
        <p:spPr bwMode="auto">
          <a:xfrm>
            <a:off x="36703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9" name="Line 421"/>
          <p:cNvSpPr>
            <a:spLocks noChangeShapeType="1"/>
          </p:cNvSpPr>
          <p:nvPr/>
        </p:nvSpPr>
        <p:spPr bwMode="auto">
          <a:xfrm>
            <a:off x="30575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0" name="Line 422"/>
          <p:cNvSpPr>
            <a:spLocks noChangeShapeType="1"/>
          </p:cNvSpPr>
          <p:nvPr/>
        </p:nvSpPr>
        <p:spPr bwMode="auto">
          <a:xfrm>
            <a:off x="33623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1" name="Line 423"/>
          <p:cNvSpPr>
            <a:spLocks noChangeShapeType="1"/>
          </p:cNvSpPr>
          <p:nvPr/>
        </p:nvSpPr>
        <p:spPr bwMode="auto">
          <a:xfrm>
            <a:off x="36671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2" name="Line 424"/>
          <p:cNvSpPr>
            <a:spLocks noChangeShapeType="1"/>
          </p:cNvSpPr>
          <p:nvPr/>
        </p:nvSpPr>
        <p:spPr bwMode="auto">
          <a:xfrm>
            <a:off x="3654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3" name="Line 425"/>
          <p:cNvSpPr>
            <a:spLocks noChangeShapeType="1"/>
          </p:cNvSpPr>
          <p:nvPr/>
        </p:nvSpPr>
        <p:spPr bwMode="auto">
          <a:xfrm>
            <a:off x="3959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4" name="Line 426"/>
          <p:cNvSpPr>
            <a:spLocks noChangeShapeType="1"/>
          </p:cNvSpPr>
          <p:nvPr/>
        </p:nvSpPr>
        <p:spPr bwMode="auto">
          <a:xfrm>
            <a:off x="42640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5" name="Line 427"/>
          <p:cNvSpPr>
            <a:spLocks noChangeShapeType="1"/>
          </p:cNvSpPr>
          <p:nvPr/>
        </p:nvSpPr>
        <p:spPr bwMode="auto">
          <a:xfrm>
            <a:off x="45688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6" name="Line 428"/>
          <p:cNvSpPr>
            <a:spLocks noChangeShapeType="1"/>
          </p:cNvSpPr>
          <p:nvPr/>
        </p:nvSpPr>
        <p:spPr bwMode="auto">
          <a:xfrm>
            <a:off x="48736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7" name="Line 429"/>
          <p:cNvSpPr>
            <a:spLocks noChangeShapeType="1"/>
          </p:cNvSpPr>
          <p:nvPr/>
        </p:nvSpPr>
        <p:spPr bwMode="auto">
          <a:xfrm>
            <a:off x="5178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8" name="Line 430"/>
          <p:cNvSpPr>
            <a:spLocks noChangeShapeType="1"/>
          </p:cNvSpPr>
          <p:nvPr/>
        </p:nvSpPr>
        <p:spPr bwMode="auto">
          <a:xfrm>
            <a:off x="5483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19" name="Line 431"/>
          <p:cNvSpPr>
            <a:spLocks noChangeShapeType="1"/>
          </p:cNvSpPr>
          <p:nvPr/>
        </p:nvSpPr>
        <p:spPr bwMode="auto">
          <a:xfrm>
            <a:off x="57880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0" name="Line 432"/>
          <p:cNvSpPr>
            <a:spLocks noChangeShapeType="1"/>
          </p:cNvSpPr>
          <p:nvPr/>
        </p:nvSpPr>
        <p:spPr bwMode="auto">
          <a:xfrm>
            <a:off x="60928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1" name="Line 433"/>
          <p:cNvSpPr>
            <a:spLocks noChangeShapeType="1"/>
          </p:cNvSpPr>
          <p:nvPr/>
        </p:nvSpPr>
        <p:spPr bwMode="auto">
          <a:xfrm>
            <a:off x="42608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2" name="Line 434"/>
          <p:cNvSpPr>
            <a:spLocks noChangeShapeType="1"/>
          </p:cNvSpPr>
          <p:nvPr/>
        </p:nvSpPr>
        <p:spPr bwMode="auto">
          <a:xfrm>
            <a:off x="45656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3" name="Line 435"/>
          <p:cNvSpPr>
            <a:spLocks noChangeShapeType="1"/>
          </p:cNvSpPr>
          <p:nvPr/>
        </p:nvSpPr>
        <p:spPr bwMode="auto">
          <a:xfrm>
            <a:off x="48704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4" name="Line 436"/>
          <p:cNvSpPr>
            <a:spLocks noChangeShapeType="1"/>
          </p:cNvSpPr>
          <p:nvPr/>
        </p:nvSpPr>
        <p:spPr bwMode="auto">
          <a:xfrm>
            <a:off x="48863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5" name="Line 437"/>
          <p:cNvSpPr>
            <a:spLocks noChangeShapeType="1"/>
          </p:cNvSpPr>
          <p:nvPr/>
        </p:nvSpPr>
        <p:spPr bwMode="auto">
          <a:xfrm>
            <a:off x="51911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6" name="Line 438"/>
          <p:cNvSpPr>
            <a:spLocks noChangeShapeType="1"/>
          </p:cNvSpPr>
          <p:nvPr/>
        </p:nvSpPr>
        <p:spPr bwMode="auto">
          <a:xfrm>
            <a:off x="54959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7" name="Line 439"/>
          <p:cNvSpPr>
            <a:spLocks noChangeShapeType="1"/>
          </p:cNvSpPr>
          <p:nvPr/>
        </p:nvSpPr>
        <p:spPr bwMode="auto">
          <a:xfrm>
            <a:off x="58007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8" name="Line 440"/>
          <p:cNvSpPr>
            <a:spLocks noChangeShapeType="1"/>
          </p:cNvSpPr>
          <p:nvPr/>
        </p:nvSpPr>
        <p:spPr bwMode="auto">
          <a:xfrm>
            <a:off x="61055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29" name="Line 441"/>
          <p:cNvSpPr>
            <a:spLocks noChangeShapeType="1"/>
          </p:cNvSpPr>
          <p:nvPr/>
        </p:nvSpPr>
        <p:spPr bwMode="auto">
          <a:xfrm>
            <a:off x="54927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30" name="Line 442"/>
          <p:cNvSpPr>
            <a:spLocks noChangeShapeType="1"/>
          </p:cNvSpPr>
          <p:nvPr/>
        </p:nvSpPr>
        <p:spPr bwMode="auto">
          <a:xfrm>
            <a:off x="57975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31" name="Line 443"/>
          <p:cNvSpPr>
            <a:spLocks noChangeShapeType="1"/>
          </p:cNvSpPr>
          <p:nvPr/>
        </p:nvSpPr>
        <p:spPr bwMode="auto">
          <a:xfrm>
            <a:off x="61023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532" name="Group 444"/>
          <p:cNvGrpSpPr>
            <a:grpSpLocks/>
          </p:cNvGrpSpPr>
          <p:nvPr/>
        </p:nvGrpSpPr>
        <p:grpSpPr bwMode="auto">
          <a:xfrm>
            <a:off x="1219200" y="5116513"/>
            <a:ext cx="4875213" cy="1217612"/>
            <a:chOff x="768" y="3408"/>
            <a:chExt cx="3071" cy="767"/>
          </a:xfrm>
        </p:grpSpPr>
        <p:grpSp>
          <p:nvGrpSpPr>
            <p:cNvPr id="57537" name="Group 445"/>
            <p:cNvGrpSpPr>
              <a:grpSpLocks/>
            </p:cNvGrpSpPr>
            <p:nvPr/>
          </p:nvGrpSpPr>
          <p:grpSpPr bwMode="auto">
            <a:xfrm>
              <a:off x="768" y="3600"/>
              <a:ext cx="191" cy="191"/>
              <a:chOff x="768" y="3600"/>
              <a:chExt cx="191" cy="191"/>
            </a:xfrm>
          </p:grpSpPr>
          <p:sp>
            <p:nvSpPr>
              <p:cNvPr id="57742" name="Oval 446"/>
              <p:cNvSpPr>
                <a:spLocks noChangeArrowheads="1"/>
              </p:cNvSpPr>
              <p:nvPr/>
            </p:nvSpPr>
            <p:spPr bwMode="auto">
              <a:xfrm>
                <a:off x="76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3" name="Oval 447"/>
              <p:cNvSpPr>
                <a:spLocks noChangeArrowheads="1"/>
              </p:cNvSpPr>
              <p:nvPr/>
            </p:nvSpPr>
            <p:spPr bwMode="auto">
              <a:xfrm>
                <a:off x="81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4" name="Oval 448"/>
              <p:cNvSpPr>
                <a:spLocks noChangeArrowheads="1"/>
              </p:cNvSpPr>
              <p:nvPr/>
            </p:nvSpPr>
            <p:spPr bwMode="auto">
              <a:xfrm>
                <a:off x="86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5" name="Oval 449"/>
              <p:cNvSpPr>
                <a:spLocks noChangeArrowheads="1"/>
              </p:cNvSpPr>
              <p:nvPr/>
            </p:nvSpPr>
            <p:spPr bwMode="auto">
              <a:xfrm>
                <a:off x="91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6" name="Oval 450"/>
              <p:cNvSpPr>
                <a:spLocks noChangeArrowheads="1"/>
              </p:cNvSpPr>
              <p:nvPr/>
            </p:nvSpPr>
            <p:spPr bwMode="auto">
              <a:xfrm>
                <a:off x="76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7" name="Oval 451"/>
              <p:cNvSpPr>
                <a:spLocks noChangeArrowheads="1"/>
              </p:cNvSpPr>
              <p:nvPr/>
            </p:nvSpPr>
            <p:spPr bwMode="auto">
              <a:xfrm>
                <a:off x="81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8" name="Oval 452"/>
              <p:cNvSpPr>
                <a:spLocks noChangeArrowheads="1"/>
              </p:cNvSpPr>
              <p:nvPr/>
            </p:nvSpPr>
            <p:spPr bwMode="auto">
              <a:xfrm>
                <a:off x="86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9" name="Oval 453"/>
              <p:cNvSpPr>
                <a:spLocks noChangeArrowheads="1"/>
              </p:cNvSpPr>
              <p:nvPr/>
            </p:nvSpPr>
            <p:spPr bwMode="auto">
              <a:xfrm>
                <a:off x="91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0" name="Oval 454"/>
              <p:cNvSpPr>
                <a:spLocks noChangeArrowheads="1"/>
              </p:cNvSpPr>
              <p:nvPr/>
            </p:nvSpPr>
            <p:spPr bwMode="auto">
              <a:xfrm>
                <a:off x="76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1" name="Oval 455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2" name="Oval 456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3" name="Oval 457"/>
              <p:cNvSpPr>
                <a:spLocks noChangeArrowheads="1"/>
              </p:cNvSpPr>
              <p:nvPr/>
            </p:nvSpPr>
            <p:spPr bwMode="auto">
              <a:xfrm>
                <a:off x="91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4" name="Oval 458"/>
              <p:cNvSpPr>
                <a:spLocks noChangeArrowheads="1"/>
              </p:cNvSpPr>
              <p:nvPr/>
            </p:nvSpPr>
            <p:spPr bwMode="auto">
              <a:xfrm>
                <a:off x="76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5" name="Oval 459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6" name="Oval 460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57" name="Oval 461"/>
              <p:cNvSpPr>
                <a:spLocks noChangeArrowheads="1"/>
              </p:cNvSpPr>
              <p:nvPr/>
            </p:nvSpPr>
            <p:spPr bwMode="auto">
              <a:xfrm>
                <a:off x="91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38" name="Group 462"/>
            <p:cNvGrpSpPr>
              <a:grpSpLocks/>
            </p:cNvGrpSpPr>
            <p:nvPr/>
          </p:nvGrpSpPr>
          <p:grpSpPr bwMode="auto">
            <a:xfrm>
              <a:off x="1152" y="3792"/>
              <a:ext cx="191" cy="191"/>
              <a:chOff x="1152" y="3792"/>
              <a:chExt cx="191" cy="191"/>
            </a:xfrm>
          </p:grpSpPr>
          <p:sp>
            <p:nvSpPr>
              <p:cNvPr id="57726" name="Oval 463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7" name="Oval 464"/>
              <p:cNvSpPr>
                <a:spLocks noChangeArrowheads="1"/>
              </p:cNvSpPr>
              <p:nvPr/>
            </p:nvSpPr>
            <p:spPr bwMode="auto">
              <a:xfrm>
                <a:off x="120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8" name="Oval 465"/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9" name="Oval 466"/>
              <p:cNvSpPr>
                <a:spLocks noChangeArrowheads="1"/>
              </p:cNvSpPr>
              <p:nvPr/>
            </p:nvSpPr>
            <p:spPr bwMode="auto">
              <a:xfrm>
                <a:off x="12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0" name="Oval 467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1" name="Oval 468"/>
              <p:cNvSpPr>
                <a:spLocks noChangeArrowheads="1"/>
              </p:cNvSpPr>
              <p:nvPr/>
            </p:nvSpPr>
            <p:spPr bwMode="auto">
              <a:xfrm>
                <a:off x="120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2" name="Oval 469"/>
              <p:cNvSpPr>
                <a:spLocks noChangeArrowheads="1"/>
              </p:cNvSpPr>
              <p:nvPr/>
            </p:nvSpPr>
            <p:spPr bwMode="auto">
              <a:xfrm>
                <a:off x="124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3" name="Oval 470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4" name="Oval 471"/>
              <p:cNvSpPr>
                <a:spLocks noChangeArrowheads="1"/>
              </p:cNvSpPr>
              <p:nvPr/>
            </p:nvSpPr>
            <p:spPr bwMode="auto">
              <a:xfrm>
                <a:off x="115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5" name="Oval 472"/>
              <p:cNvSpPr>
                <a:spLocks noChangeArrowheads="1"/>
              </p:cNvSpPr>
              <p:nvPr/>
            </p:nvSpPr>
            <p:spPr bwMode="auto">
              <a:xfrm>
                <a:off x="120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6" name="Oval 473"/>
              <p:cNvSpPr>
                <a:spLocks noChangeArrowheads="1"/>
              </p:cNvSpPr>
              <p:nvPr/>
            </p:nvSpPr>
            <p:spPr bwMode="auto">
              <a:xfrm>
                <a:off x="124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7" name="Oval 474"/>
              <p:cNvSpPr>
                <a:spLocks noChangeArrowheads="1"/>
              </p:cNvSpPr>
              <p:nvPr/>
            </p:nvSpPr>
            <p:spPr bwMode="auto">
              <a:xfrm>
                <a:off x="12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8" name="Oval 475"/>
              <p:cNvSpPr>
                <a:spLocks noChangeArrowheads="1"/>
              </p:cNvSpPr>
              <p:nvPr/>
            </p:nvSpPr>
            <p:spPr bwMode="auto">
              <a:xfrm>
                <a:off x="115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39" name="Oval 476"/>
              <p:cNvSpPr>
                <a:spLocks noChangeArrowheads="1"/>
              </p:cNvSpPr>
              <p:nvPr/>
            </p:nvSpPr>
            <p:spPr bwMode="auto">
              <a:xfrm>
                <a:off x="120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0" name="Oval 477"/>
              <p:cNvSpPr>
                <a:spLocks noChangeArrowheads="1"/>
              </p:cNvSpPr>
              <p:nvPr/>
            </p:nvSpPr>
            <p:spPr bwMode="auto">
              <a:xfrm>
                <a:off x="124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41" name="Oval 478"/>
              <p:cNvSpPr>
                <a:spLocks noChangeArrowheads="1"/>
              </p:cNvSpPr>
              <p:nvPr/>
            </p:nvSpPr>
            <p:spPr bwMode="auto">
              <a:xfrm>
                <a:off x="12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39" name="Group 479"/>
            <p:cNvGrpSpPr>
              <a:grpSpLocks/>
            </p:cNvGrpSpPr>
            <p:nvPr/>
          </p:nvGrpSpPr>
          <p:grpSpPr bwMode="auto">
            <a:xfrm>
              <a:off x="1344" y="3408"/>
              <a:ext cx="191" cy="191"/>
              <a:chOff x="1344" y="3408"/>
              <a:chExt cx="191" cy="191"/>
            </a:xfrm>
          </p:grpSpPr>
          <p:sp>
            <p:nvSpPr>
              <p:cNvPr id="57710" name="Oval 480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1" name="Oval 481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2" name="Oval 482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3" name="Oval 483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4" name="Oval 484"/>
              <p:cNvSpPr>
                <a:spLocks noChangeArrowheads="1"/>
              </p:cNvSpPr>
              <p:nvPr/>
            </p:nvSpPr>
            <p:spPr bwMode="auto">
              <a:xfrm>
                <a:off x="1344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5" name="Oval 485"/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6" name="Oval 486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7" name="Oval 487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8" name="Oval 488"/>
              <p:cNvSpPr>
                <a:spLocks noChangeArrowheads="1"/>
              </p:cNvSpPr>
              <p:nvPr/>
            </p:nvSpPr>
            <p:spPr bwMode="auto">
              <a:xfrm>
                <a:off x="1344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19" name="Oval 489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0" name="Oval 490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1" name="Oval 491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2" name="Oval 492"/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3" name="Oval 493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4" name="Oval 494"/>
              <p:cNvSpPr>
                <a:spLocks noChangeArrowheads="1"/>
              </p:cNvSpPr>
              <p:nvPr/>
            </p:nvSpPr>
            <p:spPr bwMode="auto">
              <a:xfrm>
                <a:off x="1440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25" name="Oval 495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0" name="Group 496"/>
            <p:cNvGrpSpPr>
              <a:grpSpLocks/>
            </p:cNvGrpSpPr>
            <p:nvPr/>
          </p:nvGrpSpPr>
          <p:grpSpPr bwMode="auto">
            <a:xfrm>
              <a:off x="1536" y="3600"/>
              <a:ext cx="191" cy="191"/>
              <a:chOff x="1536" y="3600"/>
              <a:chExt cx="191" cy="191"/>
            </a:xfrm>
          </p:grpSpPr>
          <p:sp>
            <p:nvSpPr>
              <p:cNvPr id="57694" name="Oval 497"/>
              <p:cNvSpPr>
                <a:spLocks noChangeArrowheads="1"/>
              </p:cNvSpPr>
              <p:nvPr/>
            </p:nvSpPr>
            <p:spPr bwMode="auto">
              <a:xfrm>
                <a:off x="153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5" name="Oval 498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6" name="Oval 499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7" name="Oval 500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8" name="Oval 501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9" name="Oval 502"/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0" name="Oval 503"/>
              <p:cNvSpPr>
                <a:spLocks noChangeArrowheads="1"/>
              </p:cNvSpPr>
              <p:nvPr/>
            </p:nvSpPr>
            <p:spPr bwMode="auto">
              <a:xfrm>
                <a:off x="163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1" name="Oval 50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2" name="Oval 505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3" name="Oval 506"/>
              <p:cNvSpPr>
                <a:spLocks noChangeArrowheads="1"/>
              </p:cNvSpPr>
              <p:nvPr/>
            </p:nvSpPr>
            <p:spPr bwMode="auto">
              <a:xfrm>
                <a:off x="158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4" name="Oval 507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5" name="Oval 508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6" name="Oval 509"/>
              <p:cNvSpPr>
                <a:spLocks noChangeArrowheads="1"/>
              </p:cNvSpPr>
              <p:nvPr/>
            </p:nvSpPr>
            <p:spPr bwMode="auto">
              <a:xfrm>
                <a:off x="153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7" name="Oval 510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8" name="Oval 511"/>
              <p:cNvSpPr>
                <a:spLocks noChangeArrowheads="1"/>
              </p:cNvSpPr>
              <p:nvPr/>
            </p:nvSpPr>
            <p:spPr bwMode="auto">
              <a:xfrm>
                <a:off x="163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709" name="Oval 51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1" name="Group 513"/>
            <p:cNvGrpSpPr>
              <a:grpSpLocks/>
            </p:cNvGrpSpPr>
            <p:nvPr/>
          </p:nvGrpSpPr>
          <p:grpSpPr bwMode="auto">
            <a:xfrm>
              <a:off x="1920" y="3408"/>
              <a:ext cx="191" cy="191"/>
              <a:chOff x="1920" y="3408"/>
              <a:chExt cx="191" cy="191"/>
            </a:xfrm>
          </p:grpSpPr>
          <p:sp>
            <p:nvSpPr>
              <p:cNvPr id="57678" name="Oval 514"/>
              <p:cNvSpPr>
                <a:spLocks noChangeArrowheads="1"/>
              </p:cNvSpPr>
              <p:nvPr/>
            </p:nvSpPr>
            <p:spPr bwMode="auto">
              <a:xfrm>
                <a:off x="1920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9" name="Oval 51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0" name="Oval 516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1" name="Oval 517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2" name="Oval 518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3" name="Oval 519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4" name="Oval 520"/>
              <p:cNvSpPr>
                <a:spLocks noChangeArrowheads="1"/>
              </p:cNvSpPr>
              <p:nvPr/>
            </p:nvSpPr>
            <p:spPr bwMode="auto">
              <a:xfrm>
                <a:off x="2016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5" name="Oval 521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6" name="Oval 522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7" name="Oval 523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8" name="Oval 524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89" name="Oval 525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0" name="Oval 526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1" name="Oval 527"/>
              <p:cNvSpPr>
                <a:spLocks noChangeArrowheads="1"/>
              </p:cNvSpPr>
              <p:nvPr/>
            </p:nvSpPr>
            <p:spPr bwMode="auto">
              <a:xfrm>
                <a:off x="1968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2" name="Oval 528"/>
              <p:cNvSpPr>
                <a:spLocks noChangeArrowheads="1"/>
              </p:cNvSpPr>
              <p:nvPr/>
            </p:nvSpPr>
            <p:spPr bwMode="auto">
              <a:xfrm>
                <a:off x="2016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93" name="Oval 529"/>
              <p:cNvSpPr>
                <a:spLocks noChangeArrowheads="1"/>
              </p:cNvSpPr>
              <p:nvPr/>
            </p:nvSpPr>
            <p:spPr bwMode="auto">
              <a:xfrm>
                <a:off x="2064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2" name="Group 530"/>
            <p:cNvGrpSpPr>
              <a:grpSpLocks/>
            </p:cNvGrpSpPr>
            <p:nvPr/>
          </p:nvGrpSpPr>
          <p:grpSpPr bwMode="auto">
            <a:xfrm>
              <a:off x="2304" y="3600"/>
              <a:ext cx="191" cy="191"/>
              <a:chOff x="2304" y="3600"/>
              <a:chExt cx="191" cy="191"/>
            </a:xfrm>
          </p:grpSpPr>
          <p:sp>
            <p:nvSpPr>
              <p:cNvPr id="57662" name="Oval 531"/>
              <p:cNvSpPr>
                <a:spLocks noChangeArrowheads="1"/>
              </p:cNvSpPr>
              <p:nvPr/>
            </p:nvSpPr>
            <p:spPr bwMode="auto">
              <a:xfrm>
                <a:off x="230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3" name="Oval 532"/>
              <p:cNvSpPr>
                <a:spLocks noChangeArrowheads="1"/>
              </p:cNvSpPr>
              <p:nvPr/>
            </p:nvSpPr>
            <p:spPr bwMode="auto">
              <a:xfrm>
                <a:off x="235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4" name="Oval 533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5" name="Oval 534"/>
              <p:cNvSpPr>
                <a:spLocks noChangeArrowheads="1"/>
              </p:cNvSpPr>
              <p:nvPr/>
            </p:nvSpPr>
            <p:spPr bwMode="auto">
              <a:xfrm>
                <a:off x="244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6" name="Oval 535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7" name="Oval 536"/>
              <p:cNvSpPr>
                <a:spLocks noChangeArrowheads="1"/>
              </p:cNvSpPr>
              <p:nvPr/>
            </p:nvSpPr>
            <p:spPr bwMode="auto">
              <a:xfrm>
                <a:off x="235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8" name="Oval 537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9" name="Oval 538"/>
              <p:cNvSpPr>
                <a:spLocks noChangeArrowheads="1"/>
              </p:cNvSpPr>
              <p:nvPr/>
            </p:nvSpPr>
            <p:spPr bwMode="auto">
              <a:xfrm>
                <a:off x="244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0" name="Oval 539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1" name="Oval 540"/>
              <p:cNvSpPr>
                <a:spLocks noChangeArrowheads="1"/>
              </p:cNvSpPr>
              <p:nvPr/>
            </p:nvSpPr>
            <p:spPr bwMode="auto">
              <a:xfrm>
                <a:off x="235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2" name="Oval 541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3" name="Oval 542"/>
              <p:cNvSpPr>
                <a:spLocks noChangeArrowheads="1"/>
              </p:cNvSpPr>
              <p:nvPr/>
            </p:nvSpPr>
            <p:spPr bwMode="auto">
              <a:xfrm>
                <a:off x="244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4" name="Oval 543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5" name="Oval 544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6" name="Oval 545"/>
              <p:cNvSpPr>
                <a:spLocks noChangeArrowheads="1"/>
              </p:cNvSpPr>
              <p:nvPr/>
            </p:nvSpPr>
            <p:spPr bwMode="auto">
              <a:xfrm>
                <a:off x="240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77" name="Oval 546"/>
              <p:cNvSpPr>
                <a:spLocks noChangeArrowheads="1"/>
              </p:cNvSpPr>
              <p:nvPr/>
            </p:nvSpPr>
            <p:spPr bwMode="auto">
              <a:xfrm>
                <a:off x="244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3" name="Group 547"/>
            <p:cNvGrpSpPr>
              <a:grpSpLocks/>
            </p:cNvGrpSpPr>
            <p:nvPr/>
          </p:nvGrpSpPr>
          <p:grpSpPr bwMode="auto">
            <a:xfrm>
              <a:off x="2496" y="3792"/>
              <a:ext cx="191" cy="191"/>
              <a:chOff x="2496" y="3792"/>
              <a:chExt cx="191" cy="191"/>
            </a:xfrm>
          </p:grpSpPr>
          <p:sp>
            <p:nvSpPr>
              <p:cNvPr id="57646" name="Oval 548"/>
              <p:cNvSpPr>
                <a:spLocks noChangeArrowheads="1"/>
              </p:cNvSpPr>
              <p:nvPr/>
            </p:nvSpPr>
            <p:spPr bwMode="auto">
              <a:xfrm>
                <a:off x="24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7" name="Oval 549"/>
              <p:cNvSpPr>
                <a:spLocks noChangeArrowheads="1"/>
              </p:cNvSpPr>
              <p:nvPr/>
            </p:nvSpPr>
            <p:spPr bwMode="auto">
              <a:xfrm>
                <a:off x="254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8" name="Oval 550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9" name="Oval 55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0" name="Oval 552"/>
              <p:cNvSpPr>
                <a:spLocks noChangeArrowheads="1"/>
              </p:cNvSpPr>
              <p:nvPr/>
            </p:nvSpPr>
            <p:spPr bwMode="auto">
              <a:xfrm>
                <a:off x="24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1" name="Oval 553"/>
              <p:cNvSpPr>
                <a:spLocks noChangeArrowheads="1"/>
              </p:cNvSpPr>
              <p:nvPr/>
            </p:nvSpPr>
            <p:spPr bwMode="auto">
              <a:xfrm>
                <a:off x="254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2" name="Oval 554"/>
              <p:cNvSpPr>
                <a:spLocks noChangeArrowheads="1"/>
              </p:cNvSpPr>
              <p:nvPr/>
            </p:nvSpPr>
            <p:spPr bwMode="auto">
              <a:xfrm>
                <a:off x="259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3" name="Oval 555"/>
              <p:cNvSpPr>
                <a:spLocks noChangeArrowheads="1"/>
              </p:cNvSpPr>
              <p:nvPr/>
            </p:nvSpPr>
            <p:spPr bwMode="auto">
              <a:xfrm>
                <a:off x="264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4" name="Oval 556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5" name="Oval 557"/>
              <p:cNvSpPr>
                <a:spLocks noChangeArrowheads="1"/>
              </p:cNvSpPr>
              <p:nvPr/>
            </p:nvSpPr>
            <p:spPr bwMode="auto">
              <a:xfrm>
                <a:off x="254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6" name="Oval 558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7" name="Oval 559"/>
              <p:cNvSpPr>
                <a:spLocks noChangeArrowheads="1"/>
              </p:cNvSpPr>
              <p:nvPr/>
            </p:nvSpPr>
            <p:spPr bwMode="auto">
              <a:xfrm>
                <a:off x="264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8" name="Oval 560"/>
              <p:cNvSpPr>
                <a:spLocks noChangeArrowheads="1"/>
              </p:cNvSpPr>
              <p:nvPr/>
            </p:nvSpPr>
            <p:spPr bwMode="auto">
              <a:xfrm>
                <a:off x="24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59" name="Oval 561"/>
              <p:cNvSpPr>
                <a:spLocks noChangeArrowheads="1"/>
              </p:cNvSpPr>
              <p:nvPr/>
            </p:nvSpPr>
            <p:spPr bwMode="auto">
              <a:xfrm>
                <a:off x="254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0" name="Oval 562"/>
              <p:cNvSpPr>
                <a:spLocks noChangeArrowheads="1"/>
              </p:cNvSpPr>
              <p:nvPr/>
            </p:nvSpPr>
            <p:spPr bwMode="auto">
              <a:xfrm>
                <a:off x="259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61" name="Oval 563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4" name="Group 564"/>
            <p:cNvGrpSpPr>
              <a:grpSpLocks/>
            </p:cNvGrpSpPr>
            <p:nvPr/>
          </p:nvGrpSpPr>
          <p:grpSpPr bwMode="auto">
            <a:xfrm>
              <a:off x="2688" y="3792"/>
              <a:ext cx="191" cy="191"/>
              <a:chOff x="2688" y="3792"/>
              <a:chExt cx="191" cy="191"/>
            </a:xfrm>
          </p:grpSpPr>
          <p:sp>
            <p:nvSpPr>
              <p:cNvPr id="57630" name="Oval 565"/>
              <p:cNvSpPr>
                <a:spLocks noChangeArrowheads="1"/>
              </p:cNvSpPr>
              <p:nvPr/>
            </p:nvSpPr>
            <p:spPr bwMode="auto">
              <a:xfrm>
                <a:off x="268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1" name="Oval 566"/>
              <p:cNvSpPr>
                <a:spLocks noChangeArrowheads="1"/>
              </p:cNvSpPr>
              <p:nvPr/>
            </p:nvSpPr>
            <p:spPr bwMode="auto">
              <a:xfrm>
                <a:off x="273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2" name="Oval 567"/>
              <p:cNvSpPr>
                <a:spLocks noChangeArrowheads="1"/>
              </p:cNvSpPr>
              <p:nvPr/>
            </p:nvSpPr>
            <p:spPr bwMode="auto">
              <a:xfrm>
                <a:off x="278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3" name="Oval 568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4" name="Oval 569"/>
              <p:cNvSpPr>
                <a:spLocks noChangeArrowheads="1"/>
              </p:cNvSpPr>
              <p:nvPr/>
            </p:nvSpPr>
            <p:spPr bwMode="auto">
              <a:xfrm>
                <a:off x="268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5" name="Oval 570"/>
              <p:cNvSpPr>
                <a:spLocks noChangeArrowheads="1"/>
              </p:cNvSpPr>
              <p:nvPr/>
            </p:nvSpPr>
            <p:spPr bwMode="auto">
              <a:xfrm>
                <a:off x="273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6" name="Oval 571"/>
              <p:cNvSpPr>
                <a:spLocks noChangeArrowheads="1"/>
              </p:cNvSpPr>
              <p:nvPr/>
            </p:nvSpPr>
            <p:spPr bwMode="auto">
              <a:xfrm>
                <a:off x="278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7" name="Oval 572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8" name="Oval 573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39" name="Oval 574"/>
              <p:cNvSpPr>
                <a:spLocks noChangeArrowheads="1"/>
              </p:cNvSpPr>
              <p:nvPr/>
            </p:nvSpPr>
            <p:spPr bwMode="auto">
              <a:xfrm>
                <a:off x="273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0" name="Oval 575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1" name="Oval 576"/>
              <p:cNvSpPr>
                <a:spLocks noChangeArrowheads="1"/>
              </p:cNvSpPr>
              <p:nvPr/>
            </p:nvSpPr>
            <p:spPr bwMode="auto">
              <a:xfrm>
                <a:off x="283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2" name="Oval 577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3" name="Oval 578"/>
              <p:cNvSpPr>
                <a:spLocks noChangeArrowheads="1"/>
              </p:cNvSpPr>
              <p:nvPr/>
            </p:nvSpPr>
            <p:spPr bwMode="auto">
              <a:xfrm>
                <a:off x="273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4" name="Oval 579"/>
              <p:cNvSpPr>
                <a:spLocks noChangeArrowheads="1"/>
              </p:cNvSpPr>
              <p:nvPr/>
            </p:nvSpPr>
            <p:spPr bwMode="auto">
              <a:xfrm>
                <a:off x="278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45" name="Oval 580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5" name="Group 581"/>
            <p:cNvGrpSpPr>
              <a:grpSpLocks/>
            </p:cNvGrpSpPr>
            <p:nvPr/>
          </p:nvGrpSpPr>
          <p:grpSpPr bwMode="auto">
            <a:xfrm>
              <a:off x="2880" y="3984"/>
              <a:ext cx="191" cy="191"/>
              <a:chOff x="2880" y="3984"/>
              <a:chExt cx="191" cy="191"/>
            </a:xfrm>
          </p:grpSpPr>
          <p:sp>
            <p:nvSpPr>
              <p:cNvPr id="57614" name="Oval 582"/>
              <p:cNvSpPr>
                <a:spLocks noChangeArrowheads="1"/>
              </p:cNvSpPr>
              <p:nvPr/>
            </p:nvSpPr>
            <p:spPr bwMode="auto">
              <a:xfrm>
                <a:off x="288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5" name="Oval 583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6" name="Oval 584"/>
              <p:cNvSpPr>
                <a:spLocks noChangeArrowheads="1"/>
              </p:cNvSpPr>
              <p:nvPr/>
            </p:nvSpPr>
            <p:spPr bwMode="auto">
              <a:xfrm>
                <a:off x="2976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7" name="Oval 585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8" name="Oval 586"/>
              <p:cNvSpPr>
                <a:spLocks noChangeArrowheads="1"/>
              </p:cNvSpPr>
              <p:nvPr/>
            </p:nvSpPr>
            <p:spPr bwMode="auto">
              <a:xfrm>
                <a:off x="288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9" name="Oval 587"/>
              <p:cNvSpPr>
                <a:spLocks noChangeArrowheads="1"/>
              </p:cNvSpPr>
              <p:nvPr/>
            </p:nvSpPr>
            <p:spPr bwMode="auto">
              <a:xfrm>
                <a:off x="292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0" name="Oval 588"/>
              <p:cNvSpPr>
                <a:spLocks noChangeArrowheads="1"/>
              </p:cNvSpPr>
              <p:nvPr/>
            </p:nvSpPr>
            <p:spPr bwMode="auto">
              <a:xfrm>
                <a:off x="2976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1" name="Oval 589"/>
              <p:cNvSpPr>
                <a:spLocks noChangeArrowheads="1"/>
              </p:cNvSpPr>
              <p:nvPr/>
            </p:nvSpPr>
            <p:spPr bwMode="auto">
              <a:xfrm>
                <a:off x="302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2" name="Oval 590"/>
              <p:cNvSpPr>
                <a:spLocks noChangeArrowheads="1"/>
              </p:cNvSpPr>
              <p:nvPr/>
            </p:nvSpPr>
            <p:spPr bwMode="auto">
              <a:xfrm>
                <a:off x="288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3" name="Oval 591"/>
              <p:cNvSpPr>
                <a:spLocks noChangeArrowheads="1"/>
              </p:cNvSpPr>
              <p:nvPr/>
            </p:nvSpPr>
            <p:spPr bwMode="auto">
              <a:xfrm>
                <a:off x="292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4" name="Oval 592"/>
              <p:cNvSpPr>
                <a:spLocks noChangeArrowheads="1"/>
              </p:cNvSpPr>
              <p:nvPr/>
            </p:nvSpPr>
            <p:spPr bwMode="auto">
              <a:xfrm>
                <a:off x="2976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5" name="Oval 593"/>
              <p:cNvSpPr>
                <a:spLocks noChangeArrowheads="1"/>
              </p:cNvSpPr>
              <p:nvPr/>
            </p:nvSpPr>
            <p:spPr bwMode="auto">
              <a:xfrm>
                <a:off x="302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6" name="Oval 594"/>
              <p:cNvSpPr>
                <a:spLocks noChangeArrowheads="1"/>
              </p:cNvSpPr>
              <p:nvPr/>
            </p:nvSpPr>
            <p:spPr bwMode="auto">
              <a:xfrm>
                <a:off x="288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7" name="Oval 595"/>
              <p:cNvSpPr>
                <a:spLocks noChangeArrowheads="1"/>
              </p:cNvSpPr>
              <p:nvPr/>
            </p:nvSpPr>
            <p:spPr bwMode="auto">
              <a:xfrm>
                <a:off x="292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8" name="Oval 596"/>
              <p:cNvSpPr>
                <a:spLocks noChangeArrowheads="1"/>
              </p:cNvSpPr>
              <p:nvPr/>
            </p:nvSpPr>
            <p:spPr bwMode="auto">
              <a:xfrm>
                <a:off x="2976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29" name="Oval 597"/>
              <p:cNvSpPr>
                <a:spLocks noChangeArrowheads="1"/>
              </p:cNvSpPr>
              <p:nvPr/>
            </p:nvSpPr>
            <p:spPr bwMode="auto">
              <a:xfrm>
                <a:off x="302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6" name="Group 598"/>
            <p:cNvGrpSpPr>
              <a:grpSpLocks/>
            </p:cNvGrpSpPr>
            <p:nvPr/>
          </p:nvGrpSpPr>
          <p:grpSpPr bwMode="auto">
            <a:xfrm>
              <a:off x="3072" y="3600"/>
              <a:ext cx="191" cy="191"/>
              <a:chOff x="3072" y="3600"/>
              <a:chExt cx="191" cy="191"/>
            </a:xfrm>
          </p:grpSpPr>
          <p:sp>
            <p:nvSpPr>
              <p:cNvPr id="57598" name="Oval 599"/>
              <p:cNvSpPr>
                <a:spLocks noChangeArrowheads="1"/>
              </p:cNvSpPr>
              <p:nvPr/>
            </p:nvSpPr>
            <p:spPr bwMode="auto">
              <a:xfrm>
                <a:off x="307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9" name="Oval 600"/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0" name="Oval 60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1" name="Oval 602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2" name="Oval 603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3" name="Oval 604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4" name="Oval 605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5" name="Oval 606"/>
              <p:cNvSpPr>
                <a:spLocks noChangeArrowheads="1"/>
              </p:cNvSpPr>
              <p:nvPr/>
            </p:nvSpPr>
            <p:spPr bwMode="auto">
              <a:xfrm>
                <a:off x="321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6" name="Oval 607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7" name="Oval 608"/>
              <p:cNvSpPr>
                <a:spLocks noChangeArrowheads="1"/>
              </p:cNvSpPr>
              <p:nvPr/>
            </p:nvSpPr>
            <p:spPr bwMode="auto">
              <a:xfrm>
                <a:off x="312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8" name="Oval 609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09" name="Oval 610"/>
              <p:cNvSpPr>
                <a:spLocks noChangeArrowheads="1"/>
              </p:cNvSpPr>
              <p:nvPr/>
            </p:nvSpPr>
            <p:spPr bwMode="auto">
              <a:xfrm>
                <a:off x="321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0" name="Oval 611"/>
              <p:cNvSpPr>
                <a:spLocks noChangeArrowheads="1"/>
              </p:cNvSpPr>
              <p:nvPr/>
            </p:nvSpPr>
            <p:spPr bwMode="auto">
              <a:xfrm>
                <a:off x="307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1" name="Oval 612"/>
              <p:cNvSpPr>
                <a:spLocks noChangeArrowheads="1"/>
              </p:cNvSpPr>
              <p:nvPr/>
            </p:nvSpPr>
            <p:spPr bwMode="auto">
              <a:xfrm>
                <a:off x="312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2" name="Oval 613"/>
              <p:cNvSpPr>
                <a:spLocks noChangeArrowheads="1"/>
              </p:cNvSpPr>
              <p:nvPr/>
            </p:nvSpPr>
            <p:spPr bwMode="auto">
              <a:xfrm>
                <a:off x="316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613" name="Oval 614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7" name="Group 615"/>
            <p:cNvGrpSpPr>
              <a:grpSpLocks/>
            </p:cNvGrpSpPr>
            <p:nvPr/>
          </p:nvGrpSpPr>
          <p:grpSpPr bwMode="auto">
            <a:xfrm>
              <a:off x="3264" y="3984"/>
              <a:ext cx="191" cy="191"/>
              <a:chOff x="3264" y="3984"/>
              <a:chExt cx="191" cy="191"/>
            </a:xfrm>
          </p:grpSpPr>
          <p:sp>
            <p:nvSpPr>
              <p:cNvPr id="57582" name="Oval 616"/>
              <p:cNvSpPr>
                <a:spLocks noChangeArrowheads="1"/>
              </p:cNvSpPr>
              <p:nvPr/>
            </p:nvSpPr>
            <p:spPr bwMode="auto">
              <a:xfrm>
                <a:off x="326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3" name="Oval 617"/>
              <p:cNvSpPr>
                <a:spLocks noChangeArrowheads="1"/>
              </p:cNvSpPr>
              <p:nvPr/>
            </p:nvSpPr>
            <p:spPr bwMode="auto">
              <a:xfrm>
                <a:off x="3312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4" name="Oval 618"/>
              <p:cNvSpPr>
                <a:spLocks noChangeArrowheads="1"/>
              </p:cNvSpPr>
              <p:nvPr/>
            </p:nvSpPr>
            <p:spPr bwMode="auto">
              <a:xfrm>
                <a:off x="336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5" name="Oval 619"/>
              <p:cNvSpPr>
                <a:spLocks noChangeArrowheads="1"/>
              </p:cNvSpPr>
              <p:nvPr/>
            </p:nvSpPr>
            <p:spPr bwMode="auto">
              <a:xfrm>
                <a:off x="340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6" name="Oval 620"/>
              <p:cNvSpPr>
                <a:spLocks noChangeArrowheads="1"/>
              </p:cNvSpPr>
              <p:nvPr/>
            </p:nvSpPr>
            <p:spPr bwMode="auto">
              <a:xfrm>
                <a:off x="326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7" name="Oval 621"/>
              <p:cNvSpPr>
                <a:spLocks noChangeArrowheads="1"/>
              </p:cNvSpPr>
              <p:nvPr/>
            </p:nvSpPr>
            <p:spPr bwMode="auto">
              <a:xfrm>
                <a:off x="3312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8" name="Oval 622"/>
              <p:cNvSpPr>
                <a:spLocks noChangeArrowheads="1"/>
              </p:cNvSpPr>
              <p:nvPr/>
            </p:nvSpPr>
            <p:spPr bwMode="auto">
              <a:xfrm>
                <a:off x="336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9" name="Oval 623"/>
              <p:cNvSpPr>
                <a:spLocks noChangeArrowheads="1"/>
              </p:cNvSpPr>
              <p:nvPr/>
            </p:nvSpPr>
            <p:spPr bwMode="auto">
              <a:xfrm>
                <a:off x="340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0" name="Oval 624"/>
              <p:cNvSpPr>
                <a:spLocks noChangeArrowheads="1"/>
              </p:cNvSpPr>
              <p:nvPr/>
            </p:nvSpPr>
            <p:spPr bwMode="auto">
              <a:xfrm>
                <a:off x="326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1" name="Oval 625"/>
              <p:cNvSpPr>
                <a:spLocks noChangeArrowheads="1"/>
              </p:cNvSpPr>
              <p:nvPr/>
            </p:nvSpPr>
            <p:spPr bwMode="auto">
              <a:xfrm>
                <a:off x="3312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2" name="Oval 626"/>
              <p:cNvSpPr>
                <a:spLocks noChangeArrowheads="1"/>
              </p:cNvSpPr>
              <p:nvPr/>
            </p:nvSpPr>
            <p:spPr bwMode="auto">
              <a:xfrm>
                <a:off x="336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3" name="Oval 627"/>
              <p:cNvSpPr>
                <a:spLocks noChangeArrowheads="1"/>
              </p:cNvSpPr>
              <p:nvPr/>
            </p:nvSpPr>
            <p:spPr bwMode="auto">
              <a:xfrm>
                <a:off x="340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4" name="Oval 628"/>
              <p:cNvSpPr>
                <a:spLocks noChangeArrowheads="1"/>
              </p:cNvSpPr>
              <p:nvPr/>
            </p:nvSpPr>
            <p:spPr bwMode="auto">
              <a:xfrm>
                <a:off x="326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5" name="Oval 629"/>
              <p:cNvSpPr>
                <a:spLocks noChangeArrowheads="1"/>
              </p:cNvSpPr>
              <p:nvPr/>
            </p:nvSpPr>
            <p:spPr bwMode="auto">
              <a:xfrm>
                <a:off x="3312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6" name="Oval 630"/>
              <p:cNvSpPr>
                <a:spLocks noChangeArrowheads="1"/>
              </p:cNvSpPr>
              <p:nvPr/>
            </p:nvSpPr>
            <p:spPr bwMode="auto">
              <a:xfrm>
                <a:off x="336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97" name="Oval 631"/>
              <p:cNvSpPr>
                <a:spLocks noChangeArrowheads="1"/>
              </p:cNvSpPr>
              <p:nvPr/>
            </p:nvSpPr>
            <p:spPr bwMode="auto">
              <a:xfrm>
                <a:off x="340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8" name="Group 632"/>
            <p:cNvGrpSpPr>
              <a:grpSpLocks/>
            </p:cNvGrpSpPr>
            <p:nvPr/>
          </p:nvGrpSpPr>
          <p:grpSpPr bwMode="auto">
            <a:xfrm>
              <a:off x="3456" y="3792"/>
              <a:ext cx="191" cy="191"/>
              <a:chOff x="3456" y="3792"/>
              <a:chExt cx="191" cy="191"/>
            </a:xfrm>
          </p:grpSpPr>
          <p:sp>
            <p:nvSpPr>
              <p:cNvPr id="57566" name="Oval 633"/>
              <p:cNvSpPr>
                <a:spLocks noChangeArrowheads="1"/>
              </p:cNvSpPr>
              <p:nvPr/>
            </p:nvSpPr>
            <p:spPr bwMode="auto">
              <a:xfrm>
                <a:off x="345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7" name="Oval 634"/>
              <p:cNvSpPr>
                <a:spLocks noChangeArrowheads="1"/>
              </p:cNvSpPr>
              <p:nvPr/>
            </p:nvSpPr>
            <p:spPr bwMode="auto">
              <a:xfrm>
                <a:off x="350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8" name="Oval 635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9" name="Oval 636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0" name="Oval 637"/>
              <p:cNvSpPr>
                <a:spLocks noChangeArrowheads="1"/>
              </p:cNvSpPr>
              <p:nvPr/>
            </p:nvSpPr>
            <p:spPr bwMode="auto">
              <a:xfrm>
                <a:off x="345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1" name="Oval 638"/>
              <p:cNvSpPr>
                <a:spLocks noChangeArrowheads="1"/>
              </p:cNvSpPr>
              <p:nvPr/>
            </p:nvSpPr>
            <p:spPr bwMode="auto">
              <a:xfrm>
                <a:off x="350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2" name="Oval 639"/>
              <p:cNvSpPr>
                <a:spLocks noChangeArrowheads="1"/>
              </p:cNvSpPr>
              <p:nvPr/>
            </p:nvSpPr>
            <p:spPr bwMode="auto">
              <a:xfrm>
                <a:off x="355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3" name="Oval 640"/>
              <p:cNvSpPr>
                <a:spLocks noChangeArrowheads="1"/>
              </p:cNvSpPr>
              <p:nvPr/>
            </p:nvSpPr>
            <p:spPr bwMode="auto">
              <a:xfrm>
                <a:off x="360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4" name="Oval 641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5" name="Oval 642"/>
              <p:cNvSpPr>
                <a:spLocks noChangeArrowheads="1"/>
              </p:cNvSpPr>
              <p:nvPr/>
            </p:nvSpPr>
            <p:spPr bwMode="auto">
              <a:xfrm>
                <a:off x="350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6" name="Oval 643"/>
              <p:cNvSpPr>
                <a:spLocks noChangeArrowheads="1"/>
              </p:cNvSpPr>
              <p:nvPr/>
            </p:nvSpPr>
            <p:spPr bwMode="auto">
              <a:xfrm>
                <a:off x="355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7" name="Oval 644"/>
              <p:cNvSpPr>
                <a:spLocks noChangeArrowheads="1"/>
              </p:cNvSpPr>
              <p:nvPr/>
            </p:nvSpPr>
            <p:spPr bwMode="auto">
              <a:xfrm>
                <a:off x="360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8" name="Oval 645"/>
              <p:cNvSpPr>
                <a:spLocks noChangeArrowheads="1"/>
              </p:cNvSpPr>
              <p:nvPr/>
            </p:nvSpPr>
            <p:spPr bwMode="auto">
              <a:xfrm>
                <a:off x="345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79" name="Oval 646"/>
              <p:cNvSpPr>
                <a:spLocks noChangeArrowheads="1"/>
              </p:cNvSpPr>
              <p:nvPr/>
            </p:nvSpPr>
            <p:spPr bwMode="auto">
              <a:xfrm>
                <a:off x="350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0" name="Oval 647"/>
              <p:cNvSpPr>
                <a:spLocks noChangeArrowheads="1"/>
              </p:cNvSpPr>
              <p:nvPr/>
            </p:nvSpPr>
            <p:spPr bwMode="auto">
              <a:xfrm>
                <a:off x="355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81" name="Oval 648"/>
              <p:cNvSpPr>
                <a:spLocks noChangeArrowheads="1"/>
              </p:cNvSpPr>
              <p:nvPr/>
            </p:nvSpPr>
            <p:spPr bwMode="auto">
              <a:xfrm>
                <a:off x="360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7549" name="Group 649"/>
            <p:cNvGrpSpPr>
              <a:grpSpLocks/>
            </p:cNvGrpSpPr>
            <p:nvPr/>
          </p:nvGrpSpPr>
          <p:grpSpPr bwMode="auto">
            <a:xfrm>
              <a:off x="3648" y="3792"/>
              <a:ext cx="191" cy="191"/>
              <a:chOff x="3648" y="3792"/>
              <a:chExt cx="191" cy="191"/>
            </a:xfrm>
          </p:grpSpPr>
          <p:sp>
            <p:nvSpPr>
              <p:cNvPr id="57550" name="Oval 650"/>
              <p:cNvSpPr>
                <a:spLocks noChangeArrowheads="1"/>
              </p:cNvSpPr>
              <p:nvPr/>
            </p:nvSpPr>
            <p:spPr bwMode="auto">
              <a:xfrm>
                <a:off x="364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1" name="Oval 651"/>
              <p:cNvSpPr>
                <a:spLocks noChangeArrowheads="1"/>
              </p:cNvSpPr>
              <p:nvPr/>
            </p:nvSpPr>
            <p:spPr bwMode="auto">
              <a:xfrm>
                <a:off x="36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2" name="Oval 652"/>
              <p:cNvSpPr>
                <a:spLocks noChangeArrowheads="1"/>
              </p:cNvSpPr>
              <p:nvPr/>
            </p:nvSpPr>
            <p:spPr bwMode="auto">
              <a:xfrm>
                <a:off x="374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3" name="Oval 653"/>
              <p:cNvSpPr>
                <a:spLocks noChangeArrowheads="1"/>
              </p:cNvSpPr>
              <p:nvPr/>
            </p:nvSpPr>
            <p:spPr bwMode="auto">
              <a:xfrm>
                <a:off x="379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4" name="Oval 654"/>
              <p:cNvSpPr>
                <a:spLocks noChangeArrowheads="1"/>
              </p:cNvSpPr>
              <p:nvPr/>
            </p:nvSpPr>
            <p:spPr bwMode="auto">
              <a:xfrm>
                <a:off x="364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5" name="Oval 655"/>
              <p:cNvSpPr>
                <a:spLocks noChangeArrowheads="1"/>
              </p:cNvSpPr>
              <p:nvPr/>
            </p:nvSpPr>
            <p:spPr bwMode="auto">
              <a:xfrm>
                <a:off x="36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6" name="Oval 656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7" name="Oval 657"/>
              <p:cNvSpPr>
                <a:spLocks noChangeArrowheads="1"/>
              </p:cNvSpPr>
              <p:nvPr/>
            </p:nvSpPr>
            <p:spPr bwMode="auto">
              <a:xfrm>
                <a:off x="379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8" name="Oval 658"/>
              <p:cNvSpPr>
                <a:spLocks noChangeArrowheads="1"/>
              </p:cNvSpPr>
              <p:nvPr/>
            </p:nvSpPr>
            <p:spPr bwMode="auto">
              <a:xfrm>
                <a:off x="364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59" name="Oval 659"/>
              <p:cNvSpPr>
                <a:spLocks noChangeArrowheads="1"/>
              </p:cNvSpPr>
              <p:nvPr/>
            </p:nvSpPr>
            <p:spPr bwMode="auto">
              <a:xfrm>
                <a:off x="36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0" name="Oval 660"/>
              <p:cNvSpPr>
                <a:spLocks noChangeArrowheads="1"/>
              </p:cNvSpPr>
              <p:nvPr/>
            </p:nvSpPr>
            <p:spPr bwMode="auto">
              <a:xfrm>
                <a:off x="374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1" name="Oval 661"/>
              <p:cNvSpPr>
                <a:spLocks noChangeArrowheads="1"/>
              </p:cNvSpPr>
              <p:nvPr/>
            </p:nvSpPr>
            <p:spPr bwMode="auto">
              <a:xfrm>
                <a:off x="379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2" name="Oval 662"/>
              <p:cNvSpPr>
                <a:spLocks noChangeArrowheads="1"/>
              </p:cNvSpPr>
              <p:nvPr/>
            </p:nvSpPr>
            <p:spPr bwMode="auto">
              <a:xfrm>
                <a:off x="364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3" name="Oval 663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4" name="Oval 664"/>
              <p:cNvSpPr>
                <a:spLocks noChangeArrowheads="1"/>
              </p:cNvSpPr>
              <p:nvPr/>
            </p:nvSpPr>
            <p:spPr bwMode="auto">
              <a:xfrm>
                <a:off x="374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7565" name="Oval 665"/>
              <p:cNvSpPr>
                <a:spLocks noChangeArrowheads="1"/>
              </p:cNvSpPr>
              <p:nvPr/>
            </p:nvSpPr>
            <p:spPr bwMode="auto">
              <a:xfrm>
                <a:off x="379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</p:grpSp>
      <p:sp>
        <p:nvSpPr>
          <p:cNvPr id="57533" name="Text Box 667"/>
          <p:cNvSpPr txBox="1">
            <a:spLocks noChangeArrowheads="1"/>
          </p:cNvSpPr>
          <p:nvPr/>
        </p:nvSpPr>
        <p:spPr bwMode="auto">
          <a:xfrm>
            <a:off x="7164388" y="2636838"/>
            <a:ext cx="197961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2. Trigger a single encryption</a:t>
            </a:r>
          </a:p>
        </p:txBody>
      </p:sp>
      <p:sp>
        <p:nvSpPr>
          <p:cNvPr id="57534" name="Text Box 668"/>
          <p:cNvSpPr txBox="1">
            <a:spLocks noChangeArrowheads="1"/>
          </p:cNvSpPr>
          <p:nvPr/>
        </p:nvSpPr>
        <p:spPr bwMode="auto">
          <a:xfrm rot="-2760000">
            <a:off x="23812" y="3173413"/>
            <a:ext cx="81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99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S-box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57535" name="Line 669"/>
          <p:cNvSpPr>
            <a:spLocks noChangeShapeType="1"/>
          </p:cNvSpPr>
          <p:nvPr/>
        </p:nvSpPr>
        <p:spPr bwMode="auto">
          <a:xfrm>
            <a:off x="685800" y="3287713"/>
            <a:ext cx="457200" cy="158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36" name="Text Box 670"/>
          <p:cNvSpPr txBox="1">
            <a:spLocks noChangeArrowheads="1"/>
          </p:cNvSpPr>
          <p:nvPr/>
        </p:nvSpPr>
        <p:spPr bwMode="auto">
          <a:xfrm>
            <a:off x="7164388" y="1628775"/>
            <a:ext cx="19796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4625" indent="-174625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1. Fill cache</a:t>
            </a:r>
            <a:br>
              <a:rPr lang="en-US" altLang="en-US" sz="2000">
                <a:solidFill>
                  <a:srgbClr val="000066"/>
                </a:solidFill>
              </a:rPr>
            </a:br>
            <a:r>
              <a:rPr lang="en-US" altLang="en-US" sz="2000">
                <a:solidFill>
                  <a:srgbClr val="000066"/>
                </a:solidFill>
              </a:rPr>
              <a:t>with attacker’s data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217613" y="5119688"/>
            <a:ext cx="4905375" cy="120650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217613" y="1303338"/>
            <a:ext cx="4875212" cy="1225550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Prime+Probe:</a:t>
            </a:r>
            <a:r>
              <a:rPr lang="en-US" altLang="en-US" sz="2400" smtClean="0"/>
              <a:t> Measuring effect of encryption on cache</a:t>
            </a:r>
            <a:br>
              <a:rPr lang="en-US" altLang="en-US" sz="2400" smtClean="0"/>
            </a:br>
            <a:r>
              <a:rPr lang="en-US" altLang="en-US" sz="2400" smtClean="0"/>
              <a:t>Attacker checks which of its own data was evicted by the victim.</a:t>
            </a:r>
            <a:endParaRPr lang="en-GB" altLang="en-US" sz="2100" smtClean="0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1219200" y="633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219200" y="603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219200" y="572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1219200" y="542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6781800" y="633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6781800" y="603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6781800" y="572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781800" y="542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1219200" y="4659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1219200" y="4354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1219200" y="4049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1828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6781800" y="4659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6781800" y="4354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6781800" y="4049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>
            <a:off x="2133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>
            <a:off x="2438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>
            <a:off x="2743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3048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3352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3657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3962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>
            <a:off x="4267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4572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4876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5181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>
            <a:off x="54864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5791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>
            <a:off x="6096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64008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>
            <a:off x="67056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>
            <a:off x="12192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1524000" y="37449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>
            <a:off x="1219200" y="3744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219200" y="3135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4" name="Line 42"/>
          <p:cNvSpPr>
            <a:spLocks noChangeShapeType="1"/>
          </p:cNvSpPr>
          <p:nvPr/>
        </p:nvSpPr>
        <p:spPr bwMode="auto">
          <a:xfrm>
            <a:off x="1828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6781800" y="3744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6781800" y="3440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7" name="Line 45"/>
          <p:cNvSpPr>
            <a:spLocks noChangeShapeType="1"/>
          </p:cNvSpPr>
          <p:nvPr/>
        </p:nvSpPr>
        <p:spPr bwMode="auto">
          <a:xfrm>
            <a:off x="6781800" y="3135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8" name="Line 46"/>
          <p:cNvSpPr>
            <a:spLocks noChangeShapeType="1"/>
          </p:cNvSpPr>
          <p:nvPr/>
        </p:nvSpPr>
        <p:spPr bwMode="auto">
          <a:xfrm>
            <a:off x="2133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9" name="Line 47"/>
          <p:cNvSpPr>
            <a:spLocks noChangeShapeType="1"/>
          </p:cNvSpPr>
          <p:nvPr/>
        </p:nvSpPr>
        <p:spPr bwMode="auto">
          <a:xfrm>
            <a:off x="2438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0" name="Line 48"/>
          <p:cNvSpPr>
            <a:spLocks noChangeShapeType="1"/>
          </p:cNvSpPr>
          <p:nvPr/>
        </p:nvSpPr>
        <p:spPr bwMode="auto">
          <a:xfrm>
            <a:off x="2743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1" name="Line 49"/>
          <p:cNvSpPr>
            <a:spLocks noChangeShapeType="1"/>
          </p:cNvSpPr>
          <p:nvPr/>
        </p:nvSpPr>
        <p:spPr bwMode="auto">
          <a:xfrm>
            <a:off x="3048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2" name="Line 50"/>
          <p:cNvSpPr>
            <a:spLocks noChangeShapeType="1"/>
          </p:cNvSpPr>
          <p:nvPr/>
        </p:nvSpPr>
        <p:spPr bwMode="auto">
          <a:xfrm>
            <a:off x="3352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3" name="Line 51"/>
          <p:cNvSpPr>
            <a:spLocks noChangeShapeType="1"/>
          </p:cNvSpPr>
          <p:nvPr/>
        </p:nvSpPr>
        <p:spPr bwMode="auto">
          <a:xfrm>
            <a:off x="3657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4" name="Line 52"/>
          <p:cNvSpPr>
            <a:spLocks noChangeShapeType="1"/>
          </p:cNvSpPr>
          <p:nvPr/>
        </p:nvSpPr>
        <p:spPr bwMode="auto">
          <a:xfrm>
            <a:off x="3962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5" name="Line 53"/>
          <p:cNvSpPr>
            <a:spLocks noChangeShapeType="1"/>
          </p:cNvSpPr>
          <p:nvPr/>
        </p:nvSpPr>
        <p:spPr bwMode="auto">
          <a:xfrm>
            <a:off x="4267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6" name="Line 54"/>
          <p:cNvSpPr>
            <a:spLocks noChangeShapeType="1"/>
          </p:cNvSpPr>
          <p:nvPr/>
        </p:nvSpPr>
        <p:spPr bwMode="auto">
          <a:xfrm>
            <a:off x="4572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>
            <a:off x="4876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8" name="Line 56"/>
          <p:cNvSpPr>
            <a:spLocks noChangeShapeType="1"/>
          </p:cNvSpPr>
          <p:nvPr/>
        </p:nvSpPr>
        <p:spPr bwMode="auto">
          <a:xfrm>
            <a:off x="5181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49" name="Line 57"/>
          <p:cNvSpPr>
            <a:spLocks noChangeShapeType="1"/>
          </p:cNvSpPr>
          <p:nvPr/>
        </p:nvSpPr>
        <p:spPr bwMode="auto">
          <a:xfrm>
            <a:off x="54864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0" name="Line 58"/>
          <p:cNvSpPr>
            <a:spLocks noChangeShapeType="1"/>
          </p:cNvSpPr>
          <p:nvPr/>
        </p:nvSpPr>
        <p:spPr bwMode="auto">
          <a:xfrm>
            <a:off x="5791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1" name="Line 59"/>
          <p:cNvSpPr>
            <a:spLocks noChangeShapeType="1"/>
          </p:cNvSpPr>
          <p:nvPr/>
        </p:nvSpPr>
        <p:spPr bwMode="auto">
          <a:xfrm>
            <a:off x="6096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2" name="Line 60"/>
          <p:cNvSpPr>
            <a:spLocks noChangeShapeType="1"/>
          </p:cNvSpPr>
          <p:nvPr/>
        </p:nvSpPr>
        <p:spPr bwMode="auto">
          <a:xfrm>
            <a:off x="64008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3" name="Line 61"/>
          <p:cNvSpPr>
            <a:spLocks noChangeShapeType="1"/>
          </p:cNvSpPr>
          <p:nvPr/>
        </p:nvSpPr>
        <p:spPr bwMode="auto">
          <a:xfrm>
            <a:off x="67056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4" name="Line 62"/>
          <p:cNvSpPr>
            <a:spLocks noChangeShapeType="1"/>
          </p:cNvSpPr>
          <p:nvPr/>
        </p:nvSpPr>
        <p:spPr bwMode="auto">
          <a:xfrm>
            <a:off x="12192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5" name="Line 63"/>
          <p:cNvSpPr>
            <a:spLocks noChangeShapeType="1"/>
          </p:cNvSpPr>
          <p:nvPr/>
        </p:nvSpPr>
        <p:spPr bwMode="auto">
          <a:xfrm>
            <a:off x="1524000" y="28305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6" name="Line 64"/>
          <p:cNvSpPr>
            <a:spLocks noChangeShapeType="1"/>
          </p:cNvSpPr>
          <p:nvPr/>
        </p:nvSpPr>
        <p:spPr bwMode="auto">
          <a:xfrm>
            <a:off x="1219200" y="3440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>
            <a:off x="1219200" y="25257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8" name="Line 66"/>
          <p:cNvSpPr>
            <a:spLocks noChangeShapeType="1"/>
          </p:cNvSpPr>
          <p:nvPr/>
        </p:nvSpPr>
        <p:spPr bwMode="auto">
          <a:xfrm>
            <a:off x="1219200" y="22209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59" name="Line 67"/>
          <p:cNvSpPr>
            <a:spLocks noChangeShapeType="1"/>
          </p:cNvSpPr>
          <p:nvPr/>
        </p:nvSpPr>
        <p:spPr bwMode="auto">
          <a:xfrm>
            <a:off x="1828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0" name="Line 68"/>
          <p:cNvSpPr>
            <a:spLocks noChangeShapeType="1"/>
          </p:cNvSpPr>
          <p:nvPr/>
        </p:nvSpPr>
        <p:spPr bwMode="auto">
          <a:xfrm>
            <a:off x="6781800" y="25257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1" name="Line 69"/>
          <p:cNvSpPr>
            <a:spLocks noChangeShapeType="1"/>
          </p:cNvSpPr>
          <p:nvPr/>
        </p:nvSpPr>
        <p:spPr bwMode="auto">
          <a:xfrm>
            <a:off x="6781800" y="22209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2" name="Line 70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3" name="Line 71"/>
          <p:cNvSpPr>
            <a:spLocks noChangeShapeType="1"/>
          </p:cNvSpPr>
          <p:nvPr/>
        </p:nvSpPr>
        <p:spPr bwMode="auto">
          <a:xfrm>
            <a:off x="2133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4" name="Line 72"/>
          <p:cNvSpPr>
            <a:spLocks noChangeShapeType="1"/>
          </p:cNvSpPr>
          <p:nvPr/>
        </p:nvSpPr>
        <p:spPr bwMode="auto">
          <a:xfrm>
            <a:off x="2438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5" name="Line 73"/>
          <p:cNvSpPr>
            <a:spLocks noChangeShapeType="1"/>
          </p:cNvSpPr>
          <p:nvPr/>
        </p:nvSpPr>
        <p:spPr bwMode="auto">
          <a:xfrm>
            <a:off x="2743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6" name="Line 74"/>
          <p:cNvSpPr>
            <a:spLocks noChangeShapeType="1"/>
          </p:cNvSpPr>
          <p:nvPr/>
        </p:nvSpPr>
        <p:spPr bwMode="auto">
          <a:xfrm>
            <a:off x="3048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7" name="Line 75"/>
          <p:cNvSpPr>
            <a:spLocks noChangeShapeType="1"/>
          </p:cNvSpPr>
          <p:nvPr/>
        </p:nvSpPr>
        <p:spPr bwMode="auto">
          <a:xfrm>
            <a:off x="3352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8" name="Line 76"/>
          <p:cNvSpPr>
            <a:spLocks noChangeShapeType="1"/>
          </p:cNvSpPr>
          <p:nvPr/>
        </p:nvSpPr>
        <p:spPr bwMode="auto">
          <a:xfrm>
            <a:off x="3657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69" name="Line 77"/>
          <p:cNvSpPr>
            <a:spLocks noChangeShapeType="1"/>
          </p:cNvSpPr>
          <p:nvPr/>
        </p:nvSpPr>
        <p:spPr bwMode="auto">
          <a:xfrm>
            <a:off x="3962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0" name="Line 78"/>
          <p:cNvSpPr>
            <a:spLocks noChangeShapeType="1"/>
          </p:cNvSpPr>
          <p:nvPr/>
        </p:nvSpPr>
        <p:spPr bwMode="auto">
          <a:xfrm>
            <a:off x="4267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4572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2" name="Line 80"/>
          <p:cNvSpPr>
            <a:spLocks noChangeShapeType="1"/>
          </p:cNvSpPr>
          <p:nvPr/>
        </p:nvSpPr>
        <p:spPr bwMode="auto">
          <a:xfrm>
            <a:off x="4876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3" name="Line 81"/>
          <p:cNvSpPr>
            <a:spLocks noChangeShapeType="1"/>
          </p:cNvSpPr>
          <p:nvPr/>
        </p:nvSpPr>
        <p:spPr bwMode="auto">
          <a:xfrm>
            <a:off x="5181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4" name="Line 82"/>
          <p:cNvSpPr>
            <a:spLocks noChangeShapeType="1"/>
          </p:cNvSpPr>
          <p:nvPr/>
        </p:nvSpPr>
        <p:spPr bwMode="auto">
          <a:xfrm>
            <a:off x="54864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5" name="Line 83"/>
          <p:cNvSpPr>
            <a:spLocks noChangeShapeType="1"/>
          </p:cNvSpPr>
          <p:nvPr/>
        </p:nvSpPr>
        <p:spPr bwMode="auto">
          <a:xfrm>
            <a:off x="5791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6" name="Line 84"/>
          <p:cNvSpPr>
            <a:spLocks noChangeShapeType="1"/>
          </p:cNvSpPr>
          <p:nvPr/>
        </p:nvSpPr>
        <p:spPr bwMode="auto">
          <a:xfrm>
            <a:off x="6096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7" name="Line 85"/>
          <p:cNvSpPr>
            <a:spLocks noChangeShapeType="1"/>
          </p:cNvSpPr>
          <p:nvPr/>
        </p:nvSpPr>
        <p:spPr bwMode="auto">
          <a:xfrm>
            <a:off x="64008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8" name="Line 86"/>
          <p:cNvSpPr>
            <a:spLocks noChangeShapeType="1"/>
          </p:cNvSpPr>
          <p:nvPr/>
        </p:nvSpPr>
        <p:spPr bwMode="auto">
          <a:xfrm>
            <a:off x="67056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79" name="Line 87"/>
          <p:cNvSpPr>
            <a:spLocks noChangeShapeType="1"/>
          </p:cNvSpPr>
          <p:nvPr/>
        </p:nvSpPr>
        <p:spPr bwMode="auto">
          <a:xfrm>
            <a:off x="12192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0" name="Line 88"/>
          <p:cNvSpPr>
            <a:spLocks noChangeShapeType="1"/>
          </p:cNvSpPr>
          <p:nvPr/>
        </p:nvSpPr>
        <p:spPr bwMode="auto">
          <a:xfrm>
            <a:off x="1524000" y="19161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1" name="Line 89"/>
          <p:cNvSpPr>
            <a:spLocks noChangeShapeType="1"/>
          </p:cNvSpPr>
          <p:nvPr/>
        </p:nvSpPr>
        <p:spPr bwMode="auto">
          <a:xfrm>
            <a:off x="1219200" y="19161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2" name="Line 90"/>
          <p:cNvSpPr>
            <a:spLocks noChangeShapeType="1"/>
          </p:cNvSpPr>
          <p:nvPr/>
        </p:nvSpPr>
        <p:spPr bwMode="auto">
          <a:xfrm>
            <a:off x="1219200" y="16113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3" name="Line 91"/>
          <p:cNvSpPr>
            <a:spLocks noChangeShapeType="1"/>
          </p:cNvSpPr>
          <p:nvPr/>
        </p:nvSpPr>
        <p:spPr bwMode="auto">
          <a:xfrm>
            <a:off x="1828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4" name="Line 92"/>
          <p:cNvSpPr>
            <a:spLocks noChangeShapeType="1"/>
          </p:cNvSpPr>
          <p:nvPr/>
        </p:nvSpPr>
        <p:spPr bwMode="auto">
          <a:xfrm>
            <a:off x="6781800" y="19161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5" name="Line 93"/>
          <p:cNvSpPr>
            <a:spLocks noChangeShapeType="1"/>
          </p:cNvSpPr>
          <p:nvPr/>
        </p:nvSpPr>
        <p:spPr bwMode="auto">
          <a:xfrm>
            <a:off x="6781800" y="16113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6" name="Line 94"/>
          <p:cNvSpPr>
            <a:spLocks noChangeShapeType="1"/>
          </p:cNvSpPr>
          <p:nvPr/>
        </p:nvSpPr>
        <p:spPr bwMode="auto">
          <a:xfrm>
            <a:off x="2133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7" name="Line 95"/>
          <p:cNvSpPr>
            <a:spLocks noChangeShapeType="1"/>
          </p:cNvSpPr>
          <p:nvPr/>
        </p:nvSpPr>
        <p:spPr bwMode="auto">
          <a:xfrm>
            <a:off x="2438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8" name="Line 96"/>
          <p:cNvSpPr>
            <a:spLocks noChangeShapeType="1"/>
          </p:cNvSpPr>
          <p:nvPr/>
        </p:nvSpPr>
        <p:spPr bwMode="auto">
          <a:xfrm>
            <a:off x="2743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89" name="Line 97"/>
          <p:cNvSpPr>
            <a:spLocks noChangeShapeType="1"/>
          </p:cNvSpPr>
          <p:nvPr/>
        </p:nvSpPr>
        <p:spPr bwMode="auto">
          <a:xfrm>
            <a:off x="3048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0" name="Line 98"/>
          <p:cNvSpPr>
            <a:spLocks noChangeShapeType="1"/>
          </p:cNvSpPr>
          <p:nvPr/>
        </p:nvSpPr>
        <p:spPr bwMode="auto">
          <a:xfrm>
            <a:off x="3352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1" name="Line 99"/>
          <p:cNvSpPr>
            <a:spLocks noChangeShapeType="1"/>
          </p:cNvSpPr>
          <p:nvPr/>
        </p:nvSpPr>
        <p:spPr bwMode="auto">
          <a:xfrm>
            <a:off x="3657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2" name="Line 100"/>
          <p:cNvSpPr>
            <a:spLocks noChangeShapeType="1"/>
          </p:cNvSpPr>
          <p:nvPr/>
        </p:nvSpPr>
        <p:spPr bwMode="auto">
          <a:xfrm>
            <a:off x="3962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3" name="Line 101"/>
          <p:cNvSpPr>
            <a:spLocks noChangeShapeType="1"/>
          </p:cNvSpPr>
          <p:nvPr/>
        </p:nvSpPr>
        <p:spPr bwMode="auto">
          <a:xfrm>
            <a:off x="4267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4" name="Line 102"/>
          <p:cNvSpPr>
            <a:spLocks noChangeShapeType="1"/>
          </p:cNvSpPr>
          <p:nvPr/>
        </p:nvSpPr>
        <p:spPr bwMode="auto">
          <a:xfrm>
            <a:off x="4572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" name="Line 103"/>
          <p:cNvSpPr>
            <a:spLocks noChangeShapeType="1"/>
          </p:cNvSpPr>
          <p:nvPr/>
        </p:nvSpPr>
        <p:spPr bwMode="auto">
          <a:xfrm>
            <a:off x="4876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6" name="Line 104"/>
          <p:cNvSpPr>
            <a:spLocks noChangeShapeType="1"/>
          </p:cNvSpPr>
          <p:nvPr/>
        </p:nvSpPr>
        <p:spPr bwMode="auto">
          <a:xfrm>
            <a:off x="5181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7" name="Line 105"/>
          <p:cNvSpPr>
            <a:spLocks noChangeShapeType="1"/>
          </p:cNvSpPr>
          <p:nvPr/>
        </p:nvSpPr>
        <p:spPr bwMode="auto">
          <a:xfrm>
            <a:off x="54864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8" name="Line 106"/>
          <p:cNvSpPr>
            <a:spLocks noChangeShapeType="1"/>
          </p:cNvSpPr>
          <p:nvPr/>
        </p:nvSpPr>
        <p:spPr bwMode="auto">
          <a:xfrm>
            <a:off x="5791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9" name="Line 107"/>
          <p:cNvSpPr>
            <a:spLocks noChangeShapeType="1"/>
          </p:cNvSpPr>
          <p:nvPr/>
        </p:nvSpPr>
        <p:spPr bwMode="auto">
          <a:xfrm>
            <a:off x="6096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0" name="Line 108"/>
          <p:cNvSpPr>
            <a:spLocks noChangeShapeType="1"/>
          </p:cNvSpPr>
          <p:nvPr/>
        </p:nvSpPr>
        <p:spPr bwMode="auto">
          <a:xfrm>
            <a:off x="64008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1" name="Line 109"/>
          <p:cNvSpPr>
            <a:spLocks noChangeShapeType="1"/>
          </p:cNvSpPr>
          <p:nvPr/>
        </p:nvSpPr>
        <p:spPr bwMode="auto">
          <a:xfrm>
            <a:off x="67056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2" name="Line 110"/>
          <p:cNvSpPr>
            <a:spLocks noChangeShapeType="1"/>
          </p:cNvSpPr>
          <p:nvPr/>
        </p:nvSpPr>
        <p:spPr bwMode="auto">
          <a:xfrm>
            <a:off x="12192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3" name="Line 111"/>
          <p:cNvSpPr>
            <a:spLocks noChangeShapeType="1"/>
          </p:cNvSpPr>
          <p:nvPr/>
        </p:nvSpPr>
        <p:spPr bwMode="auto">
          <a:xfrm>
            <a:off x="1524000" y="1001713"/>
            <a:ext cx="1588" cy="9144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4" name="Text Box 112"/>
          <p:cNvSpPr txBox="1">
            <a:spLocks noChangeArrowheads="1"/>
          </p:cNvSpPr>
          <p:nvPr/>
        </p:nvSpPr>
        <p:spPr bwMode="auto">
          <a:xfrm rot="10800000">
            <a:off x="661988" y="3825875"/>
            <a:ext cx="485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DRAM</a:t>
            </a:r>
          </a:p>
        </p:txBody>
      </p:sp>
      <p:sp>
        <p:nvSpPr>
          <p:cNvPr id="59505" name="Text Box 113"/>
          <p:cNvSpPr txBox="1">
            <a:spLocks noChangeArrowheads="1"/>
          </p:cNvSpPr>
          <p:nvPr/>
        </p:nvSpPr>
        <p:spPr bwMode="auto">
          <a:xfrm rot="10800000">
            <a:off x="658813" y="5497513"/>
            <a:ext cx="485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en-GB" altLang="en-US" sz="2000">
                <a:solidFill>
                  <a:srgbClr val="000066"/>
                </a:solidFill>
              </a:rPr>
              <a:t>cache</a:t>
            </a:r>
          </a:p>
        </p:txBody>
      </p:sp>
      <p:sp>
        <p:nvSpPr>
          <p:cNvPr id="59506" name="Line 114"/>
          <p:cNvSpPr>
            <a:spLocks noChangeShapeType="1"/>
          </p:cNvSpPr>
          <p:nvPr/>
        </p:nvSpPr>
        <p:spPr bwMode="auto">
          <a:xfrm>
            <a:off x="1219200" y="5116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7" name="Line 115"/>
          <p:cNvSpPr>
            <a:spLocks noChangeShapeType="1"/>
          </p:cNvSpPr>
          <p:nvPr/>
        </p:nvSpPr>
        <p:spPr bwMode="auto">
          <a:xfrm>
            <a:off x="6781800" y="5116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8" name="Line 116"/>
          <p:cNvSpPr>
            <a:spLocks noChangeShapeType="1"/>
          </p:cNvSpPr>
          <p:nvPr/>
        </p:nvSpPr>
        <p:spPr bwMode="auto">
          <a:xfrm>
            <a:off x="6400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09" name="Line 117"/>
          <p:cNvSpPr>
            <a:spLocks noChangeShapeType="1"/>
          </p:cNvSpPr>
          <p:nvPr/>
        </p:nvSpPr>
        <p:spPr bwMode="auto">
          <a:xfrm>
            <a:off x="6705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1219200" y="3135313"/>
            <a:ext cx="303213" cy="303212"/>
            <a:chOff x="768" y="2160"/>
            <a:chExt cx="191" cy="191"/>
          </a:xfrm>
        </p:grpSpPr>
        <p:sp>
          <p:nvSpPr>
            <p:cNvPr id="60046" name="Oval 119"/>
            <p:cNvSpPr>
              <a:spLocks noChangeArrowheads="1"/>
            </p:cNvSpPr>
            <p:nvPr/>
          </p:nvSpPr>
          <p:spPr bwMode="auto">
            <a:xfrm>
              <a:off x="7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7" name="Oval 120"/>
            <p:cNvSpPr>
              <a:spLocks noChangeArrowheads="1"/>
            </p:cNvSpPr>
            <p:nvPr/>
          </p:nvSpPr>
          <p:spPr bwMode="auto">
            <a:xfrm>
              <a:off x="8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8" name="Oval 121"/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9" name="Oval 122"/>
            <p:cNvSpPr>
              <a:spLocks noChangeArrowheads="1"/>
            </p:cNvSpPr>
            <p:nvPr/>
          </p:nvSpPr>
          <p:spPr bwMode="auto">
            <a:xfrm>
              <a:off x="9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0" name="Oval 123"/>
            <p:cNvSpPr>
              <a:spLocks noChangeArrowheads="1"/>
            </p:cNvSpPr>
            <p:nvPr/>
          </p:nvSpPr>
          <p:spPr bwMode="auto">
            <a:xfrm>
              <a:off x="7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1" name="Oval 124"/>
            <p:cNvSpPr>
              <a:spLocks noChangeArrowheads="1"/>
            </p:cNvSpPr>
            <p:nvPr/>
          </p:nvSpPr>
          <p:spPr bwMode="auto">
            <a:xfrm>
              <a:off x="8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2" name="Oval 125"/>
            <p:cNvSpPr>
              <a:spLocks noChangeArrowheads="1"/>
            </p:cNvSpPr>
            <p:nvPr/>
          </p:nvSpPr>
          <p:spPr bwMode="auto">
            <a:xfrm>
              <a:off x="8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3" name="Oval 126"/>
            <p:cNvSpPr>
              <a:spLocks noChangeArrowheads="1"/>
            </p:cNvSpPr>
            <p:nvPr/>
          </p:nvSpPr>
          <p:spPr bwMode="auto">
            <a:xfrm>
              <a:off x="9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4" name="Oval 127"/>
            <p:cNvSpPr>
              <a:spLocks noChangeArrowheads="1"/>
            </p:cNvSpPr>
            <p:nvPr/>
          </p:nvSpPr>
          <p:spPr bwMode="auto">
            <a:xfrm>
              <a:off x="7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5" name="Oval 128"/>
            <p:cNvSpPr>
              <a:spLocks noChangeArrowheads="1"/>
            </p:cNvSpPr>
            <p:nvPr/>
          </p:nvSpPr>
          <p:spPr bwMode="auto">
            <a:xfrm>
              <a:off x="8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6" name="Oval 129"/>
            <p:cNvSpPr>
              <a:spLocks noChangeArrowheads="1"/>
            </p:cNvSpPr>
            <p:nvPr/>
          </p:nvSpPr>
          <p:spPr bwMode="auto">
            <a:xfrm>
              <a:off x="8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7" name="Oval 130"/>
            <p:cNvSpPr>
              <a:spLocks noChangeArrowheads="1"/>
            </p:cNvSpPr>
            <p:nvPr/>
          </p:nvSpPr>
          <p:spPr bwMode="auto">
            <a:xfrm>
              <a:off x="9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8" name="Oval 131"/>
            <p:cNvSpPr>
              <a:spLocks noChangeArrowheads="1"/>
            </p:cNvSpPr>
            <p:nvPr/>
          </p:nvSpPr>
          <p:spPr bwMode="auto">
            <a:xfrm>
              <a:off x="7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59" name="Oval 132"/>
            <p:cNvSpPr>
              <a:spLocks noChangeArrowheads="1"/>
            </p:cNvSpPr>
            <p:nvPr/>
          </p:nvSpPr>
          <p:spPr bwMode="auto">
            <a:xfrm>
              <a:off x="8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60" name="Oval 133"/>
            <p:cNvSpPr>
              <a:spLocks noChangeArrowheads="1"/>
            </p:cNvSpPr>
            <p:nvPr/>
          </p:nvSpPr>
          <p:spPr bwMode="auto">
            <a:xfrm>
              <a:off x="8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61" name="Oval 134"/>
            <p:cNvSpPr>
              <a:spLocks noChangeArrowheads="1"/>
            </p:cNvSpPr>
            <p:nvPr/>
          </p:nvSpPr>
          <p:spPr bwMode="auto">
            <a:xfrm>
              <a:off x="9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1" name="Group 135"/>
          <p:cNvGrpSpPr>
            <a:grpSpLocks/>
          </p:cNvGrpSpPr>
          <p:nvPr/>
        </p:nvGrpSpPr>
        <p:grpSpPr bwMode="auto">
          <a:xfrm>
            <a:off x="1524000" y="3135313"/>
            <a:ext cx="303213" cy="303212"/>
            <a:chOff x="960" y="2160"/>
            <a:chExt cx="191" cy="191"/>
          </a:xfrm>
        </p:grpSpPr>
        <p:sp>
          <p:nvSpPr>
            <p:cNvPr id="60030" name="Oval 136"/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1" name="Oval 137"/>
            <p:cNvSpPr>
              <a:spLocks noChangeArrowheads="1"/>
            </p:cNvSpPr>
            <p:nvPr/>
          </p:nvSpPr>
          <p:spPr bwMode="auto">
            <a:xfrm>
              <a:off x="10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2" name="Oval 138"/>
            <p:cNvSpPr>
              <a:spLocks noChangeArrowheads="1"/>
            </p:cNvSpPr>
            <p:nvPr/>
          </p:nvSpPr>
          <p:spPr bwMode="auto">
            <a:xfrm>
              <a:off x="10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3" name="Oval 139"/>
            <p:cNvSpPr>
              <a:spLocks noChangeArrowheads="1"/>
            </p:cNvSpPr>
            <p:nvPr/>
          </p:nvSpPr>
          <p:spPr bwMode="auto">
            <a:xfrm>
              <a:off x="11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4" name="Oval 140"/>
            <p:cNvSpPr>
              <a:spLocks noChangeArrowheads="1"/>
            </p:cNvSpPr>
            <p:nvPr/>
          </p:nvSpPr>
          <p:spPr bwMode="auto">
            <a:xfrm>
              <a:off x="9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5" name="Oval 141"/>
            <p:cNvSpPr>
              <a:spLocks noChangeArrowheads="1"/>
            </p:cNvSpPr>
            <p:nvPr/>
          </p:nvSpPr>
          <p:spPr bwMode="auto">
            <a:xfrm>
              <a:off x="10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6" name="Oval 142"/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7" name="Oval 143"/>
            <p:cNvSpPr>
              <a:spLocks noChangeArrowheads="1"/>
            </p:cNvSpPr>
            <p:nvPr/>
          </p:nvSpPr>
          <p:spPr bwMode="auto">
            <a:xfrm>
              <a:off x="11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8" name="Oval 144"/>
            <p:cNvSpPr>
              <a:spLocks noChangeArrowheads="1"/>
            </p:cNvSpPr>
            <p:nvPr/>
          </p:nvSpPr>
          <p:spPr bwMode="auto">
            <a:xfrm>
              <a:off x="9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39" name="Oval 145"/>
            <p:cNvSpPr>
              <a:spLocks noChangeArrowheads="1"/>
            </p:cNvSpPr>
            <p:nvPr/>
          </p:nvSpPr>
          <p:spPr bwMode="auto">
            <a:xfrm>
              <a:off x="10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0" name="Oval 146"/>
            <p:cNvSpPr>
              <a:spLocks noChangeArrowheads="1"/>
            </p:cNvSpPr>
            <p:nvPr/>
          </p:nvSpPr>
          <p:spPr bwMode="auto">
            <a:xfrm>
              <a:off x="10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1" name="Oval 147"/>
            <p:cNvSpPr>
              <a:spLocks noChangeArrowheads="1"/>
            </p:cNvSpPr>
            <p:nvPr/>
          </p:nvSpPr>
          <p:spPr bwMode="auto">
            <a:xfrm>
              <a:off x="11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2" name="Oval 148"/>
            <p:cNvSpPr>
              <a:spLocks noChangeArrowheads="1"/>
            </p:cNvSpPr>
            <p:nvPr/>
          </p:nvSpPr>
          <p:spPr bwMode="auto">
            <a:xfrm>
              <a:off x="9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3" name="Oval 149"/>
            <p:cNvSpPr>
              <a:spLocks noChangeArrowheads="1"/>
            </p:cNvSpPr>
            <p:nvPr/>
          </p:nvSpPr>
          <p:spPr bwMode="auto">
            <a:xfrm>
              <a:off x="10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4" name="Oval 150"/>
            <p:cNvSpPr>
              <a:spLocks noChangeArrowheads="1"/>
            </p:cNvSpPr>
            <p:nvPr/>
          </p:nvSpPr>
          <p:spPr bwMode="auto">
            <a:xfrm>
              <a:off x="10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45" name="Oval 151"/>
            <p:cNvSpPr>
              <a:spLocks noChangeArrowheads="1"/>
            </p:cNvSpPr>
            <p:nvPr/>
          </p:nvSpPr>
          <p:spPr bwMode="auto">
            <a:xfrm>
              <a:off x="11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2" name="Group 152"/>
          <p:cNvGrpSpPr>
            <a:grpSpLocks/>
          </p:cNvGrpSpPr>
          <p:nvPr/>
        </p:nvGrpSpPr>
        <p:grpSpPr bwMode="auto">
          <a:xfrm>
            <a:off x="1828800" y="3135313"/>
            <a:ext cx="303213" cy="303212"/>
            <a:chOff x="1152" y="2160"/>
            <a:chExt cx="191" cy="191"/>
          </a:xfrm>
        </p:grpSpPr>
        <p:sp>
          <p:nvSpPr>
            <p:cNvPr id="60014" name="Oval 153"/>
            <p:cNvSpPr>
              <a:spLocks noChangeArrowheads="1"/>
            </p:cNvSpPr>
            <p:nvPr/>
          </p:nvSpPr>
          <p:spPr bwMode="auto">
            <a:xfrm>
              <a:off x="11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5" name="Oval 154"/>
            <p:cNvSpPr>
              <a:spLocks noChangeArrowheads="1"/>
            </p:cNvSpPr>
            <p:nvPr/>
          </p:nvSpPr>
          <p:spPr bwMode="auto">
            <a:xfrm>
              <a:off x="12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6" name="Oval 155"/>
            <p:cNvSpPr>
              <a:spLocks noChangeArrowheads="1"/>
            </p:cNvSpPr>
            <p:nvPr/>
          </p:nvSpPr>
          <p:spPr bwMode="auto">
            <a:xfrm>
              <a:off x="12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7" name="Oval 156"/>
            <p:cNvSpPr>
              <a:spLocks noChangeArrowheads="1"/>
            </p:cNvSpPr>
            <p:nvPr/>
          </p:nvSpPr>
          <p:spPr bwMode="auto">
            <a:xfrm>
              <a:off x="12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8" name="Oval 157"/>
            <p:cNvSpPr>
              <a:spLocks noChangeArrowheads="1"/>
            </p:cNvSpPr>
            <p:nvPr/>
          </p:nvSpPr>
          <p:spPr bwMode="auto">
            <a:xfrm>
              <a:off x="11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9" name="Oval 158"/>
            <p:cNvSpPr>
              <a:spLocks noChangeArrowheads="1"/>
            </p:cNvSpPr>
            <p:nvPr/>
          </p:nvSpPr>
          <p:spPr bwMode="auto">
            <a:xfrm>
              <a:off x="12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0" name="Oval 159"/>
            <p:cNvSpPr>
              <a:spLocks noChangeArrowheads="1"/>
            </p:cNvSpPr>
            <p:nvPr/>
          </p:nvSpPr>
          <p:spPr bwMode="auto">
            <a:xfrm>
              <a:off x="12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1" name="Oval 160"/>
            <p:cNvSpPr>
              <a:spLocks noChangeArrowheads="1"/>
            </p:cNvSpPr>
            <p:nvPr/>
          </p:nvSpPr>
          <p:spPr bwMode="auto">
            <a:xfrm>
              <a:off x="12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2" name="Oval 161"/>
            <p:cNvSpPr>
              <a:spLocks noChangeArrowheads="1"/>
            </p:cNvSpPr>
            <p:nvPr/>
          </p:nvSpPr>
          <p:spPr bwMode="auto">
            <a:xfrm>
              <a:off x="11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3" name="Oval 162"/>
            <p:cNvSpPr>
              <a:spLocks noChangeArrowheads="1"/>
            </p:cNvSpPr>
            <p:nvPr/>
          </p:nvSpPr>
          <p:spPr bwMode="auto">
            <a:xfrm>
              <a:off x="12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4" name="Oval 163"/>
            <p:cNvSpPr>
              <a:spLocks noChangeArrowheads="1"/>
            </p:cNvSpPr>
            <p:nvPr/>
          </p:nvSpPr>
          <p:spPr bwMode="auto">
            <a:xfrm>
              <a:off x="12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5" name="Oval 164"/>
            <p:cNvSpPr>
              <a:spLocks noChangeArrowheads="1"/>
            </p:cNvSpPr>
            <p:nvPr/>
          </p:nvSpPr>
          <p:spPr bwMode="auto">
            <a:xfrm>
              <a:off x="12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6" name="Oval 165"/>
            <p:cNvSpPr>
              <a:spLocks noChangeArrowheads="1"/>
            </p:cNvSpPr>
            <p:nvPr/>
          </p:nvSpPr>
          <p:spPr bwMode="auto">
            <a:xfrm>
              <a:off x="11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7" name="Oval 166"/>
            <p:cNvSpPr>
              <a:spLocks noChangeArrowheads="1"/>
            </p:cNvSpPr>
            <p:nvPr/>
          </p:nvSpPr>
          <p:spPr bwMode="auto">
            <a:xfrm>
              <a:off x="12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8" name="Oval 167"/>
            <p:cNvSpPr>
              <a:spLocks noChangeArrowheads="1"/>
            </p:cNvSpPr>
            <p:nvPr/>
          </p:nvSpPr>
          <p:spPr bwMode="auto">
            <a:xfrm>
              <a:off x="12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29" name="Oval 168"/>
            <p:cNvSpPr>
              <a:spLocks noChangeArrowheads="1"/>
            </p:cNvSpPr>
            <p:nvPr/>
          </p:nvSpPr>
          <p:spPr bwMode="auto">
            <a:xfrm>
              <a:off x="12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3" name="Group 169"/>
          <p:cNvGrpSpPr>
            <a:grpSpLocks/>
          </p:cNvGrpSpPr>
          <p:nvPr/>
        </p:nvGrpSpPr>
        <p:grpSpPr bwMode="auto">
          <a:xfrm>
            <a:off x="2133600" y="3135313"/>
            <a:ext cx="303213" cy="303212"/>
            <a:chOff x="1344" y="2160"/>
            <a:chExt cx="191" cy="191"/>
          </a:xfrm>
        </p:grpSpPr>
        <p:sp>
          <p:nvSpPr>
            <p:cNvPr id="59998" name="Oval 170"/>
            <p:cNvSpPr>
              <a:spLocks noChangeArrowheads="1"/>
            </p:cNvSpPr>
            <p:nvPr/>
          </p:nvSpPr>
          <p:spPr bwMode="auto">
            <a:xfrm>
              <a:off x="13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9" name="Oval 171"/>
            <p:cNvSpPr>
              <a:spLocks noChangeArrowheads="1"/>
            </p:cNvSpPr>
            <p:nvPr/>
          </p:nvSpPr>
          <p:spPr bwMode="auto">
            <a:xfrm>
              <a:off x="13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0" name="Oval 172"/>
            <p:cNvSpPr>
              <a:spLocks noChangeArrowheads="1"/>
            </p:cNvSpPr>
            <p:nvPr/>
          </p:nvSpPr>
          <p:spPr bwMode="auto">
            <a:xfrm>
              <a:off x="14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1" name="Oval 173"/>
            <p:cNvSpPr>
              <a:spLocks noChangeArrowheads="1"/>
            </p:cNvSpPr>
            <p:nvPr/>
          </p:nvSpPr>
          <p:spPr bwMode="auto">
            <a:xfrm>
              <a:off x="14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2" name="Oval 174"/>
            <p:cNvSpPr>
              <a:spLocks noChangeArrowheads="1"/>
            </p:cNvSpPr>
            <p:nvPr/>
          </p:nvSpPr>
          <p:spPr bwMode="auto">
            <a:xfrm>
              <a:off x="13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3" name="Oval 175"/>
            <p:cNvSpPr>
              <a:spLocks noChangeArrowheads="1"/>
            </p:cNvSpPr>
            <p:nvPr/>
          </p:nvSpPr>
          <p:spPr bwMode="auto">
            <a:xfrm>
              <a:off x="13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4" name="Oval 176"/>
            <p:cNvSpPr>
              <a:spLocks noChangeArrowheads="1"/>
            </p:cNvSpPr>
            <p:nvPr/>
          </p:nvSpPr>
          <p:spPr bwMode="auto">
            <a:xfrm>
              <a:off x="14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5" name="Oval 177"/>
            <p:cNvSpPr>
              <a:spLocks noChangeArrowheads="1"/>
            </p:cNvSpPr>
            <p:nvPr/>
          </p:nvSpPr>
          <p:spPr bwMode="auto">
            <a:xfrm>
              <a:off x="14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6" name="Oval 178"/>
            <p:cNvSpPr>
              <a:spLocks noChangeArrowheads="1"/>
            </p:cNvSpPr>
            <p:nvPr/>
          </p:nvSpPr>
          <p:spPr bwMode="auto">
            <a:xfrm>
              <a:off x="13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7" name="Oval 179"/>
            <p:cNvSpPr>
              <a:spLocks noChangeArrowheads="1"/>
            </p:cNvSpPr>
            <p:nvPr/>
          </p:nvSpPr>
          <p:spPr bwMode="auto">
            <a:xfrm>
              <a:off x="13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8" name="Oval 180"/>
            <p:cNvSpPr>
              <a:spLocks noChangeArrowheads="1"/>
            </p:cNvSpPr>
            <p:nvPr/>
          </p:nvSpPr>
          <p:spPr bwMode="auto">
            <a:xfrm>
              <a:off x="14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09" name="Oval 181"/>
            <p:cNvSpPr>
              <a:spLocks noChangeArrowheads="1"/>
            </p:cNvSpPr>
            <p:nvPr/>
          </p:nvSpPr>
          <p:spPr bwMode="auto">
            <a:xfrm>
              <a:off x="14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0" name="Oval 182"/>
            <p:cNvSpPr>
              <a:spLocks noChangeArrowheads="1"/>
            </p:cNvSpPr>
            <p:nvPr/>
          </p:nvSpPr>
          <p:spPr bwMode="auto">
            <a:xfrm>
              <a:off x="13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1" name="Oval 183"/>
            <p:cNvSpPr>
              <a:spLocks noChangeArrowheads="1"/>
            </p:cNvSpPr>
            <p:nvPr/>
          </p:nvSpPr>
          <p:spPr bwMode="auto">
            <a:xfrm>
              <a:off x="13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2" name="Oval 184"/>
            <p:cNvSpPr>
              <a:spLocks noChangeArrowheads="1"/>
            </p:cNvSpPr>
            <p:nvPr/>
          </p:nvSpPr>
          <p:spPr bwMode="auto">
            <a:xfrm>
              <a:off x="14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60013" name="Oval 185"/>
            <p:cNvSpPr>
              <a:spLocks noChangeArrowheads="1"/>
            </p:cNvSpPr>
            <p:nvPr/>
          </p:nvSpPr>
          <p:spPr bwMode="auto">
            <a:xfrm>
              <a:off x="14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4" name="Group 186"/>
          <p:cNvGrpSpPr>
            <a:grpSpLocks/>
          </p:cNvGrpSpPr>
          <p:nvPr/>
        </p:nvGrpSpPr>
        <p:grpSpPr bwMode="auto">
          <a:xfrm>
            <a:off x="2438400" y="3135313"/>
            <a:ext cx="303213" cy="303212"/>
            <a:chOff x="1536" y="2160"/>
            <a:chExt cx="191" cy="191"/>
          </a:xfrm>
        </p:grpSpPr>
        <p:sp>
          <p:nvSpPr>
            <p:cNvPr id="59982" name="Oval 187"/>
            <p:cNvSpPr>
              <a:spLocks noChangeArrowheads="1"/>
            </p:cNvSpPr>
            <p:nvPr/>
          </p:nvSpPr>
          <p:spPr bwMode="auto">
            <a:xfrm>
              <a:off x="15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3" name="Oval 188"/>
            <p:cNvSpPr>
              <a:spLocks noChangeArrowheads="1"/>
            </p:cNvSpPr>
            <p:nvPr/>
          </p:nvSpPr>
          <p:spPr bwMode="auto">
            <a:xfrm>
              <a:off x="15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4" name="Oval 189"/>
            <p:cNvSpPr>
              <a:spLocks noChangeArrowheads="1"/>
            </p:cNvSpPr>
            <p:nvPr/>
          </p:nvSpPr>
          <p:spPr bwMode="auto">
            <a:xfrm>
              <a:off x="16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5" name="Oval 190"/>
            <p:cNvSpPr>
              <a:spLocks noChangeArrowheads="1"/>
            </p:cNvSpPr>
            <p:nvPr/>
          </p:nvSpPr>
          <p:spPr bwMode="auto">
            <a:xfrm>
              <a:off x="16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6" name="Oval 191"/>
            <p:cNvSpPr>
              <a:spLocks noChangeArrowheads="1"/>
            </p:cNvSpPr>
            <p:nvPr/>
          </p:nvSpPr>
          <p:spPr bwMode="auto">
            <a:xfrm>
              <a:off x="15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7" name="Oval 192"/>
            <p:cNvSpPr>
              <a:spLocks noChangeArrowheads="1"/>
            </p:cNvSpPr>
            <p:nvPr/>
          </p:nvSpPr>
          <p:spPr bwMode="auto">
            <a:xfrm>
              <a:off x="15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8" name="Oval 193"/>
            <p:cNvSpPr>
              <a:spLocks noChangeArrowheads="1"/>
            </p:cNvSpPr>
            <p:nvPr/>
          </p:nvSpPr>
          <p:spPr bwMode="auto">
            <a:xfrm>
              <a:off x="16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9" name="Oval 194"/>
            <p:cNvSpPr>
              <a:spLocks noChangeArrowheads="1"/>
            </p:cNvSpPr>
            <p:nvPr/>
          </p:nvSpPr>
          <p:spPr bwMode="auto">
            <a:xfrm>
              <a:off x="16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0" name="Oval 195"/>
            <p:cNvSpPr>
              <a:spLocks noChangeArrowheads="1"/>
            </p:cNvSpPr>
            <p:nvPr/>
          </p:nvSpPr>
          <p:spPr bwMode="auto">
            <a:xfrm>
              <a:off x="15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1" name="Oval 196"/>
            <p:cNvSpPr>
              <a:spLocks noChangeArrowheads="1"/>
            </p:cNvSpPr>
            <p:nvPr/>
          </p:nvSpPr>
          <p:spPr bwMode="auto">
            <a:xfrm>
              <a:off x="15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2" name="Oval 197"/>
            <p:cNvSpPr>
              <a:spLocks noChangeArrowheads="1"/>
            </p:cNvSpPr>
            <p:nvPr/>
          </p:nvSpPr>
          <p:spPr bwMode="auto">
            <a:xfrm>
              <a:off x="16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3" name="Oval 198"/>
            <p:cNvSpPr>
              <a:spLocks noChangeArrowheads="1"/>
            </p:cNvSpPr>
            <p:nvPr/>
          </p:nvSpPr>
          <p:spPr bwMode="auto">
            <a:xfrm>
              <a:off x="16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4" name="Oval 199"/>
            <p:cNvSpPr>
              <a:spLocks noChangeArrowheads="1"/>
            </p:cNvSpPr>
            <p:nvPr/>
          </p:nvSpPr>
          <p:spPr bwMode="auto">
            <a:xfrm>
              <a:off x="15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5" name="Oval 200"/>
            <p:cNvSpPr>
              <a:spLocks noChangeArrowheads="1"/>
            </p:cNvSpPr>
            <p:nvPr/>
          </p:nvSpPr>
          <p:spPr bwMode="auto">
            <a:xfrm>
              <a:off x="15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6" name="Oval 201"/>
            <p:cNvSpPr>
              <a:spLocks noChangeArrowheads="1"/>
            </p:cNvSpPr>
            <p:nvPr/>
          </p:nvSpPr>
          <p:spPr bwMode="auto">
            <a:xfrm>
              <a:off x="16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97" name="Oval 202"/>
            <p:cNvSpPr>
              <a:spLocks noChangeArrowheads="1"/>
            </p:cNvSpPr>
            <p:nvPr/>
          </p:nvSpPr>
          <p:spPr bwMode="auto">
            <a:xfrm>
              <a:off x="16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5" name="Group 203"/>
          <p:cNvGrpSpPr>
            <a:grpSpLocks/>
          </p:cNvGrpSpPr>
          <p:nvPr/>
        </p:nvGrpSpPr>
        <p:grpSpPr bwMode="auto">
          <a:xfrm>
            <a:off x="2743200" y="3135313"/>
            <a:ext cx="303213" cy="303212"/>
            <a:chOff x="1728" y="2160"/>
            <a:chExt cx="191" cy="191"/>
          </a:xfrm>
        </p:grpSpPr>
        <p:sp>
          <p:nvSpPr>
            <p:cNvPr id="59966" name="Oval 204"/>
            <p:cNvSpPr>
              <a:spLocks noChangeArrowheads="1"/>
            </p:cNvSpPr>
            <p:nvPr/>
          </p:nvSpPr>
          <p:spPr bwMode="auto">
            <a:xfrm>
              <a:off x="17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7" name="Oval 205"/>
            <p:cNvSpPr>
              <a:spLocks noChangeArrowheads="1"/>
            </p:cNvSpPr>
            <p:nvPr/>
          </p:nvSpPr>
          <p:spPr bwMode="auto">
            <a:xfrm>
              <a:off x="17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8" name="Oval 206"/>
            <p:cNvSpPr>
              <a:spLocks noChangeArrowheads="1"/>
            </p:cNvSpPr>
            <p:nvPr/>
          </p:nvSpPr>
          <p:spPr bwMode="auto">
            <a:xfrm>
              <a:off x="18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9" name="Oval 207"/>
            <p:cNvSpPr>
              <a:spLocks noChangeArrowheads="1"/>
            </p:cNvSpPr>
            <p:nvPr/>
          </p:nvSpPr>
          <p:spPr bwMode="auto">
            <a:xfrm>
              <a:off x="18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0" name="Oval 208"/>
            <p:cNvSpPr>
              <a:spLocks noChangeArrowheads="1"/>
            </p:cNvSpPr>
            <p:nvPr/>
          </p:nvSpPr>
          <p:spPr bwMode="auto">
            <a:xfrm>
              <a:off x="17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1" name="Oval 209"/>
            <p:cNvSpPr>
              <a:spLocks noChangeArrowheads="1"/>
            </p:cNvSpPr>
            <p:nvPr/>
          </p:nvSpPr>
          <p:spPr bwMode="auto">
            <a:xfrm>
              <a:off x="17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2" name="Oval 210"/>
            <p:cNvSpPr>
              <a:spLocks noChangeArrowheads="1"/>
            </p:cNvSpPr>
            <p:nvPr/>
          </p:nvSpPr>
          <p:spPr bwMode="auto">
            <a:xfrm>
              <a:off x="18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3" name="Oval 211"/>
            <p:cNvSpPr>
              <a:spLocks noChangeArrowheads="1"/>
            </p:cNvSpPr>
            <p:nvPr/>
          </p:nvSpPr>
          <p:spPr bwMode="auto">
            <a:xfrm>
              <a:off x="18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4" name="Oval 212"/>
            <p:cNvSpPr>
              <a:spLocks noChangeArrowheads="1"/>
            </p:cNvSpPr>
            <p:nvPr/>
          </p:nvSpPr>
          <p:spPr bwMode="auto">
            <a:xfrm>
              <a:off x="17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5" name="Oval 213"/>
            <p:cNvSpPr>
              <a:spLocks noChangeArrowheads="1"/>
            </p:cNvSpPr>
            <p:nvPr/>
          </p:nvSpPr>
          <p:spPr bwMode="auto">
            <a:xfrm>
              <a:off x="17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6" name="Oval 214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7" name="Oval 215"/>
            <p:cNvSpPr>
              <a:spLocks noChangeArrowheads="1"/>
            </p:cNvSpPr>
            <p:nvPr/>
          </p:nvSpPr>
          <p:spPr bwMode="auto">
            <a:xfrm>
              <a:off x="18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8" name="Oval 216"/>
            <p:cNvSpPr>
              <a:spLocks noChangeArrowheads="1"/>
            </p:cNvSpPr>
            <p:nvPr/>
          </p:nvSpPr>
          <p:spPr bwMode="auto">
            <a:xfrm>
              <a:off x="17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79" name="Oval 217"/>
            <p:cNvSpPr>
              <a:spLocks noChangeArrowheads="1"/>
            </p:cNvSpPr>
            <p:nvPr/>
          </p:nvSpPr>
          <p:spPr bwMode="auto">
            <a:xfrm>
              <a:off x="17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0" name="Oval 218"/>
            <p:cNvSpPr>
              <a:spLocks noChangeArrowheads="1"/>
            </p:cNvSpPr>
            <p:nvPr/>
          </p:nvSpPr>
          <p:spPr bwMode="auto">
            <a:xfrm>
              <a:off x="18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81" name="Oval 219"/>
            <p:cNvSpPr>
              <a:spLocks noChangeArrowheads="1"/>
            </p:cNvSpPr>
            <p:nvPr/>
          </p:nvSpPr>
          <p:spPr bwMode="auto">
            <a:xfrm>
              <a:off x="18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6" name="Group 220"/>
          <p:cNvGrpSpPr>
            <a:grpSpLocks/>
          </p:cNvGrpSpPr>
          <p:nvPr/>
        </p:nvGrpSpPr>
        <p:grpSpPr bwMode="auto">
          <a:xfrm>
            <a:off x="3048000" y="3135313"/>
            <a:ext cx="303213" cy="303212"/>
            <a:chOff x="1920" y="2160"/>
            <a:chExt cx="191" cy="191"/>
          </a:xfrm>
        </p:grpSpPr>
        <p:sp>
          <p:nvSpPr>
            <p:cNvPr id="59950" name="Oval 221"/>
            <p:cNvSpPr>
              <a:spLocks noChangeArrowheads="1"/>
            </p:cNvSpPr>
            <p:nvPr/>
          </p:nvSpPr>
          <p:spPr bwMode="auto">
            <a:xfrm>
              <a:off x="19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1" name="Oval 222"/>
            <p:cNvSpPr>
              <a:spLocks noChangeArrowheads="1"/>
            </p:cNvSpPr>
            <p:nvPr/>
          </p:nvSpPr>
          <p:spPr bwMode="auto">
            <a:xfrm>
              <a:off x="19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2" name="Oval 223"/>
            <p:cNvSpPr>
              <a:spLocks noChangeArrowheads="1"/>
            </p:cNvSpPr>
            <p:nvPr/>
          </p:nvSpPr>
          <p:spPr bwMode="auto">
            <a:xfrm>
              <a:off x="20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3" name="Oval 224"/>
            <p:cNvSpPr>
              <a:spLocks noChangeArrowheads="1"/>
            </p:cNvSpPr>
            <p:nvPr/>
          </p:nvSpPr>
          <p:spPr bwMode="auto">
            <a:xfrm>
              <a:off x="20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4" name="Oval 225"/>
            <p:cNvSpPr>
              <a:spLocks noChangeArrowheads="1"/>
            </p:cNvSpPr>
            <p:nvPr/>
          </p:nvSpPr>
          <p:spPr bwMode="auto">
            <a:xfrm>
              <a:off x="19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5" name="Oval 226"/>
            <p:cNvSpPr>
              <a:spLocks noChangeArrowheads="1"/>
            </p:cNvSpPr>
            <p:nvPr/>
          </p:nvSpPr>
          <p:spPr bwMode="auto">
            <a:xfrm>
              <a:off x="19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6" name="Oval 227"/>
            <p:cNvSpPr>
              <a:spLocks noChangeArrowheads="1"/>
            </p:cNvSpPr>
            <p:nvPr/>
          </p:nvSpPr>
          <p:spPr bwMode="auto">
            <a:xfrm>
              <a:off x="20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7" name="Oval 228"/>
            <p:cNvSpPr>
              <a:spLocks noChangeArrowheads="1"/>
            </p:cNvSpPr>
            <p:nvPr/>
          </p:nvSpPr>
          <p:spPr bwMode="auto">
            <a:xfrm>
              <a:off x="20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8" name="Oval 229"/>
            <p:cNvSpPr>
              <a:spLocks noChangeArrowheads="1"/>
            </p:cNvSpPr>
            <p:nvPr/>
          </p:nvSpPr>
          <p:spPr bwMode="auto">
            <a:xfrm>
              <a:off x="19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59" name="Oval 230"/>
            <p:cNvSpPr>
              <a:spLocks noChangeArrowheads="1"/>
            </p:cNvSpPr>
            <p:nvPr/>
          </p:nvSpPr>
          <p:spPr bwMode="auto">
            <a:xfrm>
              <a:off x="19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0" name="Oval 231"/>
            <p:cNvSpPr>
              <a:spLocks noChangeArrowheads="1"/>
            </p:cNvSpPr>
            <p:nvPr/>
          </p:nvSpPr>
          <p:spPr bwMode="auto">
            <a:xfrm>
              <a:off x="20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1" name="Oval 232"/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2" name="Oval 233"/>
            <p:cNvSpPr>
              <a:spLocks noChangeArrowheads="1"/>
            </p:cNvSpPr>
            <p:nvPr/>
          </p:nvSpPr>
          <p:spPr bwMode="auto">
            <a:xfrm>
              <a:off x="19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3" name="Oval 234"/>
            <p:cNvSpPr>
              <a:spLocks noChangeArrowheads="1"/>
            </p:cNvSpPr>
            <p:nvPr/>
          </p:nvSpPr>
          <p:spPr bwMode="auto">
            <a:xfrm>
              <a:off x="19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4" name="Oval 235"/>
            <p:cNvSpPr>
              <a:spLocks noChangeArrowheads="1"/>
            </p:cNvSpPr>
            <p:nvPr/>
          </p:nvSpPr>
          <p:spPr bwMode="auto">
            <a:xfrm>
              <a:off x="20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65" name="Oval 236"/>
            <p:cNvSpPr>
              <a:spLocks noChangeArrowheads="1"/>
            </p:cNvSpPr>
            <p:nvPr/>
          </p:nvSpPr>
          <p:spPr bwMode="auto">
            <a:xfrm>
              <a:off x="20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7" name="Group 237"/>
          <p:cNvGrpSpPr>
            <a:grpSpLocks/>
          </p:cNvGrpSpPr>
          <p:nvPr/>
        </p:nvGrpSpPr>
        <p:grpSpPr bwMode="auto">
          <a:xfrm>
            <a:off x="3352800" y="3135313"/>
            <a:ext cx="303213" cy="303212"/>
            <a:chOff x="2112" y="2160"/>
            <a:chExt cx="191" cy="191"/>
          </a:xfrm>
        </p:grpSpPr>
        <p:sp>
          <p:nvSpPr>
            <p:cNvPr id="59934" name="Oval 238"/>
            <p:cNvSpPr>
              <a:spLocks noChangeArrowheads="1"/>
            </p:cNvSpPr>
            <p:nvPr/>
          </p:nvSpPr>
          <p:spPr bwMode="auto">
            <a:xfrm>
              <a:off x="21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5" name="Oval 239"/>
            <p:cNvSpPr>
              <a:spLocks noChangeArrowheads="1"/>
            </p:cNvSpPr>
            <p:nvPr/>
          </p:nvSpPr>
          <p:spPr bwMode="auto">
            <a:xfrm>
              <a:off x="21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6" name="Oval 240"/>
            <p:cNvSpPr>
              <a:spLocks noChangeArrowheads="1"/>
            </p:cNvSpPr>
            <p:nvPr/>
          </p:nvSpPr>
          <p:spPr bwMode="auto">
            <a:xfrm>
              <a:off x="22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7" name="Oval 241"/>
            <p:cNvSpPr>
              <a:spLocks noChangeArrowheads="1"/>
            </p:cNvSpPr>
            <p:nvPr/>
          </p:nvSpPr>
          <p:spPr bwMode="auto">
            <a:xfrm>
              <a:off x="22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8" name="Oval 242"/>
            <p:cNvSpPr>
              <a:spLocks noChangeArrowheads="1"/>
            </p:cNvSpPr>
            <p:nvPr/>
          </p:nvSpPr>
          <p:spPr bwMode="auto">
            <a:xfrm>
              <a:off x="21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9" name="Oval 243"/>
            <p:cNvSpPr>
              <a:spLocks noChangeArrowheads="1"/>
            </p:cNvSpPr>
            <p:nvPr/>
          </p:nvSpPr>
          <p:spPr bwMode="auto">
            <a:xfrm>
              <a:off x="21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0" name="Oval 244"/>
            <p:cNvSpPr>
              <a:spLocks noChangeArrowheads="1"/>
            </p:cNvSpPr>
            <p:nvPr/>
          </p:nvSpPr>
          <p:spPr bwMode="auto">
            <a:xfrm>
              <a:off x="22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1" name="Oval 245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2" name="Oval 246"/>
            <p:cNvSpPr>
              <a:spLocks noChangeArrowheads="1"/>
            </p:cNvSpPr>
            <p:nvPr/>
          </p:nvSpPr>
          <p:spPr bwMode="auto">
            <a:xfrm>
              <a:off x="21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3" name="Oval 247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4" name="Oval 248"/>
            <p:cNvSpPr>
              <a:spLocks noChangeArrowheads="1"/>
            </p:cNvSpPr>
            <p:nvPr/>
          </p:nvSpPr>
          <p:spPr bwMode="auto">
            <a:xfrm>
              <a:off x="22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5" name="Oval 249"/>
            <p:cNvSpPr>
              <a:spLocks noChangeArrowheads="1"/>
            </p:cNvSpPr>
            <p:nvPr/>
          </p:nvSpPr>
          <p:spPr bwMode="auto">
            <a:xfrm>
              <a:off x="22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6" name="Oval 250"/>
            <p:cNvSpPr>
              <a:spLocks noChangeArrowheads="1"/>
            </p:cNvSpPr>
            <p:nvPr/>
          </p:nvSpPr>
          <p:spPr bwMode="auto">
            <a:xfrm>
              <a:off x="21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7" name="Oval 251"/>
            <p:cNvSpPr>
              <a:spLocks noChangeArrowheads="1"/>
            </p:cNvSpPr>
            <p:nvPr/>
          </p:nvSpPr>
          <p:spPr bwMode="auto">
            <a:xfrm>
              <a:off x="21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8" name="Oval 252"/>
            <p:cNvSpPr>
              <a:spLocks noChangeArrowheads="1"/>
            </p:cNvSpPr>
            <p:nvPr/>
          </p:nvSpPr>
          <p:spPr bwMode="auto">
            <a:xfrm>
              <a:off x="22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49" name="Oval 253"/>
            <p:cNvSpPr>
              <a:spLocks noChangeArrowheads="1"/>
            </p:cNvSpPr>
            <p:nvPr/>
          </p:nvSpPr>
          <p:spPr bwMode="auto">
            <a:xfrm>
              <a:off x="22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8" name="Group 254"/>
          <p:cNvGrpSpPr>
            <a:grpSpLocks/>
          </p:cNvGrpSpPr>
          <p:nvPr/>
        </p:nvGrpSpPr>
        <p:grpSpPr bwMode="auto">
          <a:xfrm>
            <a:off x="3657600" y="3135313"/>
            <a:ext cx="303213" cy="303212"/>
            <a:chOff x="2304" y="2160"/>
            <a:chExt cx="191" cy="191"/>
          </a:xfrm>
        </p:grpSpPr>
        <p:sp>
          <p:nvSpPr>
            <p:cNvPr id="59918" name="Oval 255"/>
            <p:cNvSpPr>
              <a:spLocks noChangeArrowheads="1"/>
            </p:cNvSpPr>
            <p:nvPr/>
          </p:nvSpPr>
          <p:spPr bwMode="auto">
            <a:xfrm>
              <a:off x="23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9" name="Oval 256"/>
            <p:cNvSpPr>
              <a:spLocks noChangeArrowheads="1"/>
            </p:cNvSpPr>
            <p:nvPr/>
          </p:nvSpPr>
          <p:spPr bwMode="auto">
            <a:xfrm>
              <a:off x="23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0" name="Oval 257"/>
            <p:cNvSpPr>
              <a:spLocks noChangeArrowheads="1"/>
            </p:cNvSpPr>
            <p:nvPr/>
          </p:nvSpPr>
          <p:spPr bwMode="auto">
            <a:xfrm>
              <a:off x="24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1" name="Oval 258"/>
            <p:cNvSpPr>
              <a:spLocks noChangeArrowheads="1"/>
            </p:cNvSpPr>
            <p:nvPr/>
          </p:nvSpPr>
          <p:spPr bwMode="auto">
            <a:xfrm>
              <a:off x="24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2" name="Oval 259"/>
            <p:cNvSpPr>
              <a:spLocks noChangeArrowheads="1"/>
            </p:cNvSpPr>
            <p:nvPr/>
          </p:nvSpPr>
          <p:spPr bwMode="auto">
            <a:xfrm>
              <a:off x="23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3" name="Oval 260"/>
            <p:cNvSpPr>
              <a:spLocks noChangeArrowheads="1"/>
            </p:cNvSpPr>
            <p:nvPr/>
          </p:nvSpPr>
          <p:spPr bwMode="auto">
            <a:xfrm>
              <a:off x="23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4" name="Oval 261"/>
            <p:cNvSpPr>
              <a:spLocks noChangeArrowheads="1"/>
            </p:cNvSpPr>
            <p:nvPr/>
          </p:nvSpPr>
          <p:spPr bwMode="auto">
            <a:xfrm>
              <a:off x="24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5" name="Oval 262"/>
            <p:cNvSpPr>
              <a:spLocks noChangeArrowheads="1"/>
            </p:cNvSpPr>
            <p:nvPr/>
          </p:nvSpPr>
          <p:spPr bwMode="auto">
            <a:xfrm>
              <a:off x="24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6" name="Oval 263"/>
            <p:cNvSpPr>
              <a:spLocks noChangeArrowheads="1"/>
            </p:cNvSpPr>
            <p:nvPr/>
          </p:nvSpPr>
          <p:spPr bwMode="auto">
            <a:xfrm>
              <a:off x="23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7" name="Oval 264"/>
            <p:cNvSpPr>
              <a:spLocks noChangeArrowheads="1"/>
            </p:cNvSpPr>
            <p:nvPr/>
          </p:nvSpPr>
          <p:spPr bwMode="auto">
            <a:xfrm>
              <a:off x="23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8" name="Oval 265"/>
            <p:cNvSpPr>
              <a:spLocks noChangeArrowheads="1"/>
            </p:cNvSpPr>
            <p:nvPr/>
          </p:nvSpPr>
          <p:spPr bwMode="auto">
            <a:xfrm>
              <a:off x="24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29" name="Oval 266"/>
            <p:cNvSpPr>
              <a:spLocks noChangeArrowheads="1"/>
            </p:cNvSpPr>
            <p:nvPr/>
          </p:nvSpPr>
          <p:spPr bwMode="auto">
            <a:xfrm>
              <a:off x="24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0" name="Oval 267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1" name="Oval 268"/>
            <p:cNvSpPr>
              <a:spLocks noChangeArrowheads="1"/>
            </p:cNvSpPr>
            <p:nvPr/>
          </p:nvSpPr>
          <p:spPr bwMode="auto">
            <a:xfrm>
              <a:off x="23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2" name="Oval 269"/>
            <p:cNvSpPr>
              <a:spLocks noChangeArrowheads="1"/>
            </p:cNvSpPr>
            <p:nvPr/>
          </p:nvSpPr>
          <p:spPr bwMode="auto">
            <a:xfrm>
              <a:off x="24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33" name="Oval 270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19" name="Group 271"/>
          <p:cNvGrpSpPr>
            <a:grpSpLocks/>
          </p:cNvGrpSpPr>
          <p:nvPr/>
        </p:nvGrpSpPr>
        <p:grpSpPr bwMode="auto">
          <a:xfrm>
            <a:off x="3962400" y="3135313"/>
            <a:ext cx="303213" cy="303212"/>
            <a:chOff x="2496" y="2160"/>
            <a:chExt cx="191" cy="191"/>
          </a:xfrm>
        </p:grpSpPr>
        <p:sp>
          <p:nvSpPr>
            <p:cNvPr id="59902" name="Oval 272"/>
            <p:cNvSpPr>
              <a:spLocks noChangeArrowheads="1"/>
            </p:cNvSpPr>
            <p:nvPr/>
          </p:nvSpPr>
          <p:spPr bwMode="auto">
            <a:xfrm>
              <a:off x="24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3" name="Oval 273"/>
            <p:cNvSpPr>
              <a:spLocks noChangeArrowheads="1"/>
            </p:cNvSpPr>
            <p:nvPr/>
          </p:nvSpPr>
          <p:spPr bwMode="auto">
            <a:xfrm>
              <a:off x="25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4" name="Oval 274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5" name="Oval 275"/>
            <p:cNvSpPr>
              <a:spLocks noChangeArrowheads="1"/>
            </p:cNvSpPr>
            <p:nvPr/>
          </p:nvSpPr>
          <p:spPr bwMode="auto">
            <a:xfrm>
              <a:off x="264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6" name="Oval 276"/>
            <p:cNvSpPr>
              <a:spLocks noChangeArrowheads="1"/>
            </p:cNvSpPr>
            <p:nvPr/>
          </p:nvSpPr>
          <p:spPr bwMode="auto">
            <a:xfrm>
              <a:off x="24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7" name="Oval 277"/>
            <p:cNvSpPr>
              <a:spLocks noChangeArrowheads="1"/>
            </p:cNvSpPr>
            <p:nvPr/>
          </p:nvSpPr>
          <p:spPr bwMode="auto">
            <a:xfrm>
              <a:off x="25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8" name="Oval 278"/>
            <p:cNvSpPr>
              <a:spLocks noChangeArrowheads="1"/>
            </p:cNvSpPr>
            <p:nvPr/>
          </p:nvSpPr>
          <p:spPr bwMode="auto">
            <a:xfrm>
              <a:off x="25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9" name="Oval 279"/>
            <p:cNvSpPr>
              <a:spLocks noChangeArrowheads="1"/>
            </p:cNvSpPr>
            <p:nvPr/>
          </p:nvSpPr>
          <p:spPr bwMode="auto">
            <a:xfrm>
              <a:off x="264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0" name="Oval 280"/>
            <p:cNvSpPr>
              <a:spLocks noChangeArrowheads="1"/>
            </p:cNvSpPr>
            <p:nvPr/>
          </p:nvSpPr>
          <p:spPr bwMode="auto">
            <a:xfrm>
              <a:off x="24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1" name="Oval 281"/>
            <p:cNvSpPr>
              <a:spLocks noChangeArrowheads="1"/>
            </p:cNvSpPr>
            <p:nvPr/>
          </p:nvSpPr>
          <p:spPr bwMode="auto">
            <a:xfrm>
              <a:off x="25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2" name="Oval 282"/>
            <p:cNvSpPr>
              <a:spLocks noChangeArrowheads="1"/>
            </p:cNvSpPr>
            <p:nvPr/>
          </p:nvSpPr>
          <p:spPr bwMode="auto">
            <a:xfrm>
              <a:off x="25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3" name="Oval 283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4" name="Oval 284"/>
            <p:cNvSpPr>
              <a:spLocks noChangeArrowheads="1"/>
            </p:cNvSpPr>
            <p:nvPr/>
          </p:nvSpPr>
          <p:spPr bwMode="auto">
            <a:xfrm>
              <a:off x="24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5" name="Oval 285"/>
            <p:cNvSpPr>
              <a:spLocks noChangeArrowheads="1"/>
            </p:cNvSpPr>
            <p:nvPr/>
          </p:nvSpPr>
          <p:spPr bwMode="auto">
            <a:xfrm>
              <a:off x="25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6" name="Oval 286"/>
            <p:cNvSpPr>
              <a:spLocks noChangeArrowheads="1"/>
            </p:cNvSpPr>
            <p:nvPr/>
          </p:nvSpPr>
          <p:spPr bwMode="auto">
            <a:xfrm>
              <a:off x="25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17" name="Oval 287"/>
            <p:cNvSpPr>
              <a:spLocks noChangeArrowheads="1"/>
            </p:cNvSpPr>
            <p:nvPr/>
          </p:nvSpPr>
          <p:spPr bwMode="auto">
            <a:xfrm>
              <a:off x="264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20" name="Group 288"/>
          <p:cNvGrpSpPr>
            <a:grpSpLocks/>
          </p:cNvGrpSpPr>
          <p:nvPr/>
        </p:nvGrpSpPr>
        <p:grpSpPr bwMode="auto">
          <a:xfrm>
            <a:off x="4267200" y="3135313"/>
            <a:ext cx="303213" cy="303212"/>
            <a:chOff x="2688" y="2160"/>
            <a:chExt cx="191" cy="191"/>
          </a:xfrm>
        </p:grpSpPr>
        <p:sp>
          <p:nvSpPr>
            <p:cNvPr id="59886" name="Oval 289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7" name="Oval 290"/>
            <p:cNvSpPr>
              <a:spLocks noChangeArrowheads="1"/>
            </p:cNvSpPr>
            <p:nvPr/>
          </p:nvSpPr>
          <p:spPr bwMode="auto">
            <a:xfrm>
              <a:off x="273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8" name="Oval 291"/>
            <p:cNvSpPr>
              <a:spLocks noChangeArrowheads="1"/>
            </p:cNvSpPr>
            <p:nvPr/>
          </p:nvSpPr>
          <p:spPr bwMode="auto">
            <a:xfrm>
              <a:off x="278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9" name="Oval 292"/>
            <p:cNvSpPr>
              <a:spLocks noChangeArrowheads="1"/>
            </p:cNvSpPr>
            <p:nvPr/>
          </p:nvSpPr>
          <p:spPr bwMode="auto">
            <a:xfrm>
              <a:off x="283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0" name="Oval 293"/>
            <p:cNvSpPr>
              <a:spLocks noChangeArrowheads="1"/>
            </p:cNvSpPr>
            <p:nvPr/>
          </p:nvSpPr>
          <p:spPr bwMode="auto">
            <a:xfrm>
              <a:off x="268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1" name="Oval 294"/>
            <p:cNvSpPr>
              <a:spLocks noChangeArrowheads="1"/>
            </p:cNvSpPr>
            <p:nvPr/>
          </p:nvSpPr>
          <p:spPr bwMode="auto">
            <a:xfrm>
              <a:off x="273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2" name="Oval 295"/>
            <p:cNvSpPr>
              <a:spLocks noChangeArrowheads="1"/>
            </p:cNvSpPr>
            <p:nvPr/>
          </p:nvSpPr>
          <p:spPr bwMode="auto">
            <a:xfrm>
              <a:off x="278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3" name="Oval 296"/>
            <p:cNvSpPr>
              <a:spLocks noChangeArrowheads="1"/>
            </p:cNvSpPr>
            <p:nvPr/>
          </p:nvSpPr>
          <p:spPr bwMode="auto">
            <a:xfrm>
              <a:off x="283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4" name="Oval 297"/>
            <p:cNvSpPr>
              <a:spLocks noChangeArrowheads="1"/>
            </p:cNvSpPr>
            <p:nvPr/>
          </p:nvSpPr>
          <p:spPr bwMode="auto">
            <a:xfrm>
              <a:off x="268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5" name="Oval 298"/>
            <p:cNvSpPr>
              <a:spLocks noChangeArrowheads="1"/>
            </p:cNvSpPr>
            <p:nvPr/>
          </p:nvSpPr>
          <p:spPr bwMode="auto">
            <a:xfrm>
              <a:off x="273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6" name="Oval 299"/>
            <p:cNvSpPr>
              <a:spLocks noChangeArrowheads="1"/>
            </p:cNvSpPr>
            <p:nvPr/>
          </p:nvSpPr>
          <p:spPr bwMode="auto">
            <a:xfrm>
              <a:off x="278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7" name="Oval 300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8" name="Oval 301"/>
            <p:cNvSpPr>
              <a:spLocks noChangeArrowheads="1"/>
            </p:cNvSpPr>
            <p:nvPr/>
          </p:nvSpPr>
          <p:spPr bwMode="auto">
            <a:xfrm>
              <a:off x="268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99" name="Oval 302"/>
            <p:cNvSpPr>
              <a:spLocks noChangeArrowheads="1"/>
            </p:cNvSpPr>
            <p:nvPr/>
          </p:nvSpPr>
          <p:spPr bwMode="auto">
            <a:xfrm>
              <a:off x="273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0" name="Oval 303"/>
            <p:cNvSpPr>
              <a:spLocks noChangeArrowheads="1"/>
            </p:cNvSpPr>
            <p:nvPr/>
          </p:nvSpPr>
          <p:spPr bwMode="auto">
            <a:xfrm>
              <a:off x="278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901" name="Oval 304"/>
            <p:cNvSpPr>
              <a:spLocks noChangeArrowheads="1"/>
            </p:cNvSpPr>
            <p:nvPr/>
          </p:nvSpPr>
          <p:spPr bwMode="auto">
            <a:xfrm>
              <a:off x="283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21" name="Group 305"/>
          <p:cNvGrpSpPr>
            <a:grpSpLocks/>
          </p:cNvGrpSpPr>
          <p:nvPr/>
        </p:nvGrpSpPr>
        <p:grpSpPr bwMode="auto">
          <a:xfrm>
            <a:off x="4572000" y="3135313"/>
            <a:ext cx="303213" cy="303212"/>
            <a:chOff x="2880" y="2160"/>
            <a:chExt cx="191" cy="191"/>
          </a:xfrm>
        </p:grpSpPr>
        <p:sp>
          <p:nvSpPr>
            <p:cNvPr id="59870" name="Oval 306"/>
            <p:cNvSpPr>
              <a:spLocks noChangeArrowheads="1"/>
            </p:cNvSpPr>
            <p:nvPr/>
          </p:nvSpPr>
          <p:spPr bwMode="auto">
            <a:xfrm>
              <a:off x="288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1" name="Oval 307"/>
            <p:cNvSpPr>
              <a:spLocks noChangeArrowheads="1"/>
            </p:cNvSpPr>
            <p:nvPr/>
          </p:nvSpPr>
          <p:spPr bwMode="auto">
            <a:xfrm>
              <a:off x="292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2" name="Oval 308"/>
            <p:cNvSpPr>
              <a:spLocks noChangeArrowheads="1"/>
            </p:cNvSpPr>
            <p:nvPr/>
          </p:nvSpPr>
          <p:spPr bwMode="auto">
            <a:xfrm>
              <a:off x="297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3" name="Oval 309"/>
            <p:cNvSpPr>
              <a:spLocks noChangeArrowheads="1"/>
            </p:cNvSpPr>
            <p:nvPr/>
          </p:nvSpPr>
          <p:spPr bwMode="auto">
            <a:xfrm>
              <a:off x="302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4" name="Oval 310"/>
            <p:cNvSpPr>
              <a:spLocks noChangeArrowheads="1"/>
            </p:cNvSpPr>
            <p:nvPr/>
          </p:nvSpPr>
          <p:spPr bwMode="auto">
            <a:xfrm>
              <a:off x="288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5" name="Oval 311"/>
            <p:cNvSpPr>
              <a:spLocks noChangeArrowheads="1"/>
            </p:cNvSpPr>
            <p:nvPr/>
          </p:nvSpPr>
          <p:spPr bwMode="auto">
            <a:xfrm>
              <a:off x="292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6" name="Oval 312"/>
            <p:cNvSpPr>
              <a:spLocks noChangeArrowheads="1"/>
            </p:cNvSpPr>
            <p:nvPr/>
          </p:nvSpPr>
          <p:spPr bwMode="auto">
            <a:xfrm>
              <a:off x="297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7" name="Oval 313"/>
            <p:cNvSpPr>
              <a:spLocks noChangeArrowheads="1"/>
            </p:cNvSpPr>
            <p:nvPr/>
          </p:nvSpPr>
          <p:spPr bwMode="auto">
            <a:xfrm>
              <a:off x="302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8" name="Oval 314"/>
            <p:cNvSpPr>
              <a:spLocks noChangeArrowheads="1"/>
            </p:cNvSpPr>
            <p:nvPr/>
          </p:nvSpPr>
          <p:spPr bwMode="auto">
            <a:xfrm>
              <a:off x="288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79" name="Oval 315"/>
            <p:cNvSpPr>
              <a:spLocks noChangeArrowheads="1"/>
            </p:cNvSpPr>
            <p:nvPr/>
          </p:nvSpPr>
          <p:spPr bwMode="auto">
            <a:xfrm>
              <a:off x="292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0" name="Oval 316"/>
            <p:cNvSpPr>
              <a:spLocks noChangeArrowheads="1"/>
            </p:cNvSpPr>
            <p:nvPr/>
          </p:nvSpPr>
          <p:spPr bwMode="auto">
            <a:xfrm>
              <a:off x="297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1" name="Oval 317"/>
            <p:cNvSpPr>
              <a:spLocks noChangeArrowheads="1"/>
            </p:cNvSpPr>
            <p:nvPr/>
          </p:nvSpPr>
          <p:spPr bwMode="auto">
            <a:xfrm>
              <a:off x="302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2" name="Oval 318"/>
            <p:cNvSpPr>
              <a:spLocks noChangeArrowheads="1"/>
            </p:cNvSpPr>
            <p:nvPr/>
          </p:nvSpPr>
          <p:spPr bwMode="auto">
            <a:xfrm>
              <a:off x="288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3" name="Oval 319"/>
            <p:cNvSpPr>
              <a:spLocks noChangeArrowheads="1"/>
            </p:cNvSpPr>
            <p:nvPr/>
          </p:nvSpPr>
          <p:spPr bwMode="auto">
            <a:xfrm>
              <a:off x="292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4" name="Oval 320"/>
            <p:cNvSpPr>
              <a:spLocks noChangeArrowheads="1"/>
            </p:cNvSpPr>
            <p:nvPr/>
          </p:nvSpPr>
          <p:spPr bwMode="auto">
            <a:xfrm>
              <a:off x="297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85" name="Oval 321"/>
            <p:cNvSpPr>
              <a:spLocks noChangeArrowheads="1"/>
            </p:cNvSpPr>
            <p:nvPr/>
          </p:nvSpPr>
          <p:spPr bwMode="auto">
            <a:xfrm>
              <a:off x="302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22" name="Group 322"/>
          <p:cNvGrpSpPr>
            <a:grpSpLocks/>
          </p:cNvGrpSpPr>
          <p:nvPr/>
        </p:nvGrpSpPr>
        <p:grpSpPr bwMode="auto">
          <a:xfrm>
            <a:off x="4876800" y="3135313"/>
            <a:ext cx="303213" cy="303212"/>
            <a:chOff x="3072" y="2160"/>
            <a:chExt cx="191" cy="191"/>
          </a:xfrm>
        </p:grpSpPr>
        <p:sp>
          <p:nvSpPr>
            <p:cNvPr id="59854" name="Oval 323"/>
            <p:cNvSpPr>
              <a:spLocks noChangeArrowheads="1"/>
            </p:cNvSpPr>
            <p:nvPr/>
          </p:nvSpPr>
          <p:spPr bwMode="auto">
            <a:xfrm>
              <a:off x="307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5" name="Oval 324"/>
            <p:cNvSpPr>
              <a:spLocks noChangeArrowheads="1"/>
            </p:cNvSpPr>
            <p:nvPr/>
          </p:nvSpPr>
          <p:spPr bwMode="auto">
            <a:xfrm>
              <a:off x="312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6" name="Oval 325"/>
            <p:cNvSpPr>
              <a:spLocks noChangeArrowheads="1"/>
            </p:cNvSpPr>
            <p:nvPr/>
          </p:nvSpPr>
          <p:spPr bwMode="auto">
            <a:xfrm>
              <a:off x="316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7" name="Oval 326"/>
            <p:cNvSpPr>
              <a:spLocks noChangeArrowheads="1"/>
            </p:cNvSpPr>
            <p:nvPr/>
          </p:nvSpPr>
          <p:spPr bwMode="auto">
            <a:xfrm>
              <a:off x="321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8" name="Oval 327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9" name="Oval 328"/>
            <p:cNvSpPr>
              <a:spLocks noChangeArrowheads="1"/>
            </p:cNvSpPr>
            <p:nvPr/>
          </p:nvSpPr>
          <p:spPr bwMode="auto">
            <a:xfrm>
              <a:off x="312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0" name="Oval 329"/>
            <p:cNvSpPr>
              <a:spLocks noChangeArrowheads="1"/>
            </p:cNvSpPr>
            <p:nvPr/>
          </p:nvSpPr>
          <p:spPr bwMode="auto">
            <a:xfrm>
              <a:off x="316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1" name="Oval 330"/>
            <p:cNvSpPr>
              <a:spLocks noChangeArrowheads="1"/>
            </p:cNvSpPr>
            <p:nvPr/>
          </p:nvSpPr>
          <p:spPr bwMode="auto">
            <a:xfrm>
              <a:off x="321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2" name="Oval 331"/>
            <p:cNvSpPr>
              <a:spLocks noChangeArrowheads="1"/>
            </p:cNvSpPr>
            <p:nvPr/>
          </p:nvSpPr>
          <p:spPr bwMode="auto">
            <a:xfrm>
              <a:off x="307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3" name="Oval 332"/>
            <p:cNvSpPr>
              <a:spLocks noChangeArrowheads="1"/>
            </p:cNvSpPr>
            <p:nvPr/>
          </p:nvSpPr>
          <p:spPr bwMode="auto">
            <a:xfrm>
              <a:off x="312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4" name="Oval 333"/>
            <p:cNvSpPr>
              <a:spLocks noChangeArrowheads="1"/>
            </p:cNvSpPr>
            <p:nvPr/>
          </p:nvSpPr>
          <p:spPr bwMode="auto">
            <a:xfrm>
              <a:off x="316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5" name="Oval 334"/>
            <p:cNvSpPr>
              <a:spLocks noChangeArrowheads="1"/>
            </p:cNvSpPr>
            <p:nvPr/>
          </p:nvSpPr>
          <p:spPr bwMode="auto">
            <a:xfrm>
              <a:off x="321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6" name="Oval 335"/>
            <p:cNvSpPr>
              <a:spLocks noChangeArrowheads="1"/>
            </p:cNvSpPr>
            <p:nvPr/>
          </p:nvSpPr>
          <p:spPr bwMode="auto">
            <a:xfrm>
              <a:off x="307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7" name="Oval 336"/>
            <p:cNvSpPr>
              <a:spLocks noChangeArrowheads="1"/>
            </p:cNvSpPr>
            <p:nvPr/>
          </p:nvSpPr>
          <p:spPr bwMode="auto">
            <a:xfrm>
              <a:off x="312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8" name="Oval 337"/>
            <p:cNvSpPr>
              <a:spLocks noChangeArrowheads="1"/>
            </p:cNvSpPr>
            <p:nvPr/>
          </p:nvSpPr>
          <p:spPr bwMode="auto">
            <a:xfrm>
              <a:off x="316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69" name="Oval 338"/>
            <p:cNvSpPr>
              <a:spLocks noChangeArrowheads="1"/>
            </p:cNvSpPr>
            <p:nvPr/>
          </p:nvSpPr>
          <p:spPr bwMode="auto">
            <a:xfrm>
              <a:off x="321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23" name="Group 339"/>
          <p:cNvGrpSpPr>
            <a:grpSpLocks/>
          </p:cNvGrpSpPr>
          <p:nvPr/>
        </p:nvGrpSpPr>
        <p:grpSpPr bwMode="auto">
          <a:xfrm>
            <a:off x="5181600" y="3135313"/>
            <a:ext cx="303213" cy="303212"/>
            <a:chOff x="3264" y="2160"/>
            <a:chExt cx="191" cy="191"/>
          </a:xfrm>
        </p:grpSpPr>
        <p:sp>
          <p:nvSpPr>
            <p:cNvPr id="59838" name="Oval 340"/>
            <p:cNvSpPr>
              <a:spLocks noChangeArrowheads="1"/>
            </p:cNvSpPr>
            <p:nvPr/>
          </p:nvSpPr>
          <p:spPr bwMode="auto">
            <a:xfrm>
              <a:off x="326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9" name="Oval 341"/>
            <p:cNvSpPr>
              <a:spLocks noChangeArrowheads="1"/>
            </p:cNvSpPr>
            <p:nvPr/>
          </p:nvSpPr>
          <p:spPr bwMode="auto">
            <a:xfrm>
              <a:off x="331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0" name="Oval 342"/>
            <p:cNvSpPr>
              <a:spLocks noChangeArrowheads="1"/>
            </p:cNvSpPr>
            <p:nvPr/>
          </p:nvSpPr>
          <p:spPr bwMode="auto">
            <a:xfrm>
              <a:off x="336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1" name="Oval 343"/>
            <p:cNvSpPr>
              <a:spLocks noChangeArrowheads="1"/>
            </p:cNvSpPr>
            <p:nvPr/>
          </p:nvSpPr>
          <p:spPr bwMode="auto">
            <a:xfrm>
              <a:off x="340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2" name="Oval 344"/>
            <p:cNvSpPr>
              <a:spLocks noChangeArrowheads="1"/>
            </p:cNvSpPr>
            <p:nvPr/>
          </p:nvSpPr>
          <p:spPr bwMode="auto">
            <a:xfrm>
              <a:off x="326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3" name="Oval 345"/>
            <p:cNvSpPr>
              <a:spLocks noChangeArrowheads="1"/>
            </p:cNvSpPr>
            <p:nvPr/>
          </p:nvSpPr>
          <p:spPr bwMode="auto">
            <a:xfrm>
              <a:off x="331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4" name="Oval 346"/>
            <p:cNvSpPr>
              <a:spLocks noChangeArrowheads="1"/>
            </p:cNvSpPr>
            <p:nvPr/>
          </p:nvSpPr>
          <p:spPr bwMode="auto">
            <a:xfrm>
              <a:off x="336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5" name="Oval 347"/>
            <p:cNvSpPr>
              <a:spLocks noChangeArrowheads="1"/>
            </p:cNvSpPr>
            <p:nvPr/>
          </p:nvSpPr>
          <p:spPr bwMode="auto">
            <a:xfrm>
              <a:off x="340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6" name="Oval 348"/>
            <p:cNvSpPr>
              <a:spLocks noChangeArrowheads="1"/>
            </p:cNvSpPr>
            <p:nvPr/>
          </p:nvSpPr>
          <p:spPr bwMode="auto">
            <a:xfrm>
              <a:off x="326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7" name="Oval 349"/>
            <p:cNvSpPr>
              <a:spLocks noChangeArrowheads="1"/>
            </p:cNvSpPr>
            <p:nvPr/>
          </p:nvSpPr>
          <p:spPr bwMode="auto">
            <a:xfrm>
              <a:off x="331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8" name="Oval 350"/>
            <p:cNvSpPr>
              <a:spLocks noChangeArrowheads="1"/>
            </p:cNvSpPr>
            <p:nvPr/>
          </p:nvSpPr>
          <p:spPr bwMode="auto">
            <a:xfrm>
              <a:off x="336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49" name="Oval 351"/>
            <p:cNvSpPr>
              <a:spLocks noChangeArrowheads="1"/>
            </p:cNvSpPr>
            <p:nvPr/>
          </p:nvSpPr>
          <p:spPr bwMode="auto">
            <a:xfrm>
              <a:off x="340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0" name="Oval 352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1" name="Oval 353"/>
            <p:cNvSpPr>
              <a:spLocks noChangeArrowheads="1"/>
            </p:cNvSpPr>
            <p:nvPr/>
          </p:nvSpPr>
          <p:spPr bwMode="auto">
            <a:xfrm>
              <a:off x="331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2" name="Oval 354"/>
            <p:cNvSpPr>
              <a:spLocks noChangeArrowheads="1"/>
            </p:cNvSpPr>
            <p:nvPr/>
          </p:nvSpPr>
          <p:spPr bwMode="auto">
            <a:xfrm>
              <a:off x="336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53" name="Oval 355"/>
            <p:cNvSpPr>
              <a:spLocks noChangeArrowheads="1"/>
            </p:cNvSpPr>
            <p:nvPr/>
          </p:nvSpPr>
          <p:spPr bwMode="auto">
            <a:xfrm>
              <a:off x="340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24" name="Group 356"/>
          <p:cNvGrpSpPr>
            <a:grpSpLocks/>
          </p:cNvGrpSpPr>
          <p:nvPr/>
        </p:nvGrpSpPr>
        <p:grpSpPr bwMode="auto">
          <a:xfrm>
            <a:off x="5486400" y="3135313"/>
            <a:ext cx="303213" cy="303212"/>
            <a:chOff x="3456" y="2160"/>
            <a:chExt cx="191" cy="191"/>
          </a:xfrm>
        </p:grpSpPr>
        <p:sp>
          <p:nvSpPr>
            <p:cNvPr id="59822" name="Oval 357"/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3" name="Oval 358"/>
            <p:cNvSpPr>
              <a:spLocks noChangeArrowheads="1"/>
            </p:cNvSpPr>
            <p:nvPr/>
          </p:nvSpPr>
          <p:spPr bwMode="auto">
            <a:xfrm>
              <a:off x="350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4" name="Oval 359"/>
            <p:cNvSpPr>
              <a:spLocks noChangeArrowheads="1"/>
            </p:cNvSpPr>
            <p:nvPr/>
          </p:nvSpPr>
          <p:spPr bwMode="auto">
            <a:xfrm>
              <a:off x="355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5" name="Oval 360"/>
            <p:cNvSpPr>
              <a:spLocks noChangeArrowheads="1"/>
            </p:cNvSpPr>
            <p:nvPr/>
          </p:nvSpPr>
          <p:spPr bwMode="auto">
            <a:xfrm>
              <a:off x="3600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6" name="Oval 361"/>
            <p:cNvSpPr>
              <a:spLocks noChangeArrowheads="1"/>
            </p:cNvSpPr>
            <p:nvPr/>
          </p:nvSpPr>
          <p:spPr bwMode="auto">
            <a:xfrm>
              <a:off x="345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7" name="Oval 362"/>
            <p:cNvSpPr>
              <a:spLocks noChangeArrowheads="1"/>
            </p:cNvSpPr>
            <p:nvPr/>
          </p:nvSpPr>
          <p:spPr bwMode="auto">
            <a:xfrm>
              <a:off x="350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8" name="Oval 363"/>
            <p:cNvSpPr>
              <a:spLocks noChangeArrowheads="1"/>
            </p:cNvSpPr>
            <p:nvPr/>
          </p:nvSpPr>
          <p:spPr bwMode="auto">
            <a:xfrm>
              <a:off x="355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9" name="Oval 364"/>
            <p:cNvSpPr>
              <a:spLocks noChangeArrowheads="1"/>
            </p:cNvSpPr>
            <p:nvPr/>
          </p:nvSpPr>
          <p:spPr bwMode="auto">
            <a:xfrm>
              <a:off x="3600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0" name="Oval 365"/>
            <p:cNvSpPr>
              <a:spLocks noChangeArrowheads="1"/>
            </p:cNvSpPr>
            <p:nvPr/>
          </p:nvSpPr>
          <p:spPr bwMode="auto">
            <a:xfrm>
              <a:off x="345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1" name="Oval 366"/>
            <p:cNvSpPr>
              <a:spLocks noChangeArrowheads="1"/>
            </p:cNvSpPr>
            <p:nvPr/>
          </p:nvSpPr>
          <p:spPr bwMode="auto">
            <a:xfrm>
              <a:off x="350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2" name="Oval 367"/>
            <p:cNvSpPr>
              <a:spLocks noChangeArrowheads="1"/>
            </p:cNvSpPr>
            <p:nvPr/>
          </p:nvSpPr>
          <p:spPr bwMode="auto">
            <a:xfrm>
              <a:off x="355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3" name="Oval 368"/>
            <p:cNvSpPr>
              <a:spLocks noChangeArrowheads="1"/>
            </p:cNvSpPr>
            <p:nvPr/>
          </p:nvSpPr>
          <p:spPr bwMode="auto">
            <a:xfrm>
              <a:off x="3600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4" name="Oval 369"/>
            <p:cNvSpPr>
              <a:spLocks noChangeArrowheads="1"/>
            </p:cNvSpPr>
            <p:nvPr/>
          </p:nvSpPr>
          <p:spPr bwMode="auto">
            <a:xfrm>
              <a:off x="345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5" name="Oval 370"/>
            <p:cNvSpPr>
              <a:spLocks noChangeArrowheads="1"/>
            </p:cNvSpPr>
            <p:nvPr/>
          </p:nvSpPr>
          <p:spPr bwMode="auto">
            <a:xfrm>
              <a:off x="350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6" name="Oval 371"/>
            <p:cNvSpPr>
              <a:spLocks noChangeArrowheads="1"/>
            </p:cNvSpPr>
            <p:nvPr/>
          </p:nvSpPr>
          <p:spPr bwMode="auto">
            <a:xfrm>
              <a:off x="355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37" name="Oval 372"/>
            <p:cNvSpPr>
              <a:spLocks noChangeArrowheads="1"/>
            </p:cNvSpPr>
            <p:nvPr/>
          </p:nvSpPr>
          <p:spPr bwMode="auto">
            <a:xfrm>
              <a:off x="3600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grpSp>
        <p:nvGrpSpPr>
          <p:cNvPr id="59525" name="Group 373"/>
          <p:cNvGrpSpPr>
            <a:grpSpLocks/>
          </p:cNvGrpSpPr>
          <p:nvPr/>
        </p:nvGrpSpPr>
        <p:grpSpPr bwMode="auto">
          <a:xfrm>
            <a:off x="5791200" y="3135313"/>
            <a:ext cx="303213" cy="303212"/>
            <a:chOff x="3648" y="2160"/>
            <a:chExt cx="191" cy="191"/>
          </a:xfrm>
        </p:grpSpPr>
        <p:sp>
          <p:nvSpPr>
            <p:cNvPr id="59806" name="Oval 374"/>
            <p:cNvSpPr>
              <a:spLocks noChangeArrowheads="1"/>
            </p:cNvSpPr>
            <p:nvPr/>
          </p:nvSpPr>
          <p:spPr bwMode="auto">
            <a:xfrm>
              <a:off x="3648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07" name="Oval 375"/>
            <p:cNvSpPr>
              <a:spLocks noChangeArrowheads="1"/>
            </p:cNvSpPr>
            <p:nvPr/>
          </p:nvSpPr>
          <p:spPr bwMode="auto">
            <a:xfrm>
              <a:off x="3696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08" name="Oval 376"/>
            <p:cNvSpPr>
              <a:spLocks noChangeArrowheads="1"/>
            </p:cNvSpPr>
            <p:nvPr/>
          </p:nvSpPr>
          <p:spPr bwMode="auto">
            <a:xfrm>
              <a:off x="3744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09" name="Oval 377"/>
            <p:cNvSpPr>
              <a:spLocks noChangeArrowheads="1"/>
            </p:cNvSpPr>
            <p:nvPr/>
          </p:nvSpPr>
          <p:spPr bwMode="auto">
            <a:xfrm>
              <a:off x="3792" y="2160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0" name="Oval 378"/>
            <p:cNvSpPr>
              <a:spLocks noChangeArrowheads="1"/>
            </p:cNvSpPr>
            <p:nvPr/>
          </p:nvSpPr>
          <p:spPr bwMode="auto">
            <a:xfrm>
              <a:off x="3648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1" name="Oval 379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2" name="Oval 380"/>
            <p:cNvSpPr>
              <a:spLocks noChangeArrowheads="1"/>
            </p:cNvSpPr>
            <p:nvPr/>
          </p:nvSpPr>
          <p:spPr bwMode="auto">
            <a:xfrm>
              <a:off x="3744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3" name="Oval 381"/>
            <p:cNvSpPr>
              <a:spLocks noChangeArrowheads="1"/>
            </p:cNvSpPr>
            <p:nvPr/>
          </p:nvSpPr>
          <p:spPr bwMode="auto">
            <a:xfrm>
              <a:off x="3792" y="2208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4" name="Oval 382"/>
            <p:cNvSpPr>
              <a:spLocks noChangeArrowheads="1"/>
            </p:cNvSpPr>
            <p:nvPr/>
          </p:nvSpPr>
          <p:spPr bwMode="auto">
            <a:xfrm>
              <a:off x="3648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5" name="Oval 383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6" name="Oval 384"/>
            <p:cNvSpPr>
              <a:spLocks noChangeArrowheads="1"/>
            </p:cNvSpPr>
            <p:nvPr/>
          </p:nvSpPr>
          <p:spPr bwMode="auto">
            <a:xfrm>
              <a:off x="3744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7" name="Oval 385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8" name="Oval 386"/>
            <p:cNvSpPr>
              <a:spLocks noChangeArrowheads="1"/>
            </p:cNvSpPr>
            <p:nvPr/>
          </p:nvSpPr>
          <p:spPr bwMode="auto">
            <a:xfrm>
              <a:off x="3648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19" name="Oval 387"/>
            <p:cNvSpPr>
              <a:spLocks noChangeArrowheads="1"/>
            </p:cNvSpPr>
            <p:nvPr/>
          </p:nvSpPr>
          <p:spPr bwMode="auto">
            <a:xfrm>
              <a:off x="3696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0" name="Oval 388"/>
            <p:cNvSpPr>
              <a:spLocks noChangeArrowheads="1"/>
            </p:cNvSpPr>
            <p:nvPr/>
          </p:nvSpPr>
          <p:spPr bwMode="auto">
            <a:xfrm>
              <a:off x="3744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59821" name="Oval 389"/>
            <p:cNvSpPr>
              <a:spLocks noChangeArrowheads="1"/>
            </p:cNvSpPr>
            <p:nvPr/>
          </p:nvSpPr>
          <p:spPr bwMode="auto">
            <a:xfrm>
              <a:off x="3792" y="2304"/>
              <a:ext cx="48" cy="4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  <p:sp>
        <p:nvSpPr>
          <p:cNvPr id="59526" name="Line 390"/>
          <p:cNvSpPr>
            <a:spLocks noChangeShapeType="1"/>
          </p:cNvSpPr>
          <p:nvPr/>
        </p:nvSpPr>
        <p:spPr bwMode="auto">
          <a:xfrm>
            <a:off x="1219200" y="2830513"/>
            <a:ext cx="5562600" cy="1587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7" name="Line 391"/>
          <p:cNvSpPr>
            <a:spLocks noChangeShapeType="1"/>
          </p:cNvSpPr>
          <p:nvPr/>
        </p:nvSpPr>
        <p:spPr bwMode="auto">
          <a:xfrm>
            <a:off x="6781800" y="2830513"/>
            <a:ext cx="381000" cy="1587"/>
          </a:xfrm>
          <a:prstGeom prst="line">
            <a:avLst/>
          </a:prstGeom>
          <a:noFill/>
          <a:ln w="9360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28" name="AutoShape 392"/>
          <p:cNvSpPr>
            <a:spLocks/>
          </p:cNvSpPr>
          <p:nvPr/>
        </p:nvSpPr>
        <p:spPr bwMode="auto">
          <a:xfrm>
            <a:off x="838200" y="1306513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36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59529" name="Text Box 393"/>
          <p:cNvSpPr txBox="1">
            <a:spLocks noChangeArrowheads="1"/>
          </p:cNvSpPr>
          <p:nvPr/>
        </p:nvSpPr>
        <p:spPr bwMode="auto">
          <a:xfrm rot="-4740000">
            <a:off x="-161925" y="1550988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3300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Attacker</a:t>
            </a:r>
            <a:b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altLang="en-US" sz="1800" b="1">
                <a:solidFill>
                  <a:srgbClr val="66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memory</a:t>
            </a:r>
          </a:p>
        </p:txBody>
      </p:sp>
      <p:sp>
        <p:nvSpPr>
          <p:cNvPr id="59530" name="Line 394"/>
          <p:cNvSpPr>
            <a:spLocks noChangeShapeType="1"/>
          </p:cNvSpPr>
          <p:nvPr/>
        </p:nvSpPr>
        <p:spPr bwMode="auto">
          <a:xfrm>
            <a:off x="1219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1" name="Line 395"/>
          <p:cNvSpPr>
            <a:spLocks noChangeShapeType="1"/>
          </p:cNvSpPr>
          <p:nvPr/>
        </p:nvSpPr>
        <p:spPr bwMode="auto">
          <a:xfrm>
            <a:off x="1524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2" name="Line 396"/>
          <p:cNvSpPr>
            <a:spLocks noChangeShapeType="1"/>
          </p:cNvSpPr>
          <p:nvPr/>
        </p:nvSpPr>
        <p:spPr bwMode="auto">
          <a:xfrm>
            <a:off x="1828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3" name="Line 397"/>
          <p:cNvSpPr>
            <a:spLocks noChangeShapeType="1"/>
          </p:cNvSpPr>
          <p:nvPr/>
        </p:nvSpPr>
        <p:spPr bwMode="auto">
          <a:xfrm>
            <a:off x="2133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4" name="Line 398"/>
          <p:cNvSpPr>
            <a:spLocks noChangeShapeType="1"/>
          </p:cNvSpPr>
          <p:nvPr/>
        </p:nvSpPr>
        <p:spPr bwMode="auto">
          <a:xfrm>
            <a:off x="2438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5" name="Line 399"/>
          <p:cNvSpPr>
            <a:spLocks noChangeShapeType="1"/>
          </p:cNvSpPr>
          <p:nvPr/>
        </p:nvSpPr>
        <p:spPr bwMode="auto">
          <a:xfrm>
            <a:off x="2743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6" name="Line 400"/>
          <p:cNvSpPr>
            <a:spLocks noChangeShapeType="1"/>
          </p:cNvSpPr>
          <p:nvPr/>
        </p:nvSpPr>
        <p:spPr bwMode="auto">
          <a:xfrm>
            <a:off x="3048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7" name="Line 401"/>
          <p:cNvSpPr>
            <a:spLocks noChangeShapeType="1"/>
          </p:cNvSpPr>
          <p:nvPr/>
        </p:nvSpPr>
        <p:spPr bwMode="auto">
          <a:xfrm>
            <a:off x="3352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8" name="Line 402"/>
          <p:cNvSpPr>
            <a:spLocks noChangeShapeType="1"/>
          </p:cNvSpPr>
          <p:nvPr/>
        </p:nvSpPr>
        <p:spPr bwMode="auto">
          <a:xfrm>
            <a:off x="3657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39" name="Line 403"/>
          <p:cNvSpPr>
            <a:spLocks noChangeShapeType="1"/>
          </p:cNvSpPr>
          <p:nvPr/>
        </p:nvSpPr>
        <p:spPr bwMode="auto">
          <a:xfrm>
            <a:off x="3962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0" name="Line 404"/>
          <p:cNvSpPr>
            <a:spLocks noChangeShapeType="1"/>
          </p:cNvSpPr>
          <p:nvPr/>
        </p:nvSpPr>
        <p:spPr bwMode="auto">
          <a:xfrm>
            <a:off x="4267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1" name="Line 405"/>
          <p:cNvSpPr>
            <a:spLocks noChangeShapeType="1"/>
          </p:cNvSpPr>
          <p:nvPr/>
        </p:nvSpPr>
        <p:spPr bwMode="auto">
          <a:xfrm>
            <a:off x="4572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2" name="Line 406"/>
          <p:cNvSpPr>
            <a:spLocks noChangeShapeType="1"/>
          </p:cNvSpPr>
          <p:nvPr/>
        </p:nvSpPr>
        <p:spPr bwMode="auto">
          <a:xfrm>
            <a:off x="48768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3" name="Line 407"/>
          <p:cNvSpPr>
            <a:spLocks noChangeShapeType="1"/>
          </p:cNvSpPr>
          <p:nvPr/>
        </p:nvSpPr>
        <p:spPr bwMode="auto">
          <a:xfrm>
            <a:off x="51816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4" name="Line 408"/>
          <p:cNvSpPr>
            <a:spLocks noChangeShapeType="1"/>
          </p:cNvSpPr>
          <p:nvPr/>
        </p:nvSpPr>
        <p:spPr bwMode="auto">
          <a:xfrm>
            <a:off x="54864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5" name="Line 409"/>
          <p:cNvSpPr>
            <a:spLocks noChangeShapeType="1"/>
          </p:cNvSpPr>
          <p:nvPr/>
        </p:nvSpPr>
        <p:spPr bwMode="auto">
          <a:xfrm>
            <a:off x="57912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6" name="Line 410"/>
          <p:cNvSpPr>
            <a:spLocks noChangeShapeType="1"/>
          </p:cNvSpPr>
          <p:nvPr/>
        </p:nvSpPr>
        <p:spPr bwMode="auto">
          <a:xfrm>
            <a:off x="60960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7" name="Line 411"/>
          <p:cNvSpPr>
            <a:spLocks noChangeShapeType="1"/>
          </p:cNvSpPr>
          <p:nvPr/>
        </p:nvSpPr>
        <p:spPr bwMode="auto">
          <a:xfrm>
            <a:off x="18256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8" name="Line 412"/>
          <p:cNvSpPr>
            <a:spLocks noChangeShapeType="1"/>
          </p:cNvSpPr>
          <p:nvPr/>
        </p:nvSpPr>
        <p:spPr bwMode="auto">
          <a:xfrm>
            <a:off x="2130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49" name="Line 413"/>
          <p:cNvSpPr>
            <a:spLocks noChangeShapeType="1"/>
          </p:cNvSpPr>
          <p:nvPr/>
        </p:nvSpPr>
        <p:spPr bwMode="auto">
          <a:xfrm>
            <a:off x="2435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0" name="Line 414"/>
          <p:cNvSpPr>
            <a:spLocks noChangeShapeType="1"/>
          </p:cNvSpPr>
          <p:nvPr/>
        </p:nvSpPr>
        <p:spPr bwMode="auto">
          <a:xfrm>
            <a:off x="24511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1" name="Line 415"/>
          <p:cNvSpPr>
            <a:spLocks noChangeShapeType="1"/>
          </p:cNvSpPr>
          <p:nvPr/>
        </p:nvSpPr>
        <p:spPr bwMode="auto">
          <a:xfrm>
            <a:off x="27559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2" name="Line 416"/>
          <p:cNvSpPr>
            <a:spLocks noChangeShapeType="1"/>
          </p:cNvSpPr>
          <p:nvPr/>
        </p:nvSpPr>
        <p:spPr bwMode="auto">
          <a:xfrm>
            <a:off x="30607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3" name="Line 417"/>
          <p:cNvSpPr>
            <a:spLocks noChangeShapeType="1"/>
          </p:cNvSpPr>
          <p:nvPr/>
        </p:nvSpPr>
        <p:spPr bwMode="auto">
          <a:xfrm>
            <a:off x="33655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4" name="Line 418"/>
          <p:cNvSpPr>
            <a:spLocks noChangeShapeType="1"/>
          </p:cNvSpPr>
          <p:nvPr/>
        </p:nvSpPr>
        <p:spPr bwMode="auto">
          <a:xfrm>
            <a:off x="367030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5" name="Line 419"/>
          <p:cNvSpPr>
            <a:spLocks noChangeShapeType="1"/>
          </p:cNvSpPr>
          <p:nvPr/>
        </p:nvSpPr>
        <p:spPr bwMode="auto">
          <a:xfrm>
            <a:off x="30575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6" name="Line 420"/>
          <p:cNvSpPr>
            <a:spLocks noChangeShapeType="1"/>
          </p:cNvSpPr>
          <p:nvPr/>
        </p:nvSpPr>
        <p:spPr bwMode="auto">
          <a:xfrm>
            <a:off x="33623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7" name="Line 421"/>
          <p:cNvSpPr>
            <a:spLocks noChangeShapeType="1"/>
          </p:cNvSpPr>
          <p:nvPr/>
        </p:nvSpPr>
        <p:spPr bwMode="auto">
          <a:xfrm>
            <a:off x="36671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8" name="Line 422"/>
          <p:cNvSpPr>
            <a:spLocks noChangeShapeType="1"/>
          </p:cNvSpPr>
          <p:nvPr/>
        </p:nvSpPr>
        <p:spPr bwMode="auto">
          <a:xfrm>
            <a:off x="3654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59" name="Line 423"/>
          <p:cNvSpPr>
            <a:spLocks noChangeShapeType="1"/>
          </p:cNvSpPr>
          <p:nvPr/>
        </p:nvSpPr>
        <p:spPr bwMode="auto">
          <a:xfrm>
            <a:off x="3959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0" name="Line 424"/>
          <p:cNvSpPr>
            <a:spLocks noChangeShapeType="1"/>
          </p:cNvSpPr>
          <p:nvPr/>
        </p:nvSpPr>
        <p:spPr bwMode="auto">
          <a:xfrm>
            <a:off x="42640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1" name="Line 425"/>
          <p:cNvSpPr>
            <a:spLocks noChangeShapeType="1"/>
          </p:cNvSpPr>
          <p:nvPr/>
        </p:nvSpPr>
        <p:spPr bwMode="auto">
          <a:xfrm>
            <a:off x="45688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2" name="Line 426"/>
          <p:cNvSpPr>
            <a:spLocks noChangeShapeType="1"/>
          </p:cNvSpPr>
          <p:nvPr/>
        </p:nvSpPr>
        <p:spPr bwMode="auto">
          <a:xfrm>
            <a:off x="48736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3" name="Line 427"/>
          <p:cNvSpPr>
            <a:spLocks noChangeShapeType="1"/>
          </p:cNvSpPr>
          <p:nvPr/>
        </p:nvSpPr>
        <p:spPr bwMode="auto">
          <a:xfrm>
            <a:off x="51784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4" name="Line 428"/>
          <p:cNvSpPr>
            <a:spLocks noChangeShapeType="1"/>
          </p:cNvSpPr>
          <p:nvPr/>
        </p:nvSpPr>
        <p:spPr bwMode="auto">
          <a:xfrm>
            <a:off x="54832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5" name="Line 429"/>
          <p:cNvSpPr>
            <a:spLocks noChangeShapeType="1"/>
          </p:cNvSpPr>
          <p:nvPr/>
        </p:nvSpPr>
        <p:spPr bwMode="auto">
          <a:xfrm>
            <a:off x="57880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6" name="Line 430"/>
          <p:cNvSpPr>
            <a:spLocks noChangeShapeType="1"/>
          </p:cNvSpPr>
          <p:nvPr/>
        </p:nvSpPr>
        <p:spPr bwMode="auto">
          <a:xfrm>
            <a:off x="60928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7" name="Line 431"/>
          <p:cNvSpPr>
            <a:spLocks noChangeShapeType="1"/>
          </p:cNvSpPr>
          <p:nvPr/>
        </p:nvSpPr>
        <p:spPr bwMode="auto">
          <a:xfrm>
            <a:off x="42608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8" name="Line 432"/>
          <p:cNvSpPr>
            <a:spLocks noChangeShapeType="1"/>
          </p:cNvSpPr>
          <p:nvPr/>
        </p:nvSpPr>
        <p:spPr bwMode="auto">
          <a:xfrm>
            <a:off x="45656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69" name="Line 433"/>
          <p:cNvSpPr>
            <a:spLocks noChangeShapeType="1"/>
          </p:cNvSpPr>
          <p:nvPr/>
        </p:nvSpPr>
        <p:spPr bwMode="auto">
          <a:xfrm>
            <a:off x="48704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0" name="Line 434"/>
          <p:cNvSpPr>
            <a:spLocks noChangeShapeType="1"/>
          </p:cNvSpPr>
          <p:nvPr/>
        </p:nvSpPr>
        <p:spPr bwMode="auto">
          <a:xfrm>
            <a:off x="48863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1" name="Line 435"/>
          <p:cNvSpPr>
            <a:spLocks noChangeShapeType="1"/>
          </p:cNvSpPr>
          <p:nvPr/>
        </p:nvSpPr>
        <p:spPr bwMode="auto">
          <a:xfrm>
            <a:off x="51911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2" name="Line 436"/>
          <p:cNvSpPr>
            <a:spLocks noChangeShapeType="1"/>
          </p:cNvSpPr>
          <p:nvPr/>
        </p:nvSpPr>
        <p:spPr bwMode="auto">
          <a:xfrm>
            <a:off x="54959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3" name="Line 437"/>
          <p:cNvSpPr>
            <a:spLocks noChangeShapeType="1"/>
          </p:cNvSpPr>
          <p:nvPr/>
        </p:nvSpPr>
        <p:spPr bwMode="auto">
          <a:xfrm>
            <a:off x="58007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4" name="Line 438"/>
          <p:cNvSpPr>
            <a:spLocks noChangeShapeType="1"/>
          </p:cNvSpPr>
          <p:nvPr/>
        </p:nvSpPr>
        <p:spPr bwMode="auto">
          <a:xfrm>
            <a:off x="6105525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5" name="Line 439"/>
          <p:cNvSpPr>
            <a:spLocks noChangeShapeType="1"/>
          </p:cNvSpPr>
          <p:nvPr/>
        </p:nvSpPr>
        <p:spPr bwMode="auto">
          <a:xfrm>
            <a:off x="54927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6" name="Line 440"/>
          <p:cNvSpPr>
            <a:spLocks noChangeShapeType="1"/>
          </p:cNvSpPr>
          <p:nvPr/>
        </p:nvSpPr>
        <p:spPr bwMode="auto">
          <a:xfrm>
            <a:off x="57975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77" name="Line 441"/>
          <p:cNvSpPr>
            <a:spLocks noChangeShapeType="1"/>
          </p:cNvSpPr>
          <p:nvPr/>
        </p:nvSpPr>
        <p:spPr bwMode="auto">
          <a:xfrm>
            <a:off x="6102350" y="5116513"/>
            <a:ext cx="1588" cy="121920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578" name="Group 442"/>
          <p:cNvGrpSpPr>
            <a:grpSpLocks/>
          </p:cNvGrpSpPr>
          <p:nvPr/>
        </p:nvGrpSpPr>
        <p:grpSpPr bwMode="auto">
          <a:xfrm>
            <a:off x="1219200" y="5116513"/>
            <a:ext cx="4875213" cy="1217612"/>
            <a:chOff x="768" y="3408"/>
            <a:chExt cx="3071" cy="767"/>
          </a:xfrm>
        </p:grpSpPr>
        <p:grpSp>
          <p:nvGrpSpPr>
            <p:cNvPr id="59585" name="Group 443"/>
            <p:cNvGrpSpPr>
              <a:grpSpLocks/>
            </p:cNvGrpSpPr>
            <p:nvPr/>
          </p:nvGrpSpPr>
          <p:grpSpPr bwMode="auto">
            <a:xfrm>
              <a:off x="768" y="3600"/>
              <a:ext cx="191" cy="191"/>
              <a:chOff x="768" y="3600"/>
              <a:chExt cx="191" cy="191"/>
            </a:xfrm>
          </p:grpSpPr>
          <p:sp>
            <p:nvSpPr>
              <p:cNvPr id="59790" name="Oval 444"/>
              <p:cNvSpPr>
                <a:spLocks noChangeArrowheads="1"/>
              </p:cNvSpPr>
              <p:nvPr/>
            </p:nvSpPr>
            <p:spPr bwMode="auto">
              <a:xfrm>
                <a:off x="76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1" name="Oval 445"/>
              <p:cNvSpPr>
                <a:spLocks noChangeArrowheads="1"/>
              </p:cNvSpPr>
              <p:nvPr/>
            </p:nvSpPr>
            <p:spPr bwMode="auto">
              <a:xfrm>
                <a:off x="81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2" name="Oval 446"/>
              <p:cNvSpPr>
                <a:spLocks noChangeArrowheads="1"/>
              </p:cNvSpPr>
              <p:nvPr/>
            </p:nvSpPr>
            <p:spPr bwMode="auto">
              <a:xfrm>
                <a:off x="86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3" name="Oval 447"/>
              <p:cNvSpPr>
                <a:spLocks noChangeArrowheads="1"/>
              </p:cNvSpPr>
              <p:nvPr/>
            </p:nvSpPr>
            <p:spPr bwMode="auto">
              <a:xfrm>
                <a:off x="91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4" name="Oval 448"/>
              <p:cNvSpPr>
                <a:spLocks noChangeArrowheads="1"/>
              </p:cNvSpPr>
              <p:nvPr/>
            </p:nvSpPr>
            <p:spPr bwMode="auto">
              <a:xfrm>
                <a:off x="76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5" name="Oval 449"/>
              <p:cNvSpPr>
                <a:spLocks noChangeArrowheads="1"/>
              </p:cNvSpPr>
              <p:nvPr/>
            </p:nvSpPr>
            <p:spPr bwMode="auto">
              <a:xfrm>
                <a:off x="81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6" name="Oval 450"/>
              <p:cNvSpPr>
                <a:spLocks noChangeArrowheads="1"/>
              </p:cNvSpPr>
              <p:nvPr/>
            </p:nvSpPr>
            <p:spPr bwMode="auto">
              <a:xfrm>
                <a:off x="86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7" name="Oval 451"/>
              <p:cNvSpPr>
                <a:spLocks noChangeArrowheads="1"/>
              </p:cNvSpPr>
              <p:nvPr/>
            </p:nvSpPr>
            <p:spPr bwMode="auto">
              <a:xfrm>
                <a:off x="91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8" name="Oval 452"/>
              <p:cNvSpPr>
                <a:spLocks noChangeArrowheads="1"/>
              </p:cNvSpPr>
              <p:nvPr/>
            </p:nvSpPr>
            <p:spPr bwMode="auto">
              <a:xfrm>
                <a:off x="76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99" name="Oval 453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800" name="Oval 454"/>
              <p:cNvSpPr>
                <a:spLocks noChangeArrowheads="1"/>
              </p:cNvSpPr>
              <p:nvPr/>
            </p:nvSpPr>
            <p:spPr bwMode="auto">
              <a:xfrm>
                <a:off x="86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801" name="Oval 455"/>
              <p:cNvSpPr>
                <a:spLocks noChangeArrowheads="1"/>
              </p:cNvSpPr>
              <p:nvPr/>
            </p:nvSpPr>
            <p:spPr bwMode="auto">
              <a:xfrm>
                <a:off x="91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802" name="Oval 456"/>
              <p:cNvSpPr>
                <a:spLocks noChangeArrowheads="1"/>
              </p:cNvSpPr>
              <p:nvPr/>
            </p:nvSpPr>
            <p:spPr bwMode="auto">
              <a:xfrm>
                <a:off x="76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803" name="Oval 457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804" name="Oval 458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805" name="Oval 459"/>
              <p:cNvSpPr>
                <a:spLocks noChangeArrowheads="1"/>
              </p:cNvSpPr>
              <p:nvPr/>
            </p:nvSpPr>
            <p:spPr bwMode="auto">
              <a:xfrm>
                <a:off x="91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86" name="Group 460"/>
            <p:cNvGrpSpPr>
              <a:grpSpLocks/>
            </p:cNvGrpSpPr>
            <p:nvPr/>
          </p:nvGrpSpPr>
          <p:grpSpPr bwMode="auto">
            <a:xfrm>
              <a:off x="1152" y="3792"/>
              <a:ext cx="191" cy="191"/>
              <a:chOff x="1152" y="3792"/>
              <a:chExt cx="191" cy="191"/>
            </a:xfrm>
          </p:grpSpPr>
          <p:sp>
            <p:nvSpPr>
              <p:cNvPr id="59774" name="Oval 461"/>
              <p:cNvSpPr>
                <a:spLocks noChangeArrowheads="1"/>
              </p:cNvSpPr>
              <p:nvPr/>
            </p:nvSpPr>
            <p:spPr bwMode="auto">
              <a:xfrm>
                <a:off x="115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5" name="Oval 462"/>
              <p:cNvSpPr>
                <a:spLocks noChangeArrowheads="1"/>
              </p:cNvSpPr>
              <p:nvPr/>
            </p:nvSpPr>
            <p:spPr bwMode="auto">
              <a:xfrm>
                <a:off x="120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6" name="Oval 463"/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7" name="Oval 464"/>
              <p:cNvSpPr>
                <a:spLocks noChangeArrowheads="1"/>
              </p:cNvSpPr>
              <p:nvPr/>
            </p:nvSpPr>
            <p:spPr bwMode="auto">
              <a:xfrm>
                <a:off x="12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8" name="Oval 465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9" name="Oval 466"/>
              <p:cNvSpPr>
                <a:spLocks noChangeArrowheads="1"/>
              </p:cNvSpPr>
              <p:nvPr/>
            </p:nvSpPr>
            <p:spPr bwMode="auto">
              <a:xfrm>
                <a:off x="120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0" name="Oval 467"/>
              <p:cNvSpPr>
                <a:spLocks noChangeArrowheads="1"/>
              </p:cNvSpPr>
              <p:nvPr/>
            </p:nvSpPr>
            <p:spPr bwMode="auto">
              <a:xfrm>
                <a:off x="124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1" name="Oval 468"/>
              <p:cNvSpPr>
                <a:spLocks noChangeArrowheads="1"/>
              </p:cNvSpPr>
              <p:nvPr/>
            </p:nvSpPr>
            <p:spPr bwMode="auto">
              <a:xfrm>
                <a:off x="12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2" name="Oval 469"/>
              <p:cNvSpPr>
                <a:spLocks noChangeArrowheads="1"/>
              </p:cNvSpPr>
              <p:nvPr/>
            </p:nvSpPr>
            <p:spPr bwMode="auto">
              <a:xfrm>
                <a:off x="115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3" name="Oval 470"/>
              <p:cNvSpPr>
                <a:spLocks noChangeArrowheads="1"/>
              </p:cNvSpPr>
              <p:nvPr/>
            </p:nvSpPr>
            <p:spPr bwMode="auto">
              <a:xfrm>
                <a:off x="120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4" name="Oval 471"/>
              <p:cNvSpPr>
                <a:spLocks noChangeArrowheads="1"/>
              </p:cNvSpPr>
              <p:nvPr/>
            </p:nvSpPr>
            <p:spPr bwMode="auto">
              <a:xfrm>
                <a:off x="124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5" name="Oval 472"/>
              <p:cNvSpPr>
                <a:spLocks noChangeArrowheads="1"/>
              </p:cNvSpPr>
              <p:nvPr/>
            </p:nvSpPr>
            <p:spPr bwMode="auto">
              <a:xfrm>
                <a:off x="12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6" name="Oval 473"/>
              <p:cNvSpPr>
                <a:spLocks noChangeArrowheads="1"/>
              </p:cNvSpPr>
              <p:nvPr/>
            </p:nvSpPr>
            <p:spPr bwMode="auto">
              <a:xfrm>
                <a:off x="115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7" name="Oval 474"/>
              <p:cNvSpPr>
                <a:spLocks noChangeArrowheads="1"/>
              </p:cNvSpPr>
              <p:nvPr/>
            </p:nvSpPr>
            <p:spPr bwMode="auto">
              <a:xfrm>
                <a:off x="120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8" name="Oval 475"/>
              <p:cNvSpPr>
                <a:spLocks noChangeArrowheads="1"/>
              </p:cNvSpPr>
              <p:nvPr/>
            </p:nvSpPr>
            <p:spPr bwMode="auto">
              <a:xfrm>
                <a:off x="124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89" name="Oval 476"/>
              <p:cNvSpPr>
                <a:spLocks noChangeArrowheads="1"/>
              </p:cNvSpPr>
              <p:nvPr/>
            </p:nvSpPr>
            <p:spPr bwMode="auto">
              <a:xfrm>
                <a:off x="12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87" name="Group 477"/>
            <p:cNvGrpSpPr>
              <a:grpSpLocks/>
            </p:cNvGrpSpPr>
            <p:nvPr/>
          </p:nvGrpSpPr>
          <p:grpSpPr bwMode="auto">
            <a:xfrm>
              <a:off x="1344" y="3408"/>
              <a:ext cx="191" cy="191"/>
              <a:chOff x="1344" y="3408"/>
              <a:chExt cx="191" cy="191"/>
            </a:xfrm>
          </p:grpSpPr>
          <p:sp>
            <p:nvSpPr>
              <p:cNvPr id="59758" name="Oval 478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9" name="Oval 47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0" name="Oval 480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1" name="Oval 481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2" name="Oval 482"/>
              <p:cNvSpPr>
                <a:spLocks noChangeArrowheads="1"/>
              </p:cNvSpPr>
              <p:nvPr/>
            </p:nvSpPr>
            <p:spPr bwMode="auto">
              <a:xfrm>
                <a:off x="1344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3" name="Oval 483"/>
              <p:cNvSpPr>
                <a:spLocks noChangeArrowheads="1"/>
              </p:cNvSpPr>
              <p:nvPr/>
            </p:nvSpPr>
            <p:spPr bwMode="auto">
              <a:xfrm>
                <a:off x="1392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4" name="Oval 484"/>
              <p:cNvSpPr>
                <a:spLocks noChangeArrowheads="1"/>
              </p:cNvSpPr>
              <p:nvPr/>
            </p:nvSpPr>
            <p:spPr bwMode="auto">
              <a:xfrm>
                <a:off x="1440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5" name="Oval 485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6" name="Oval 486"/>
              <p:cNvSpPr>
                <a:spLocks noChangeArrowheads="1"/>
              </p:cNvSpPr>
              <p:nvPr/>
            </p:nvSpPr>
            <p:spPr bwMode="auto">
              <a:xfrm>
                <a:off x="1344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7" name="Oval 487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8" name="Oval 488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69" name="Oval 48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0" name="Oval 490"/>
              <p:cNvSpPr>
                <a:spLocks noChangeArrowheads="1"/>
              </p:cNvSpPr>
              <p:nvPr/>
            </p:nvSpPr>
            <p:spPr bwMode="auto">
              <a:xfrm>
                <a:off x="1344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1" name="Oval 491"/>
              <p:cNvSpPr>
                <a:spLocks noChangeArrowheads="1"/>
              </p:cNvSpPr>
              <p:nvPr/>
            </p:nvSpPr>
            <p:spPr bwMode="auto">
              <a:xfrm>
                <a:off x="1392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2" name="Oval 492"/>
              <p:cNvSpPr>
                <a:spLocks noChangeArrowheads="1"/>
              </p:cNvSpPr>
              <p:nvPr/>
            </p:nvSpPr>
            <p:spPr bwMode="auto">
              <a:xfrm>
                <a:off x="1440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73" name="Oval 493"/>
              <p:cNvSpPr>
                <a:spLocks noChangeArrowheads="1"/>
              </p:cNvSpPr>
              <p:nvPr/>
            </p:nvSpPr>
            <p:spPr bwMode="auto">
              <a:xfrm>
                <a:off x="1488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88" name="Group 494"/>
            <p:cNvGrpSpPr>
              <a:grpSpLocks/>
            </p:cNvGrpSpPr>
            <p:nvPr/>
          </p:nvGrpSpPr>
          <p:grpSpPr bwMode="auto">
            <a:xfrm>
              <a:off x="1536" y="3600"/>
              <a:ext cx="191" cy="191"/>
              <a:chOff x="1536" y="3600"/>
              <a:chExt cx="191" cy="191"/>
            </a:xfrm>
          </p:grpSpPr>
          <p:sp>
            <p:nvSpPr>
              <p:cNvPr id="59742" name="Oval 495"/>
              <p:cNvSpPr>
                <a:spLocks noChangeArrowheads="1"/>
              </p:cNvSpPr>
              <p:nvPr/>
            </p:nvSpPr>
            <p:spPr bwMode="auto">
              <a:xfrm>
                <a:off x="153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3" name="Oval 496"/>
              <p:cNvSpPr>
                <a:spLocks noChangeArrowheads="1"/>
              </p:cNvSpPr>
              <p:nvPr/>
            </p:nvSpPr>
            <p:spPr bwMode="auto">
              <a:xfrm>
                <a:off x="158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4" name="Oval 497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5" name="Oval 49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6" name="Oval 499"/>
              <p:cNvSpPr>
                <a:spLocks noChangeArrowheads="1"/>
              </p:cNvSpPr>
              <p:nvPr/>
            </p:nvSpPr>
            <p:spPr bwMode="auto">
              <a:xfrm>
                <a:off x="153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7" name="Oval 500"/>
              <p:cNvSpPr>
                <a:spLocks noChangeArrowheads="1"/>
              </p:cNvSpPr>
              <p:nvPr/>
            </p:nvSpPr>
            <p:spPr bwMode="auto">
              <a:xfrm>
                <a:off x="158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8" name="Oval 501"/>
              <p:cNvSpPr>
                <a:spLocks noChangeArrowheads="1"/>
              </p:cNvSpPr>
              <p:nvPr/>
            </p:nvSpPr>
            <p:spPr bwMode="auto">
              <a:xfrm>
                <a:off x="163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9" name="Oval 502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0" name="Oval 503"/>
              <p:cNvSpPr>
                <a:spLocks noChangeArrowheads="1"/>
              </p:cNvSpPr>
              <p:nvPr/>
            </p:nvSpPr>
            <p:spPr bwMode="auto">
              <a:xfrm>
                <a:off x="153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1" name="Oval 504"/>
              <p:cNvSpPr>
                <a:spLocks noChangeArrowheads="1"/>
              </p:cNvSpPr>
              <p:nvPr/>
            </p:nvSpPr>
            <p:spPr bwMode="auto">
              <a:xfrm>
                <a:off x="158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2" name="Oval 505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3" name="Oval 50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4" name="Oval 507"/>
              <p:cNvSpPr>
                <a:spLocks noChangeArrowheads="1"/>
              </p:cNvSpPr>
              <p:nvPr/>
            </p:nvSpPr>
            <p:spPr bwMode="auto">
              <a:xfrm>
                <a:off x="153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5" name="Oval 508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6" name="Oval 509"/>
              <p:cNvSpPr>
                <a:spLocks noChangeArrowheads="1"/>
              </p:cNvSpPr>
              <p:nvPr/>
            </p:nvSpPr>
            <p:spPr bwMode="auto">
              <a:xfrm>
                <a:off x="163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57" name="Oval 510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89" name="Group 511"/>
            <p:cNvGrpSpPr>
              <a:grpSpLocks/>
            </p:cNvGrpSpPr>
            <p:nvPr/>
          </p:nvGrpSpPr>
          <p:grpSpPr bwMode="auto">
            <a:xfrm>
              <a:off x="1920" y="3408"/>
              <a:ext cx="191" cy="191"/>
              <a:chOff x="1920" y="3408"/>
              <a:chExt cx="191" cy="191"/>
            </a:xfrm>
          </p:grpSpPr>
          <p:sp>
            <p:nvSpPr>
              <p:cNvPr id="59726" name="Oval 512"/>
              <p:cNvSpPr>
                <a:spLocks noChangeArrowheads="1"/>
              </p:cNvSpPr>
              <p:nvPr/>
            </p:nvSpPr>
            <p:spPr bwMode="auto">
              <a:xfrm>
                <a:off x="1920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7" name="Oval 513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8" name="Oval 514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9" name="Oval 515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0" name="Oval 516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1" name="Oval 517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2" name="Oval 518"/>
              <p:cNvSpPr>
                <a:spLocks noChangeArrowheads="1"/>
              </p:cNvSpPr>
              <p:nvPr/>
            </p:nvSpPr>
            <p:spPr bwMode="auto">
              <a:xfrm>
                <a:off x="2016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3" name="Oval 519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4" name="Oval 520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5" name="Oval 521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6" name="Oval 522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7" name="Oval 523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8" name="Oval 524"/>
              <p:cNvSpPr>
                <a:spLocks noChangeArrowheads="1"/>
              </p:cNvSpPr>
              <p:nvPr/>
            </p:nvSpPr>
            <p:spPr bwMode="auto">
              <a:xfrm>
                <a:off x="1920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39" name="Oval 525"/>
              <p:cNvSpPr>
                <a:spLocks noChangeArrowheads="1"/>
              </p:cNvSpPr>
              <p:nvPr/>
            </p:nvSpPr>
            <p:spPr bwMode="auto">
              <a:xfrm>
                <a:off x="1968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0" name="Oval 526"/>
              <p:cNvSpPr>
                <a:spLocks noChangeArrowheads="1"/>
              </p:cNvSpPr>
              <p:nvPr/>
            </p:nvSpPr>
            <p:spPr bwMode="auto">
              <a:xfrm>
                <a:off x="2016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41" name="Oval 527"/>
              <p:cNvSpPr>
                <a:spLocks noChangeArrowheads="1"/>
              </p:cNvSpPr>
              <p:nvPr/>
            </p:nvSpPr>
            <p:spPr bwMode="auto">
              <a:xfrm>
                <a:off x="2064" y="355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0" name="Group 528"/>
            <p:cNvGrpSpPr>
              <a:grpSpLocks/>
            </p:cNvGrpSpPr>
            <p:nvPr/>
          </p:nvGrpSpPr>
          <p:grpSpPr bwMode="auto">
            <a:xfrm>
              <a:off x="2304" y="3600"/>
              <a:ext cx="191" cy="191"/>
              <a:chOff x="2304" y="3600"/>
              <a:chExt cx="191" cy="191"/>
            </a:xfrm>
          </p:grpSpPr>
          <p:sp>
            <p:nvSpPr>
              <p:cNvPr id="59710" name="Oval 529"/>
              <p:cNvSpPr>
                <a:spLocks noChangeArrowheads="1"/>
              </p:cNvSpPr>
              <p:nvPr/>
            </p:nvSpPr>
            <p:spPr bwMode="auto">
              <a:xfrm>
                <a:off x="2304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1" name="Oval 530"/>
              <p:cNvSpPr>
                <a:spLocks noChangeArrowheads="1"/>
              </p:cNvSpPr>
              <p:nvPr/>
            </p:nvSpPr>
            <p:spPr bwMode="auto">
              <a:xfrm>
                <a:off x="235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2" name="Oval 531"/>
              <p:cNvSpPr>
                <a:spLocks noChangeArrowheads="1"/>
              </p:cNvSpPr>
              <p:nvPr/>
            </p:nvSpPr>
            <p:spPr bwMode="auto">
              <a:xfrm>
                <a:off x="240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3" name="Oval 532"/>
              <p:cNvSpPr>
                <a:spLocks noChangeArrowheads="1"/>
              </p:cNvSpPr>
              <p:nvPr/>
            </p:nvSpPr>
            <p:spPr bwMode="auto">
              <a:xfrm>
                <a:off x="244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4" name="Oval 533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5" name="Oval 534"/>
              <p:cNvSpPr>
                <a:spLocks noChangeArrowheads="1"/>
              </p:cNvSpPr>
              <p:nvPr/>
            </p:nvSpPr>
            <p:spPr bwMode="auto">
              <a:xfrm>
                <a:off x="235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6" name="Oval 535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7" name="Oval 536"/>
              <p:cNvSpPr>
                <a:spLocks noChangeArrowheads="1"/>
              </p:cNvSpPr>
              <p:nvPr/>
            </p:nvSpPr>
            <p:spPr bwMode="auto">
              <a:xfrm>
                <a:off x="244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8" name="Oval 537"/>
              <p:cNvSpPr>
                <a:spLocks noChangeArrowheads="1"/>
              </p:cNvSpPr>
              <p:nvPr/>
            </p:nvSpPr>
            <p:spPr bwMode="auto">
              <a:xfrm>
                <a:off x="2304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19" name="Oval 538"/>
              <p:cNvSpPr>
                <a:spLocks noChangeArrowheads="1"/>
              </p:cNvSpPr>
              <p:nvPr/>
            </p:nvSpPr>
            <p:spPr bwMode="auto">
              <a:xfrm>
                <a:off x="235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0" name="Oval 539"/>
              <p:cNvSpPr>
                <a:spLocks noChangeArrowheads="1"/>
              </p:cNvSpPr>
              <p:nvPr/>
            </p:nvSpPr>
            <p:spPr bwMode="auto">
              <a:xfrm>
                <a:off x="240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1" name="Oval 540"/>
              <p:cNvSpPr>
                <a:spLocks noChangeArrowheads="1"/>
              </p:cNvSpPr>
              <p:nvPr/>
            </p:nvSpPr>
            <p:spPr bwMode="auto">
              <a:xfrm>
                <a:off x="244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2" name="Oval 541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3" name="Oval 542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4" name="Oval 543"/>
              <p:cNvSpPr>
                <a:spLocks noChangeArrowheads="1"/>
              </p:cNvSpPr>
              <p:nvPr/>
            </p:nvSpPr>
            <p:spPr bwMode="auto">
              <a:xfrm>
                <a:off x="240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25" name="Oval 544"/>
              <p:cNvSpPr>
                <a:spLocks noChangeArrowheads="1"/>
              </p:cNvSpPr>
              <p:nvPr/>
            </p:nvSpPr>
            <p:spPr bwMode="auto">
              <a:xfrm>
                <a:off x="244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1" name="Group 545"/>
            <p:cNvGrpSpPr>
              <a:grpSpLocks/>
            </p:cNvGrpSpPr>
            <p:nvPr/>
          </p:nvGrpSpPr>
          <p:grpSpPr bwMode="auto">
            <a:xfrm>
              <a:off x="2496" y="3792"/>
              <a:ext cx="191" cy="191"/>
              <a:chOff x="2496" y="3792"/>
              <a:chExt cx="191" cy="191"/>
            </a:xfrm>
          </p:grpSpPr>
          <p:sp>
            <p:nvSpPr>
              <p:cNvPr id="59694" name="Oval 546"/>
              <p:cNvSpPr>
                <a:spLocks noChangeArrowheads="1"/>
              </p:cNvSpPr>
              <p:nvPr/>
            </p:nvSpPr>
            <p:spPr bwMode="auto">
              <a:xfrm>
                <a:off x="24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5" name="Oval 547"/>
              <p:cNvSpPr>
                <a:spLocks noChangeArrowheads="1"/>
              </p:cNvSpPr>
              <p:nvPr/>
            </p:nvSpPr>
            <p:spPr bwMode="auto">
              <a:xfrm>
                <a:off x="254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6" name="Oval 548"/>
              <p:cNvSpPr>
                <a:spLocks noChangeArrowheads="1"/>
              </p:cNvSpPr>
              <p:nvPr/>
            </p:nvSpPr>
            <p:spPr bwMode="auto">
              <a:xfrm>
                <a:off x="259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7" name="Oval 549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8" name="Oval 550"/>
              <p:cNvSpPr>
                <a:spLocks noChangeArrowheads="1"/>
              </p:cNvSpPr>
              <p:nvPr/>
            </p:nvSpPr>
            <p:spPr bwMode="auto">
              <a:xfrm>
                <a:off x="24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9" name="Oval 551"/>
              <p:cNvSpPr>
                <a:spLocks noChangeArrowheads="1"/>
              </p:cNvSpPr>
              <p:nvPr/>
            </p:nvSpPr>
            <p:spPr bwMode="auto">
              <a:xfrm>
                <a:off x="254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0" name="Oval 552"/>
              <p:cNvSpPr>
                <a:spLocks noChangeArrowheads="1"/>
              </p:cNvSpPr>
              <p:nvPr/>
            </p:nvSpPr>
            <p:spPr bwMode="auto">
              <a:xfrm>
                <a:off x="259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1" name="Oval 553"/>
              <p:cNvSpPr>
                <a:spLocks noChangeArrowheads="1"/>
              </p:cNvSpPr>
              <p:nvPr/>
            </p:nvSpPr>
            <p:spPr bwMode="auto">
              <a:xfrm>
                <a:off x="264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2" name="Oval 554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3" name="Oval 555"/>
              <p:cNvSpPr>
                <a:spLocks noChangeArrowheads="1"/>
              </p:cNvSpPr>
              <p:nvPr/>
            </p:nvSpPr>
            <p:spPr bwMode="auto">
              <a:xfrm>
                <a:off x="254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4" name="Oval 556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5" name="Oval 557"/>
              <p:cNvSpPr>
                <a:spLocks noChangeArrowheads="1"/>
              </p:cNvSpPr>
              <p:nvPr/>
            </p:nvSpPr>
            <p:spPr bwMode="auto">
              <a:xfrm>
                <a:off x="264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6" name="Oval 558"/>
              <p:cNvSpPr>
                <a:spLocks noChangeArrowheads="1"/>
              </p:cNvSpPr>
              <p:nvPr/>
            </p:nvSpPr>
            <p:spPr bwMode="auto">
              <a:xfrm>
                <a:off x="24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7" name="Oval 559"/>
              <p:cNvSpPr>
                <a:spLocks noChangeArrowheads="1"/>
              </p:cNvSpPr>
              <p:nvPr/>
            </p:nvSpPr>
            <p:spPr bwMode="auto">
              <a:xfrm>
                <a:off x="254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8" name="Oval 560"/>
              <p:cNvSpPr>
                <a:spLocks noChangeArrowheads="1"/>
              </p:cNvSpPr>
              <p:nvPr/>
            </p:nvSpPr>
            <p:spPr bwMode="auto">
              <a:xfrm>
                <a:off x="259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709" name="Oval 561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2" name="Group 562"/>
            <p:cNvGrpSpPr>
              <a:grpSpLocks/>
            </p:cNvGrpSpPr>
            <p:nvPr/>
          </p:nvGrpSpPr>
          <p:grpSpPr bwMode="auto">
            <a:xfrm>
              <a:off x="2688" y="3792"/>
              <a:ext cx="191" cy="191"/>
              <a:chOff x="2688" y="3792"/>
              <a:chExt cx="191" cy="191"/>
            </a:xfrm>
          </p:grpSpPr>
          <p:sp>
            <p:nvSpPr>
              <p:cNvPr id="59678" name="Oval 563"/>
              <p:cNvSpPr>
                <a:spLocks noChangeArrowheads="1"/>
              </p:cNvSpPr>
              <p:nvPr/>
            </p:nvSpPr>
            <p:spPr bwMode="auto">
              <a:xfrm>
                <a:off x="268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9" name="Oval 564"/>
              <p:cNvSpPr>
                <a:spLocks noChangeArrowheads="1"/>
              </p:cNvSpPr>
              <p:nvPr/>
            </p:nvSpPr>
            <p:spPr bwMode="auto">
              <a:xfrm>
                <a:off x="273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0" name="Oval 565"/>
              <p:cNvSpPr>
                <a:spLocks noChangeArrowheads="1"/>
              </p:cNvSpPr>
              <p:nvPr/>
            </p:nvSpPr>
            <p:spPr bwMode="auto">
              <a:xfrm>
                <a:off x="278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1" name="Oval 566"/>
              <p:cNvSpPr>
                <a:spLocks noChangeArrowheads="1"/>
              </p:cNvSpPr>
              <p:nvPr/>
            </p:nvSpPr>
            <p:spPr bwMode="auto">
              <a:xfrm>
                <a:off x="283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2" name="Oval 567"/>
              <p:cNvSpPr>
                <a:spLocks noChangeArrowheads="1"/>
              </p:cNvSpPr>
              <p:nvPr/>
            </p:nvSpPr>
            <p:spPr bwMode="auto">
              <a:xfrm>
                <a:off x="268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3" name="Oval 568"/>
              <p:cNvSpPr>
                <a:spLocks noChangeArrowheads="1"/>
              </p:cNvSpPr>
              <p:nvPr/>
            </p:nvSpPr>
            <p:spPr bwMode="auto">
              <a:xfrm>
                <a:off x="273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4" name="Oval 569"/>
              <p:cNvSpPr>
                <a:spLocks noChangeArrowheads="1"/>
              </p:cNvSpPr>
              <p:nvPr/>
            </p:nvSpPr>
            <p:spPr bwMode="auto">
              <a:xfrm>
                <a:off x="278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5" name="Oval 570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6" name="Oval 571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7" name="Oval 572"/>
              <p:cNvSpPr>
                <a:spLocks noChangeArrowheads="1"/>
              </p:cNvSpPr>
              <p:nvPr/>
            </p:nvSpPr>
            <p:spPr bwMode="auto">
              <a:xfrm>
                <a:off x="273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8" name="Oval 573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89" name="Oval 574"/>
              <p:cNvSpPr>
                <a:spLocks noChangeArrowheads="1"/>
              </p:cNvSpPr>
              <p:nvPr/>
            </p:nvSpPr>
            <p:spPr bwMode="auto">
              <a:xfrm>
                <a:off x="283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0" name="Oval 575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1" name="Oval 576"/>
              <p:cNvSpPr>
                <a:spLocks noChangeArrowheads="1"/>
              </p:cNvSpPr>
              <p:nvPr/>
            </p:nvSpPr>
            <p:spPr bwMode="auto">
              <a:xfrm>
                <a:off x="273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2" name="Oval 577"/>
              <p:cNvSpPr>
                <a:spLocks noChangeArrowheads="1"/>
              </p:cNvSpPr>
              <p:nvPr/>
            </p:nvSpPr>
            <p:spPr bwMode="auto">
              <a:xfrm>
                <a:off x="278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93" name="Oval 578"/>
              <p:cNvSpPr>
                <a:spLocks noChangeArrowheads="1"/>
              </p:cNvSpPr>
              <p:nvPr/>
            </p:nvSpPr>
            <p:spPr bwMode="auto">
              <a:xfrm>
                <a:off x="283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3" name="Group 579"/>
            <p:cNvGrpSpPr>
              <a:grpSpLocks/>
            </p:cNvGrpSpPr>
            <p:nvPr/>
          </p:nvGrpSpPr>
          <p:grpSpPr bwMode="auto">
            <a:xfrm>
              <a:off x="2880" y="3984"/>
              <a:ext cx="191" cy="191"/>
              <a:chOff x="2880" y="3984"/>
              <a:chExt cx="191" cy="191"/>
            </a:xfrm>
          </p:grpSpPr>
          <p:sp>
            <p:nvSpPr>
              <p:cNvPr id="59662" name="Oval 580"/>
              <p:cNvSpPr>
                <a:spLocks noChangeArrowheads="1"/>
              </p:cNvSpPr>
              <p:nvPr/>
            </p:nvSpPr>
            <p:spPr bwMode="auto">
              <a:xfrm>
                <a:off x="288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3" name="Oval 581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4" name="Oval 582"/>
              <p:cNvSpPr>
                <a:spLocks noChangeArrowheads="1"/>
              </p:cNvSpPr>
              <p:nvPr/>
            </p:nvSpPr>
            <p:spPr bwMode="auto">
              <a:xfrm>
                <a:off x="2976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5" name="Oval 583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6" name="Oval 584"/>
              <p:cNvSpPr>
                <a:spLocks noChangeArrowheads="1"/>
              </p:cNvSpPr>
              <p:nvPr/>
            </p:nvSpPr>
            <p:spPr bwMode="auto">
              <a:xfrm>
                <a:off x="288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7" name="Oval 585"/>
              <p:cNvSpPr>
                <a:spLocks noChangeArrowheads="1"/>
              </p:cNvSpPr>
              <p:nvPr/>
            </p:nvSpPr>
            <p:spPr bwMode="auto">
              <a:xfrm>
                <a:off x="292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8" name="Oval 586"/>
              <p:cNvSpPr>
                <a:spLocks noChangeArrowheads="1"/>
              </p:cNvSpPr>
              <p:nvPr/>
            </p:nvSpPr>
            <p:spPr bwMode="auto">
              <a:xfrm>
                <a:off x="2976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9" name="Oval 587"/>
              <p:cNvSpPr>
                <a:spLocks noChangeArrowheads="1"/>
              </p:cNvSpPr>
              <p:nvPr/>
            </p:nvSpPr>
            <p:spPr bwMode="auto">
              <a:xfrm>
                <a:off x="302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0" name="Oval 588"/>
              <p:cNvSpPr>
                <a:spLocks noChangeArrowheads="1"/>
              </p:cNvSpPr>
              <p:nvPr/>
            </p:nvSpPr>
            <p:spPr bwMode="auto">
              <a:xfrm>
                <a:off x="288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1" name="Oval 589"/>
              <p:cNvSpPr>
                <a:spLocks noChangeArrowheads="1"/>
              </p:cNvSpPr>
              <p:nvPr/>
            </p:nvSpPr>
            <p:spPr bwMode="auto">
              <a:xfrm>
                <a:off x="292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2" name="Oval 590"/>
              <p:cNvSpPr>
                <a:spLocks noChangeArrowheads="1"/>
              </p:cNvSpPr>
              <p:nvPr/>
            </p:nvSpPr>
            <p:spPr bwMode="auto">
              <a:xfrm>
                <a:off x="2976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3" name="Oval 591"/>
              <p:cNvSpPr>
                <a:spLocks noChangeArrowheads="1"/>
              </p:cNvSpPr>
              <p:nvPr/>
            </p:nvSpPr>
            <p:spPr bwMode="auto">
              <a:xfrm>
                <a:off x="302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4" name="Oval 592"/>
              <p:cNvSpPr>
                <a:spLocks noChangeArrowheads="1"/>
              </p:cNvSpPr>
              <p:nvPr/>
            </p:nvSpPr>
            <p:spPr bwMode="auto">
              <a:xfrm>
                <a:off x="288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5" name="Oval 593"/>
              <p:cNvSpPr>
                <a:spLocks noChangeArrowheads="1"/>
              </p:cNvSpPr>
              <p:nvPr/>
            </p:nvSpPr>
            <p:spPr bwMode="auto">
              <a:xfrm>
                <a:off x="292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6" name="Oval 594"/>
              <p:cNvSpPr>
                <a:spLocks noChangeArrowheads="1"/>
              </p:cNvSpPr>
              <p:nvPr/>
            </p:nvSpPr>
            <p:spPr bwMode="auto">
              <a:xfrm>
                <a:off x="2976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77" name="Oval 595"/>
              <p:cNvSpPr>
                <a:spLocks noChangeArrowheads="1"/>
              </p:cNvSpPr>
              <p:nvPr/>
            </p:nvSpPr>
            <p:spPr bwMode="auto">
              <a:xfrm>
                <a:off x="302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4" name="Group 596"/>
            <p:cNvGrpSpPr>
              <a:grpSpLocks/>
            </p:cNvGrpSpPr>
            <p:nvPr/>
          </p:nvGrpSpPr>
          <p:grpSpPr bwMode="auto">
            <a:xfrm>
              <a:off x="3072" y="3600"/>
              <a:ext cx="191" cy="191"/>
              <a:chOff x="3072" y="3600"/>
              <a:chExt cx="191" cy="191"/>
            </a:xfrm>
          </p:grpSpPr>
          <p:sp>
            <p:nvSpPr>
              <p:cNvPr id="59646" name="Oval 597"/>
              <p:cNvSpPr>
                <a:spLocks noChangeArrowheads="1"/>
              </p:cNvSpPr>
              <p:nvPr/>
            </p:nvSpPr>
            <p:spPr bwMode="auto">
              <a:xfrm>
                <a:off x="3072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7" name="Oval 598"/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8" name="Oval 599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9" name="Oval 600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0" name="Oval 601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1" name="Oval 602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2" name="Oval 603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3" name="Oval 604"/>
              <p:cNvSpPr>
                <a:spLocks noChangeArrowheads="1"/>
              </p:cNvSpPr>
              <p:nvPr/>
            </p:nvSpPr>
            <p:spPr bwMode="auto">
              <a:xfrm>
                <a:off x="3216" y="364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4" name="Oval 605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5" name="Oval 606"/>
              <p:cNvSpPr>
                <a:spLocks noChangeArrowheads="1"/>
              </p:cNvSpPr>
              <p:nvPr/>
            </p:nvSpPr>
            <p:spPr bwMode="auto">
              <a:xfrm>
                <a:off x="3120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6" name="Oval 607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7" name="Oval 608"/>
              <p:cNvSpPr>
                <a:spLocks noChangeArrowheads="1"/>
              </p:cNvSpPr>
              <p:nvPr/>
            </p:nvSpPr>
            <p:spPr bwMode="auto">
              <a:xfrm>
                <a:off x="3216" y="369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8" name="Oval 609"/>
              <p:cNvSpPr>
                <a:spLocks noChangeArrowheads="1"/>
              </p:cNvSpPr>
              <p:nvPr/>
            </p:nvSpPr>
            <p:spPr bwMode="auto">
              <a:xfrm>
                <a:off x="3072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59" name="Oval 610"/>
              <p:cNvSpPr>
                <a:spLocks noChangeArrowheads="1"/>
              </p:cNvSpPr>
              <p:nvPr/>
            </p:nvSpPr>
            <p:spPr bwMode="auto">
              <a:xfrm>
                <a:off x="3120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0" name="Oval 611"/>
              <p:cNvSpPr>
                <a:spLocks noChangeArrowheads="1"/>
              </p:cNvSpPr>
              <p:nvPr/>
            </p:nvSpPr>
            <p:spPr bwMode="auto">
              <a:xfrm>
                <a:off x="3168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61" name="Oval 612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5" name="Group 613"/>
            <p:cNvGrpSpPr>
              <a:grpSpLocks/>
            </p:cNvGrpSpPr>
            <p:nvPr/>
          </p:nvGrpSpPr>
          <p:grpSpPr bwMode="auto">
            <a:xfrm>
              <a:off x="3264" y="3984"/>
              <a:ext cx="191" cy="191"/>
              <a:chOff x="3264" y="3984"/>
              <a:chExt cx="191" cy="191"/>
            </a:xfrm>
          </p:grpSpPr>
          <p:sp>
            <p:nvSpPr>
              <p:cNvPr id="59630" name="Oval 614"/>
              <p:cNvSpPr>
                <a:spLocks noChangeArrowheads="1"/>
              </p:cNvSpPr>
              <p:nvPr/>
            </p:nvSpPr>
            <p:spPr bwMode="auto">
              <a:xfrm>
                <a:off x="3264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1" name="Oval 615"/>
              <p:cNvSpPr>
                <a:spLocks noChangeArrowheads="1"/>
              </p:cNvSpPr>
              <p:nvPr/>
            </p:nvSpPr>
            <p:spPr bwMode="auto">
              <a:xfrm>
                <a:off x="3312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2" name="Oval 616"/>
              <p:cNvSpPr>
                <a:spLocks noChangeArrowheads="1"/>
              </p:cNvSpPr>
              <p:nvPr/>
            </p:nvSpPr>
            <p:spPr bwMode="auto">
              <a:xfrm>
                <a:off x="3360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3" name="Oval 617"/>
              <p:cNvSpPr>
                <a:spLocks noChangeArrowheads="1"/>
              </p:cNvSpPr>
              <p:nvPr/>
            </p:nvSpPr>
            <p:spPr bwMode="auto">
              <a:xfrm>
                <a:off x="3408" y="3984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4" name="Oval 618"/>
              <p:cNvSpPr>
                <a:spLocks noChangeArrowheads="1"/>
              </p:cNvSpPr>
              <p:nvPr/>
            </p:nvSpPr>
            <p:spPr bwMode="auto">
              <a:xfrm>
                <a:off x="3264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5" name="Oval 619"/>
              <p:cNvSpPr>
                <a:spLocks noChangeArrowheads="1"/>
              </p:cNvSpPr>
              <p:nvPr/>
            </p:nvSpPr>
            <p:spPr bwMode="auto">
              <a:xfrm>
                <a:off x="3312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6" name="Oval 620"/>
              <p:cNvSpPr>
                <a:spLocks noChangeArrowheads="1"/>
              </p:cNvSpPr>
              <p:nvPr/>
            </p:nvSpPr>
            <p:spPr bwMode="auto">
              <a:xfrm>
                <a:off x="3360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7" name="Oval 621"/>
              <p:cNvSpPr>
                <a:spLocks noChangeArrowheads="1"/>
              </p:cNvSpPr>
              <p:nvPr/>
            </p:nvSpPr>
            <p:spPr bwMode="auto">
              <a:xfrm>
                <a:off x="3408" y="403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8" name="Oval 622"/>
              <p:cNvSpPr>
                <a:spLocks noChangeArrowheads="1"/>
              </p:cNvSpPr>
              <p:nvPr/>
            </p:nvSpPr>
            <p:spPr bwMode="auto">
              <a:xfrm>
                <a:off x="3264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39" name="Oval 623"/>
              <p:cNvSpPr>
                <a:spLocks noChangeArrowheads="1"/>
              </p:cNvSpPr>
              <p:nvPr/>
            </p:nvSpPr>
            <p:spPr bwMode="auto">
              <a:xfrm>
                <a:off x="3312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0" name="Oval 624"/>
              <p:cNvSpPr>
                <a:spLocks noChangeArrowheads="1"/>
              </p:cNvSpPr>
              <p:nvPr/>
            </p:nvSpPr>
            <p:spPr bwMode="auto">
              <a:xfrm>
                <a:off x="3360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1" name="Oval 625"/>
              <p:cNvSpPr>
                <a:spLocks noChangeArrowheads="1"/>
              </p:cNvSpPr>
              <p:nvPr/>
            </p:nvSpPr>
            <p:spPr bwMode="auto">
              <a:xfrm>
                <a:off x="3408" y="408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2" name="Oval 626"/>
              <p:cNvSpPr>
                <a:spLocks noChangeArrowheads="1"/>
              </p:cNvSpPr>
              <p:nvPr/>
            </p:nvSpPr>
            <p:spPr bwMode="auto">
              <a:xfrm>
                <a:off x="3264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3" name="Oval 627"/>
              <p:cNvSpPr>
                <a:spLocks noChangeArrowheads="1"/>
              </p:cNvSpPr>
              <p:nvPr/>
            </p:nvSpPr>
            <p:spPr bwMode="auto">
              <a:xfrm>
                <a:off x="3312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4" name="Oval 628"/>
              <p:cNvSpPr>
                <a:spLocks noChangeArrowheads="1"/>
              </p:cNvSpPr>
              <p:nvPr/>
            </p:nvSpPr>
            <p:spPr bwMode="auto">
              <a:xfrm>
                <a:off x="3360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45" name="Oval 629"/>
              <p:cNvSpPr>
                <a:spLocks noChangeArrowheads="1"/>
              </p:cNvSpPr>
              <p:nvPr/>
            </p:nvSpPr>
            <p:spPr bwMode="auto">
              <a:xfrm>
                <a:off x="3408" y="412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6" name="Group 630"/>
            <p:cNvGrpSpPr>
              <a:grpSpLocks/>
            </p:cNvGrpSpPr>
            <p:nvPr/>
          </p:nvGrpSpPr>
          <p:grpSpPr bwMode="auto">
            <a:xfrm>
              <a:off x="3456" y="3792"/>
              <a:ext cx="191" cy="191"/>
              <a:chOff x="3456" y="3792"/>
              <a:chExt cx="191" cy="191"/>
            </a:xfrm>
          </p:grpSpPr>
          <p:sp>
            <p:nvSpPr>
              <p:cNvPr id="59614" name="Oval 631"/>
              <p:cNvSpPr>
                <a:spLocks noChangeArrowheads="1"/>
              </p:cNvSpPr>
              <p:nvPr/>
            </p:nvSpPr>
            <p:spPr bwMode="auto">
              <a:xfrm>
                <a:off x="345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5" name="Oval 632"/>
              <p:cNvSpPr>
                <a:spLocks noChangeArrowheads="1"/>
              </p:cNvSpPr>
              <p:nvPr/>
            </p:nvSpPr>
            <p:spPr bwMode="auto">
              <a:xfrm>
                <a:off x="350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6" name="Oval 633"/>
              <p:cNvSpPr>
                <a:spLocks noChangeArrowheads="1"/>
              </p:cNvSpPr>
              <p:nvPr/>
            </p:nvSpPr>
            <p:spPr bwMode="auto">
              <a:xfrm>
                <a:off x="355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7" name="Oval 634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8" name="Oval 635"/>
              <p:cNvSpPr>
                <a:spLocks noChangeArrowheads="1"/>
              </p:cNvSpPr>
              <p:nvPr/>
            </p:nvSpPr>
            <p:spPr bwMode="auto">
              <a:xfrm>
                <a:off x="345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9" name="Oval 636"/>
              <p:cNvSpPr>
                <a:spLocks noChangeArrowheads="1"/>
              </p:cNvSpPr>
              <p:nvPr/>
            </p:nvSpPr>
            <p:spPr bwMode="auto">
              <a:xfrm>
                <a:off x="350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0" name="Oval 637"/>
              <p:cNvSpPr>
                <a:spLocks noChangeArrowheads="1"/>
              </p:cNvSpPr>
              <p:nvPr/>
            </p:nvSpPr>
            <p:spPr bwMode="auto">
              <a:xfrm>
                <a:off x="355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1" name="Oval 638"/>
              <p:cNvSpPr>
                <a:spLocks noChangeArrowheads="1"/>
              </p:cNvSpPr>
              <p:nvPr/>
            </p:nvSpPr>
            <p:spPr bwMode="auto">
              <a:xfrm>
                <a:off x="3600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2" name="Oval 639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3" name="Oval 640"/>
              <p:cNvSpPr>
                <a:spLocks noChangeArrowheads="1"/>
              </p:cNvSpPr>
              <p:nvPr/>
            </p:nvSpPr>
            <p:spPr bwMode="auto">
              <a:xfrm>
                <a:off x="350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4" name="Oval 641"/>
              <p:cNvSpPr>
                <a:spLocks noChangeArrowheads="1"/>
              </p:cNvSpPr>
              <p:nvPr/>
            </p:nvSpPr>
            <p:spPr bwMode="auto">
              <a:xfrm>
                <a:off x="355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5" name="Oval 642"/>
              <p:cNvSpPr>
                <a:spLocks noChangeArrowheads="1"/>
              </p:cNvSpPr>
              <p:nvPr/>
            </p:nvSpPr>
            <p:spPr bwMode="auto">
              <a:xfrm>
                <a:off x="3600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6" name="Oval 643"/>
              <p:cNvSpPr>
                <a:spLocks noChangeArrowheads="1"/>
              </p:cNvSpPr>
              <p:nvPr/>
            </p:nvSpPr>
            <p:spPr bwMode="auto">
              <a:xfrm>
                <a:off x="345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7" name="Oval 644"/>
              <p:cNvSpPr>
                <a:spLocks noChangeArrowheads="1"/>
              </p:cNvSpPr>
              <p:nvPr/>
            </p:nvSpPr>
            <p:spPr bwMode="auto">
              <a:xfrm>
                <a:off x="350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8" name="Oval 645"/>
              <p:cNvSpPr>
                <a:spLocks noChangeArrowheads="1"/>
              </p:cNvSpPr>
              <p:nvPr/>
            </p:nvSpPr>
            <p:spPr bwMode="auto">
              <a:xfrm>
                <a:off x="355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29" name="Oval 646"/>
              <p:cNvSpPr>
                <a:spLocks noChangeArrowheads="1"/>
              </p:cNvSpPr>
              <p:nvPr/>
            </p:nvSpPr>
            <p:spPr bwMode="auto">
              <a:xfrm>
                <a:off x="3600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  <p:grpSp>
          <p:nvGrpSpPr>
            <p:cNvPr id="59597" name="Group 647"/>
            <p:cNvGrpSpPr>
              <a:grpSpLocks/>
            </p:cNvGrpSpPr>
            <p:nvPr/>
          </p:nvGrpSpPr>
          <p:grpSpPr bwMode="auto">
            <a:xfrm>
              <a:off x="3648" y="3792"/>
              <a:ext cx="191" cy="191"/>
              <a:chOff x="3648" y="3792"/>
              <a:chExt cx="191" cy="191"/>
            </a:xfrm>
          </p:grpSpPr>
          <p:sp>
            <p:nvSpPr>
              <p:cNvPr id="59598" name="Oval 648"/>
              <p:cNvSpPr>
                <a:spLocks noChangeArrowheads="1"/>
              </p:cNvSpPr>
              <p:nvPr/>
            </p:nvSpPr>
            <p:spPr bwMode="auto">
              <a:xfrm>
                <a:off x="3648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599" name="Oval 649"/>
              <p:cNvSpPr>
                <a:spLocks noChangeArrowheads="1"/>
              </p:cNvSpPr>
              <p:nvPr/>
            </p:nvSpPr>
            <p:spPr bwMode="auto">
              <a:xfrm>
                <a:off x="3696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0" name="Oval 650"/>
              <p:cNvSpPr>
                <a:spLocks noChangeArrowheads="1"/>
              </p:cNvSpPr>
              <p:nvPr/>
            </p:nvSpPr>
            <p:spPr bwMode="auto">
              <a:xfrm>
                <a:off x="3744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1" name="Oval 651"/>
              <p:cNvSpPr>
                <a:spLocks noChangeArrowheads="1"/>
              </p:cNvSpPr>
              <p:nvPr/>
            </p:nvSpPr>
            <p:spPr bwMode="auto">
              <a:xfrm>
                <a:off x="3792" y="3792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2" name="Oval 652"/>
              <p:cNvSpPr>
                <a:spLocks noChangeArrowheads="1"/>
              </p:cNvSpPr>
              <p:nvPr/>
            </p:nvSpPr>
            <p:spPr bwMode="auto">
              <a:xfrm>
                <a:off x="3648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3" name="Oval 653"/>
              <p:cNvSpPr>
                <a:spLocks noChangeArrowheads="1"/>
              </p:cNvSpPr>
              <p:nvPr/>
            </p:nvSpPr>
            <p:spPr bwMode="auto">
              <a:xfrm>
                <a:off x="3696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4" name="Oval 654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5" name="Oval 655"/>
              <p:cNvSpPr>
                <a:spLocks noChangeArrowheads="1"/>
              </p:cNvSpPr>
              <p:nvPr/>
            </p:nvSpPr>
            <p:spPr bwMode="auto">
              <a:xfrm>
                <a:off x="3792" y="3840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6" name="Oval 656"/>
              <p:cNvSpPr>
                <a:spLocks noChangeArrowheads="1"/>
              </p:cNvSpPr>
              <p:nvPr/>
            </p:nvSpPr>
            <p:spPr bwMode="auto">
              <a:xfrm>
                <a:off x="3648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7" name="Oval 657"/>
              <p:cNvSpPr>
                <a:spLocks noChangeArrowheads="1"/>
              </p:cNvSpPr>
              <p:nvPr/>
            </p:nvSpPr>
            <p:spPr bwMode="auto">
              <a:xfrm>
                <a:off x="3696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8" name="Oval 658"/>
              <p:cNvSpPr>
                <a:spLocks noChangeArrowheads="1"/>
              </p:cNvSpPr>
              <p:nvPr/>
            </p:nvSpPr>
            <p:spPr bwMode="auto">
              <a:xfrm>
                <a:off x="3744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09" name="Oval 659"/>
              <p:cNvSpPr>
                <a:spLocks noChangeArrowheads="1"/>
              </p:cNvSpPr>
              <p:nvPr/>
            </p:nvSpPr>
            <p:spPr bwMode="auto">
              <a:xfrm>
                <a:off x="3792" y="3888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0" name="Oval 660"/>
              <p:cNvSpPr>
                <a:spLocks noChangeArrowheads="1"/>
              </p:cNvSpPr>
              <p:nvPr/>
            </p:nvSpPr>
            <p:spPr bwMode="auto">
              <a:xfrm>
                <a:off x="3648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1" name="Oval 661"/>
              <p:cNvSpPr>
                <a:spLocks noChangeArrowheads="1"/>
              </p:cNvSpPr>
              <p:nvPr/>
            </p:nvSpPr>
            <p:spPr bwMode="auto">
              <a:xfrm>
                <a:off x="3696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2" name="Oval 662"/>
              <p:cNvSpPr>
                <a:spLocks noChangeArrowheads="1"/>
              </p:cNvSpPr>
              <p:nvPr/>
            </p:nvSpPr>
            <p:spPr bwMode="auto">
              <a:xfrm>
                <a:off x="3744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  <p:sp>
            <p:nvSpPr>
              <p:cNvPr id="59613" name="Oval 663"/>
              <p:cNvSpPr>
                <a:spLocks noChangeArrowheads="1"/>
              </p:cNvSpPr>
              <p:nvPr/>
            </p:nvSpPr>
            <p:spPr bwMode="auto">
              <a:xfrm>
                <a:off x="3792" y="3936"/>
                <a:ext cx="48" cy="48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800">
                  <a:solidFill>
                    <a:srgbClr val="A42700"/>
                  </a:solidFill>
                </a:endParaRPr>
              </a:p>
            </p:txBody>
          </p:sp>
        </p:grpSp>
      </p:grpSp>
      <p:sp>
        <p:nvSpPr>
          <p:cNvPr id="59579" name="Text Box 665"/>
          <p:cNvSpPr txBox="1">
            <a:spLocks noChangeArrowheads="1"/>
          </p:cNvSpPr>
          <p:nvPr/>
        </p:nvSpPr>
        <p:spPr bwMode="auto">
          <a:xfrm>
            <a:off x="7164388" y="2636838"/>
            <a:ext cx="197961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2. Trigger a single encryption</a:t>
            </a:r>
          </a:p>
        </p:txBody>
      </p:sp>
      <p:sp>
        <p:nvSpPr>
          <p:cNvPr id="59580" name="Text Box 666"/>
          <p:cNvSpPr txBox="1">
            <a:spLocks noChangeArrowheads="1"/>
          </p:cNvSpPr>
          <p:nvPr/>
        </p:nvSpPr>
        <p:spPr bwMode="auto">
          <a:xfrm>
            <a:off x="7164388" y="3644900"/>
            <a:ext cx="1979612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8288" indent="-268288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3. Access attacker memory again and see which cache sets are slow</a:t>
            </a:r>
          </a:p>
        </p:txBody>
      </p:sp>
      <p:sp>
        <p:nvSpPr>
          <p:cNvPr id="59581" name="Line 667"/>
          <p:cNvSpPr>
            <a:spLocks noChangeShapeType="1"/>
          </p:cNvSpPr>
          <p:nvPr/>
        </p:nvSpPr>
        <p:spPr bwMode="auto">
          <a:xfrm>
            <a:off x="3811588" y="2476500"/>
            <a:ext cx="0" cy="3024188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9582" name="Text Box 668"/>
          <p:cNvSpPr txBox="1">
            <a:spLocks noChangeArrowheads="1"/>
          </p:cNvSpPr>
          <p:nvPr/>
        </p:nvSpPr>
        <p:spPr bwMode="auto">
          <a:xfrm rot="-2760000">
            <a:off x="23812" y="3173413"/>
            <a:ext cx="81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99"/>
              </a:buClr>
              <a:buFont typeface="Courier New" panose="02070309020205020404" pitchFamily="49" charset="0"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S-box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59583" name="Line 669"/>
          <p:cNvSpPr>
            <a:spLocks noChangeShapeType="1"/>
          </p:cNvSpPr>
          <p:nvPr/>
        </p:nvSpPr>
        <p:spPr bwMode="auto">
          <a:xfrm>
            <a:off x="685800" y="3287713"/>
            <a:ext cx="457200" cy="1587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84" name="Text Box 670"/>
          <p:cNvSpPr txBox="1">
            <a:spLocks noChangeArrowheads="1"/>
          </p:cNvSpPr>
          <p:nvPr/>
        </p:nvSpPr>
        <p:spPr bwMode="auto">
          <a:xfrm>
            <a:off x="7164388" y="1628775"/>
            <a:ext cx="197961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4625" indent="-174625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1. Fill cache</a:t>
            </a:r>
            <a:br>
              <a:rPr lang="en-US" altLang="en-US" sz="2000">
                <a:solidFill>
                  <a:srgbClr val="000066"/>
                </a:solidFill>
              </a:rPr>
            </a:br>
            <a:r>
              <a:rPr lang="en-US" altLang="en-US" sz="2000">
                <a:solidFill>
                  <a:srgbClr val="000066"/>
                </a:solidFill>
              </a:rPr>
              <a:t>with attacker’s data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515350" algn="r"/>
              </a:tabLst>
            </a:pPr>
            <a:r>
              <a:rPr lang="en-US" altLang="en-US" smtClean="0"/>
              <a:t>Experimental results	</a:t>
            </a:r>
            <a:r>
              <a:rPr lang="en-US" altLang="en-US" sz="2000" smtClean="0"/>
              <a:t>[Osvik Shamir Tromer 05]</a:t>
            </a:r>
            <a:br>
              <a:rPr lang="en-US" altLang="en-US" sz="2000" smtClean="0"/>
            </a:br>
            <a:r>
              <a:rPr lang="en-US" altLang="en-US" sz="2400" smtClean="0"/>
              <a:t>	 </a:t>
            </a:r>
            <a:r>
              <a:rPr lang="en-US" altLang="en-US" sz="2000" smtClean="0"/>
              <a:t>[Tromer Osvik Shamir 09]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513"/>
            <a:ext cx="8763000" cy="2447925"/>
          </a:xfrm>
        </p:spPr>
        <p:txBody>
          <a:bodyPr/>
          <a:lstStyle/>
          <a:p>
            <a:pPr marL="231775" indent="-231775" eaLnBrk="1" hangingPunct="1"/>
            <a:r>
              <a:rPr lang="en-US" altLang="en-US" sz="2300" smtClean="0"/>
              <a:t>Attack on OpenSLL AES encryption library call:</a:t>
            </a:r>
            <a:br>
              <a:rPr lang="en-US" altLang="en-US" sz="2300" smtClean="0"/>
            </a:br>
            <a:r>
              <a:rPr lang="en-US" altLang="en-US" sz="2300" smtClean="0">
                <a:solidFill>
                  <a:srgbClr val="008000"/>
                </a:solidFill>
              </a:rPr>
              <a:t>Full key extracted from 13ms of measurements </a:t>
            </a:r>
            <a:r>
              <a:rPr lang="en-US" altLang="en-US" sz="2100" smtClean="0">
                <a:solidFill>
                  <a:srgbClr val="008000"/>
                </a:solidFill>
              </a:rPr>
              <a:t>(300 encryptions)</a:t>
            </a:r>
          </a:p>
          <a:p>
            <a:pPr marL="231775" indent="-231775" eaLnBrk="1" hangingPunct="1"/>
            <a:r>
              <a:rPr lang="en-US" altLang="en-US" sz="2300" smtClean="0"/>
              <a:t>Attack on an AES encrypted filesystem (Linux </a:t>
            </a:r>
            <a:r>
              <a:rPr lang="en-US" altLang="en-US" sz="23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dm-crypt):</a:t>
            </a:r>
            <a:r>
              <a:rPr lang="en-US" altLang="en-US" sz="2300" smtClean="0"/>
              <a:t/>
            </a:r>
            <a:br>
              <a:rPr lang="en-US" altLang="en-US" sz="2300" smtClean="0"/>
            </a:br>
            <a:r>
              <a:rPr lang="en-US" altLang="en-US" sz="2300" smtClean="0">
                <a:solidFill>
                  <a:srgbClr val="008000"/>
                </a:solidFill>
              </a:rPr>
              <a:t>Full key extracted from 65ms of measurements </a:t>
            </a:r>
            <a:r>
              <a:rPr lang="en-US" altLang="en-US" sz="2100" smtClean="0">
                <a:solidFill>
                  <a:srgbClr val="008000"/>
                </a:solidFill>
              </a:rPr>
              <a:t>(800 I/O ops)</a:t>
            </a:r>
          </a:p>
          <a:p>
            <a:pPr marL="231775" indent="-231775" eaLnBrk="1" hangingPunct="1"/>
            <a:endParaRPr lang="en-US" altLang="en-US" sz="2300" smtClean="0"/>
          </a:p>
        </p:txBody>
      </p:sp>
      <p:pic>
        <p:nvPicPr>
          <p:cNvPr id="61444" name="Picture 4" descr="hammer-evictime-ss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5012" r="10269" b="12234"/>
          <a:stretch>
            <a:fillRect/>
          </a:stretch>
        </p:blipFill>
        <p:spPr bwMode="auto">
          <a:xfrm>
            <a:off x="4822825" y="3429000"/>
            <a:ext cx="42132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hammer-evictime-ssl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14561" r="14099" b="14500"/>
          <a:stretch>
            <a:fillRect/>
          </a:stretch>
        </p:blipFill>
        <p:spPr bwMode="auto">
          <a:xfrm>
            <a:off x="215900" y="3429000"/>
            <a:ext cx="401478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5288" y="6021388"/>
            <a:ext cx="8280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Measuring a “black box” OpenSSL encryption on Athlon 64, using 10,000 samples. Horizontal axis: evicted cache set. Vertical axis: </a:t>
            </a:r>
            <a:r>
              <a:rPr lang="en-US" altLang="en-US"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p[0] </a:t>
            </a:r>
            <a:r>
              <a:rPr lang="en-US" altLang="en-US" sz="1400">
                <a:solidFill>
                  <a:srgbClr val="000066"/>
                </a:solidFill>
              </a:rPr>
              <a:t>(left), </a:t>
            </a:r>
            <a:r>
              <a:rPr lang="en-US" altLang="en-US"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p[5] </a:t>
            </a:r>
            <a:r>
              <a:rPr lang="en-US" altLang="en-US" sz="1400">
                <a:solidFill>
                  <a:srgbClr val="000066"/>
                </a:solidFill>
              </a:rPr>
              <a:t>(right)</a:t>
            </a:r>
            <a:r>
              <a:rPr lang="en-US" altLang="en-US"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>
                <a:solidFill>
                  <a:srgbClr val="000066"/>
                </a:solidFill>
              </a:rPr>
              <a:t>Brightness: encryption time (normalized)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23850" y="3221038"/>
            <a:ext cx="38512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Secret key byte k[0]=0x00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932363" y="3221038"/>
            <a:ext cx="38512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marL="341313" indent="-341313"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10000"/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Secret key byte k[5]=0x50</a:t>
            </a:r>
          </a:p>
        </p:txBody>
      </p:sp>
      <p:pic>
        <p:nvPicPr>
          <p:cNvPr id="61449" name="Picture 11" descr="pea-small-simple-shad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7600"/>
            <a:ext cx="3603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3" descr="pea-small-simple-shado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3603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Resources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mtClean="0"/>
              <a:t>Course website:</a:t>
            </a:r>
            <a:br>
              <a:rPr lang="en-US" altLang="en-US" smtClean="0"/>
            </a:b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http://cs.tau.ac.il/~tromer/istvr1516</a:t>
            </a:r>
          </a:p>
          <a:p>
            <a:pPr marL="342900" lvl="1" indent="-342900">
              <a:buFontTx/>
              <a:buChar char="•"/>
            </a:pPr>
            <a:r>
              <a:rPr lang="en-US" altLang="en-US" smtClean="0"/>
              <a:t>Recommended Facebook group: istvr1516</a:t>
            </a:r>
          </a:p>
          <a:p>
            <a:r>
              <a:rPr lang="en-US" altLang="en-US" sz="2800" smtClean="0"/>
              <a:t>Mailing list (see website)</a:t>
            </a:r>
          </a:p>
          <a:p>
            <a:r>
              <a:rPr lang="en-US" altLang="en-US" sz="2800" smtClean="0"/>
              <a:t>The course material is not covered by any single book. For background and discussion of physical attacks, see:</a:t>
            </a:r>
            <a:br>
              <a:rPr lang="en-US" altLang="en-US" sz="2800" smtClean="0"/>
            </a:br>
            <a:r>
              <a:rPr lang="en-US" altLang="en-US" sz="2800" smtClean="0"/>
              <a:t>Ross Anderson, </a:t>
            </a:r>
            <a:r>
              <a:rPr lang="en-US" altLang="en-US" sz="2800" i="1" smtClean="0"/>
              <a:t>Security Engineering</a:t>
            </a:r>
            <a:r>
              <a:rPr lang="en-US" altLang="en-US" sz="2800" smtClean="0"/>
              <a:t>, 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ed.</a:t>
            </a:r>
          </a:p>
          <a:p>
            <a:r>
              <a:rPr lang="en-US" altLang="en-US" sz="2800" smtClean="0"/>
              <a:t>Additional reading material during the semester.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Extension: “Hyper Attacks”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en-GB" altLang="en-US" sz="2900" smtClean="0"/>
              <a:t>Obtaining parallelism: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z="2400" b="1" smtClean="0">
                <a:solidFill>
                  <a:srgbClr val="800080"/>
                </a:solidFill>
              </a:rPr>
              <a:t>Hyper</a:t>
            </a:r>
            <a:r>
              <a:rPr lang="en-GB" altLang="en-US" sz="2400" smtClean="0"/>
              <a:t>Threading  (simultaneous multithreading)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z="2400" smtClean="0"/>
              <a:t>Multi-core, shared caches, cache coherence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z="2400" smtClean="0"/>
              <a:t>(Also: interrupts, scheduler)</a:t>
            </a:r>
            <a:endParaRPr lang="en-GB" altLang="en-US" smtClean="0"/>
          </a:p>
          <a:p>
            <a:pPr marL="231775" indent="-231775" eaLnBrk="1" hangingPunct="1">
              <a:lnSpc>
                <a:spcPct val="90000"/>
              </a:lnSpc>
            </a:pPr>
            <a:r>
              <a:rPr lang="en-GB" altLang="en-US" smtClean="0"/>
              <a:t>Attack vector: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mtClean="0"/>
              <a:t>Monitor cache statistics in real time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mtClean="0"/>
              <a:t>Encryption process is not communicating with anyone </a:t>
            </a:r>
            <a:br>
              <a:rPr lang="en-GB" altLang="en-US" smtClean="0"/>
            </a:br>
            <a:r>
              <a:rPr lang="en-GB" altLang="en-US" smtClean="0"/>
              <a:t>(no I/O, no IPC).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mtClean="0"/>
              <a:t>No special measurement equipment</a:t>
            </a:r>
          </a:p>
          <a:p>
            <a:pPr marL="803275" lvl="1" indent="-457200" eaLnBrk="1" hangingPunct="1">
              <a:lnSpc>
                <a:spcPct val="90000"/>
              </a:lnSpc>
            </a:pPr>
            <a:r>
              <a:rPr lang="en-GB" altLang="en-US" smtClean="0"/>
              <a:t>No knowledge of either plaintext of ciphertext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3" descr="ht-birdey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619283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763000" cy="5029200"/>
          </a:xfrm>
        </p:spPr>
        <p:txBody>
          <a:bodyPr/>
          <a:lstStyle/>
          <a:p>
            <a:pPr marL="231775" indent="-231775" eaLnBrk="1" hangingPunct="1"/>
            <a:r>
              <a:rPr lang="en-US" altLang="en-US" sz="2400" smtClean="0"/>
              <a:t>“Hyper Attack” attack on AES</a:t>
            </a:r>
            <a:br>
              <a:rPr lang="en-US" altLang="en-US" sz="2400" smtClean="0"/>
            </a:br>
            <a:r>
              <a:rPr lang="en-US" altLang="en-US" sz="2400" smtClean="0"/>
              <a:t>(independent process doing batch encryption of text):</a:t>
            </a:r>
          </a:p>
          <a:p>
            <a:pPr marL="803275" lvl="1" indent="-457200" eaLnBrk="1" hangingPunct="1"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000" smtClean="0">
                <a:solidFill>
                  <a:srgbClr val="008000"/>
                </a:solidFill>
              </a:rPr>
              <a:t>Recovery of 45.7 key bits in one minute.</a:t>
            </a:r>
          </a:p>
          <a:p>
            <a:pPr marL="803275" lvl="1" indent="-457200" eaLnBrk="1" hangingPunct="1">
              <a:buFontTx/>
              <a:buNone/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 marL="231775" indent="-231775" eaLnBrk="1" hangingPunct="1"/>
            <a:endParaRPr lang="en-US" altLang="en-US" sz="2400" smtClean="0"/>
          </a:p>
        </p:txBody>
      </p:sp>
      <p:sp>
        <p:nvSpPr>
          <p:cNvPr id="1271817" name="Rectangle 9"/>
          <p:cNvSpPr>
            <a:spLocks noChangeArrowheads="1"/>
          </p:cNvSpPr>
          <p:nvPr/>
        </p:nvSpPr>
        <p:spPr bwMode="auto">
          <a:xfrm>
            <a:off x="2708275" y="2636838"/>
            <a:ext cx="542925" cy="2120900"/>
          </a:xfrm>
          <a:prstGeom prst="rect">
            <a:avLst/>
          </a:prstGeom>
          <a:noFill/>
          <a:ln w="57150" algn="ctr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1271818" name="Line 10"/>
          <p:cNvSpPr>
            <a:spLocks noChangeShapeType="1"/>
          </p:cNvSpPr>
          <p:nvPr/>
        </p:nvSpPr>
        <p:spPr bwMode="auto">
          <a:xfrm>
            <a:off x="3306763" y="2690813"/>
            <a:ext cx="1193800" cy="7381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349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515350" algn="r"/>
              </a:tabLst>
            </a:pPr>
            <a:r>
              <a:rPr lang="en-US" altLang="en-US" smtClean="0"/>
              <a:t>Experimental results</a:t>
            </a:r>
            <a:endParaRPr lang="en-US" altLang="en-US" sz="2000" smtClean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00563" y="3357563"/>
            <a:ext cx="3044825" cy="2162175"/>
            <a:chOff x="1967" y="2341"/>
            <a:chExt cx="1918" cy="1362"/>
          </a:xfrm>
        </p:grpSpPr>
        <p:sp>
          <p:nvSpPr>
            <p:cNvPr id="63496" name="Rectangle 7"/>
            <p:cNvSpPr>
              <a:spLocks noChangeArrowheads="1"/>
            </p:cNvSpPr>
            <p:nvPr/>
          </p:nvSpPr>
          <p:spPr bwMode="auto">
            <a:xfrm>
              <a:off x="1967" y="2346"/>
              <a:ext cx="1918" cy="135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pic>
          <p:nvPicPr>
            <p:cNvPr id="63497" name="Picture 18" descr="ht-zo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9" y="2055"/>
              <a:ext cx="1334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817" grpId="0" animBg="1"/>
      <p:bldP spid="12718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Implications?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Implications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9525"/>
            <a:ext cx="8763000" cy="502920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  <a:spcBef>
                <a:spcPct val="50000"/>
              </a:spcBef>
              <a:tabLst>
                <a:tab pos="8296275" algn="r"/>
              </a:tabLst>
            </a:pPr>
            <a:r>
              <a:rPr lang="en-US" altLang="en-US" sz="3100" smtClean="0"/>
              <a:t>Multiuser systems (e.g, Android)</a:t>
            </a:r>
            <a:endParaRPr lang="en-US" altLang="en-US" sz="2400" smtClean="0"/>
          </a:p>
          <a:p>
            <a:pPr marL="231775" indent="-231775" eaLnBrk="1" hangingPunct="1">
              <a:lnSpc>
                <a:spcPct val="90000"/>
              </a:lnSpc>
              <a:spcBef>
                <a:spcPct val="50000"/>
              </a:spcBef>
              <a:tabLst>
                <a:tab pos="8296275" algn="r"/>
              </a:tabLst>
            </a:pPr>
            <a:r>
              <a:rPr lang="en-US" altLang="en-US" sz="3100" smtClean="0"/>
              <a:t>Untrusted code, even if sandboxed  </a:t>
            </a:r>
            <a:br>
              <a:rPr lang="en-US" altLang="en-US" sz="3100" smtClean="0"/>
            </a:br>
            <a:r>
              <a:rPr lang="en-US" altLang="en-US" sz="2800" smtClean="0"/>
              <a:t>(e.g., ActiveX, Java applets, managed .NET, JavaScript, Google Native Client, Silverlight)</a:t>
            </a:r>
            <a:br>
              <a:rPr lang="en-US" altLang="en-US" sz="2800" smtClean="0"/>
            </a:br>
            <a:r>
              <a:rPr lang="en-US" altLang="en-US" sz="2800" smtClean="0"/>
              <a:t>	</a:t>
            </a:r>
            <a:endParaRPr lang="en-US" altLang="en-US" sz="2000" smtClean="0"/>
          </a:p>
          <a:p>
            <a:pPr marL="231775" indent="-231775" eaLnBrk="1" hangingPunct="1">
              <a:lnSpc>
                <a:spcPct val="90000"/>
              </a:lnSpc>
              <a:spcBef>
                <a:spcPct val="50000"/>
              </a:spcBef>
              <a:tabLst>
                <a:tab pos="8296275" algn="r"/>
              </a:tabLst>
            </a:pPr>
            <a:r>
              <a:rPr lang="en-US" altLang="en-US" sz="3100" smtClean="0"/>
              <a:t>Digital right management</a:t>
            </a:r>
            <a:br>
              <a:rPr lang="en-US" altLang="en-US" sz="3100" smtClean="0"/>
            </a:br>
            <a:r>
              <a:rPr lang="en-US" altLang="en-US" sz="2800" smtClean="0"/>
              <a:t>The trusted path is leaky </a:t>
            </a:r>
            <a:br>
              <a:rPr lang="en-US" altLang="en-US" sz="2800" smtClean="0"/>
            </a:br>
            <a:r>
              <a:rPr lang="en-US" altLang="en-US" sz="2200" smtClean="0"/>
              <a:t>(even if verified by TPM attestation, etc.)</a:t>
            </a:r>
          </a:p>
          <a:p>
            <a:pPr marL="231775" indent="-231775" eaLnBrk="1" hangingPunct="1">
              <a:lnSpc>
                <a:spcPct val="90000"/>
              </a:lnSpc>
              <a:spcBef>
                <a:spcPct val="50000"/>
              </a:spcBef>
              <a:tabLst>
                <a:tab pos="8296275" algn="r"/>
              </a:tabLst>
            </a:pPr>
            <a:r>
              <a:rPr lang="en-US" altLang="en-US" sz="3100" smtClean="0"/>
              <a:t>Remote network attacks</a:t>
            </a:r>
            <a:br>
              <a:rPr lang="en-US" altLang="en-US" sz="3100" smtClean="0"/>
            </a:br>
            <a:r>
              <a:rPr lang="en-US" altLang="en-US" sz="3100" u="sng" smtClean="0"/>
              <a:t>Virtual machines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69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white">
          <a:xfrm>
            <a:off x="4208463" y="1412875"/>
            <a:ext cx="7572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white">
          <a:xfrm>
            <a:off x="4964113" y="1412875"/>
            <a:ext cx="7318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white">
          <a:xfrm>
            <a:off x="5686425" y="1412875"/>
            <a:ext cx="7572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white">
          <a:xfrm>
            <a:off x="6442075" y="1412875"/>
            <a:ext cx="731838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white">
          <a:xfrm>
            <a:off x="7173913" y="1412875"/>
            <a:ext cx="757237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white">
          <a:xfrm>
            <a:off x="7931150" y="1412875"/>
            <a:ext cx="742950" cy="930275"/>
          </a:xfrm>
          <a:prstGeom prst="rect">
            <a:avLst/>
          </a:prstGeom>
          <a:solidFill>
            <a:srgbClr val="99FFCC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white">
          <a:xfrm>
            <a:off x="6442075" y="2343150"/>
            <a:ext cx="2233613" cy="744538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 services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white">
          <a:xfrm>
            <a:off x="4208463" y="3087688"/>
            <a:ext cx="2233612" cy="836612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 kernel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white">
          <a:xfrm>
            <a:off x="6442075" y="3087688"/>
            <a:ext cx="2232025" cy="836612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 kernel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Virtualization</a:t>
            </a: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white">
          <a:xfrm>
            <a:off x="4208463" y="4797425"/>
            <a:ext cx="1489075" cy="1023938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white">
          <a:xfrm>
            <a:off x="5697538" y="4797425"/>
            <a:ext cx="1487487" cy="1023938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white">
          <a:xfrm>
            <a:off x="7185025" y="4797425"/>
            <a:ext cx="1489075" cy="1023938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white">
          <a:xfrm>
            <a:off x="4208463" y="2343150"/>
            <a:ext cx="2233612" cy="744538"/>
          </a:xfrm>
          <a:prstGeom prst="rect">
            <a:avLst/>
          </a:prstGeom>
          <a:solidFill>
            <a:srgbClr val="CA99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OS services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white">
          <a:xfrm>
            <a:off x="4208463" y="3908425"/>
            <a:ext cx="4465637" cy="889000"/>
          </a:xfrm>
          <a:prstGeom prst="rect">
            <a:avLst/>
          </a:prstGeom>
          <a:solidFill>
            <a:srgbClr val="8181FF"/>
          </a:solidFill>
          <a:ln w="127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Hypervisor</a:t>
            </a:r>
          </a:p>
        </p:txBody>
      </p:sp>
      <p:sp>
        <p:nvSpPr>
          <p:cNvPr id="6657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3983037" cy="3217862"/>
          </a:xfrm>
          <a:noFill/>
        </p:spPr>
        <p:txBody>
          <a:bodyPr/>
          <a:lstStyle/>
          <a:p>
            <a:pPr marL="0" indent="11113" eaLnBrk="1" hangingPunct="1">
              <a:buFontTx/>
              <a:buNone/>
            </a:pPr>
            <a:r>
              <a:rPr lang="en-US" altLang="en-US" sz="2000" smtClean="0"/>
              <a:t>Touted for its security benefits:</a:t>
            </a:r>
          </a:p>
          <a:p>
            <a:pPr marL="0" indent="11113" eaLnBrk="1" hangingPunct="1"/>
            <a:r>
              <a:rPr lang="en-US" altLang="en-US" sz="2000" smtClean="0"/>
              <a:t> Isolation</a:t>
            </a:r>
          </a:p>
          <a:p>
            <a:pPr marL="0" indent="11113" eaLnBrk="1" hangingPunct="1"/>
            <a:r>
              <a:rPr lang="en-US" altLang="en-US" sz="2000" smtClean="0"/>
              <a:t> Sandboxing</a:t>
            </a:r>
          </a:p>
          <a:p>
            <a:pPr marL="0" indent="11113" eaLnBrk="1" hangingPunct="1"/>
            <a:r>
              <a:rPr lang="en-US" altLang="en-US" sz="2000" smtClean="0"/>
              <a:t> Management</a:t>
            </a:r>
          </a:p>
          <a:p>
            <a:pPr marL="0" indent="11113" eaLnBrk="1" hangingPunct="1"/>
            <a:r>
              <a:rPr lang="en-US" altLang="en-US" sz="2000" smtClean="0"/>
              <a:t> Monitoring</a:t>
            </a:r>
          </a:p>
          <a:p>
            <a:pPr marL="0" indent="11113" eaLnBrk="1" hangingPunct="1"/>
            <a:r>
              <a:rPr lang="en-US" altLang="en-US" sz="2000" smtClean="0"/>
              <a:t> Recovery</a:t>
            </a:r>
          </a:p>
          <a:p>
            <a:pPr marL="0" indent="11113" eaLnBrk="1" hangingPunct="1"/>
            <a:r>
              <a:rPr lang="en-US" altLang="en-US" sz="2000" smtClean="0"/>
              <a:t> Forensics </a:t>
            </a:r>
            <a:r>
              <a:rPr lang="en-US" altLang="en-US" sz="1800" smtClean="0"/>
              <a:t>(replay)</a:t>
            </a:r>
          </a:p>
          <a:p>
            <a:pPr marL="0" indent="11113" eaLnBrk="1" hangingPunct="1">
              <a:buFontTx/>
              <a:buNone/>
            </a:pPr>
            <a:r>
              <a:rPr lang="en-US" altLang="en-US" sz="2000" smtClean="0"/>
              <a:t>All true.</a:t>
            </a:r>
          </a:p>
        </p:txBody>
      </p:sp>
      <p:sp>
        <p:nvSpPr>
          <p:cNvPr id="1302555" name="Rectangle 27"/>
          <p:cNvSpPr>
            <a:spLocks noChangeArrowheads="1"/>
          </p:cNvSpPr>
          <p:nvPr/>
        </p:nvSpPr>
        <p:spPr bwMode="auto">
          <a:xfrm>
            <a:off x="157163" y="4316413"/>
            <a:ext cx="4919662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1113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But many side-channel</a:t>
            </a:r>
            <a:br>
              <a:rPr lang="en-US" altLang="en-US" sz="2400"/>
            </a:br>
            <a:r>
              <a:rPr lang="en-US" altLang="en-US" sz="2400"/>
              <a:t>attacks are</a:t>
            </a:r>
            <a:br>
              <a:rPr lang="en-US" altLang="en-US" sz="2400"/>
            </a:br>
            <a:r>
              <a:rPr lang="en-US" altLang="en-US" sz="2400">
                <a:solidFill>
                  <a:schemeClr val="accent1"/>
                </a:solidFill>
              </a:rPr>
              <a:t>oblivious to virtualization</a:t>
            </a:r>
            <a:r>
              <a:rPr lang="en-US" altLang="en-US" sz="2400"/>
              <a:t>.</a:t>
            </a:r>
            <a:br>
              <a:rPr lang="en-US" altLang="en-US" sz="2400"/>
            </a:br>
            <a:r>
              <a:rPr lang="en-US" altLang="en-US" sz="2400"/>
              <a:t>(It’s the same</a:t>
            </a:r>
            <a:br>
              <a:rPr lang="en-US" altLang="en-US" sz="2400"/>
            </a:br>
            <a:r>
              <a:rPr lang="en-US" altLang="en-US" sz="2400"/>
              <a:t>underlying hardware!)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This creates inherent new risks.</a:t>
            </a:r>
          </a:p>
        </p:txBody>
      </p:sp>
      <p:sp>
        <p:nvSpPr>
          <p:cNvPr id="66579" name="AutoShape 35"/>
          <p:cNvSpPr>
            <a:spLocks noChangeArrowheads="1"/>
          </p:cNvSpPr>
          <p:nvPr/>
        </p:nvSpPr>
        <p:spPr bwMode="white">
          <a:xfrm rot="-5124317">
            <a:off x="4064000" y="1489075"/>
            <a:ext cx="2481263" cy="2328863"/>
          </a:xfrm>
          <a:prstGeom prst="cloudCallout">
            <a:avLst>
              <a:gd name="adj1" fmla="val 26741"/>
              <a:gd name="adj2" fmla="val -41440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66580" name="AutoShape 36"/>
          <p:cNvSpPr>
            <a:spLocks noChangeArrowheads="1"/>
          </p:cNvSpPr>
          <p:nvPr/>
        </p:nvSpPr>
        <p:spPr bwMode="white">
          <a:xfrm rot="8212167">
            <a:off x="6369050" y="1489075"/>
            <a:ext cx="2481263" cy="2328863"/>
          </a:xfrm>
          <a:prstGeom prst="cloudCallout">
            <a:avLst>
              <a:gd name="adj1" fmla="val 20139"/>
              <a:gd name="adj2" fmla="val -46106"/>
            </a:avLst>
          </a:prstGeom>
          <a:solidFill>
            <a:srgbClr val="EAEAEA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27538" y="2133600"/>
            <a:ext cx="3743325" cy="3097213"/>
            <a:chOff x="2788" y="1298"/>
            <a:chExt cx="2358" cy="1951"/>
          </a:xfrm>
        </p:grpSpPr>
        <p:sp>
          <p:nvSpPr>
            <p:cNvPr id="66587" name="Line 19"/>
            <p:cNvSpPr>
              <a:spLocks noChangeShapeType="1"/>
            </p:cNvSpPr>
            <p:nvPr/>
          </p:nvSpPr>
          <p:spPr bwMode="white">
            <a:xfrm flipH="1">
              <a:off x="2788" y="1298"/>
              <a:ext cx="1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88" name="Line 20"/>
            <p:cNvSpPr>
              <a:spLocks noChangeShapeType="1"/>
            </p:cNvSpPr>
            <p:nvPr/>
          </p:nvSpPr>
          <p:spPr bwMode="white">
            <a:xfrm flipH="1">
              <a:off x="4103" y="2840"/>
              <a:ext cx="0" cy="40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89" name="Line 21"/>
            <p:cNvSpPr>
              <a:spLocks noChangeShapeType="1"/>
            </p:cNvSpPr>
            <p:nvPr/>
          </p:nvSpPr>
          <p:spPr bwMode="white">
            <a:xfrm flipH="1">
              <a:off x="5010" y="2840"/>
              <a:ext cx="0" cy="40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90" name="Line 22"/>
            <p:cNvSpPr>
              <a:spLocks noChangeShapeType="1"/>
            </p:cNvSpPr>
            <p:nvPr/>
          </p:nvSpPr>
          <p:spPr bwMode="white">
            <a:xfrm flipH="1">
              <a:off x="2924" y="1298"/>
              <a:ext cx="317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91" name="Line 23"/>
            <p:cNvSpPr>
              <a:spLocks noChangeShapeType="1"/>
            </p:cNvSpPr>
            <p:nvPr/>
          </p:nvSpPr>
          <p:spPr bwMode="white">
            <a:xfrm flipH="1">
              <a:off x="3060" y="1344"/>
              <a:ext cx="635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92" name="Line 24"/>
            <p:cNvSpPr>
              <a:spLocks noChangeShapeType="1"/>
            </p:cNvSpPr>
            <p:nvPr/>
          </p:nvSpPr>
          <p:spPr bwMode="white">
            <a:xfrm flipH="1">
              <a:off x="3196" y="1344"/>
              <a:ext cx="998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93" name="Line 25"/>
            <p:cNvSpPr>
              <a:spLocks noChangeShapeType="1"/>
            </p:cNvSpPr>
            <p:nvPr/>
          </p:nvSpPr>
          <p:spPr bwMode="white">
            <a:xfrm flipH="1">
              <a:off x="3377" y="1344"/>
              <a:ext cx="1270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6594" name="Line 26"/>
            <p:cNvSpPr>
              <a:spLocks noChangeShapeType="1"/>
            </p:cNvSpPr>
            <p:nvPr/>
          </p:nvSpPr>
          <p:spPr bwMode="white">
            <a:xfrm flipH="1">
              <a:off x="3513" y="1344"/>
              <a:ext cx="1633" cy="18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03800" y="692150"/>
            <a:ext cx="3195638" cy="1519238"/>
            <a:chOff x="3152" y="436"/>
            <a:chExt cx="2013" cy="957"/>
          </a:xfrm>
        </p:grpSpPr>
        <p:sp>
          <p:nvSpPr>
            <p:cNvPr id="66584" name="Text Box 29"/>
            <p:cNvSpPr txBox="1">
              <a:spLocks noChangeArrowheads="1"/>
            </p:cNvSpPr>
            <p:nvPr/>
          </p:nvSpPr>
          <p:spPr bwMode="white">
            <a:xfrm rot="-952809">
              <a:off x="3152" y="1014"/>
              <a:ext cx="408" cy="239"/>
            </a:xfrm>
            <a:prstGeom prst="rect">
              <a:avLst/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</a:rPr>
                <a:t>Key</a:t>
              </a:r>
            </a:p>
          </p:txBody>
        </p:sp>
        <p:sp>
          <p:nvSpPr>
            <p:cNvPr id="66585" name="Text Box 30"/>
            <p:cNvSpPr txBox="1">
              <a:spLocks noChangeArrowheads="1"/>
            </p:cNvSpPr>
            <p:nvPr/>
          </p:nvSpPr>
          <p:spPr bwMode="white">
            <a:xfrm rot="-952809">
              <a:off x="4307" y="981"/>
              <a:ext cx="858" cy="412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</a:rPr>
                <a:t>Untrusted</a:t>
              </a:r>
              <a:br>
                <a:rPr lang="en-US" altLang="en-US" sz="1800" b="1">
                  <a:solidFill>
                    <a:srgbClr val="FFFF00"/>
                  </a:solidFill>
                </a:rPr>
              </a:br>
              <a:r>
                <a:rPr lang="en-US" altLang="en-US" sz="1800" b="1">
                  <a:solidFill>
                    <a:srgbClr val="FFFF00"/>
                  </a:solidFill>
                </a:rPr>
                <a:t>Code</a:t>
              </a:r>
            </a:p>
          </p:txBody>
        </p:sp>
        <p:sp>
          <p:nvSpPr>
            <p:cNvPr id="66586" name="Rectangle 31"/>
            <p:cNvSpPr>
              <a:spLocks noChangeArrowheads="1"/>
            </p:cNvSpPr>
            <p:nvPr/>
          </p:nvSpPr>
          <p:spPr bwMode="white">
            <a:xfrm rot="-200308">
              <a:off x="3152" y="436"/>
              <a:ext cx="186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buFontTx/>
                <a:buNone/>
              </a:pPr>
              <a:r>
                <a:rPr lang="en-US" altLang="en-US" sz="1800"/>
                <a:t>US patent 6,922,774 (NSA)</a:t>
              </a:r>
            </a:p>
          </p:txBody>
        </p:sp>
      </p:grpSp>
      <p:sp>
        <p:nvSpPr>
          <p:cNvPr id="1302560" name="Line 32"/>
          <p:cNvSpPr>
            <a:spLocks noChangeShapeType="1"/>
          </p:cNvSpPr>
          <p:nvPr/>
        </p:nvSpPr>
        <p:spPr bwMode="white">
          <a:xfrm flipH="1">
            <a:off x="5651500" y="1844675"/>
            <a:ext cx="12255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0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55" grpId="0"/>
      <p:bldP spid="13025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Architectural attacks in cloud computing: difficulties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can the attacker reach a target VM?</a:t>
            </a:r>
          </a:p>
          <a:p>
            <a:pPr eaLnBrk="1" hangingPunct="1"/>
            <a:r>
              <a:rPr lang="en-US" altLang="en-US" smtClean="0"/>
              <a:t>How to exploit it? Practical difficulties:</a:t>
            </a:r>
          </a:p>
          <a:p>
            <a:pPr lvl="1" eaLnBrk="1" hangingPunct="1"/>
            <a:r>
              <a:rPr lang="en-US" altLang="en-US" smtClean="0"/>
              <a:t>Core migration</a:t>
            </a:r>
          </a:p>
          <a:p>
            <a:pPr lvl="1" eaLnBrk="1" hangingPunct="1"/>
            <a:r>
              <a:rPr lang="en-US" altLang="en-US" smtClean="0"/>
              <a:t>Extra layer of page-table indirection</a:t>
            </a:r>
          </a:p>
          <a:p>
            <a:pPr lvl="1" eaLnBrk="1" hangingPunct="1"/>
            <a:r>
              <a:rPr lang="en-US" altLang="en-US" smtClean="0"/>
              <a:t>Coarse hypervisor scheduler</a:t>
            </a:r>
          </a:p>
          <a:p>
            <a:pPr lvl="1" eaLnBrk="1" hangingPunct="1"/>
            <a:r>
              <a:rPr lang="en-US" altLang="en-US" smtClean="0"/>
              <a:t>Load fluctuations</a:t>
            </a:r>
          </a:p>
          <a:p>
            <a:pPr lvl="1" eaLnBrk="1" hangingPunct="1"/>
            <a:r>
              <a:rPr lang="en-US" altLang="en-US" smtClean="0"/>
              <a:t>Choice of CPU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/>
            <a:r>
              <a:rPr lang="en-US" altLang="en-US" smtClean="0"/>
              <a:t>Is the “cloud” really vulnerable?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53488" algn="r"/>
              </a:tabLst>
            </a:pPr>
            <a:r>
              <a:rPr lang="en-US" altLang="en-US" sz="2400" smtClean="0"/>
              <a:t>Demonstrated using Amazon EC2 as cast study: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763000" cy="5256212"/>
          </a:xfrm>
        </p:spPr>
        <p:txBody>
          <a:bodyPr/>
          <a:lstStyle/>
          <a:p>
            <a:pPr marL="0" indent="0" eaLnBrk="1" hangingPunct="1">
              <a:spcBef>
                <a:spcPct val="80000"/>
              </a:spcBef>
              <a:tabLst>
                <a:tab pos="228600" algn="l"/>
              </a:tabLst>
            </a:pPr>
            <a:r>
              <a:rPr lang="en-US" altLang="en-US" sz="2000" smtClean="0">
                <a:solidFill>
                  <a:schemeClr val="accent1"/>
                </a:solidFill>
              </a:rPr>
              <a:t>	Cloud cartography</a:t>
            </a:r>
            <a:br>
              <a:rPr lang="en-US" altLang="en-US" sz="2000" smtClean="0">
                <a:solidFill>
                  <a:schemeClr val="accent1"/>
                </a:solidFill>
              </a:rPr>
            </a:br>
            <a:r>
              <a:rPr lang="en-US" altLang="en-US" sz="2000" smtClean="0">
                <a:solidFill>
                  <a:schemeClr val="accent1"/>
                </a:solidFill>
              </a:rPr>
              <a:t>	</a:t>
            </a:r>
            <a:r>
              <a:rPr lang="en-US" altLang="en-US" sz="2000" smtClean="0">
                <a:solidFill>
                  <a:schemeClr val="tx1"/>
                </a:solidFill>
              </a:rPr>
              <a:t>Mapping the structure of the “cloud” and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	locating a target on the map. </a:t>
            </a:r>
          </a:p>
          <a:p>
            <a:pPr marL="0" indent="0" eaLnBrk="1" hangingPunct="1">
              <a:spcBef>
                <a:spcPct val="80000"/>
              </a:spcBef>
              <a:tabLst>
                <a:tab pos="228600" algn="l"/>
              </a:tabLst>
            </a:pPr>
            <a:r>
              <a:rPr lang="en-US" altLang="en-US" sz="2000" smtClean="0">
                <a:solidFill>
                  <a:schemeClr val="accent1"/>
                </a:solidFill>
              </a:rPr>
              <a:t>	Placement vulnerabilities</a:t>
            </a:r>
            <a:r>
              <a:rPr lang="en-US" altLang="en-US" sz="2000" smtClean="0">
                <a:solidFill>
                  <a:schemeClr val="tx1"/>
                </a:solidFill>
              </a:rPr>
              <a:t> 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	An attacker can place his VM on the same physical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tx1"/>
                </a:solidFill>
              </a:rPr>
              <a:t>	machine as a target VM (40% success for a few dollars).</a:t>
            </a:r>
          </a:p>
          <a:p>
            <a:pPr marL="0" indent="0" eaLnBrk="1" hangingPunct="1">
              <a:spcBef>
                <a:spcPct val="80000"/>
              </a:spcBef>
              <a:tabLst>
                <a:tab pos="228600" algn="l"/>
              </a:tabLst>
            </a:pPr>
            <a:r>
              <a:rPr lang="en-US" altLang="en-US" sz="2000" smtClean="0">
                <a:solidFill>
                  <a:schemeClr val="accent1"/>
                </a:solidFill>
              </a:rPr>
              <a:t>	Cross-VM exfiltration</a:t>
            </a:r>
            <a:br>
              <a:rPr lang="en-US" altLang="en-US" sz="2000" smtClean="0">
                <a:solidFill>
                  <a:schemeClr val="accent1"/>
                </a:solidFill>
              </a:rPr>
            </a:br>
            <a:r>
              <a:rPr lang="en-US" altLang="en-US" sz="2000" smtClean="0">
                <a:solidFill>
                  <a:schemeClr val="accent1"/>
                </a:solidFill>
              </a:rPr>
              <a:t>	</a:t>
            </a:r>
            <a:r>
              <a:rPr lang="en-US" altLang="en-US" sz="2000" smtClean="0">
                <a:solidFill>
                  <a:schemeClr val="tx1"/>
                </a:solidFill>
              </a:rPr>
              <a:t>Once VMs are co-resident, information and </a:t>
            </a:r>
            <a:r>
              <a:rPr lang="en-US" altLang="en-US" sz="2000" u="sng" smtClean="0">
                <a:solidFill>
                  <a:schemeClr val="tx1"/>
                </a:solidFill>
              </a:rPr>
              <a:t>secret keys</a:t>
            </a:r>
            <a:r>
              <a:rPr lang="en-US" altLang="en-US" sz="2000" smtClean="0">
                <a:solidFill>
                  <a:schemeClr val="tx1"/>
                </a:solidFill>
              </a:rPr>
              <a:t/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accent1"/>
                </a:solidFill>
              </a:rPr>
              <a:t>	</a:t>
            </a:r>
            <a:r>
              <a:rPr lang="en-US" altLang="en-US" sz="2000" smtClean="0">
                <a:solidFill>
                  <a:schemeClr val="tx1"/>
                </a:solidFill>
              </a:rPr>
              <a:t>can be exfiltrated across VM boundary.</a:t>
            </a:r>
            <a:br>
              <a:rPr lang="en-US" altLang="en-US" sz="2000" smtClean="0">
                <a:solidFill>
                  <a:schemeClr val="tx1"/>
                </a:solidFill>
              </a:rPr>
            </a:br>
            <a:r>
              <a:rPr lang="en-US" altLang="en-US" sz="2000" smtClean="0">
                <a:solidFill>
                  <a:schemeClr val="accent1"/>
                </a:solidFill>
              </a:rPr>
              <a:t>	</a:t>
            </a:r>
            <a:r>
              <a:rPr lang="en-US" altLang="en-US" sz="900" smtClean="0"/>
              <a:t/>
            </a:r>
            <a:br>
              <a:rPr lang="en-US" altLang="en-US" sz="900" smtClean="0"/>
            </a:br>
            <a:endParaRPr lang="en-US" altLang="en-US" sz="900" smtClean="0"/>
          </a:p>
          <a:p>
            <a:pPr marL="0" indent="0" eaLnBrk="1" hangingPunct="1">
              <a:spcBef>
                <a:spcPct val="80000"/>
              </a:spcBef>
              <a:tabLst>
                <a:tab pos="228600" algn="l"/>
              </a:tabLst>
            </a:pPr>
            <a:endParaRPr lang="en-US" altLang="en-US" sz="2000" smtClean="0">
              <a:solidFill>
                <a:schemeClr val="tx1"/>
              </a:solidFill>
            </a:endParaRP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6804025" y="1700213"/>
            <a:ext cx="2124075" cy="1368425"/>
            <a:chOff x="3923" y="754"/>
            <a:chExt cx="1701" cy="1134"/>
          </a:xfrm>
        </p:grpSpPr>
        <p:sp>
          <p:nvSpPr>
            <p:cNvPr id="68620" name="AutoShape 5"/>
            <p:cNvSpPr>
              <a:spLocks noChangeArrowheads="1"/>
            </p:cNvSpPr>
            <p:nvPr/>
          </p:nvSpPr>
          <p:spPr bwMode="white">
            <a:xfrm>
              <a:off x="3923" y="754"/>
              <a:ext cx="1701" cy="1134"/>
            </a:xfrm>
            <a:prstGeom prst="horizontalScroll">
              <a:avLst>
                <a:gd name="adj" fmla="val 12500"/>
              </a:avLst>
            </a:prstGeom>
            <a:solidFill>
              <a:srgbClr val="FFFF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pic>
          <p:nvPicPr>
            <p:cNvPr id="68621" name="Picture 6" descr="com-mappe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" t="6142" b="8032"/>
            <a:stretch>
              <a:fillRect/>
            </a:stretch>
          </p:blipFill>
          <p:spPr bwMode="auto">
            <a:xfrm>
              <a:off x="4069" y="893"/>
              <a:ext cx="1555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13" name="Group 7"/>
          <p:cNvGrpSpPr>
            <a:grpSpLocks/>
          </p:cNvGrpSpPr>
          <p:nvPr/>
        </p:nvGrpSpPr>
        <p:grpSpPr bwMode="auto">
          <a:xfrm>
            <a:off x="5830888" y="4365625"/>
            <a:ext cx="3313112" cy="1454150"/>
            <a:chOff x="3969" y="2478"/>
            <a:chExt cx="1655" cy="726"/>
          </a:xfrm>
        </p:grpSpPr>
        <p:pic>
          <p:nvPicPr>
            <p:cNvPr id="68617" name="Picture 8" descr="server-rack-2u-bac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" y="2478"/>
              <a:ext cx="793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Picture 9" descr="server-rack-2u-back-reddish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72"/>
              <a:ext cx="981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9" name="Line 10"/>
            <p:cNvSpPr>
              <a:spLocks noChangeShapeType="1"/>
            </p:cNvSpPr>
            <p:nvPr/>
          </p:nvSpPr>
          <p:spPr bwMode="white">
            <a:xfrm flipV="1">
              <a:off x="4712" y="2704"/>
              <a:ext cx="377" cy="67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68614" name="Group 11"/>
          <p:cNvGrpSpPr>
            <a:grpSpLocks/>
          </p:cNvGrpSpPr>
          <p:nvPr/>
        </p:nvGrpSpPr>
        <p:grpSpPr bwMode="auto">
          <a:xfrm>
            <a:off x="7308850" y="3213100"/>
            <a:ext cx="1355725" cy="1209675"/>
            <a:chOff x="4558" y="1889"/>
            <a:chExt cx="854" cy="762"/>
          </a:xfrm>
        </p:grpSpPr>
        <p:pic>
          <p:nvPicPr>
            <p:cNvPr id="68615" name="Picture 12" descr="quarter-sil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22417">
              <a:off x="4740" y="1889"/>
              <a:ext cx="67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13" descr="quarter-silv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3466">
              <a:off x="4558" y="1979"/>
              <a:ext cx="62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Cloud cartography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3033713" algn="l"/>
              </a:tabLst>
            </a:pPr>
            <a:r>
              <a:rPr lang="en-US" altLang="en-US" sz="2400" smtClean="0"/>
              <a:t>Where in the world is the target VM, and how can I get there?</a:t>
            </a:r>
            <a:br>
              <a:rPr lang="en-US" altLang="en-US" sz="2400" smtClean="0"/>
            </a:br>
            <a:endParaRPr lang="en-US" altLang="en-US" sz="2400" smtClean="0"/>
          </a:p>
          <a:p>
            <a:pPr eaLnBrk="1" hangingPunct="1">
              <a:lnSpc>
                <a:spcPct val="80000"/>
              </a:lnSpc>
              <a:tabLst>
                <a:tab pos="3033713" algn="l"/>
              </a:tabLst>
            </a:pPr>
            <a:r>
              <a:rPr lang="en-US" altLang="en-US" sz="2400" smtClean="0"/>
              <a:t>On EC2, VMs can be co-resident only if they have identical </a:t>
            </a:r>
            <a:r>
              <a:rPr lang="en-US" altLang="en-US" sz="2400" smtClean="0">
                <a:solidFill>
                  <a:schemeClr val="accent1"/>
                </a:solidFill>
              </a:rPr>
              <a:t>creation parameters</a:t>
            </a:r>
            <a:r>
              <a:rPr lang="en-US" alt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tabLst>
                <a:tab pos="3033713" algn="l"/>
              </a:tabLst>
            </a:pPr>
            <a:r>
              <a:rPr lang="en-US" altLang="en-US" sz="2000" smtClean="0"/>
              <a:t>Region	 (US/Europe)</a:t>
            </a:r>
          </a:p>
          <a:p>
            <a:pPr lvl="1" eaLnBrk="1" hangingPunct="1">
              <a:lnSpc>
                <a:spcPct val="80000"/>
              </a:lnSpc>
              <a:tabLst>
                <a:tab pos="3033713" algn="l"/>
              </a:tabLst>
            </a:pPr>
            <a:r>
              <a:rPr lang="en-US" altLang="en-US" sz="2000" smtClean="0"/>
              <a:t>Availability zone 	(data center)</a:t>
            </a:r>
          </a:p>
          <a:p>
            <a:pPr lvl="1" eaLnBrk="1" hangingPunct="1">
              <a:lnSpc>
                <a:spcPct val="80000"/>
              </a:lnSpc>
              <a:tabLst>
                <a:tab pos="3033713" algn="l"/>
              </a:tabLst>
            </a:pPr>
            <a:r>
              <a:rPr lang="en-US" altLang="en-US" sz="2000" smtClean="0"/>
              <a:t>Instance type 	(machine pool)</a:t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80000"/>
              </a:lnSpc>
              <a:tabLst>
                <a:tab pos="3033713" algn="l"/>
              </a:tabLst>
            </a:pPr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chemeClr val="accent1"/>
                </a:solidFill>
              </a:rPr>
              <a:t>cloud-internal IP</a:t>
            </a:r>
            <a:r>
              <a:rPr lang="en-US" altLang="en-US" sz="2400" smtClean="0"/>
              <a:t> </a:t>
            </a:r>
            <a:r>
              <a:rPr lang="en-US" altLang="en-US" sz="2400" smtClean="0">
                <a:solidFill>
                  <a:schemeClr val="accent1"/>
                </a:solidFill>
              </a:rPr>
              <a:t>addresses</a:t>
            </a:r>
            <a:br>
              <a:rPr lang="en-US" altLang="en-US" sz="2400" smtClean="0">
                <a:solidFill>
                  <a:schemeClr val="accent1"/>
                </a:solidFill>
              </a:rPr>
            </a:br>
            <a:r>
              <a:rPr lang="en-US" altLang="en-US" sz="2400" smtClean="0"/>
              <a:t>assigned to VMs are strongly</a:t>
            </a:r>
            <a:br>
              <a:rPr lang="en-US" altLang="en-US" sz="2400" smtClean="0"/>
            </a:br>
            <a:r>
              <a:rPr lang="en-US" altLang="en-US" sz="2400" smtClean="0"/>
              <a:t> correlated with their creation</a:t>
            </a:r>
            <a:br>
              <a:rPr lang="en-US" altLang="en-US" sz="2400" smtClean="0"/>
            </a:br>
            <a:r>
              <a:rPr lang="en-US" altLang="en-US" sz="2400" smtClean="0"/>
              <a:t>parameters.</a:t>
            </a:r>
            <a:br>
              <a:rPr lang="en-US" altLang="en-US" sz="2400" smtClean="0"/>
            </a:br>
            <a:endParaRPr lang="en-US" altLang="en-US" sz="2400" smtClean="0"/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3033713" algn="l"/>
              </a:tabLst>
            </a:pPr>
            <a:r>
              <a:rPr lang="en-US" altLang="en-US" sz="2400" smtClean="0"/>
              <a:t>Mapping out this correlation:</a:t>
            </a:r>
          </a:p>
          <a:p>
            <a:pPr eaLnBrk="1" hangingPunct="1">
              <a:lnSpc>
                <a:spcPct val="80000"/>
              </a:lnSpc>
              <a:tabLst>
                <a:tab pos="3033713" algn="l"/>
              </a:tabLst>
            </a:pPr>
            <a:endParaRPr lang="en-US" altLang="en-US" sz="2400" smtClean="0"/>
          </a:p>
          <a:p>
            <a:pPr lvl="1" eaLnBrk="1" hangingPunct="1">
              <a:lnSpc>
                <a:spcPct val="80000"/>
              </a:lnSpc>
              <a:tabLst>
                <a:tab pos="3033713" algn="l"/>
              </a:tabLst>
            </a:pPr>
            <a:endParaRPr lang="en-US" altLang="en-US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Cloud cartography (example)</a:t>
            </a:r>
          </a:p>
        </p:txBody>
      </p:sp>
      <p:pic>
        <p:nvPicPr>
          <p:cNvPr id="70659" name="Picture 3" descr="m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"/>
          <a:stretch>
            <a:fillRect/>
          </a:stretch>
        </p:blipFill>
        <p:spPr bwMode="auto">
          <a:xfrm>
            <a:off x="539750" y="1382713"/>
            <a:ext cx="813593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white">
          <a:xfrm>
            <a:off x="2374900" y="2851150"/>
            <a:ext cx="43148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IP address (position) vs. zone (color)</a:t>
            </a:r>
          </a:p>
        </p:txBody>
      </p:sp>
      <p:pic>
        <p:nvPicPr>
          <p:cNvPr id="70661" name="Picture 5" descr="mexp-ac34-types-z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2025"/>
            <a:ext cx="82692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white">
          <a:xfrm>
            <a:off x="1838325" y="4875213"/>
            <a:ext cx="52593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IP address (position) vs. instance type (color)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white">
          <a:xfrm>
            <a:off x="7164388" y="1125538"/>
            <a:ext cx="869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zone 2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white">
          <a:xfrm>
            <a:off x="5003800" y="1125538"/>
            <a:ext cx="869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zone 3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white">
          <a:xfrm>
            <a:off x="3132138" y="1125538"/>
            <a:ext cx="8699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zone 1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white">
          <a:xfrm>
            <a:off x="539750" y="5661025"/>
            <a:ext cx="8574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Deduced:</a:t>
            </a:r>
            <a:br>
              <a:rPr lang="en-US" altLang="en-US" sz="2400">
                <a:solidFill>
                  <a:schemeClr val="accent1"/>
                </a:solidFill>
              </a:rPr>
            </a:br>
            <a:r>
              <a:rPr lang="en-US" altLang="en-US" sz="2400">
                <a:solidFill>
                  <a:schemeClr val="accent1"/>
                </a:solidFill>
              </a:rPr>
              <a:t>Heuristic rules for mapping IP address to creation parameters.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Achieving co-residence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Overall strategy: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Derive target’s creation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Create similar VMs until co-residence is detected.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Improvement: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Target fresh (recently-created) instances, exploiting EC2’s sequential assignment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Conveniently, one can often </a:t>
            </a:r>
            <a:r>
              <a:rPr lang="en-US" altLang="en-US" sz="2400" i="1" smtClean="0"/>
              <a:t>trigger </a:t>
            </a:r>
            <a:r>
              <a:rPr lang="en-US" altLang="en-US" sz="2400" smtClean="0"/>
              <a:t>new creation of new VMs by the victim, by inducing load (e.g., RightScale).</a:t>
            </a:r>
            <a:br>
              <a:rPr lang="en-US" altLang="en-US" sz="2400" smtClean="0"/>
            </a:b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chemeClr val="accent1"/>
                </a:solidFill>
              </a:rPr>
              <a:t>Success in hitting a given (fresh) target:</a:t>
            </a:r>
            <a:br>
              <a:rPr lang="en-US" altLang="en-US" sz="2800" smtClean="0">
                <a:solidFill>
                  <a:schemeClr val="accent1"/>
                </a:solidFill>
              </a:rPr>
            </a:br>
            <a:r>
              <a:rPr lang="en-US" altLang="en-US" sz="2800" smtClean="0">
                <a:solidFill>
                  <a:schemeClr val="accent1"/>
                </a:solidFill>
              </a:rPr>
              <a:t>~40% for a few dollars</a:t>
            </a:r>
            <a:br>
              <a:rPr lang="en-US" altLang="en-US" sz="2800" smtClean="0">
                <a:solidFill>
                  <a:schemeClr val="accent1"/>
                </a:solidFill>
              </a:rPr>
            </a:br>
            <a:r>
              <a:rPr lang="en-US" altLang="en-US" sz="2400" smtClean="0">
                <a:solidFill>
                  <a:schemeClr val="tx1"/>
                </a:solidFill>
              </a:rPr>
              <a:t>Reliable across EC2 zones, accounts and times of day.</a:t>
            </a: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 rot="952472">
            <a:off x="7451725" y="4524375"/>
            <a:ext cx="1355725" cy="1209675"/>
            <a:chOff x="4558" y="1889"/>
            <a:chExt cx="854" cy="762"/>
          </a:xfrm>
        </p:grpSpPr>
        <p:pic>
          <p:nvPicPr>
            <p:cNvPr id="71685" name="Picture 5" descr="quarter-sil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22417">
              <a:off x="4740" y="1889"/>
              <a:ext cx="67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6" name="Picture 6" descr="quarter-silv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3466">
              <a:off x="4558" y="1979"/>
              <a:ext cx="62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3201988" y="3746500"/>
            <a:ext cx="2663825" cy="2676525"/>
            <a:chOff x="2195513" y="1844675"/>
            <a:chExt cx="4445000" cy="4464050"/>
          </a:xfrm>
        </p:grpSpPr>
        <p:pic>
          <p:nvPicPr>
            <p:cNvPr id="15365" name="Picture 2" descr="princess_and_pe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1844675"/>
              <a:ext cx="3868738" cy="446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4" descr="pea-small-simple-shadow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5949950"/>
              <a:ext cx="360362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39738"/>
            <a:ext cx="8610600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lnSpc>
                <a:spcPct val="93000"/>
              </a:lnSpc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400" smtClean="0">
                <a:latin typeface="Korinthia" pitchFamily="34" charset="0"/>
              </a:rPr>
              <a:t>Course agenda</a:t>
            </a:r>
            <a:endParaRPr lang="en-GB" altLang="en-US" sz="2800" smtClean="0">
              <a:latin typeface="Korinthi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/>
              <a:t>Advanced topics in applied cryptography and information security, focusing on all the ways our convenient abstractions and careful designs fail in reality – and what to do about it.</a:t>
            </a:r>
          </a:p>
          <a:p>
            <a:pPr>
              <a:defRPr/>
            </a:pPr>
            <a:endParaRPr lang="en-US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Detecting co-residence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EC2-specific: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chemeClr val="accent1"/>
                </a:solidFill>
              </a:rPr>
              <a:t>Internal IP address</a:t>
            </a:r>
            <a:r>
              <a:rPr lang="en-US" altLang="en-US" sz="2400" smtClean="0"/>
              <a:t> are close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Xen-specific: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Obtain and compare </a:t>
            </a:r>
            <a:r>
              <a:rPr lang="en-US" altLang="en-US" sz="2400" smtClean="0">
                <a:solidFill>
                  <a:schemeClr val="accent1"/>
                </a:solidFill>
              </a:rPr>
              <a:t>Xen Dom0</a:t>
            </a:r>
            <a:r>
              <a:rPr lang="en-US" altLang="en-US" sz="2400" smtClean="0"/>
              <a:t> address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smtClean="0"/>
              <a:t>Generic: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Network latency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smtClean="0"/>
              <a:t>Cross-VM </a:t>
            </a:r>
            <a:r>
              <a:rPr lang="en-US" altLang="en-US" sz="2400" smtClean="0">
                <a:solidFill>
                  <a:schemeClr val="accent1"/>
                </a:solidFill>
              </a:rPr>
              <a:t>architectural channels</a:t>
            </a:r>
            <a:r>
              <a:rPr lang="en-US" altLang="en-US" sz="2400" smtClean="0"/>
              <a:t>:</a:t>
            </a:r>
            <a:br>
              <a:rPr lang="en-US" altLang="en-US" sz="2400" smtClean="0"/>
            </a:br>
            <a:r>
              <a:rPr lang="en-US" altLang="en-US" sz="2400" smtClean="0"/>
              <a:t>send HTTP requests to target and observe correlation with cache utilization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Exploiting co-residence: cross-VM attacks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8088"/>
            <a:ext cx="8763000" cy="50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400" smtClean="0"/>
              <a:t>Demonstrated:</a:t>
            </a:r>
            <a:br>
              <a:rPr lang="en-US" altLang="en-US" sz="2400" smtClean="0"/>
            </a:br>
            <a:r>
              <a:rPr lang="en-US" altLang="en-US" sz="2000" smtClean="0"/>
              <a:t>	</a:t>
            </a:r>
            <a:r>
              <a:rPr lang="en-US" altLang="en-US" sz="1600" smtClean="0"/>
              <a:t>[Ristenpart Tromer Shaham Savage ‘09]</a:t>
            </a:r>
            <a:r>
              <a:rPr lang="en-US" altLang="en-US" sz="900" smtClean="0"/>
              <a:t/>
            </a:r>
            <a:br>
              <a:rPr lang="en-US" altLang="en-US" sz="900" smtClean="0"/>
            </a:br>
            <a:r>
              <a:rPr lang="en-US" altLang="en-US" sz="1000" smtClean="0"/>
              <a:t>	</a:t>
            </a:r>
            <a:r>
              <a:rPr lang="en-US" altLang="en-US" sz="2000" smtClean="0"/>
              <a:t> </a:t>
            </a:r>
            <a:r>
              <a:rPr lang="en-US" altLang="en-US" sz="1600" smtClean="0"/>
              <a:t>[Zhang Juels Reiter Ristenpart ‘12]</a:t>
            </a:r>
            <a:endParaRPr lang="en-US" altLang="en-US" sz="2400" smtClean="0"/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Measuring VMs load (average/transient)</a:t>
            </a:r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Estimating web server traffic</a:t>
            </a:r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Robust cross-VM covert channel</a:t>
            </a:r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Detecting keystroke timing in an SSH</a:t>
            </a:r>
            <a:br>
              <a:rPr lang="en-US" altLang="en-US" sz="2000" smtClean="0"/>
            </a:br>
            <a:r>
              <a:rPr lang="en-US" altLang="en-US" sz="2000" smtClean="0"/>
              <a:t>session across VMs </a:t>
            </a:r>
            <a:br>
              <a:rPr lang="en-US" altLang="en-US" sz="2000" smtClean="0"/>
            </a:br>
            <a:r>
              <a:rPr lang="en-US" altLang="en-US" sz="2000" smtClean="0"/>
              <a:t> </a:t>
            </a:r>
            <a:r>
              <a:rPr lang="en-US" altLang="en-US" sz="1600" smtClean="0"/>
              <a:t>(on a similarly-configured Xen box)</a:t>
            </a:r>
          </a:p>
          <a:p>
            <a:pPr eaLnBrk="1" hangingPunct="1">
              <a:spcBef>
                <a:spcPct val="30000"/>
              </a:spcBef>
              <a:buFontTx/>
              <a:buNone/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		→ keystroke recovery	</a:t>
            </a:r>
            <a:r>
              <a:rPr lang="en-US" altLang="en-US" sz="1600" smtClean="0"/>
              <a:t>[Song Wagner Tian 01]</a:t>
            </a:r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Stealing ElGamal secret keys	</a:t>
            </a:r>
            <a:r>
              <a:rPr lang="de-DE" altLang="en-US" sz="1600" smtClean="0"/>
              <a:t>[Zhang Juels Reiter Ristenpart 2012] </a:t>
            </a:r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Stealing RSA secret keys	</a:t>
            </a:r>
            <a:r>
              <a:rPr lang="de-DE" altLang="en-US" sz="1600" smtClean="0"/>
              <a:t>[Inci Gulmezoglu Irazoqui Eisenbarth Sunar 2015]</a:t>
            </a:r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r>
              <a:rPr lang="en-US" altLang="en-US" sz="2000" smtClean="0"/>
              <a:t>Stealing AES secret keys</a:t>
            </a:r>
            <a:r>
              <a:rPr lang="en-US" altLang="en-US" sz="1800" smtClean="0"/>
              <a:t>	</a:t>
            </a:r>
            <a:r>
              <a:rPr lang="de-DE" altLang="en-US" sz="1600" smtClean="0"/>
              <a:t> [Irazoqui Inci Eisenbarth Sunar 2014]</a:t>
            </a:r>
            <a:endParaRPr lang="en-US" altLang="en-US" sz="2000" smtClean="0"/>
          </a:p>
          <a:p>
            <a:pPr lvl="1" eaLnBrk="1" hangingPunct="1">
              <a:spcBef>
                <a:spcPct val="30000"/>
              </a:spcBef>
              <a:tabLst>
                <a:tab pos="5600700" algn="r"/>
                <a:tab pos="8462963" algn="r"/>
              </a:tabLst>
            </a:pPr>
            <a:endParaRPr lang="en-US" altLang="en-US" sz="2400" smtClean="0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white">
          <a:xfrm flipV="1">
            <a:off x="4498975" y="2276475"/>
            <a:ext cx="208915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>
            <a:off x="6021388" y="1628775"/>
            <a:ext cx="3051175" cy="1873250"/>
            <a:chOff x="3722" y="2069"/>
            <a:chExt cx="1922" cy="1180"/>
          </a:xfrm>
        </p:grpSpPr>
        <p:pic>
          <p:nvPicPr>
            <p:cNvPr id="73734" name="Picture 6" descr="traffic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069"/>
              <a:ext cx="1811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Text Box 7"/>
            <p:cNvSpPr txBox="1">
              <a:spLocks noChangeArrowheads="1"/>
            </p:cNvSpPr>
            <p:nvPr/>
          </p:nvSpPr>
          <p:spPr bwMode="white">
            <a:xfrm>
              <a:off x="4016" y="3060"/>
              <a:ext cx="14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http requests per minute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white">
            <a:xfrm>
              <a:off x="4059" y="2931"/>
              <a:ext cx="17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white">
            <a:xfrm>
              <a:off x="4391" y="2931"/>
              <a:ext cx="24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73738" name="Text Box 10"/>
            <p:cNvSpPr txBox="1">
              <a:spLocks noChangeArrowheads="1"/>
            </p:cNvSpPr>
            <p:nvPr/>
          </p:nvSpPr>
          <p:spPr bwMode="white">
            <a:xfrm>
              <a:off x="4754" y="2931"/>
              <a:ext cx="3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white">
            <a:xfrm>
              <a:off x="5103" y="2931"/>
              <a:ext cx="3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200</a:t>
              </a: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white">
            <a:xfrm rot="10800000">
              <a:off x="3722" y="2115"/>
              <a:ext cx="247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measurement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/>
              <a:t>Architectural attacks </a:t>
            </a:r>
            <a:r>
              <a:rPr lang="en-US" altLang="en-US" dirty="0" smtClean="0"/>
              <a:t>(continued)</a:t>
            </a:r>
            <a:endParaRPr lang="en-US" altLang="en-US" dirty="0" smtClean="0"/>
          </a:p>
        </p:txBody>
      </p:sp>
      <p:sp>
        <p:nvSpPr>
          <p:cNvPr id="7475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05863" algn="r"/>
              </a:tabLst>
            </a:pPr>
            <a:r>
              <a:rPr lang="en-US" altLang="en-US" smtClean="0"/>
              <a:t>L3 Flush+Reload attack	</a:t>
            </a:r>
            <a:r>
              <a:rPr lang="en-US" altLang="en-US" sz="2000" smtClean="0"/>
              <a:t>[Yarom Falkner 2014]</a:t>
            </a:r>
            <a:endParaRPr lang="en-US" alt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Target outermost cache, shared between all CPU cores (typically L3)</a:t>
            </a:r>
          </a:p>
          <a:p>
            <a:r>
              <a:rPr lang="en-US" altLang="en-US" smtClean="0"/>
              <a:t>RSA key extraction from GnuPG 1.4.13</a:t>
            </a:r>
          </a:p>
          <a:p>
            <a:r>
              <a:rPr lang="en-US" altLang="en-US" smtClean="0"/>
              <a:t>Target specific memory block (instead of cache set)</a:t>
            </a:r>
          </a:p>
          <a:p>
            <a:r>
              <a:rPr lang="en-US" altLang="en-US" smtClean="0"/>
              <a:t>Exploits memory deduplication (content-based page sharing)</a:t>
            </a:r>
          </a:p>
          <a:p>
            <a:pPr lvl="1"/>
            <a:r>
              <a:rPr lang="en-US" altLang="en-US" smtClean="0"/>
              <a:t>Common code, libraries, data across VMs</a:t>
            </a:r>
          </a:p>
          <a:p>
            <a:pPr lvl="1"/>
            <a:r>
              <a:rPr lang="en-US" altLang="en-US" smtClean="0"/>
              <a:t>Supposedly safe (nominally, no new information flow)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L3 flush+reload attack (cont.)</a:t>
            </a:r>
          </a:p>
        </p:txBody>
      </p:sp>
      <p:sp>
        <p:nvSpPr>
          <p:cNvPr id="9219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1809" t="-1576" b="-218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Tentative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Attacks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Software side-channel attacks</a:t>
            </a:r>
          </a:p>
          <a:p>
            <a:pPr>
              <a:defRPr/>
            </a:pPr>
            <a:r>
              <a:rPr lang="en-US" dirty="0" smtClean="0"/>
              <a:t>Physical side-channel attacks</a:t>
            </a:r>
          </a:p>
          <a:p>
            <a:pPr>
              <a:defRPr/>
            </a:pPr>
            <a:r>
              <a:rPr lang="en-US" dirty="0" smtClean="0"/>
              <a:t>Fault attacks</a:t>
            </a:r>
          </a:p>
          <a:p>
            <a:pPr>
              <a:defRPr/>
            </a:pPr>
            <a:r>
              <a:rPr lang="en-US" dirty="0" smtClean="0"/>
              <a:t>Hardware security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/>
              <a:t>Defense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Leakage-resilient </a:t>
            </a:r>
            <a:r>
              <a:rPr lang="en-US" dirty="0"/>
              <a:t>cryptography</a:t>
            </a:r>
          </a:p>
          <a:p>
            <a:pPr>
              <a:defRPr/>
            </a:pPr>
            <a:r>
              <a:rPr lang="en-US" dirty="0" smtClean="0"/>
              <a:t>Fully-homomorphic encryption</a:t>
            </a:r>
          </a:p>
          <a:p>
            <a:pPr>
              <a:defRPr/>
            </a:pPr>
            <a:r>
              <a:rPr lang="en-US" dirty="0" smtClean="0"/>
              <a:t>Computationally-sound proofs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 smtClean="0"/>
              <a:t>with applications to Bitcoin</a:t>
            </a:r>
          </a:p>
          <a:p>
            <a:pPr>
              <a:defRPr/>
            </a:pPr>
            <a:r>
              <a:rPr lang="en-US" dirty="0" smtClean="0"/>
              <a:t>Multiparty computation</a:t>
            </a:r>
          </a:p>
          <a:p>
            <a:pPr>
              <a:defRPr/>
            </a:pPr>
            <a:r>
              <a:rPr lang="en-US" dirty="0" smtClean="0"/>
              <a:t>Obfuscation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/>
              <a:t>Today:</a:t>
            </a:r>
            <a:br>
              <a:rPr lang="en-US" altLang="en-US" smtClean="0"/>
            </a:br>
            <a:r>
              <a:rPr lang="en-US" altLang="en-US" smtClean="0"/>
              <a:t>Side-channel attacks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undesired information flow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8286750" algn="r"/>
              </a:tabLst>
            </a:pPr>
            <a:r>
              <a:rPr lang="en-US" altLang="en-US" sz="2400" smtClean="0"/>
              <a:t>Inadvertent information channels between processes running on the same system:</a:t>
            </a:r>
          </a:p>
          <a:p>
            <a:pPr eaLnBrk="1" hangingPunct="1">
              <a:lnSpc>
                <a:spcPct val="90000"/>
              </a:lnSpc>
              <a:tabLst>
                <a:tab pos="8286750" algn="r"/>
              </a:tabLst>
            </a:pPr>
            <a:r>
              <a:rPr lang="en-US" altLang="en-US" sz="2400" smtClean="0">
                <a:solidFill>
                  <a:schemeClr val="accent2"/>
                </a:solidFill>
              </a:rPr>
              <a:t>Side channels</a:t>
            </a: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400" smtClean="0"/>
              <a:t/>
            </a:r>
            <a:br>
              <a:rPr lang="en-US" altLang="en-US" sz="2400" smtClean="0"/>
            </a:br>
            <a:endParaRPr lang="en-US" altLang="en-US" sz="2400" smtClean="0"/>
          </a:p>
          <a:p>
            <a:pPr eaLnBrk="1" hangingPunct="1">
              <a:lnSpc>
                <a:spcPct val="90000"/>
              </a:lnSpc>
              <a:tabLst>
                <a:tab pos="8286750" algn="r"/>
              </a:tabLst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tabLst>
                <a:tab pos="8286750" algn="r"/>
              </a:tabLst>
            </a:pPr>
            <a:r>
              <a:rPr lang="en-US" altLang="en-US" sz="2400" smtClean="0">
                <a:solidFill>
                  <a:schemeClr val="accent2"/>
                </a:solidFill>
              </a:rPr>
              <a:t>Covert channels</a:t>
            </a:r>
            <a:br>
              <a:rPr lang="en-US" altLang="en-US" sz="2400" smtClean="0">
                <a:solidFill>
                  <a:schemeClr val="accent2"/>
                </a:solidFill>
              </a:rPr>
            </a:br>
            <a:r>
              <a:rPr lang="en-US" altLang="en-US" sz="2400" smtClean="0"/>
              <a:t>collaborate to circumvent </a:t>
            </a:r>
            <a:r>
              <a:rPr lang="en-US" altLang="en-US" sz="2400" u="sng" smtClean="0"/>
              <a:t>mandatory access controls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286750" algn="r"/>
              </a:tabLst>
            </a:pP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286750" algn="r"/>
              </a:tabLst>
            </a:pPr>
            <a:endParaRPr lang="en-US" altLang="en-US" sz="1100" smtClean="0"/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8286750" algn="r"/>
              </a:tabLst>
            </a:pPr>
            <a:r>
              <a:rPr lang="en-US" altLang="en-US" sz="2400" smtClean="0"/>
              <a:t>Most generally:</a:t>
            </a:r>
          </a:p>
          <a:p>
            <a:pPr eaLnBrk="1" hangingPunct="1">
              <a:lnSpc>
                <a:spcPct val="90000"/>
              </a:lnSpc>
              <a:tabLst>
                <a:tab pos="8286750" algn="r"/>
              </a:tabLst>
            </a:pPr>
            <a:r>
              <a:rPr lang="en-US" altLang="en-US" sz="2400" smtClean="0"/>
              <a:t>Violate </a:t>
            </a:r>
            <a:r>
              <a:rPr lang="en-US" altLang="en-US" sz="2400" u="sng" smtClean="0"/>
              <a:t>information flow control</a:t>
            </a:r>
            <a:endParaRPr lang="en-US" altLang="en-US" sz="1800" u="sng" smtClean="0"/>
          </a:p>
        </p:txBody>
      </p:sp>
      <p:pic>
        <p:nvPicPr>
          <p:cNvPr id="19460" name="Picture 4" descr="server-rack-2u-back-reddis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44675"/>
            <a:ext cx="29511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server-rack-2u-ba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952625"/>
            <a:ext cx="27305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white">
          <a:xfrm>
            <a:off x="4148138" y="2332038"/>
            <a:ext cx="12684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attacker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white">
          <a:xfrm>
            <a:off x="7264400" y="2332038"/>
            <a:ext cx="9636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victim</a:t>
            </a:r>
          </a:p>
        </p:txBody>
      </p:sp>
      <p:pic>
        <p:nvPicPr>
          <p:cNvPr id="19464" name="Picture 8" descr="server-rack-2u-back-reddis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65625"/>
            <a:ext cx="29511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10"/>
          <p:cNvSpPr txBox="1">
            <a:spLocks noChangeArrowheads="1"/>
          </p:cNvSpPr>
          <p:nvPr/>
        </p:nvSpPr>
        <p:spPr bwMode="white">
          <a:xfrm>
            <a:off x="4149725" y="4816475"/>
            <a:ext cx="1270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receiver</a:t>
            </a:r>
          </a:p>
        </p:txBody>
      </p:sp>
      <p:pic>
        <p:nvPicPr>
          <p:cNvPr id="19466" name="Picture 15" descr="server-rack-2u-back-reddis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95116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white">
          <a:xfrm>
            <a:off x="7189788" y="4816475"/>
            <a:ext cx="1117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sender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white">
          <a:xfrm>
            <a:off x="6372225" y="4557713"/>
            <a:ext cx="0" cy="1366837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white">
          <a:xfrm flipH="1">
            <a:off x="5364163" y="5421313"/>
            <a:ext cx="20875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white">
          <a:xfrm flipH="1">
            <a:off x="5364163" y="2852738"/>
            <a:ext cx="20875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1" name="Oval 1"/>
          <p:cNvSpPr>
            <a:spLocks noChangeArrowheads="1"/>
          </p:cNvSpPr>
          <p:nvPr/>
        </p:nvSpPr>
        <p:spPr bwMode="auto">
          <a:xfrm>
            <a:off x="6408738" y="1636713"/>
            <a:ext cx="2667000" cy="1960562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Cryptographic algorithms</a:t>
            </a:r>
            <a:br>
              <a:rPr lang="en-US" altLang="en-US" dirty="0"/>
            </a:br>
            <a:r>
              <a:rPr lang="en-US" altLang="en-US" dirty="0" smtClean="0"/>
              <a:t>vs.</a:t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dirty="0"/>
              <a:t>real world</a:t>
            </a:r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 dirty="0" smtClean="0"/>
              <a:t>An example</a:t>
            </a:r>
            <a:endParaRPr lang="en-US" altLang="en-US" i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42822</TotalTime>
  <Words>1335</Words>
  <Application>Microsoft Office PowerPoint</Application>
  <PresentationFormat>On-screen Show (4:3)</PresentationFormat>
  <Paragraphs>437</Paragraphs>
  <Slides>54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Times New Roman</vt:lpstr>
      <vt:lpstr>cmr12</vt:lpstr>
      <vt:lpstr>Myriad Web</vt:lpstr>
      <vt:lpstr>Korinthia</vt:lpstr>
      <vt:lpstr>Courier New</vt:lpstr>
      <vt:lpstr>Symbol</vt:lpstr>
      <vt:lpstr>cmr10</vt:lpstr>
      <vt:lpstr>RSA2006ConferenceTemplate1</vt:lpstr>
      <vt:lpstr>1_RSA2006ConferenceTemplate1</vt:lpstr>
      <vt:lpstr>2_RSA2006ConferenceTemplate1</vt:lpstr>
      <vt:lpstr>Information Security – Theory vs. Reality   0368-4474, Winter 2015-2016  Lecture 1: Introduction, Architectural side channels 1/2</vt:lpstr>
      <vt:lpstr>Course agenda</vt:lpstr>
      <vt:lpstr>Course duties</vt:lpstr>
      <vt:lpstr>Resources</vt:lpstr>
      <vt:lpstr>Course agenda</vt:lpstr>
      <vt:lpstr>Tentative topics</vt:lpstr>
      <vt:lpstr>Today: Side-channel attacks</vt:lpstr>
      <vt:lpstr>Types of undesired information flow</vt:lpstr>
      <vt:lpstr>Cryptographic algorithms vs. the real world</vt:lpstr>
      <vt:lpstr>Cryptographic algorithms</vt:lpstr>
      <vt:lpstr>ENGULF             [Peter Wright, Spycatcher, p. 84]</vt:lpstr>
      <vt:lpstr>ENGULF (cont.)</vt:lpstr>
      <vt:lpstr>Architectural side-channel attacks</vt:lpstr>
      <vt:lpstr>Cloud Computing (Infrastructure as a Service)</vt:lpstr>
      <vt:lpstr>Public Clouds (Amazon EC2, Microsoft Azure, Rackspace Mosso)</vt:lpstr>
      <vt:lpstr>Virtualization</vt:lpstr>
      <vt:lpstr>Virtualization</vt:lpstr>
      <vt:lpstr>A Tale of Virtualization and Side Channels</vt:lpstr>
      <vt:lpstr>Virtualization: textbook description</vt:lpstr>
      <vt:lpstr>Cross-talk through architectural channels</vt:lpstr>
      <vt:lpstr>Cross-talk through architectural channels</vt:lpstr>
      <vt:lpstr>Cross-talk through architectural channels</vt:lpstr>
      <vt:lpstr>Cross-talk through architectural channels</vt:lpstr>
      <vt:lpstr>Cross-talk through architectural channels</vt:lpstr>
      <vt:lpstr>Cross-talk through architectural channels</vt:lpstr>
      <vt:lpstr>Cross-talk through architectural channels</vt:lpstr>
      <vt:lpstr>Cross-talk through architectural channels</vt:lpstr>
      <vt:lpstr>The multicore/multithread world</vt:lpstr>
      <vt:lpstr>Cache attacks</vt:lpstr>
      <vt:lpstr>Example: breaking AES encryption via address leakage  (NIST FIPS 197; used by WPA2, IPsec, SSH, SSL, disk encryption, …)</vt:lpstr>
      <vt:lpstr>Associative memory cache</vt:lpstr>
      <vt:lpstr>Victim’s memory</vt:lpstr>
      <vt:lpstr>Detecting victim’s memory accesses</vt:lpstr>
      <vt:lpstr>Measurement technique</vt:lpstr>
      <vt:lpstr>Evict+Time: Measuring effect of cache on encryption Attacker manipulates cache states and measures effect on victim’s running time.</vt:lpstr>
      <vt:lpstr>Prime+Probe: Measuring effect of encryption on cache Attacker checks which of its own data was evicted by the victim.</vt:lpstr>
      <vt:lpstr>Prime+Probe: Measuring effect of encryption on cache Attacker checks which of its own data was evicted by the victim.</vt:lpstr>
      <vt:lpstr>Prime+Probe: Measuring effect of encryption on cache Attacker checks which of its own data was evicted by the victim.</vt:lpstr>
      <vt:lpstr>Experimental results [Osvik Shamir Tromer 05]   [Tromer Osvik Shamir 09]</vt:lpstr>
      <vt:lpstr>Extension: “Hyper Attacks”</vt:lpstr>
      <vt:lpstr>Experimental results</vt:lpstr>
      <vt:lpstr>Implications?</vt:lpstr>
      <vt:lpstr>Implications</vt:lpstr>
      <vt:lpstr>Virtualization</vt:lpstr>
      <vt:lpstr>Architectural attacks in cloud computing: difficulties</vt:lpstr>
      <vt:lpstr>Demonstrated using Amazon EC2 as cast study:</vt:lpstr>
      <vt:lpstr>Cloud cartography</vt:lpstr>
      <vt:lpstr>Cloud cartography (example)</vt:lpstr>
      <vt:lpstr>Achieving co-residence</vt:lpstr>
      <vt:lpstr>Detecting co-residence</vt:lpstr>
      <vt:lpstr>Exploiting co-residence: cross-VM attacks</vt:lpstr>
      <vt:lpstr>Architectural attacks (continued)</vt:lpstr>
      <vt:lpstr>L3 Flush+Reload attack [Yarom Falkner 2014]</vt:lpstr>
      <vt:lpstr>L3 flush+reload attack (cont.)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826</cp:revision>
  <cp:lastPrinted>1999-07-27T16:32:36Z</cp:lastPrinted>
  <dcterms:created xsi:type="dcterms:W3CDTF">2006-01-14T22:20:18Z</dcterms:created>
  <dcterms:modified xsi:type="dcterms:W3CDTF">2015-11-03T14:31:26Z</dcterms:modified>
</cp:coreProperties>
</file>